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6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7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6" r:id="rId2"/>
    <p:sldMasterId id="2147483678" r:id="rId3"/>
  </p:sldMasterIdLst>
  <p:notesMasterIdLst>
    <p:notesMasterId r:id="rId31"/>
  </p:notesMasterIdLst>
  <p:sldIdLst>
    <p:sldId id="283" r:id="rId4"/>
    <p:sldId id="256" r:id="rId5"/>
    <p:sldId id="258" r:id="rId6"/>
    <p:sldId id="265" r:id="rId7"/>
    <p:sldId id="264" r:id="rId8"/>
    <p:sldId id="267" r:id="rId9"/>
    <p:sldId id="268" r:id="rId10"/>
    <p:sldId id="272" r:id="rId11"/>
    <p:sldId id="262" r:id="rId12"/>
    <p:sldId id="276" r:id="rId13"/>
    <p:sldId id="275" r:id="rId14"/>
    <p:sldId id="274" r:id="rId15"/>
    <p:sldId id="279" r:id="rId16"/>
    <p:sldId id="261" r:id="rId17"/>
    <p:sldId id="266" r:id="rId18"/>
    <p:sldId id="271" r:id="rId19"/>
    <p:sldId id="273" r:id="rId20"/>
    <p:sldId id="278" r:id="rId21"/>
    <p:sldId id="260" r:id="rId22"/>
    <p:sldId id="263" r:id="rId23"/>
    <p:sldId id="270" r:id="rId24"/>
    <p:sldId id="277" r:id="rId25"/>
    <p:sldId id="282" r:id="rId26"/>
    <p:sldId id="281" r:id="rId27"/>
    <p:sldId id="259" r:id="rId28"/>
    <p:sldId id="284" r:id="rId29"/>
    <p:sldId id="285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88B"/>
    <a:srgbClr val="88E5A9"/>
    <a:srgbClr val="81D4DE"/>
    <a:srgbClr val="FF9CAF"/>
    <a:srgbClr val="FFE4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39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gs" Target="tags/tag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BD023F-D9B7-432B-B6C8-23B87A174715}" type="datetimeFigureOut">
              <a:rPr lang="zh-CN" altLang="en-US" smtClean="0"/>
              <a:t>2019/2/21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B2C30C-C53A-476A-BF69-48A50D1FC4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769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4943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8146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7220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0084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9462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7318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6387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4585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7511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9992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885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1930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2536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4530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2656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7133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5601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34818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05213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2922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415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3181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6613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0022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9974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2C30C-C53A-476A-BF69-48A50D1FC4D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65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62883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637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2843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8688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9183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4508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971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2943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0615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7195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155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53018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2241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1872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0410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5349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9260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3427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405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2316501" y="2883737"/>
            <a:ext cx="1303020" cy="1304258"/>
          </a:xfrm>
          <a:custGeom>
            <a:avLst/>
            <a:gdLst>
              <a:gd name="connsiteX0" fmla="*/ 651510 w 1303020"/>
              <a:gd name="connsiteY0" fmla="*/ 0 h 1304258"/>
              <a:gd name="connsiteX1" fmla="*/ 1303020 w 1303020"/>
              <a:gd name="connsiteY1" fmla="*/ 652129 h 1304258"/>
              <a:gd name="connsiteX2" fmla="*/ 651510 w 1303020"/>
              <a:gd name="connsiteY2" fmla="*/ 1304258 h 1304258"/>
              <a:gd name="connsiteX3" fmla="*/ 0 w 1303020"/>
              <a:gd name="connsiteY3" fmla="*/ 652129 h 1304258"/>
              <a:gd name="connsiteX4" fmla="*/ 651510 w 1303020"/>
              <a:gd name="connsiteY4" fmla="*/ 0 h 1304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3020" h="1304258">
                <a:moveTo>
                  <a:pt x="651510" y="0"/>
                </a:moveTo>
                <a:cubicBezTo>
                  <a:pt x="1011329" y="0"/>
                  <a:pt x="1303020" y="291968"/>
                  <a:pt x="1303020" y="652129"/>
                </a:cubicBezTo>
                <a:cubicBezTo>
                  <a:pt x="1303020" y="1012290"/>
                  <a:pt x="1011329" y="1304258"/>
                  <a:pt x="651510" y="1304258"/>
                </a:cubicBezTo>
                <a:cubicBezTo>
                  <a:pt x="291691" y="1304258"/>
                  <a:pt x="0" y="1012290"/>
                  <a:pt x="0" y="652129"/>
                </a:cubicBezTo>
                <a:cubicBezTo>
                  <a:pt x="0" y="291968"/>
                  <a:pt x="291691" y="0"/>
                  <a:pt x="65151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5453380" y="2883737"/>
            <a:ext cx="1303020" cy="1304258"/>
          </a:xfrm>
          <a:custGeom>
            <a:avLst/>
            <a:gdLst>
              <a:gd name="connsiteX0" fmla="*/ 651510 w 1303020"/>
              <a:gd name="connsiteY0" fmla="*/ 0 h 1304258"/>
              <a:gd name="connsiteX1" fmla="*/ 1303020 w 1303020"/>
              <a:gd name="connsiteY1" fmla="*/ 652129 h 1304258"/>
              <a:gd name="connsiteX2" fmla="*/ 651510 w 1303020"/>
              <a:gd name="connsiteY2" fmla="*/ 1304258 h 1304258"/>
              <a:gd name="connsiteX3" fmla="*/ 0 w 1303020"/>
              <a:gd name="connsiteY3" fmla="*/ 652129 h 1304258"/>
              <a:gd name="connsiteX4" fmla="*/ 651510 w 1303020"/>
              <a:gd name="connsiteY4" fmla="*/ 0 h 1304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3020" h="1304258">
                <a:moveTo>
                  <a:pt x="651510" y="0"/>
                </a:moveTo>
                <a:cubicBezTo>
                  <a:pt x="1011329" y="0"/>
                  <a:pt x="1303020" y="291968"/>
                  <a:pt x="1303020" y="652129"/>
                </a:cubicBezTo>
                <a:cubicBezTo>
                  <a:pt x="1303020" y="1012290"/>
                  <a:pt x="1011329" y="1304258"/>
                  <a:pt x="651510" y="1304258"/>
                </a:cubicBezTo>
                <a:cubicBezTo>
                  <a:pt x="291691" y="1304258"/>
                  <a:pt x="0" y="1012290"/>
                  <a:pt x="0" y="652129"/>
                </a:cubicBezTo>
                <a:cubicBezTo>
                  <a:pt x="0" y="291968"/>
                  <a:pt x="291691" y="0"/>
                  <a:pt x="65151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593935" y="2883737"/>
            <a:ext cx="1303020" cy="1304258"/>
          </a:xfrm>
          <a:custGeom>
            <a:avLst/>
            <a:gdLst>
              <a:gd name="connsiteX0" fmla="*/ 651510 w 1303020"/>
              <a:gd name="connsiteY0" fmla="*/ 0 h 1304258"/>
              <a:gd name="connsiteX1" fmla="*/ 1303020 w 1303020"/>
              <a:gd name="connsiteY1" fmla="*/ 652129 h 1304258"/>
              <a:gd name="connsiteX2" fmla="*/ 651510 w 1303020"/>
              <a:gd name="connsiteY2" fmla="*/ 1304258 h 1304258"/>
              <a:gd name="connsiteX3" fmla="*/ 0 w 1303020"/>
              <a:gd name="connsiteY3" fmla="*/ 652129 h 1304258"/>
              <a:gd name="connsiteX4" fmla="*/ 651510 w 1303020"/>
              <a:gd name="connsiteY4" fmla="*/ 0 h 1304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3020" h="1304258">
                <a:moveTo>
                  <a:pt x="651510" y="0"/>
                </a:moveTo>
                <a:cubicBezTo>
                  <a:pt x="1011329" y="0"/>
                  <a:pt x="1303020" y="291968"/>
                  <a:pt x="1303020" y="652129"/>
                </a:cubicBezTo>
                <a:cubicBezTo>
                  <a:pt x="1303020" y="1012290"/>
                  <a:pt x="1011329" y="1304258"/>
                  <a:pt x="651510" y="1304258"/>
                </a:cubicBezTo>
                <a:cubicBezTo>
                  <a:pt x="291691" y="1304258"/>
                  <a:pt x="0" y="1012290"/>
                  <a:pt x="0" y="652129"/>
                </a:cubicBezTo>
                <a:cubicBezTo>
                  <a:pt x="0" y="291968"/>
                  <a:pt x="291691" y="0"/>
                  <a:pt x="65151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358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806124" y="2469198"/>
            <a:ext cx="1874520" cy="2640330"/>
          </a:xfrm>
          <a:custGeom>
            <a:avLst/>
            <a:gdLst>
              <a:gd name="connsiteX0" fmla="*/ 0 w 1874520"/>
              <a:gd name="connsiteY0" fmla="*/ 0 h 2640330"/>
              <a:gd name="connsiteX1" fmla="*/ 1874520 w 1874520"/>
              <a:gd name="connsiteY1" fmla="*/ 0 h 2640330"/>
              <a:gd name="connsiteX2" fmla="*/ 1874520 w 1874520"/>
              <a:gd name="connsiteY2" fmla="*/ 2640330 h 2640330"/>
              <a:gd name="connsiteX3" fmla="*/ 0 w 1874520"/>
              <a:gd name="connsiteY3" fmla="*/ 2640330 h 2640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4520" h="2640330">
                <a:moveTo>
                  <a:pt x="0" y="0"/>
                </a:moveTo>
                <a:lnTo>
                  <a:pt x="1874520" y="0"/>
                </a:lnTo>
                <a:lnTo>
                  <a:pt x="1874520" y="2640330"/>
                </a:lnTo>
                <a:lnTo>
                  <a:pt x="0" y="26403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5166544" y="2469198"/>
            <a:ext cx="1874520" cy="2640330"/>
          </a:xfrm>
          <a:custGeom>
            <a:avLst/>
            <a:gdLst>
              <a:gd name="connsiteX0" fmla="*/ 0 w 1874520"/>
              <a:gd name="connsiteY0" fmla="*/ 0 h 2640330"/>
              <a:gd name="connsiteX1" fmla="*/ 1874520 w 1874520"/>
              <a:gd name="connsiteY1" fmla="*/ 0 h 2640330"/>
              <a:gd name="connsiteX2" fmla="*/ 1874520 w 1874520"/>
              <a:gd name="connsiteY2" fmla="*/ 2640330 h 2640330"/>
              <a:gd name="connsiteX3" fmla="*/ 0 w 1874520"/>
              <a:gd name="connsiteY3" fmla="*/ 2640330 h 2640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4520" h="2640330">
                <a:moveTo>
                  <a:pt x="0" y="0"/>
                </a:moveTo>
                <a:lnTo>
                  <a:pt x="1874520" y="0"/>
                </a:lnTo>
                <a:lnTo>
                  <a:pt x="1874520" y="2640330"/>
                </a:lnTo>
                <a:lnTo>
                  <a:pt x="0" y="26403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526964" y="2469198"/>
            <a:ext cx="1874520" cy="2640330"/>
          </a:xfrm>
          <a:custGeom>
            <a:avLst/>
            <a:gdLst>
              <a:gd name="connsiteX0" fmla="*/ 0 w 1874520"/>
              <a:gd name="connsiteY0" fmla="*/ 0 h 2640330"/>
              <a:gd name="connsiteX1" fmla="*/ 1874520 w 1874520"/>
              <a:gd name="connsiteY1" fmla="*/ 0 h 2640330"/>
              <a:gd name="connsiteX2" fmla="*/ 1874520 w 1874520"/>
              <a:gd name="connsiteY2" fmla="*/ 2640330 h 2640330"/>
              <a:gd name="connsiteX3" fmla="*/ 0 w 1874520"/>
              <a:gd name="connsiteY3" fmla="*/ 2640330 h 2640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4520" h="2640330">
                <a:moveTo>
                  <a:pt x="0" y="0"/>
                </a:moveTo>
                <a:lnTo>
                  <a:pt x="1874520" y="0"/>
                </a:lnTo>
                <a:lnTo>
                  <a:pt x="1874520" y="2640330"/>
                </a:lnTo>
                <a:lnTo>
                  <a:pt x="0" y="26403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6585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551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593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33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78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167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1219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7"/>
          <a:srcRect l="838" t="838" r="838" b="838"/>
          <a:stretch/>
        </p:blipFill>
        <p:spPr>
          <a:xfrm>
            <a:off x="-1" y="0"/>
            <a:ext cx="12192001" cy="6858000"/>
          </a:xfrm>
          <a:custGeom>
            <a:avLst/>
            <a:gdLst>
              <a:gd name="connsiteX0" fmla="*/ 292101 w 12192001"/>
              <a:gd name="connsiteY0" fmla="*/ 323850 h 6858000"/>
              <a:gd name="connsiteX1" fmla="*/ 292101 w 12192001"/>
              <a:gd name="connsiteY1" fmla="*/ 6534150 h 6858000"/>
              <a:gd name="connsiteX2" fmla="*/ 11899901 w 12192001"/>
              <a:gd name="connsiteY2" fmla="*/ 6534150 h 6858000"/>
              <a:gd name="connsiteX3" fmla="*/ 11899901 w 12192001"/>
              <a:gd name="connsiteY3" fmla="*/ 323850 h 6858000"/>
              <a:gd name="connsiteX4" fmla="*/ 0 w 12192001"/>
              <a:gd name="connsiteY4" fmla="*/ 0 h 6858000"/>
              <a:gd name="connsiteX5" fmla="*/ 12192001 w 12192001"/>
              <a:gd name="connsiteY5" fmla="*/ 0 h 6858000"/>
              <a:gd name="connsiteX6" fmla="*/ 12192001 w 12192001"/>
              <a:gd name="connsiteY6" fmla="*/ 6858000 h 6858000"/>
              <a:gd name="connsiteX7" fmla="*/ 0 w 12192001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1" h="6858000">
                <a:moveTo>
                  <a:pt x="292101" y="323850"/>
                </a:moveTo>
                <a:lnTo>
                  <a:pt x="292101" y="6534150"/>
                </a:lnTo>
                <a:lnTo>
                  <a:pt x="11899901" y="6534150"/>
                </a:lnTo>
                <a:lnTo>
                  <a:pt x="11899901" y="323850"/>
                </a:lnTo>
                <a:close/>
                <a:moveTo>
                  <a:pt x="0" y="0"/>
                </a:moveTo>
                <a:lnTo>
                  <a:pt x="12192001" y="0"/>
                </a:lnTo>
                <a:lnTo>
                  <a:pt x="12192001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62529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5" r:id="rId3"/>
    <p:sldLayoutId id="2147483664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387">
          <p15:clr>
            <a:srgbClr val="F26B43"/>
          </p15:clr>
        </p15:guide>
        <p15:guide id="2" pos="3840">
          <p15:clr>
            <a:srgbClr val="F26B43"/>
          </p15:clr>
        </p15:guide>
        <p15:guide id="3" pos="551">
          <p15:clr>
            <a:srgbClr val="F26B43"/>
          </p15:clr>
        </p15:guide>
        <p15:guide id="4" pos="7129">
          <p15:clr>
            <a:srgbClr val="F26B43"/>
          </p15:clr>
        </p15:guide>
        <p15:guide id="5" orient="horz" pos="3974">
          <p15:clr>
            <a:srgbClr val="F26B43"/>
          </p15:clr>
        </p15:guide>
        <p15:guide id="6" orient="horz" pos="799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630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009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12" Type="http://schemas.openxmlformats.org/officeDocument/2006/relationships/image" Target="../media/image1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11" Type="http://schemas.openxmlformats.org/officeDocument/2006/relationships/image" Target="../media/image11.emf"/><Relationship Id="rId5" Type="http://schemas.openxmlformats.org/officeDocument/2006/relationships/image" Target="../media/image5.emf"/><Relationship Id="rId10" Type="http://schemas.openxmlformats.org/officeDocument/2006/relationships/image" Target="../media/image10.emf"/><Relationship Id="rId4" Type="http://schemas.openxmlformats.org/officeDocument/2006/relationships/image" Target="../media/image4.emf"/><Relationship Id="rId9" Type="http://schemas.openxmlformats.org/officeDocument/2006/relationships/image" Target="../media/image9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tags" Target="../tags/tag19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tags" Target="../tags/tag18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5" Type="http://schemas.openxmlformats.org/officeDocument/2006/relationships/tags" Target="../tags/tag11.xml"/><Relationship Id="rId15" Type="http://schemas.openxmlformats.org/officeDocument/2006/relationships/notesSlide" Target="../notesSlides/notesSlide16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notesSlide" Target="../notesSlides/notesSlide17.xml"/><Relationship Id="rId5" Type="http://schemas.openxmlformats.org/officeDocument/2006/relationships/tags" Target="../tags/tag24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23.xml"/><Relationship Id="rId9" Type="http://schemas.openxmlformats.org/officeDocument/2006/relationships/tags" Target="../tags/tag2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12" Type="http://schemas.openxmlformats.org/officeDocument/2006/relationships/image" Target="../media/image19.jpe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image" Target="../media/image18.jpeg"/><Relationship Id="rId5" Type="http://schemas.openxmlformats.org/officeDocument/2006/relationships/tags" Target="../tags/tag33.xml"/><Relationship Id="rId10" Type="http://schemas.openxmlformats.org/officeDocument/2006/relationships/image" Target="../media/image17.jpeg"/><Relationship Id="rId4" Type="http://schemas.openxmlformats.org/officeDocument/2006/relationships/tags" Target="../tags/tag32.xml"/><Relationship Id="rId9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12" Type="http://schemas.openxmlformats.org/officeDocument/2006/relationships/image" Target="../media/image12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11" Type="http://schemas.openxmlformats.org/officeDocument/2006/relationships/image" Target="../media/image11.emf"/><Relationship Id="rId5" Type="http://schemas.openxmlformats.org/officeDocument/2006/relationships/image" Target="../media/image5.emf"/><Relationship Id="rId10" Type="http://schemas.openxmlformats.org/officeDocument/2006/relationships/image" Target="../media/image10.emf"/><Relationship Id="rId4" Type="http://schemas.openxmlformats.org/officeDocument/2006/relationships/image" Target="../media/image4.emf"/><Relationship Id="rId9" Type="http://schemas.openxmlformats.org/officeDocument/2006/relationships/image" Target="../media/image9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379" y="1268413"/>
            <a:ext cx="882495" cy="158318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113" y="3866880"/>
            <a:ext cx="1045864" cy="13541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3338" y="1441619"/>
            <a:ext cx="1389944" cy="11856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40452" y="4249736"/>
            <a:ext cx="1302179" cy="14493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40452" y="3206983"/>
            <a:ext cx="436104" cy="4503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49746" y="1904180"/>
            <a:ext cx="488014" cy="4795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99892" y="1596316"/>
            <a:ext cx="825094" cy="876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02143" y="2603500"/>
            <a:ext cx="418894" cy="381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51834" y="3480478"/>
            <a:ext cx="896134" cy="22186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972746" y="3206983"/>
            <a:ext cx="496492" cy="58238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541454" y="2611096"/>
            <a:ext cx="510909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教育课件</a:t>
            </a:r>
            <a:r>
              <a:rPr lang="zh-CN" altLang="en-US" sz="80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模板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601668" y="3946156"/>
            <a:ext cx="4988664" cy="4783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>
            <a:off x="9828213" y="1293813"/>
            <a:ext cx="1157287" cy="1309687"/>
            <a:chOff x="6191" y="815"/>
            <a:chExt cx="729" cy="825"/>
          </a:xfrm>
        </p:grpSpPr>
        <p:sp>
          <p:nvSpPr>
            <p:cNvPr id="17" name="AutoShape 3"/>
            <p:cNvSpPr>
              <a:spLocks noChangeAspect="1" noChangeArrowheads="1" noTextEdit="1"/>
            </p:cNvSpPr>
            <p:nvPr/>
          </p:nvSpPr>
          <p:spPr bwMode="auto">
            <a:xfrm>
              <a:off x="6191" y="815"/>
              <a:ext cx="729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6178" y="776"/>
              <a:ext cx="742" cy="731"/>
            </a:xfrm>
            <a:custGeom>
              <a:avLst/>
              <a:gdLst>
                <a:gd name="T0" fmla="*/ 159 w 229"/>
                <a:gd name="T1" fmla="*/ 23 h 226"/>
                <a:gd name="T2" fmla="*/ 26 w 229"/>
                <a:gd name="T3" fmla="*/ 61 h 226"/>
                <a:gd name="T4" fmla="*/ 56 w 229"/>
                <a:gd name="T5" fmla="*/ 197 h 226"/>
                <a:gd name="T6" fmla="*/ 195 w 229"/>
                <a:gd name="T7" fmla="*/ 172 h 226"/>
                <a:gd name="T8" fmla="*/ 159 w 229"/>
                <a:gd name="T9" fmla="*/ 23 h 226"/>
                <a:gd name="T10" fmla="*/ 153 w 229"/>
                <a:gd name="T11" fmla="*/ 33 h 226"/>
                <a:gd name="T12" fmla="*/ 188 w 229"/>
                <a:gd name="T13" fmla="*/ 161 h 226"/>
                <a:gd name="T14" fmla="*/ 62 w 229"/>
                <a:gd name="T15" fmla="*/ 187 h 226"/>
                <a:gd name="T16" fmla="*/ 34 w 229"/>
                <a:gd name="T17" fmla="*/ 72 h 226"/>
                <a:gd name="T18" fmla="*/ 153 w 229"/>
                <a:gd name="T19" fmla="*/ 33 h 226"/>
                <a:gd name="T20" fmla="*/ 159 w 229"/>
                <a:gd name="T21" fmla="*/ 23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9" h="226">
                  <a:moveTo>
                    <a:pt x="159" y="23"/>
                  </a:moveTo>
                  <a:cubicBezTo>
                    <a:pt x="107" y="0"/>
                    <a:pt x="56" y="8"/>
                    <a:pt x="26" y="61"/>
                  </a:cubicBezTo>
                  <a:cubicBezTo>
                    <a:pt x="0" y="107"/>
                    <a:pt x="11" y="168"/>
                    <a:pt x="56" y="197"/>
                  </a:cubicBezTo>
                  <a:cubicBezTo>
                    <a:pt x="100" y="226"/>
                    <a:pt x="164" y="213"/>
                    <a:pt x="195" y="172"/>
                  </a:cubicBezTo>
                  <a:cubicBezTo>
                    <a:pt x="229" y="128"/>
                    <a:pt x="212" y="46"/>
                    <a:pt x="159" y="23"/>
                  </a:cubicBezTo>
                  <a:cubicBezTo>
                    <a:pt x="152" y="20"/>
                    <a:pt x="146" y="30"/>
                    <a:pt x="153" y="33"/>
                  </a:cubicBezTo>
                  <a:cubicBezTo>
                    <a:pt x="200" y="54"/>
                    <a:pt x="211" y="120"/>
                    <a:pt x="188" y="161"/>
                  </a:cubicBezTo>
                  <a:cubicBezTo>
                    <a:pt x="163" y="204"/>
                    <a:pt x="102" y="209"/>
                    <a:pt x="62" y="187"/>
                  </a:cubicBezTo>
                  <a:cubicBezTo>
                    <a:pt x="22" y="164"/>
                    <a:pt x="17" y="110"/>
                    <a:pt x="34" y="72"/>
                  </a:cubicBezTo>
                  <a:cubicBezTo>
                    <a:pt x="57" y="21"/>
                    <a:pt x="106" y="13"/>
                    <a:pt x="153" y="33"/>
                  </a:cubicBezTo>
                  <a:cubicBezTo>
                    <a:pt x="160" y="37"/>
                    <a:pt x="166" y="26"/>
                    <a:pt x="159" y="23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6233" y="802"/>
              <a:ext cx="684" cy="725"/>
            </a:xfrm>
            <a:custGeom>
              <a:avLst/>
              <a:gdLst>
                <a:gd name="T0" fmla="*/ 160 w 211"/>
                <a:gd name="T1" fmla="*/ 14 h 224"/>
                <a:gd name="T2" fmla="*/ 199 w 211"/>
                <a:gd name="T3" fmla="*/ 98 h 224"/>
                <a:gd name="T4" fmla="*/ 169 w 211"/>
                <a:gd name="T5" fmla="*/ 180 h 224"/>
                <a:gd name="T6" fmla="*/ 94 w 211"/>
                <a:gd name="T7" fmla="*/ 210 h 224"/>
                <a:gd name="T8" fmla="*/ 13 w 211"/>
                <a:gd name="T9" fmla="*/ 169 h 224"/>
                <a:gd name="T10" fmla="*/ 5 w 211"/>
                <a:gd name="T11" fmla="*/ 178 h 224"/>
                <a:gd name="T12" fmla="*/ 94 w 211"/>
                <a:gd name="T13" fmla="*/ 222 h 224"/>
                <a:gd name="T14" fmla="*/ 178 w 211"/>
                <a:gd name="T15" fmla="*/ 189 h 224"/>
                <a:gd name="T16" fmla="*/ 211 w 211"/>
                <a:gd name="T17" fmla="*/ 98 h 224"/>
                <a:gd name="T18" fmla="*/ 168 w 211"/>
                <a:gd name="T19" fmla="*/ 6 h 224"/>
                <a:gd name="T20" fmla="*/ 160 w 211"/>
                <a:gd name="T21" fmla="*/ 1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1" h="224">
                  <a:moveTo>
                    <a:pt x="160" y="14"/>
                  </a:moveTo>
                  <a:cubicBezTo>
                    <a:pt x="181" y="39"/>
                    <a:pt x="197" y="65"/>
                    <a:pt x="199" y="98"/>
                  </a:cubicBezTo>
                  <a:cubicBezTo>
                    <a:pt x="200" y="127"/>
                    <a:pt x="189" y="159"/>
                    <a:pt x="169" y="180"/>
                  </a:cubicBezTo>
                  <a:cubicBezTo>
                    <a:pt x="150" y="202"/>
                    <a:pt x="122" y="210"/>
                    <a:pt x="94" y="210"/>
                  </a:cubicBezTo>
                  <a:cubicBezTo>
                    <a:pt x="60" y="210"/>
                    <a:pt x="35" y="193"/>
                    <a:pt x="13" y="169"/>
                  </a:cubicBezTo>
                  <a:cubicBezTo>
                    <a:pt x="8" y="164"/>
                    <a:pt x="0" y="172"/>
                    <a:pt x="5" y="178"/>
                  </a:cubicBezTo>
                  <a:cubicBezTo>
                    <a:pt x="30" y="205"/>
                    <a:pt x="56" y="220"/>
                    <a:pt x="94" y="222"/>
                  </a:cubicBezTo>
                  <a:cubicBezTo>
                    <a:pt x="125" y="224"/>
                    <a:pt x="156" y="211"/>
                    <a:pt x="178" y="189"/>
                  </a:cubicBezTo>
                  <a:cubicBezTo>
                    <a:pt x="201" y="166"/>
                    <a:pt x="211" y="130"/>
                    <a:pt x="211" y="98"/>
                  </a:cubicBezTo>
                  <a:cubicBezTo>
                    <a:pt x="211" y="63"/>
                    <a:pt x="190" y="32"/>
                    <a:pt x="168" y="6"/>
                  </a:cubicBezTo>
                  <a:cubicBezTo>
                    <a:pt x="163" y="0"/>
                    <a:pt x="155" y="9"/>
                    <a:pt x="160" y="14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6314" y="1430"/>
              <a:ext cx="110" cy="113"/>
            </a:xfrm>
            <a:custGeom>
              <a:avLst/>
              <a:gdLst>
                <a:gd name="T0" fmla="*/ 8 w 34"/>
                <a:gd name="T1" fmla="*/ 3 h 35"/>
                <a:gd name="T2" fmla="*/ 1 w 34"/>
                <a:gd name="T3" fmla="*/ 20 h 35"/>
                <a:gd name="T4" fmla="*/ 8 w 34"/>
                <a:gd name="T5" fmla="*/ 33 h 35"/>
                <a:gd name="T6" fmla="*/ 23 w 34"/>
                <a:gd name="T7" fmla="*/ 32 h 35"/>
                <a:gd name="T8" fmla="*/ 33 w 34"/>
                <a:gd name="T9" fmla="*/ 16 h 35"/>
                <a:gd name="T10" fmla="*/ 21 w 34"/>
                <a:gd name="T11" fmla="*/ 13 h 35"/>
                <a:gd name="T12" fmla="*/ 20 w 34"/>
                <a:gd name="T13" fmla="*/ 18 h 35"/>
                <a:gd name="T14" fmla="*/ 19 w 34"/>
                <a:gd name="T15" fmla="*/ 20 h 35"/>
                <a:gd name="T16" fmla="*/ 17 w 34"/>
                <a:gd name="T17" fmla="*/ 22 h 35"/>
                <a:gd name="T18" fmla="*/ 16 w 34"/>
                <a:gd name="T19" fmla="*/ 22 h 35"/>
                <a:gd name="T20" fmla="*/ 15 w 34"/>
                <a:gd name="T21" fmla="*/ 23 h 35"/>
                <a:gd name="T22" fmla="*/ 14 w 34"/>
                <a:gd name="T23" fmla="*/ 22 h 35"/>
                <a:gd name="T24" fmla="*/ 13 w 34"/>
                <a:gd name="T25" fmla="*/ 22 h 35"/>
                <a:gd name="T26" fmla="*/ 14 w 34"/>
                <a:gd name="T27" fmla="*/ 22 h 35"/>
                <a:gd name="T28" fmla="*/ 13 w 34"/>
                <a:gd name="T29" fmla="*/ 22 h 35"/>
                <a:gd name="T30" fmla="*/ 13 w 34"/>
                <a:gd name="T31" fmla="*/ 21 h 35"/>
                <a:gd name="T32" fmla="*/ 13 w 34"/>
                <a:gd name="T33" fmla="*/ 21 h 35"/>
                <a:gd name="T34" fmla="*/ 13 w 34"/>
                <a:gd name="T35" fmla="*/ 20 h 35"/>
                <a:gd name="T36" fmla="*/ 13 w 34"/>
                <a:gd name="T37" fmla="*/ 20 h 35"/>
                <a:gd name="T38" fmla="*/ 13 w 34"/>
                <a:gd name="T39" fmla="*/ 19 h 35"/>
                <a:gd name="T40" fmla="*/ 13 w 34"/>
                <a:gd name="T41" fmla="*/ 19 h 35"/>
                <a:gd name="T42" fmla="*/ 13 w 34"/>
                <a:gd name="T43" fmla="*/ 16 h 35"/>
                <a:gd name="T44" fmla="*/ 14 w 34"/>
                <a:gd name="T45" fmla="*/ 16 h 35"/>
                <a:gd name="T46" fmla="*/ 15 w 34"/>
                <a:gd name="T47" fmla="*/ 14 h 35"/>
                <a:gd name="T48" fmla="*/ 16 w 34"/>
                <a:gd name="T49" fmla="*/ 11 h 35"/>
                <a:gd name="T50" fmla="*/ 16 w 34"/>
                <a:gd name="T51" fmla="*/ 3 h 35"/>
                <a:gd name="T52" fmla="*/ 8 w 34"/>
                <a:gd name="T5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" h="35">
                  <a:moveTo>
                    <a:pt x="8" y="3"/>
                  </a:moveTo>
                  <a:cubicBezTo>
                    <a:pt x="4" y="8"/>
                    <a:pt x="0" y="14"/>
                    <a:pt x="1" y="20"/>
                  </a:cubicBezTo>
                  <a:cubicBezTo>
                    <a:pt x="1" y="25"/>
                    <a:pt x="3" y="30"/>
                    <a:pt x="8" y="33"/>
                  </a:cubicBezTo>
                  <a:cubicBezTo>
                    <a:pt x="13" y="35"/>
                    <a:pt x="18" y="35"/>
                    <a:pt x="23" y="32"/>
                  </a:cubicBezTo>
                  <a:cubicBezTo>
                    <a:pt x="28" y="29"/>
                    <a:pt x="31" y="23"/>
                    <a:pt x="33" y="16"/>
                  </a:cubicBezTo>
                  <a:cubicBezTo>
                    <a:pt x="34" y="9"/>
                    <a:pt x="23" y="6"/>
                    <a:pt x="21" y="13"/>
                  </a:cubicBezTo>
                  <a:cubicBezTo>
                    <a:pt x="21" y="15"/>
                    <a:pt x="20" y="17"/>
                    <a:pt x="20" y="18"/>
                  </a:cubicBezTo>
                  <a:cubicBezTo>
                    <a:pt x="19" y="19"/>
                    <a:pt x="18" y="21"/>
                    <a:pt x="19" y="20"/>
                  </a:cubicBezTo>
                  <a:cubicBezTo>
                    <a:pt x="18" y="21"/>
                    <a:pt x="17" y="21"/>
                    <a:pt x="17" y="22"/>
                  </a:cubicBezTo>
                  <a:cubicBezTo>
                    <a:pt x="18" y="21"/>
                    <a:pt x="16" y="22"/>
                    <a:pt x="16" y="22"/>
                  </a:cubicBezTo>
                  <a:cubicBezTo>
                    <a:pt x="17" y="22"/>
                    <a:pt x="15" y="22"/>
                    <a:pt x="15" y="23"/>
                  </a:cubicBezTo>
                  <a:cubicBezTo>
                    <a:pt x="17" y="22"/>
                    <a:pt x="15" y="22"/>
                    <a:pt x="14" y="22"/>
                  </a:cubicBezTo>
                  <a:cubicBezTo>
                    <a:pt x="16" y="23"/>
                    <a:pt x="14" y="22"/>
                    <a:pt x="13" y="22"/>
                  </a:cubicBezTo>
                  <a:cubicBezTo>
                    <a:pt x="16" y="23"/>
                    <a:pt x="12" y="21"/>
                    <a:pt x="14" y="22"/>
                  </a:cubicBezTo>
                  <a:cubicBezTo>
                    <a:pt x="13" y="22"/>
                    <a:pt x="12" y="21"/>
                    <a:pt x="13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2" y="20"/>
                    <a:pt x="13" y="23"/>
                    <a:pt x="13" y="21"/>
                  </a:cubicBezTo>
                  <a:cubicBezTo>
                    <a:pt x="13" y="21"/>
                    <a:pt x="13" y="21"/>
                    <a:pt x="13" y="20"/>
                  </a:cubicBezTo>
                  <a:cubicBezTo>
                    <a:pt x="12" y="19"/>
                    <a:pt x="13" y="22"/>
                    <a:pt x="13" y="20"/>
                  </a:cubicBezTo>
                  <a:cubicBezTo>
                    <a:pt x="12" y="20"/>
                    <a:pt x="12" y="20"/>
                    <a:pt x="13" y="19"/>
                  </a:cubicBezTo>
                  <a:cubicBezTo>
                    <a:pt x="13" y="18"/>
                    <a:pt x="12" y="21"/>
                    <a:pt x="13" y="19"/>
                  </a:cubicBezTo>
                  <a:cubicBezTo>
                    <a:pt x="13" y="18"/>
                    <a:pt x="13" y="17"/>
                    <a:pt x="13" y="16"/>
                  </a:cubicBezTo>
                  <a:cubicBezTo>
                    <a:pt x="13" y="17"/>
                    <a:pt x="13" y="17"/>
                    <a:pt x="14" y="16"/>
                  </a:cubicBezTo>
                  <a:cubicBezTo>
                    <a:pt x="14" y="15"/>
                    <a:pt x="14" y="15"/>
                    <a:pt x="15" y="14"/>
                  </a:cubicBezTo>
                  <a:cubicBezTo>
                    <a:pt x="15" y="13"/>
                    <a:pt x="16" y="12"/>
                    <a:pt x="16" y="11"/>
                  </a:cubicBezTo>
                  <a:cubicBezTo>
                    <a:pt x="19" y="9"/>
                    <a:pt x="19" y="5"/>
                    <a:pt x="16" y="3"/>
                  </a:cubicBezTo>
                  <a:cubicBezTo>
                    <a:pt x="14" y="1"/>
                    <a:pt x="10" y="0"/>
                    <a:pt x="8" y="3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6165" y="1443"/>
              <a:ext cx="344" cy="216"/>
            </a:xfrm>
            <a:custGeom>
              <a:avLst/>
              <a:gdLst>
                <a:gd name="T0" fmla="*/ 52 w 106"/>
                <a:gd name="T1" fmla="*/ 7 h 67"/>
                <a:gd name="T2" fmla="*/ 8 w 106"/>
                <a:gd name="T3" fmla="*/ 15 h 67"/>
                <a:gd name="T4" fmla="*/ 38 w 106"/>
                <a:gd name="T5" fmla="*/ 51 h 67"/>
                <a:gd name="T6" fmla="*/ 89 w 106"/>
                <a:gd name="T7" fmla="*/ 59 h 67"/>
                <a:gd name="T8" fmla="*/ 76 w 106"/>
                <a:gd name="T9" fmla="*/ 19 h 67"/>
                <a:gd name="T10" fmla="*/ 67 w 106"/>
                <a:gd name="T11" fmla="*/ 28 h 67"/>
                <a:gd name="T12" fmla="*/ 78 w 106"/>
                <a:gd name="T13" fmla="*/ 50 h 67"/>
                <a:gd name="T14" fmla="*/ 44 w 106"/>
                <a:gd name="T15" fmla="*/ 41 h 67"/>
                <a:gd name="T16" fmla="*/ 19 w 106"/>
                <a:gd name="T17" fmla="*/ 22 h 67"/>
                <a:gd name="T18" fmla="*/ 49 w 106"/>
                <a:gd name="T19" fmla="*/ 19 h 67"/>
                <a:gd name="T20" fmla="*/ 52 w 106"/>
                <a:gd name="T21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67">
                  <a:moveTo>
                    <a:pt x="52" y="7"/>
                  </a:moveTo>
                  <a:cubicBezTo>
                    <a:pt x="40" y="4"/>
                    <a:pt x="15" y="0"/>
                    <a:pt x="8" y="15"/>
                  </a:cubicBezTo>
                  <a:cubicBezTo>
                    <a:pt x="0" y="33"/>
                    <a:pt x="26" y="46"/>
                    <a:pt x="38" y="51"/>
                  </a:cubicBezTo>
                  <a:cubicBezTo>
                    <a:pt x="52" y="58"/>
                    <a:pt x="74" y="67"/>
                    <a:pt x="89" y="59"/>
                  </a:cubicBezTo>
                  <a:cubicBezTo>
                    <a:pt x="106" y="49"/>
                    <a:pt x="84" y="26"/>
                    <a:pt x="76" y="19"/>
                  </a:cubicBezTo>
                  <a:cubicBezTo>
                    <a:pt x="70" y="14"/>
                    <a:pt x="61" y="23"/>
                    <a:pt x="67" y="28"/>
                  </a:cubicBezTo>
                  <a:cubicBezTo>
                    <a:pt x="71" y="30"/>
                    <a:pt x="91" y="48"/>
                    <a:pt x="78" y="50"/>
                  </a:cubicBezTo>
                  <a:cubicBezTo>
                    <a:pt x="67" y="51"/>
                    <a:pt x="54" y="45"/>
                    <a:pt x="44" y="41"/>
                  </a:cubicBezTo>
                  <a:cubicBezTo>
                    <a:pt x="37" y="38"/>
                    <a:pt x="20" y="31"/>
                    <a:pt x="19" y="22"/>
                  </a:cubicBezTo>
                  <a:cubicBezTo>
                    <a:pt x="18" y="13"/>
                    <a:pt x="45" y="18"/>
                    <a:pt x="49" y="19"/>
                  </a:cubicBezTo>
                  <a:cubicBezTo>
                    <a:pt x="57" y="20"/>
                    <a:pt x="60" y="9"/>
                    <a:pt x="52" y="7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6567" y="857"/>
              <a:ext cx="282" cy="282"/>
            </a:xfrm>
            <a:custGeom>
              <a:avLst/>
              <a:gdLst>
                <a:gd name="T0" fmla="*/ 38 w 87"/>
                <a:gd name="T1" fmla="*/ 7 h 87"/>
                <a:gd name="T2" fmla="*/ 13 w 87"/>
                <a:gd name="T3" fmla="*/ 35 h 87"/>
                <a:gd name="T4" fmla="*/ 2 w 87"/>
                <a:gd name="T5" fmla="*/ 56 h 87"/>
                <a:gd name="T6" fmla="*/ 27 w 87"/>
                <a:gd name="T7" fmla="*/ 79 h 87"/>
                <a:gd name="T8" fmla="*/ 80 w 87"/>
                <a:gd name="T9" fmla="*/ 86 h 87"/>
                <a:gd name="T10" fmla="*/ 80 w 87"/>
                <a:gd name="T11" fmla="*/ 74 h 87"/>
                <a:gd name="T12" fmla="*/ 38 w 87"/>
                <a:gd name="T13" fmla="*/ 70 h 87"/>
                <a:gd name="T14" fmla="*/ 16 w 87"/>
                <a:gd name="T15" fmla="*/ 48 h 87"/>
                <a:gd name="T16" fmla="*/ 48 w 87"/>
                <a:gd name="T17" fmla="*/ 13 h 87"/>
                <a:gd name="T18" fmla="*/ 38 w 87"/>
                <a:gd name="T19" fmla="*/ 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7">
                  <a:moveTo>
                    <a:pt x="38" y="7"/>
                  </a:moveTo>
                  <a:cubicBezTo>
                    <a:pt x="33" y="19"/>
                    <a:pt x="22" y="26"/>
                    <a:pt x="13" y="35"/>
                  </a:cubicBezTo>
                  <a:cubicBezTo>
                    <a:pt x="7" y="40"/>
                    <a:pt x="0" y="47"/>
                    <a:pt x="2" y="56"/>
                  </a:cubicBezTo>
                  <a:cubicBezTo>
                    <a:pt x="5" y="67"/>
                    <a:pt x="17" y="75"/>
                    <a:pt x="27" y="79"/>
                  </a:cubicBezTo>
                  <a:cubicBezTo>
                    <a:pt x="44" y="86"/>
                    <a:pt x="62" y="84"/>
                    <a:pt x="80" y="86"/>
                  </a:cubicBezTo>
                  <a:cubicBezTo>
                    <a:pt x="87" y="87"/>
                    <a:pt x="87" y="75"/>
                    <a:pt x="80" y="74"/>
                  </a:cubicBezTo>
                  <a:cubicBezTo>
                    <a:pt x="66" y="72"/>
                    <a:pt x="52" y="73"/>
                    <a:pt x="38" y="70"/>
                  </a:cubicBezTo>
                  <a:cubicBezTo>
                    <a:pt x="31" y="68"/>
                    <a:pt x="8" y="59"/>
                    <a:pt x="16" y="48"/>
                  </a:cubicBezTo>
                  <a:cubicBezTo>
                    <a:pt x="26" y="35"/>
                    <a:pt x="42" y="29"/>
                    <a:pt x="48" y="13"/>
                  </a:cubicBezTo>
                  <a:cubicBezTo>
                    <a:pt x="51" y="6"/>
                    <a:pt x="41" y="0"/>
                    <a:pt x="38" y="7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6466" y="1093"/>
              <a:ext cx="379" cy="379"/>
            </a:xfrm>
            <a:custGeom>
              <a:avLst/>
              <a:gdLst>
                <a:gd name="T0" fmla="*/ 109 w 117"/>
                <a:gd name="T1" fmla="*/ 40 h 117"/>
                <a:gd name="T2" fmla="*/ 42 w 117"/>
                <a:gd name="T3" fmla="*/ 7 h 117"/>
                <a:gd name="T4" fmla="*/ 12 w 117"/>
                <a:gd name="T5" fmla="*/ 16 h 117"/>
                <a:gd name="T6" fmla="*/ 16 w 117"/>
                <a:gd name="T7" fmla="*/ 33 h 117"/>
                <a:gd name="T8" fmla="*/ 23 w 117"/>
                <a:gd name="T9" fmla="*/ 43 h 117"/>
                <a:gd name="T10" fmla="*/ 30 w 117"/>
                <a:gd name="T11" fmla="*/ 63 h 117"/>
                <a:gd name="T12" fmla="*/ 15 w 117"/>
                <a:gd name="T13" fmla="*/ 110 h 117"/>
                <a:gd name="T14" fmla="*/ 23 w 117"/>
                <a:gd name="T15" fmla="*/ 102 h 117"/>
                <a:gd name="T16" fmla="*/ 48 w 117"/>
                <a:gd name="T17" fmla="*/ 58 h 117"/>
                <a:gd name="T18" fmla="*/ 28 w 117"/>
                <a:gd name="T19" fmla="*/ 30 h 117"/>
                <a:gd name="T20" fmla="*/ 34 w 117"/>
                <a:gd name="T21" fmla="*/ 17 h 117"/>
                <a:gd name="T22" fmla="*/ 61 w 117"/>
                <a:gd name="T23" fmla="*/ 31 h 117"/>
                <a:gd name="T24" fmla="*/ 106 w 117"/>
                <a:gd name="T25" fmla="*/ 52 h 117"/>
                <a:gd name="T26" fmla="*/ 109 w 117"/>
                <a:gd name="T27" fmla="*/ 4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117">
                  <a:moveTo>
                    <a:pt x="109" y="40"/>
                  </a:moveTo>
                  <a:cubicBezTo>
                    <a:pt x="84" y="34"/>
                    <a:pt x="66" y="16"/>
                    <a:pt x="42" y="7"/>
                  </a:cubicBezTo>
                  <a:cubicBezTo>
                    <a:pt x="33" y="4"/>
                    <a:pt x="13" y="0"/>
                    <a:pt x="12" y="16"/>
                  </a:cubicBezTo>
                  <a:cubicBezTo>
                    <a:pt x="11" y="22"/>
                    <a:pt x="13" y="28"/>
                    <a:pt x="16" y="33"/>
                  </a:cubicBezTo>
                  <a:cubicBezTo>
                    <a:pt x="18" y="37"/>
                    <a:pt x="20" y="40"/>
                    <a:pt x="23" y="43"/>
                  </a:cubicBezTo>
                  <a:cubicBezTo>
                    <a:pt x="29" y="51"/>
                    <a:pt x="39" y="53"/>
                    <a:pt x="30" y="63"/>
                  </a:cubicBezTo>
                  <a:cubicBezTo>
                    <a:pt x="16" y="78"/>
                    <a:pt x="0" y="91"/>
                    <a:pt x="15" y="110"/>
                  </a:cubicBezTo>
                  <a:cubicBezTo>
                    <a:pt x="20" y="117"/>
                    <a:pt x="28" y="108"/>
                    <a:pt x="23" y="102"/>
                  </a:cubicBezTo>
                  <a:cubicBezTo>
                    <a:pt x="11" y="86"/>
                    <a:pt x="47" y="72"/>
                    <a:pt x="48" y="58"/>
                  </a:cubicBezTo>
                  <a:cubicBezTo>
                    <a:pt x="48" y="45"/>
                    <a:pt x="35" y="39"/>
                    <a:pt x="28" y="30"/>
                  </a:cubicBezTo>
                  <a:cubicBezTo>
                    <a:pt x="22" y="22"/>
                    <a:pt x="21" y="14"/>
                    <a:pt x="34" y="17"/>
                  </a:cubicBezTo>
                  <a:cubicBezTo>
                    <a:pt x="44" y="19"/>
                    <a:pt x="53" y="26"/>
                    <a:pt x="61" y="31"/>
                  </a:cubicBezTo>
                  <a:cubicBezTo>
                    <a:pt x="75" y="40"/>
                    <a:pt x="89" y="48"/>
                    <a:pt x="106" y="52"/>
                  </a:cubicBezTo>
                  <a:cubicBezTo>
                    <a:pt x="113" y="53"/>
                    <a:pt x="117" y="42"/>
                    <a:pt x="109" y="40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1"/>
            <p:cNvSpPr>
              <a:spLocks/>
            </p:cNvSpPr>
            <p:nvPr/>
          </p:nvSpPr>
          <p:spPr bwMode="auto">
            <a:xfrm>
              <a:off x="6308" y="825"/>
              <a:ext cx="285" cy="178"/>
            </a:xfrm>
            <a:custGeom>
              <a:avLst/>
              <a:gdLst>
                <a:gd name="T0" fmla="*/ 75 w 88"/>
                <a:gd name="T1" fmla="*/ 7 h 55"/>
                <a:gd name="T2" fmla="*/ 63 w 88"/>
                <a:gd name="T3" fmla="*/ 25 h 55"/>
                <a:gd name="T4" fmla="*/ 47 w 88"/>
                <a:gd name="T5" fmla="*/ 19 h 55"/>
                <a:gd name="T6" fmla="*/ 36 w 88"/>
                <a:gd name="T7" fmla="*/ 28 h 55"/>
                <a:gd name="T8" fmla="*/ 33 w 88"/>
                <a:gd name="T9" fmla="*/ 38 h 55"/>
                <a:gd name="T10" fmla="*/ 14 w 88"/>
                <a:gd name="T11" fmla="*/ 28 h 55"/>
                <a:gd name="T12" fmla="*/ 4 w 88"/>
                <a:gd name="T13" fmla="*/ 35 h 55"/>
                <a:gd name="T14" fmla="*/ 29 w 88"/>
                <a:gd name="T15" fmla="*/ 53 h 55"/>
                <a:gd name="T16" fmla="*/ 41 w 88"/>
                <a:gd name="T17" fmla="*/ 47 h 55"/>
                <a:gd name="T18" fmla="*/ 52 w 88"/>
                <a:gd name="T19" fmla="*/ 32 h 55"/>
                <a:gd name="T20" fmla="*/ 76 w 88"/>
                <a:gd name="T21" fmla="*/ 38 h 55"/>
                <a:gd name="T22" fmla="*/ 87 w 88"/>
                <a:gd name="T23" fmla="*/ 7 h 55"/>
                <a:gd name="T24" fmla="*/ 75 w 88"/>
                <a:gd name="T25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55">
                  <a:moveTo>
                    <a:pt x="75" y="7"/>
                  </a:moveTo>
                  <a:cubicBezTo>
                    <a:pt x="75" y="14"/>
                    <a:pt x="73" y="35"/>
                    <a:pt x="63" y="25"/>
                  </a:cubicBezTo>
                  <a:cubicBezTo>
                    <a:pt x="58" y="21"/>
                    <a:pt x="54" y="18"/>
                    <a:pt x="47" y="19"/>
                  </a:cubicBezTo>
                  <a:cubicBezTo>
                    <a:pt x="42" y="19"/>
                    <a:pt x="38" y="23"/>
                    <a:pt x="36" y="28"/>
                  </a:cubicBezTo>
                  <a:cubicBezTo>
                    <a:pt x="34" y="31"/>
                    <a:pt x="34" y="34"/>
                    <a:pt x="33" y="38"/>
                  </a:cubicBezTo>
                  <a:cubicBezTo>
                    <a:pt x="29" y="50"/>
                    <a:pt x="15" y="31"/>
                    <a:pt x="14" y="28"/>
                  </a:cubicBezTo>
                  <a:cubicBezTo>
                    <a:pt x="10" y="22"/>
                    <a:pt x="0" y="28"/>
                    <a:pt x="4" y="35"/>
                  </a:cubicBezTo>
                  <a:cubicBezTo>
                    <a:pt x="8" y="44"/>
                    <a:pt x="18" y="55"/>
                    <a:pt x="29" y="53"/>
                  </a:cubicBezTo>
                  <a:cubicBezTo>
                    <a:pt x="34" y="52"/>
                    <a:pt x="39" y="51"/>
                    <a:pt x="41" y="47"/>
                  </a:cubicBezTo>
                  <a:cubicBezTo>
                    <a:pt x="43" y="44"/>
                    <a:pt x="47" y="27"/>
                    <a:pt x="52" y="32"/>
                  </a:cubicBezTo>
                  <a:cubicBezTo>
                    <a:pt x="60" y="38"/>
                    <a:pt x="66" y="43"/>
                    <a:pt x="76" y="38"/>
                  </a:cubicBezTo>
                  <a:cubicBezTo>
                    <a:pt x="85" y="33"/>
                    <a:pt x="88" y="17"/>
                    <a:pt x="87" y="7"/>
                  </a:cubicBezTo>
                  <a:cubicBezTo>
                    <a:pt x="86" y="0"/>
                    <a:pt x="74" y="0"/>
                    <a:pt x="75" y="7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2"/>
            <p:cNvSpPr>
              <a:spLocks/>
            </p:cNvSpPr>
            <p:nvPr/>
          </p:nvSpPr>
          <p:spPr bwMode="auto">
            <a:xfrm>
              <a:off x="6256" y="977"/>
              <a:ext cx="210" cy="430"/>
            </a:xfrm>
            <a:custGeom>
              <a:avLst/>
              <a:gdLst>
                <a:gd name="T0" fmla="*/ 2 w 65"/>
                <a:gd name="T1" fmla="*/ 11 h 133"/>
                <a:gd name="T2" fmla="*/ 17 w 65"/>
                <a:gd name="T3" fmla="*/ 29 h 133"/>
                <a:gd name="T4" fmla="*/ 43 w 65"/>
                <a:gd name="T5" fmla="*/ 54 h 133"/>
                <a:gd name="T6" fmla="*/ 26 w 65"/>
                <a:gd name="T7" fmla="*/ 79 h 133"/>
                <a:gd name="T8" fmla="*/ 30 w 65"/>
                <a:gd name="T9" fmla="*/ 88 h 133"/>
                <a:gd name="T10" fmla="*/ 23 w 65"/>
                <a:gd name="T11" fmla="*/ 119 h 133"/>
                <a:gd name="T12" fmla="*/ 32 w 65"/>
                <a:gd name="T13" fmla="*/ 128 h 133"/>
                <a:gd name="T14" fmla="*/ 49 w 65"/>
                <a:gd name="T15" fmla="*/ 92 h 133"/>
                <a:gd name="T16" fmla="*/ 40 w 65"/>
                <a:gd name="T17" fmla="*/ 81 h 133"/>
                <a:gd name="T18" fmla="*/ 57 w 65"/>
                <a:gd name="T19" fmla="*/ 56 h 133"/>
                <a:gd name="T20" fmla="*/ 54 w 65"/>
                <a:gd name="T21" fmla="*/ 29 h 133"/>
                <a:gd name="T22" fmla="*/ 13 w 65"/>
                <a:gd name="T23" fmla="*/ 8 h 133"/>
                <a:gd name="T24" fmla="*/ 2 w 65"/>
                <a:gd name="T25" fmla="*/ 1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133">
                  <a:moveTo>
                    <a:pt x="2" y="11"/>
                  </a:moveTo>
                  <a:cubicBezTo>
                    <a:pt x="4" y="19"/>
                    <a:pt x="8" y="26"/>
                    <a:pt x="17" y="29"/>
                  </a:cubicBezTo>
                  <a:cubicBezTo>
                    <a:pt x="26" y="33"/>
                    <a:pt x="61" y="35"/>
                    <a:pt x="43" y="54"/>
                  </a:cubicBezTo>
                  <a:cubicBezTo>
                    <a:pt x="36" y="61"/>
                    <a:pt x="26" y="69"/>
                    <a:pt x="26" y="79"/>
                  </a:cubicBezTo>
                  <a:cubicBezTo>
                    <a:pt x="26" y="82"/>
                    <a:pt x="27" y="86"/>
                    <a:pt x="30" y="88"/>
                  </a:cubicBezTo>
                  <a:cubicBezTo>
                    <a:pt x="40" y="99"/>
                    <a:pt x="34" y="111"/>
                    <a:pt x="23" y="119"/>
                  </a:cubicBezTo>
                  <a:cubicBezTo>
                    <a:pt x="17" y="124"/>
                    <a:pt x="26" y="133"/>
                    <a:pt x="32" y="128"/>
                  </a:cubicBezTo>
                  <a:cubicBezTo>
                    <a:pt x="43" y="119"/>
                    <a:pt x="55" y="108"/>
                    <a:pt x="49" y="92"/>
                  </a:cubicBezTo>
                  <a:cubicBezTo>
                    <a:pt x="47" y="88"/>
                    <a:pt x="43" y="85"/>
                    <a:pt x="40" y="81"/>
                  </a:cubicBezTo>
                  <a:cubicBezTo>
                    <a:pt x="34" y="75"/>
                    <a:pt x="54" y="60"/>
                    <a:pt x="57" y="56"/>
                  </a:cubicBezTo>
                  <a:cubicBezTo>
                    <a:pt x="65" y="46"/>
                    <a:pt x="62" y="37"/>
                    <a:pt x="54" y="29"/>
                  </a:cubicBezTo>
                  <a:cubicBezTo>
                    <a:pt x="42" y="18"/>
                    <a:pt x="17" y="26"/>
                    <a:pt x="13" y="8"/>
                  </a:cubicBezTo>
                  <a:cubicBezTo>
                    <a:pt x="12" y="0"/>
                    <a:pt x="0" y="3"/>
                    <a:pt x="2" y="11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Group 15"/>
          <p:cNvGrpSpPr>
            <a:grpSpLocks noChangeAspect="1"/>
          </p:cNvGrpSpPr>
          <p:nvPr/>
        </p:nvGrpSpPr>
        <p:grpSpPr bwMode="auto">
          <a:xfrm>
            <a:off x="9688513" y="4402138"/>
            <a:ext cx="1065212" cy="1203325"/>
            <a:chOff x="6103" y="2773"/>
            <a:chExt cx="671" cy="758"/>
          </a:xfrm>
        </p:grpSpPr>
        <p:sp>
          <p:nvSpPr>
            <p:cNvPr id="27" name="AutoShape 14"/>
            <p:cNvSpPr>
              <a:spLocks noChangeAspect="1" noChangeArrowheads="1" noTextEdit="1"/>
            </p:cNvSpPr>
            <p:nvPr/>
          </p:nvSpPr>
          <p:spPr bwMode="auto">
            <a:xfrm>
              <a:off x="6103" y="2773"/>
              <a:ext cx="671" cy="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6"/>
            <p:cNvSpPr>
              <a:spLocks/>
            </p:cNvSpPr>
            <p:nvPr/>
          </p:nvSpPr>
          <p:spPr bwMode="auto">
            <a:xfrm>
              <a:off x="6092" y="2822"/>
              <a:ext cx="420" cy="378"/>
            </a:xfrm>
            <a:custGeom>
              <a:avLst/>
              <a:gdLst>
                <a:gd name="T0" fmla="*/ 4 w 188"/>
                <a:gd name="T1" fmla="*/ 89 h 169"/>
                <a:gd name="T2" fmla="*/ 137 w 188"/>
                <a:gd name="T3" fmla="*/ 141 h 169"/>
                <a:gd name="T4" fmla="*/ 159 w 188"/>
                <a:gd name="T5" fmla="*/ 3 h 169"/>
                <a:gd name="T6" fmla="*/ 154 w 188"/>
                <a:gd name="T7" fmla="*/ 0 h 169"/>
                <a:gd name="T8" fmla="*/ 6 w 188"/>
                <a:gd name="T9" fmla="*/ 80 h 169"/>
                <a:gd name="T10" fmla="*/ 15 w 188"/>
                <a:gd name="T11" fmla="*/ 89 h 169"/>
                <a:gd name="T12" fmla="*/ 95 w 188"/>
                <a:gd name="T13" fmla="*/ 28 h 169"/>
                <a:gd name="T14" fmla="*/ 140 w 188"/>
                <a:gd name="T15" fmla="*/ 13 h 169"/>
                <a:gd name="T16" fmla="*/ 156 w 188"/>
                <a:gd name="T17" fmla="*/ 25 h 169"/>
                <a:gd name="T18" fmla="*/ 164 w 188"/>
                <a:gd name="T19" fmla="*/ 57 h 169"/>
                <a:gd name="T20" fmla="*/ 112 w 188"/>
                <a:gd name="T21" fmla="*/ 138 h 169"/>
                <a:gd name="T22" fmla="*/ 15 w 188"/>
                <a:gd name="T23" fmla="*/ 83 h 169"/>
                <a:gd name="T24" fmla="*/ 4 w 188"/>
                <a:gd name="T25" fmla="*/ 8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69">
                  <a:moveTo>
                    <a:pt x="4" y="89"/>
                  </a:moveTo>
                  <a:cubicBezTo>
                    <a:pt x="33" y="136"/>
                    <a:pt x="83" y="169"/>
                    <a:pt x="137" y="141"/>
                  </a:cubicBezTo>
                  <a:cubicBezTo>
                    <a:pt x="188" y="113"/>
                    <a:pt x="180" y="46"/>
                    <a:pt x="159" y="3"/>
                  </a:cubicBezTo>
                  <a:cubicBezTo>
                    <a:pt x="158" y="1"/>
                    <a:pt x="155" y="0"/>
                    <a:pt x="154" y="0"/>
                  </a:cubicBezTo>
                  <a:cubicBezTo>
                    <a:pt x="99" y="2"/>
                    <a:pt x="40" y="39"/>
                    <a:pt x="6" y="80"/>
                  </a:cubicBezTo>
                  <a:cubicBezTo>
                    <a:pt x="2" y="86"/>
                    <a:pt x="10" y="95"/>
                    <a:pt x="15" y="89"/>
                  </a:cubicBezTo>
                  <a:cubicBezTo>
                    <a:pt x="37" y="62"/>
                    <a:pt x="65" y="43"/>
                    <a:pt x="95" y="28"/>
                  </a:cubicBezTo>
                  <a:cubicBezTo>
                    <a:pt x="110" y="21"/>
                    <a:pt x="125" y="16"/>
                    <a:pt x="140" y="13"/>
                  </a:cubicBezTo>
                  <a:cubicBezTo>
                    <a:pt x="152" y="11"/>
                    <a:pt x="151" y="13"/>
                    <a:pt x="156" y="25"/>
                  </a:cubicBezTo>
                  <a:cubicBezTo>
                    <a:pt x="160" y="35"/>
                    <a:pt x="162" y="46"/>
                    <a:pt x="164" y="57"/>
                  </a:cubicBezTo>
                  <a:cubicBezTo>
                    <a:pt x="168" y="94"/>
                    <a:pt x="148" y="128"/>
                    <a:pt x="112" y="138"/>
                  </a:cubicBezTo>
                  <a:cubicBezTo>
                    <a:pt x="70" y="149"/>
                    <a:pt x="35" y="116"/>
                    <a:pt x="15" y="83"/>
                  </a:cubicBezTo>
                  <a:cubicBezTo>
                    <a:pt x="11" y="77"/>
                    <a:pt x="0" y="83"/>
                    <a:pt x="4" y="89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7"/>
            <p:cNvSpPr>
              <a:spLocks/>
            </p:cNvSpPr>
            <p:nvPr/>
          </p:nvSpPr>
          <p:spPr bwMode="auto">
            <a:xfrm>
              <a:off x="6148" y="2891"/>
              <a:ext cx="648" cy="671"/>
            </a:xfrm>
            <a:custGeom>
              <a:avLst/>
              <a:gdLst>
                <a:gd name="T0" fmla="*/ 1 w 290"/>
                <a:gd name="T1" fmla="*/ 89 h 300"/>
                <a:gd name="T2" fmla="*/ 17 w 290"/>
                <a:gd name="T3" fmla="*/ 199 h 300"/>
                <a:gd name="T4" fmla="*/ 55 w 290"/>
                <a:gd name="T5" fmla="*/ 271 h 300"/>
                <a:gd name="T6" fmla="*/ 198 w 290"/>
                <a:gd name="T7" fmla="*/ 259 h 300"/>
                <a:gd name="T8" fmla="*/ 277 w 290"/>
                <a:gd name="T9" fmla="*/ 142 h 300"/>
                <a:gd name="T10" fmla="*/ 231 w 290"/>
                <a:gd name="T11" fmla="*/ 74 h 300"/>
                <a:gd name="T12" fmla="*/ 146 w 290"/>
                <a:gd name="T13" fmla="*/ 4 h 300"/>
                <a:gd name="T14" fmla="*/ 137 w 290"/>
                <a:gd name="T15" fmla="*/ 13 h 300"/>
                <a:gd name="T16" fmla="*/ 258 w 290"/>
                <a:gd name="T17" fmla="*/ 126 h 300"/>
                <a:gd name="T18" fmla="*/ 192 w 290"/>
                <a:gd name="T19" fmla="*/ 249 h 300"/>
                <a:gd name="T20" fmla="*/ 55 w 290"/>
                <a:gd name="T21" fmla="*/ 256 h 300"/>
                <a:gd name="T22" fmla="*/ 25 w 290"/>
                <a:gd name="T23" fmla="*/ 175 h 300"/>
                <a:gd name="T24" fmla="*/ 13 w 290"/>
                <a:gd name="T25" fmla="*/ 86 h 300"/>
                <a:gd name="T26" fmla="*/ 1 w 290"/>
                <a:gd name="T27" fmla="*/ 8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0" h="300">
                  <a:moveTo>
                    <a:pt x="1" y="89"/>
                  </a:moveTo>
                  <a:cubicBezTo>
                    <a:pt x="8" y="126"/>
                    <a:pt x="10" y="163"/>
                    <a:pt x="17" y="199"/>
                  </a:cubicBezTo>
                  <a:cubicBezTo>
                    <a:pt x="23" y="227"/>
                    <a:pt x="31" y="254"/>
                    <a:pt x="55" y="271"/>
                  </a:cubicBezTo>
                  <a:cubicBezTo>
                    <a:pt x="96" y="300"/>
                    <a:pt x="158" y="278"/>
                    <a:pt x="198" y="259"/>
                  </a:cubicBezTo>
                  <a:cubicBezTo>
                    <a:pt x="243" y="238"/>
                    <a:pt x="289" y="198"/>
                    <a:pt x="277" y="142"/>
                  </a:cubicBezTo>
                  <a:cubicBezTo>
                    <a:pt x="271" y="115"/>
                    <a:pt x="250" y="92"/>
                    <a:pt x="231" y="74"/>
                  </a:cubicBezTo>
                  <a:cubicBezTo>
                    <a:pt x="204" y="49"/>
                    <a:pt x="174" y="27"/>
                    <a:pt x="146" y="4"/>
                  </a:cubicBezTo>
                  <a:cubicBezTo>
                    <a:pt x="140" y="0"/>
                    <a:pt x="131" y="8"/>
                    <a:pt x="137" y="13"/>
                  </a:cubicBezTo>
                  <a:cubicBezTo>
                    <a:pt x="180" y="46"/>
                    <a:pt x="231" y="78"/>
                    <a:pt x="258" y="126"/>
                  </a:cubicBezTo>
                  <a:cubicBezTo>
                    <a:pt x="290" y="182"/>
                    <a:pt x="237" y="227"/>
                    <a:pt x="192" y="249"/>
                  </a:cubicBezTo>
                  <a:cubicBezTo>
                    <a:pt x="153" y="268"/>
                    <a:pt x="92" y="287"/>
                    <a:pt x="55" y="256"/>
                  </a:cubicBezTo>
                  <a:cubicBezTo>
                    <a:pt x="33" y="238"/>
                    <a:pt x="29" y="202"/>
                    <a:pt x="25" y="175"/>
                  </a:cubicBezTo>
                  <a:cubicBezTo>
                    <a:pt x="20" y="146"/>
                    <a:pt x="18" y="116"/>
                    <a:pt x="13" y="86"/>
                  </a:cubicBezTo>
                  <a:cubicBezTo>
                    <a:pt x="11" y="78"/>
                    <a:pt x="0" y="82"/>
                    <a:pt x="1" y="89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8"/>
            <p:cNvSpPr>
              <a:spLocks/>
            </p:cNvSpPr>
            <p:nvPr/>
          </p:nvSpPr>
          <p:spPr bwMode="auto">
            <a:xfrm>
              <a:off x="6300" y="3146"/>
              <a:ext cx="356" cy="345"/>
            </a:xfrm>
            <a:custGeom>
              <a:avLst/>
              <a:gdLst>
                <a:gd name="T0" fmla="*/ 2 w 159"/>
                <a:gd name="T1" fmla="*/ 75 h 154"/>
                <a:gd name="T2" fmla="*/ 113 w 159"/>
                <a:gd name="T3" fmla="*/ 134 h 154"/>
                <a:gd name="T4" fmla="*/ 152 w 159"/>
                <a:gd name="T5" fmla="*/ 86 h 154"/>
                <a:gd name="T6" fmla="*/ 126 w 159"/>
                <a:gd name="T7" fmla="*/ 7 h 154"/>
                <a:gd name="T8" fmla="*/ 115 w 159"/>
                <a:gd name="T9" fmla="*/ 13 h 154"/>
                <a:gd name="T10" fmla="*/ 114 w 159"/>
                <a:gd name="T11" fmla="*/ 121 h 154"/>
                <a:gd name="T12" fmla="*/ 13 w 159"/>
                <a:gd name="T13" fmla="*/ 72 h 154"/>
                <a:gd name="T14" fmla="*/ 2 w 159"/>
                <a:gd name="T15" fmla="*/ 7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154">
                  <a:moveTo>
                    <a:pt x="2" y="75"/>
                  </a:moveTo>
                  <a:cubicBezTo>
                    <a:pt x="15" y="126"/>
                    <a:pt x="63" y="154"/>
                    <a:pt x="113" y="134"/>
                  </a:cubicBezTo>
                  <a:cubicBezTo>
                    <a:pt x="134" y="126"/>
                    <a:pt x="148" y="108"/>
                    <a:pt x="152" y="86"/>
                  </a:cubicBezTo>
                  <a:cubicBezTo>
                    <a:pt x="157" y="57"/>
                    <a:pt x="140" y="30"/>
                    <a:pt x="126" y="7"/>
                  </a:cubicBezTo>
                  <a:cubicBezTo>
                    <a:pt x="122" y="0"/>
                    <a:pt x="111" y="6"/>
                    <a:pt x="115" y="13"/>
                  </a:cubicBezTo>
                  <a:cubicBezTo>
                    <a:pt x="137" y="47"/>
                    <a:pt x="159" y="95"/>
                    <a:pt x="114" y="121"/>
                  </a:cubicBezTo>
                  <a:cubicBezTo>
                    <a:pt x="70" y="146"/>
                    <a:pt x="25" y="115"/>
                    <a:pt x="13" y="72"/>
                  </a:cubicBezTo>
                  <a:cubicBezTo>
                    <a:pt x="11" y="64"/>
                    <a:pt x="0" y="68"/>
                    <a:pt x="2" y="75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/>
            </p:cNvSpPr>
            <p:nvPr/>
          </p:nvSpPr>
          <p:spPr bwMode="auto">
            <a:xfrm>
              <a:off x="6300" y="3149"/>
              <a:ext cx="293" cy="221"/>
            </a:xfrm>
            <a:custGeom>
              <a:avLst/>
              <a:gdLst>
                <a:gd name="T0" fmla="*/ 5 w 131"/>
                <a:gd name="T1" fmla="*/ 75 h 99"/>
                <a:gd name="T2" fmla="*/ 88 w 131"/>
                <a:gd name="T3" fmla="*/ 90 h 99"/>
                <a:gd name="T4" fmla="*/ 125 w 131"/>
                <a:gd name="T5" fmla="*/ 7 h 99"/>
                <a:gd name="T6" fmla="*/ 114 w 131"/>
                <a:gd name="T7" fmla="*/ 10 h 99"/>
                <a:gd name="T8" fmla="*/ 76 w 131"/>
                <a:gd name="T9" fmla="*/ 81 h 99"/>
                <a:gd name="T10" fmla="*/ 14 w 131"/>
                <a:gd name="T11" fmla="*/ 67 h 99"/>
                <a:gd name="T12" fmla="*/ 5 w 131"/>
                <a:gd name="T13" fmla="*/ 7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99">
                  <a:moveTo>
                    <a:pt x="5" y="75"/>
                  </a:moveTo>
                  <a:cubicBezTo>
                    <a:pt x="28" y="95"/>
                    <a:pt x="60" y="99"/>
                    <a:pt x="88" y="90"/>
                  </a:cubicBezTo>
                  <a:cubicBezTo>
                    <a:pt x="123" y="78"/>
                    <a:pt x="131" y="41"/>
                    <a:pt x="125" y="7"/>
                  </a:cubicBezTo>
                  <a:cubicBezTo>
                    <a:pt x="124" y="0"/>
                    <a:pt x="112" y="3"/>
                    <a:pt x="114" y="10"/>
                  </a:cubicBezTo>
                  <a:cubicBezTo>
                    <a:pt x="119" y="43"/>
                    <a:pt x="110" y="72"/>
                    <a:pt x="76" y="81"/>
                  </a:cubicBezTo>
                  <a:cubicBezTo>
                    <a:pt x="56" y="86"/>
                    <a:pt x="30" y="81"/>
                    <a:pt x="14" y="67"/>
                  </a:cubicBezTo>
                  <a:cubicBezTo>
                    <a:pt x="8" y="62"/>
                    <a:pt x="0" y="70"/>
                    <a:pt x="5" y="75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/>
            </p:cNvSpPr>
            <p:nvPr/>
          </p:nvSpPr>
          <p:spPr bwMode="auto">
            <a:xfrm>
              <a:off x="6300" y="3146"/>
              <a:ext cx="288" cy="181"/>
            </a:xfrm>
            <a:custGeom>
              <a:avLst/>
              <a:gdLst>
                <a:gd name="T0" fmla="*/ 14 w 129"/>
                <a:gd name="T1" fmla="*/ 76 h 81"/>
                <a:gd name="T2" fmla="*/ 121 w 129"/>
                <a:gd name="T3" fmla="*/ 14 h 81"/>
                <a:gd name="T4" fmla="*/ 118 w 129"/>
                <a:gd name="T5" fmla="*/ 3 h 81"/>
                <a:gd name="T6" fmla="*/ 5 w 129"/>
                <a:gd name="T7" fmla="*/ 68 h 81"/>
                <a:gd name="T8" fmla="*/ 14 w 129"/>
                <a:gd name="T9" fmla="*/ 7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81">
                  <a:moveTo>
                    <a:pt x="14" y="76"/>
                  </a:moveTo>
                  <a:cubicBezTo>
                    <a:pt x="45" y="48"/>
                    <a:pt x="82" y="28"/>
                    <a:pt x="121" y="14"/>
                  </a:cubicBezTo>
                  <a:cubicBezTo>
                    <a:pt x="129" y="12"/>
                    <a:pt x="126" y="0"/>
                    <a:pt x="118" y="3"/>
                  </a:cubicBezTo>
                  <a:cubicBezTo>
                    <a:pt x="76" y="17"/>
                    <a:pt x="38" y="38"/>
                    <a:pt x="5" y="68"/>
                  </a:cubicBezTo>
                  <a:cubicBezTo>
                    <a:pt x="0" y="73"/>
                    <a:pt x="8" y="81"/>
                    <a:pt x="14" y="76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1"/>
            <p:cNvSpPr>
              <a:spLocks/>
            </p:cNvSpPr>
            <p:nvPr/>
          </p:nvSpPr>
          <p:spPr bwMode="auto">
            <a:xfrm>
              <a:off x="6354" y="3066"/>
              <a:ext cx="73" cy="127"/>
            </a:xfrm>
            <a:custGeom>
              <a:avLst/>
              <a:gdLst>
                <a:gd name="T0" fmla="*/ 1 w 33"/>
                <a:gd name="T1" fmla="*/ 10 h 57"/>
                <a:gd name="T2" fmla="*/ 18 w 33"/>
                <a:gd name="T3" fmla="*/ 51 h 57"/>
                <a:gd name="T4" fmla="*/ 29 w 33"/>
                <a:gd name="T5" fmla="*/ 45 h 57"/>
                <a:gd name="T6" fmla="*/ 13 w 33"/>
                <a:gd name="T7" fmla="*/ 7 h 57"/>
                <a:gd name="T8" fmla="*/ 1 w 33"/>
                <a:gd name="T9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7">
                  <a:moveTo>
                    <a:pt x="1" y="10"/>
                  </a:moveTo>
                  <a:cubicBezTo>
                    <a:pt x="4" y="25"/>
                    <a:pt x="9" y="39"/>
                    <a:pt x="18" y="51"/>
                  </a:cubicBezTo>
                  <a:cubicBezTo>
                    <a:pt x="23" y="57"/>
                    <a:pt x="33" y="51"/>
                    <a:pt x="29" y="45"/>
                  </a:cubicBezTo>
                  <a:cubicBezTo>
                    <a:pt x="20" y="33"/>
                    <a:pt x="15" y="21"/>
                    <a:pt x="13" y="7"/>
                  </a:cubicBezTo>
                  <a:cubicBezTo>
                    <a:pt x="12" y="0"/>
                    <a:pt x="0" y="3"/>
                    <a:pt x="1" y="10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2"/>
            <p:cNvSpPr>
              <a:spLocks/>
            </p:cNvSpPr>
            <p:nvPr/>
          </p:nvSpPr>
          <p:spPr bwMode="auto">
            <a:xfrm>
              <a:off x="6454" y="3285"/>
              <a:ext cx="81" cy="110"/>
            </a:xfrm>
            <a:custGeom>
              <a:avLst/>
              <a:gdLst>
                <a:gd name="T0" fmla="*/ 5 w 36"/>
                <a:gd name="T1" fmla="*/ 12 h 49"/>
                <a:gd name="T2" fmla="*/ 22 w 36"/>
                <a:gd name="T3" fmla="*/ 42 h 49"/>
                <a:gd name="T4" fmla="*/ 33 w 36"/>
                <a:gd name="T5" fmla="*/ 39 h 49"/>
                <a:gd name="T6" fmla="*/ 15 w 36"/>
                <a:gd name="T7" fmla="*/ 6 h 49"/>
                <a:gd name="T8" fmla="*/ 5 w 36"/>
                <a:gd name="T9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9">
                  <a:moveTo>
                    <a:pt x="5" y="12"/>
                  </a:moveTo>
                  <a:cubicBezTo>
                    <a:pt x="11" y="22"/>
                    <a:pt x="17" y="31"/>
                    <a:pt x="22" y="42"/>
                  </a:cubicBezTo>
                  <a:cubicBezTo>
                    <a:pt x="25" y="49"/>
                    <a:pt x="36" y="46"/>
                    <a:pt x="33" y="39"/>
                  </a:cubicBezTo>
                  <a:cubicBezTo>
                    <a:pt x="29" y="27"/>
                    <a:pt x="22" y="17"/>
                    <a:pt x="15" y="6"/>
                  </a:cubicBezTo>
                  <a:cubicBezTo>
                    <a:pt x="11" y="0"/>
                    <a:pt x="0" y="6"/>
                    <a:pt x="5" y="12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"/>
            <p:cNvSpPr>
              <a:spLocks/>
            </p:cNvSpPr>
            <p:nvPr/>
          </p:nvSpPr>
          <p:spPr bwMode="auto">
            <a:xfrm>
              <a:off x="6094" y="2755"/>
              <a:ext cx="289" cy="226"/>
            </a:xfrm>
            <a:custGeom>
              <a:avLst/>
              <a:gdLst>
                <a:gd name="T0" fmla="*/ 34 w 129"/>
                <a:gd name="T1" fmla="*/ 88 h 101"/>
                <a:gd name="T2" fmla="*/ 48 w 129"/>
                <a:gd name="T3" fmla="*/ 24 h 101"/>
                <a:gd name="T4" fmla="*/ 115 w 129"/>
                <a:gd name="T5" fmla="*/ 42 h 101"/>
                <a:gd name="T6" fmla="*/ 126 w 129"/>
                <a:gd name="T7" fmla="*/ 36 h 101"/>
                <a:gd name="T8" fmla="*/ 38 w 129"/>
                <a:gd name="T9" fmla="*/ 15 h 101"/>
                <a:gd name="T10" fmla="*/ 25 w 129"/>
                <a:gd name="T11" fmla="*/ 96 h 101"/>
                <a:gd name="T12" fmla="*/ 34 w 129"/>
                <a:gd name="T13" fmla="*/ 8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1">
                  <a:moveTo>
                    <a:pt x="34" y="88"/>
                  </a:moveTo>
                  <a:cubicBezTo>
                    <a:pt x="11" y="66"/>
                    <a:pt x="23" y="37"/>
                    <a:pt x="48" y="24"/>
                  </a:cubicBezTo>
                  <a:cubicBezTo>
                    <a:pt x="69" y="11"/>
                    <a:pt x="105" y="19"/>
                    <a:pt x="115" y="42"/>
                  </a:cubicBezTo>
                  <a:cubicBezTo>
                    <a:pt x="119" y="49"/>
                    <a:pt x="129" y="43"/>
                    <a:pt x="126" y="36"/>
                  </a:cubicBezTo>
                  <a:cubicBezTo>
                    <a:pt x="111" y="4"/>
                    <a:pt x="66" y="0"/>
                    <a:pt x="38" y="15"/>
                  </a:cubicBezTo>
                  <a:cubicBezTo>
                    <a:pt x="8" y="33"/>
                    <a:pt x="0" y="72"/>
                    <a:pt x="25" y="96"/>
                  </a:cubicBezTo>
                  <a:cubicBezTo>
                    <a:pt x="31" y="101"/>
                    <a:pt x="40" y="93"/>
                    <a:pt x="34" y="88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4"/>
            <p:cNvSpPr>
              <a:spLocks/>
            </p:cNvSpPr>
            <p:nvPr/>
          </p:nvSpPr>
          <p:spPr bwMode="auto">
            <a:xfrm>
              <a:off x="6139" y="2782"/>
              <a:ext cx="197" cy="179"/>
            </a:xfrm>
            <a:custGeom>
              <a:avLst/>
              <a:gdLst>
                <a:gd name="T0" fmla="*/ 27 w 88"/>
                <a:gd name="T1" fmla="*/ 70 h 80"/>
                <a:gd name="T2" fmla="*/ 74 w 88"/>
                <a:gd name="T3" fmla="*/ 37 h 80"/>
                <a:gd name="T4" fmla="*/ 82 w 88"/>
                <a:gd name="T5" fmla="*/ 28 h 80"/>
                <a:gd name="T6" fmla="*/ 15 w 88"/>
                <a:gd name="T7" fmla="*/ 73 h 80"/>
                <a:gd name="T8" fmla="*/ 27 w 88"/>
                <a:gd name="T9" fmla="*/ 7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0">
                  <a:moveTo>
                    <a:pt x="27" y="70"/>
                  </a:moveTo>
                  <a:cubicBezTo>
                    <a:pt x="16" y="43"/>
                    <a:pt x="51" y="16"/>
                    <a:pt x="74" y="37"/>
                  </a:cubicBezTo>
                  <a:cubicBezTo>
                    <a:pt x="79" y="42"/>
                    <a:pt x="88" y="34"/>
                    <a:pt x="82" y="28"/>
                  </a:cubicBezTo>
                  <a:cubicBezTo>
                    <a:pt x="52" y="0"/>
                    <a:pt x="0" y="34"/>
                    <a:pt x="15" y="73"/>
                  </a:cubicBezTo>
                  <a:cubicBezTo>
                    <a:pt x="18" y="80"/>
                    <a:pt x="30" y="77"/>
                    <a:pt x="27" y="70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250453" y="4810129"/>
            <a:ext cx="1691094" cy="468000"/>
            <a:chOff x="5250453" y="4810129"/>
            <a:chExt cx="1691094" cy="468000"/>
          </a:xfrm>
        </p:grpSpPr>
        <p:sp>
          <p:nvSpPr>
            <p:cNvPr id="37" name="任意多边形 36"/>
            <p:cNvSpPr/>
            <p:nvPr/>
          </p:nvSpPr>
          <p:spPr>
            <a:xfrm>
              <a:off x="5250453" y="4810129"/>
              <a:ext cx="1691094" cy="468000"/>
            </a:xfrm>
            <a:custGeom>
              <a:avLst/>
              <a:gdLst>
                <a:gd name="connsiteX0" fmla="*/ 22225 w 3025775"/>
                <a:gd name="connsiteY0" fmla="*/ 34925 h 809625"/>
                <a:gd name="connsiteX1" fmla="*/ 0 w 3025775"/>
                <a:gd name="connsiteY1" fmla="*/ 581025 h 809625"/>
                <a:gd name="connsiteX2" fmla="*/ 3175 w 3025775"/>
                <a:gd name="connsiteY2" fmla="*/ 762000 h 809625"/>
                <a:gd name="connsiteX3" fmla="*/ 63500 w 3025775"/>
                <a:gd name="connsiteY3" fmla="*/ 809625 h 809625"/>
                <a:gd name="connsiteX4" fmla="*/ 2936875 w 3025775"/>
                <a:gd name="connsiteY4" fmla="*/ 752475 h 809625"/>
                <a:gd name="connsiteX5" fmla="*/ 3022600 w 3025775"/>
                <a:gd name="connsiteY5" fmla="*/ 717550 h 809625"/>
                <a:gd name="connsiteX6" fmla="*/ 3025775 w 3025775"/>
                <a:gd name="connsiteY6" fmla="*/ 660400 h 809625"/>
                <a:gd name="connsiteX7" fmla="*/ 3003550 w 3025775"/>
                <a:gd name="connsiteY7" fmla="*/ 50800 h 809625"/>
                <a:gd name="connsiteX8" fmla="*/ 2946400 w 3025775"/>
                <a:gd name="connsiteY8" fmla="*/ 9525 h 809625"/>
                <a:gd name="connsiteX9" fmla="*/ 2419350 w 3025775"/>
                <a:gd name="connsiteY9" fmla="*/ 0 h 809625"/>
                <a:gd name="connsiteX10" fmla="*/ 22225 w 3025775"/>
                <a:gd name="connsiteY10" fmla="*/ 34925 h 80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25775" h="809625">
                  <a:moveTo>
                    <a:pt x="22225" y="34925"/>
                  </a:moveTo>
                  <a:lnTo>
                    <a:pt x="0" y="581025"/>
                  </a:lnTo>
                  <a:cubicBezTo>
                    <a:pt x="1058" y="641350"/>
                    <a:pt x="2117" y="701675"/>
                    <a:pt x="3175" y="762000"/>
                  </a:cubicBezTo>
                  <a:lnTo>
                    <a:pt x="63500" y="809625"/>
                  </a:lnTo>
                  <a:lnTo>
                    <a:pt x="2936875" y="752475"/>
                  </a:lnTo>
                  <a:lnTo>
                    <a:pt x="3022600" y="717550"/>
                  </a:lnTo>
                  <a:lnTo>
                    <a:pt x="3025775" y="660400"/>
                  </a:lnTo>
                  <a:lnTo>
                    <a:pt x="3003550" y="50800"/>
                  </a:lnTo>
                  <a:lnTo>
                    <a:pt x="2946400" y="9525"/>
                  </a:lnTo>
                  <a:lnTo>
                    <a:pt x="2419350" y="0"/>
                  </a:lnTo>
                  <a:lnTo>
                    <a:pt x="22225" y="34925"/>
                  </a:lnTo>
                  <a:close/>
                </a:path>
              </a:pathLst>
            </a:custGeom>
            <a:noFill/>
            <a:ln w="19050">
              <a:solidFill>
                <a:srgbClr val="FFE88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278305" y="4846139"/>
              <a:ext cx="16353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FFE88B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教师：</a:t>
              </a:r>
              <a:r>
                <a:rPr lang="zh-CN" altLang="en-US" sz="2000" dirty="0">
                  <a:solidFill>
                    <a:srgbClr val="FFE88B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优</a:t>
              </a:r>
              <a:r>
                <a:rPr lang="zh-CN" altLang="en-US" sz="2000" dirty="0" smtClean="0">
                  <a:solidFill>
                    <a:srgbClr val="FFE88B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品</a:t>
              </a:r>
              <a:r>
                <a:rPr lang="en-US" altLang="zh-CN" sz="2000" dirty="0" smtClean="0">
                  <a:solidFill>
                    <a:srgbClr val="FFE88B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PPT</a:t>
              </a:r>
              <a:endParaRPr lang="zh-CN" altLang="en-US" sz="2000" dirty="0">
                <a:solidFill>
                  <a:srgbClr val="FFE88B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6409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52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6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600"/>
                            </p:stCondLst>
                            <p:childTnLst>
                              <p:par>
                                <p:cTn id="9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100"/>
                            </p:stCondLst>
                            <p:childTnLst>
                              <p:par>
                                <p:cTn id="10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3" name="组合 2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5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任意多边形 5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1746736" y="1987059"/>
            <a:ext cx="4349264" cy="3604607"/>
            <a:chOff x="4405" y="1302"/>
            <a:chExt cx="2359" cy="2115"/>
          </a:xfrm>
          <a:solidFill>
            <a:schemeClr val="accent3"/>
          </a:solidFill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4405" y="1745"/>
              <a:ext cx="2359" cy="1672"/>
            </a:xfrm>
            <a:custGeom>
              <a:avLst/>
              <a:gdLst>
                <a:gd name="T0" fmla="*/ 62 w 311"/>
                <a:gd name="T1" fmla="*/ 133 h 261"/>
                <a:gd name="T2" fmla="*/ 103 w 311"/>
                <a:gd name="T3" fmla="*/ 185 h 261"/>
                <a:gd name="T4" fmla="*/ 138 w 311"/>
                <a:gd name="T5" fmla="*/ 113 h 261"/>
                <a:gd name="T6" fmla="*/ 165 w 311"/>
                <a:gd name="T7" fmla="*/ 182 h 261"/>
                <a:gd name="T8" fmla="*/ 199 w 311"/>
                <a:gd name="T9" fmla="*/ 86 h 261"/>
                <a:gd name="T10" fmla="*/ 224 w 311"/>
                <a:gd name="T11" fmla="*/ 176 h 261"/>
                <a:gd name="T12" fmla="*/ 219 w 311"/>
                <a:gd name="T13" fmla="*/ 4 h 261"/>
                <a:gd name="T14" fmla="*/ 263 w 311"/>
                <a:gd name="T15" fmla="*/ 206 h 261"/>
                <a:gd name="T16" fmla="*/ 226 w 311"/>
                <a:gd name="T17" fmla="*/ 259 h 261"/>
                <a:gd name="T18" fmla="*/ 97 w 311"/>
                <a:gd name="T19" fmla="*/ 257 h 261"/>
                <a:gd name="T20" fmla="*/ 246 w 311"/>
                <a:gd name="T21" fmla="*/ 9 h 261"/>
                <a:gd name="T22" fmla="*/ 237 w 311"/>
                <a:gd name="T23" fmla="*/ 9 h 261"/>
                <a:gd name="T24" fmla="*/ 226 w 311"/>
                <a:gd name="T25" fmla="*/ 57 h 261"/>
                <a:gd name="T26" fmla="*/ 230 w 311"/>
                <a:gd name="T27" fmla="*/ 65 h 261"/>
                <a:gd name="T28" fmla="*/ 164 w 311"/>
                <a:gd name="T29" fmla="*/ 42 h 261"/>
                <a:gd name="T30" fmla="*/ 187 w 311"/>
                <a:gd name="T31" fmla="*/ 44 h 261"/>
                <a:gd name="T32" fmla="*/ 251 w 311"/>
                <a:gd name="T33" fmla="*/ 56 h 261"/>
                <a:gd name="T34" fmla="*/ 173 w 311"/>
                <a:gd name="T35" fmla="*/ 86 h 261"/>
                <a:gd name="T36" fmla="*/ 249 w 311"/>
                <a:gd name="T37" fmla="*/ 79 h 261"/>
                <a:gd name="T38" fmla="*/ 225 w 311"/>
                <a:gd name="T39" fmla="*/ 113 h 261"/>
                <a:gd name="T40" fmla="*/ 181 w 311"/>
                <a:gd name="T41" fmla="*/ 105 h 261"/>
                <a:gd name="T42" fmla="*/ 103 w 311"/>
                <a:gd name="T43" fmla="*/ 96 h 261"/>
                <a:gd name="T44" fmla="*/ 104 w 311"/>
                <a:gd name="T45" fmla="*/ 127 h 261"/>
                <a:gd name="T46" fmla="*/ 174 w 311"/>
                <a:gd name="T47" fmla="*/ 120 h 261"/>
                <a:gd name="T48" fmla="*/ 135 w 311"/>
                <a:gd name="T49" fmla="*/ 99 h 261"/>
                <a:gd name="T50" fmla="*/ 232 w 311"/>
                <a:gd name="T51" fmla="*/ 139 h 261"/>
                <a:gd name="T52" fmla="*/ 119 w 311"/>
                <a:gd name="T53" fmla="*/ 124 h 261"/>
                <a:gd name="T54" fmla="*/ 118 w 311"/>
                <a:gd name="T55" fmla="*/ 135 h 261"/>
                <a:gd name="T56" fmla="*/ 258 w 311"/>
                <a:gd name="T57" fmla="*/ 117 h 261"/>
                <a:gd name="T58" fmla="*/ 194 w 311"/>
                <a:gd name="T59" fmla="*/ 125 h 261"/>
                <a:gd name="T60" fmla="*/ 226 w 311"/>
                <a:gd name="T61" fmla="*/ 163 h 261"/>
                <a:gd name="T62" fmla="*/ 137 w 311"/>
                <a:gd name="T63" fmla="*/ 132 h 261"/>
                <a:gd name="T64" fmla="*/ 193 w 311"/>
                <a:gd name="T65" fmla="*/ 148 h 261"/>
                <a:gd name="T66" fmla="*/ 50 w 311"/>
                <a:gd name="T67" fmla="*/ 155 h 261"/>
                <a:gd name="T68" fmla="*/ 42 w 311"/>
                <a:gd name="T69" fmla="*/ 182 h 261"/>
                <a:gd name="T70" fmla="*/ 106 w 311"/>
                <a:gd name="T71" fmla="*/ 188 h 261"/>
                <a:gd name="T72" fmla="*/ 239 w 311"/>
                <a:gd name="T73" fmla="*/ 178 h 261"/>
                <a:gd name="T74" fmla="*/ 105 w 311"/>
                <a:gd name="T75" fmla="*/ 192 h 261"/>
                <a:gd name="T76" fmla="*/ 196 w 311"/>
                <a:gd name="T77" fmla="*/ 163 h 261"/>
                <a:gd name="T78" fmla="*/ 41 w 311"/>
                <a:gd name="T79" fmla="*/ 196 h 261"/>
                <a:gd name="T80" fmla="*/ 187 w 311"/>
                <a:gd name="T81" fmla="*/ 179 h 261"/>
                <a:gd name="T82" fmla="*/ 198 w 311"/>
                <a:gd name="T83" fmla="*/ 166 h 261"/>
                <a:gd name="T84" fmla="*/ 246 w 311"/>
                <a:gd name="T85" fmla="*/ 182 h 261"/>
                <a:gd name="T86" fmla="*/ 107 w 311"/>
                <a:gd name="T87" fmla="*/ 214 h 261"/>
                <a:gd name="T88" fmla="*/ 251 w 311"/>
                <a:gd name="T89" fmla="*/ 198 h 261"/>
                <a:gd name="T90" fmla="*/ 42 w 311"/>
                <a:gd name="T91" fmla="*/ 220 h 261"/>
                <a:gd name="T92" fmla="*/ 199 w 311"/>
                <a:gd name="T93" fmla="*/ 197 h 261"/>
                <a:gd name="T94" fmla="*/ 43 w 311"/>
                <a:gd name="T95" fmla="*/ 224 h 261"/>
                <a:gd name="T96" fmla="*/ 236 w 311"/>
                <a:gd name="T97" fmla="*/ 230 h 261"/>
                <a:gd name="T98" fmla="*/ 119 w 311"/>
                <a:gd name="T99" fmla="*/ 211 h 261"/>
                <a:gd name="T100" fmla="*/ 120 w 311"/>
                <a:gd name="T101" fmla="*/ 219 h 261"/>
                <a:gd name="T102" fmla="*/ 261 w 311"/>
                <a:gd name="T103" fmla="*/ 210 h 261"/>
                <a:gd name="T104" fmla="*/ 228 w 311"/>
                <a:gd name="T105" fmla="*/ 237 h 261"/>
                <a:gd name="T106" fmla="*/ 74 w 311"/>
                <a:gd name="T107" fmla="*/ 215 h 261"/>
                <a:gd name="T108" fmla="*/ 66 w 311"/>
                <a:gd name="T109" fmla="*/ 225 h 261"/>
                <a:gd name="T110" fmla="*/ 170 w 311"/>
                <a:gd name="T111" fmla="*/ 255 h 261"/>
                <a:gd name="T112" fmla="*/ 137 w 311"/>
                <a:gd name="T113" fmla="*/ 227 h 261"/>
                <a:gd name="T114" fmla="*/ 261 w 311"/>
                <a:gd name="T115" fmla="*/ 221 h 261"/>
                <a:gd name="T116" fmla="*/ 74 w 311"/>
                <a:gd name="T117" fmla="*/ 231 h 261"/>
                <a:gd name="T118" fmla="*/ 180 w 311"/>
                <a:gd name="T119" fmla="*/ 255 h 261"/>
                <a:gd name="T120" fmla="*/ 261 w 311"/>
                <a:gd name="T121" fmla="*/ 243 h 261"/>
                <a:gd name="T122" fmla="*/ 73 w 311"/>
                <a:gd name="T123" fmla="*/ 242 h 261"/>
                <a:gd name="T124" fmla="*/ 200 w 311"/>
                <a:gd name="T125" fmla="*/ 25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1" h="261">
                  <a:moveTo>
                    <a:pt x="41" y="258"/>
                  </a:moveTo>
                  <a:cubicBezTo>
                    <a:pt x="40" y="257"/>
                    <a:pt x="40" y="256"/>
                    <a:pt x="38" y="256"/>
                  </a:cubicBezTo>
                  <a:cubicBezTo>
                    <a:pt x="35" y="256"/>
                    <a:pt x="32" y="256"/>
                    <a:pt x="29" y="256"/>
                  </a:cubicBezTo>
                  <a:cubicBezTo>
                    <a:pt x="19" y="255"/>
                    <a:pt x="9" y="257"/>
                    <a:pt x="0" y="255"/>
                  </a:cubicBezTo>
                  <a:cubicBezTo>
                    <a:pt x="1" y="254"/>
                    <a:pt x="3" y="254"/>
                    <a:pt x="4" y="253"/>
                  </a:cubicBezTo>
                  <a:cubicBezTo>
                    <a:pt x="17" y="253"/>
                    <a:pt x="26" y="254"/>
                    <a:pt x="39" y="253"/>
                  </a:cubicBezTo>
                  <a:cubicBezTo>
                    <a:pt x="41" y="248"/>
                    <a:pt x="39" y="243"/>
                    <a:pt x="40" y="237"/>
                  </a:cubicBezTo>
                  <a:cubicBezTo>
                    <a:pt x="40" y="236"/>
                    <a:pt x="39" y="235"/>
                    <a:pt x="39" y="234"/>
                  </a:cubicBezTo>
                  <a:cubicBezTo>
                    <a:pt x="40" y="232"/>
                    <a:pt x="41" y="228"/>
                    <a:pt x="39" y="226"/>
                  </a:cubicBezTo>
                  <a:cubicBezTo>
                    <a:pt x="38" y="224"/>
                    <a:pt x="40" y="224"/>
                    <a:pt x="40" y="223"/>
                  </a:cubicBezTo>
                  <a:cubicBezTo>
                    <a:pt x="40" y="214"/>
                    <a:pt x="39" y="203"/>
                    <a:pt x="39" y="195"/>
                  </a:cubicBezTo>
                  <a:cubicBezTo>
                    <a:pt x="39" y="186"/>
                    <a:pt x="40" y="176"/>
                    <a:pt x="38" y="167"/>
                  </a:cubicBezTo>
                  <a:cubicBezTo>
                    <a:pt x="39" y="159"/>
                    <a:pt x="39" y="151"/>
                    <a:pt x="38" y="144"/>
                  </a:cubicBezTo>
                  <a:cubicBezTo>
                    <a:pt x="38" y="141"/>
                    <a:pt x="35" y="137"/>
                    <a:pt x="39" y="134"/>
                  </a:cubicBezTo>
                  <a:cubicBezTo>
                    <a:pt x="45" y="133"/>
                    <a:pt x="54" y="134"/>
                    <a:pt x="62" y="133"/>
                  </a:cubicBezTo>
                  <a:cubicBezTo>
                    <a:pt x="66" y="133"/>
                    <a:pt x="70" y="131"/>
                    <a:pt x="73" y="133"/>
                  </a:cubicBezTo>
                  <a:cubicBezTo>
                    <a:pt x="75" y="143"/>
                    <a:pt x="75" y="154"/>
                    <a:pt x="74" y="162"/>
                  </a:cubicBezTo>
                  <a:cubicBezTo>
                    <a:pt x="75" y="163"/>
                    <a:pt x="75" y="165"/>
                    <a:pt x="77" y="165"/>
                  </a:cubicBezTo>
                  <a:cubicBezTo>
                    <a:pt x="76" y="166"/>
                    <a:pt x="76" y="167"/>
                    <a:pt x="74" y="167"/>
                  </a:cubicBezTo>
                  <a:cubicBezTo>
                    <a:pt x="76" y="174"/>
                    <a:pt x="76" y="181"/>
                    <a:pt x="75" y="190"/>
                  </a:cubicBezTo>
                  <a:cubicBezTo>
                    <a:pt x="75" y="195"/>
                    <a:pt x="77" y="200"/>
                    <a:pt x="76" y="205"/>
                  </a:cubicBezTo>
                  <a:cubicBezTo>
                    <a:pt x="76" y="206"/>
                    <a:pt x="75" y="207"/>
                    <a:pt x="75" y="209"/>
                  </a:cubicBezTo>
                  <a:cubicBezTo>
                    <a:pt x="75" y="210"/>
                    <a:pt x="76" y="213"/>
                    <a:pt x="76" y="215"/>
                  </a:cubicBezTo>
                  <a:cubicBezTo>
                    <a:pt x="76" y="216"/>
                    <a:pt x="76" y="220"/>
                    <a:pt x="76" y="222"/>
                  </a:cubicBezTo>
                  <a:cubicBezTo>
                    <a:pt x="76" y="223"/>
                    <a:pt x="76" y="224"/>
                    <a:pt x="76" y="225"/>
                  </a:cubicBezTo>
                  <a:cubicBezTo>
                    <a:pt x="77" y="235"/>
                    <a:pt x="75" y="246"/>
                    <a:pt x="78" y="254"/>
                  </a:cubicBezTo>
                  <a:cubicBezTo>
                    <a:pt x="86" y="255"/>
                    <a:pt x="95" y="254"/>
                    <a:pt x="103" y="254"/>
                  </a:cubicBezTo>
                  <a:cubicBezTo>
                    <a:pt x="104" y="248"/>
                    <a:pt x="104" y="240"/>
                    <a:pt x="103" y="237"/>
                  </a:cubicBezTo>
                  <a:cubicBezTo>
                    <a:pt x="105" y="233"/>
                    <a:pt x="104" y="229"/>
                    <a:pt x="104" y="225"/>
                  </a:cubicBezTo>
                  <a:cubicBezTo>
                    <a:pt x="104" y="212"/>
                    <a:pt x="103" y="198"/>
                    <a:pt x="103" y="185"/>
                  </a:cubicBezTo>
                  <a:cubicBezTo>
                    <a:pt x="103" y="183"/>
                    <a:pt x="102" y="184"/>
                    <a:pt x="102" y="183"/>
                  </a:cubicBezTo>
                  <a:cubicBezTo>
                    <a:pt x="104" y="177"/>
                    <a:pt x="101" y="168"/>
                    <a:pt x="102" y="160"/>
                  </a:cubicBezTo>
                  <a:cubicBezTo>
                    <a:pt x="102" y="158"/>
                    <a:pt x="101" y="156"/>
                    <a:pt x="101" y="154"/>
                  </a:cubicBezTo>
                  <a:cubicBezTo>
                    <a:pt x="101" y="149"/>
                    <a:pt x="102" y="146"/>
                    <a:pt x="100" y="143"/>
                  </a:cubicBezTo>
                  <a:cubicBezTo>
                    <a:pt x="101" y="142"/>
                    <a:pt x="101" y="141"/>
                    <a:pt x="102" y="140"/>
                  </a:cubicBezTo>
                  <a:cubicBezTo>
                    <a:pt x="101" y="132"/>
                    <a:pt x="102" y="121"/>
                    <a:pt x="101" y="111"/>
                  </a:cubicBezTo>
                  <a:cubicBezTo>
                    <a:pt x="101" y="110"/>
                    <a:pt x="100" y="110"/>
                    <a:pt x="100" y="109"/>
                  </a:cubicBezTo>
                  <a:cubicBezTo>
                    <a:pt x="100" y="108"/>
                    <a:pt x="100" y="107"/>
                    <a:pt x="101" y="107"/>
                  </a:cubicBezTo>
                  <a:cubicBezTo>
                    <a:pt x="101" y="97"/>
                    <a:pt x="100" y="90"/>
                    <a:pt x="100" y="82"/>
                  </a:cubicBezTo>
                  <a:cubicBezTo>
                    <a:pt x="109" y="81"/>
                    <a:pt x="118" y="80"/>
                    <a:pt x="127" y="80"/>
                  </a:cubicBezTo>
                  <a:cubicBezTo>
                    <a:pt x="130" y="80"/>
                    <a:pt x="135" y="81"/>
                    <a:pt x="138" y="81"/>
                  </a:cubicBezTo>
                  <a:cubicBezTo>
                    <a:pt x="139" y="83"/>
                    <a:pt x="137" y="85"/>
                    <a:pt x="139" y="86"/>
                  </a:cubicBezTo>
                  <a:cubicBezTo>
                    <a:pt x="136" y="92"/>
                    <a:pt x="138" y="101"/>
                    <a:pt x="137" y="108"/>
                  </a:cubicBezTo>
                  <a:cubicBezTo>
                    <a:pt x="138" y="109"/>
                    <a:pt x="140" y="109"/>
                    <a:pt x="140" y="110"/>
                  </a:cubicBezTo>
                  <a:cubicBezTo>
                    <a:pt x="140" y="111"/>
                    <a:pt x="138" y="112"/>
                    <a:pt x="138" y="113"/>
                  </a:cubicBezTo>
                  <a:cubicBezTo>
                    <a:pt x="138" y="117"/>
                    <a:pt x="139" y="122"/>
                    <a:pt x="138" y="126"/>
                  </a:cubicBezTo>
                  <a:cubicBezTo>
                    <a:pt x="139" y="126"/>
                    <a:pt x="139" y="127"/>
                    <a:pt x="140" y="127"/>
                  </a:cubicBezTo>
                  <a:cubicBezTo>
                    <a:pt x="140" y="139"/>
                    <a:pt x="138" y="148"/>
                    <a:pt x="141" y="158"/>
                  </a:cubicBezTo>
                  <a:cubicBezTo>
                    <a:pt x="141" y="159"/>
                    <a:pt x="139" y="159"/>
                    <a:pt x="140" y="160"/>
                  </a:cubicBezTo>
                  <a:cubicBezTo>
                    <a:pt x="141" y="171"/>
                    <a:pt x="141" y="176"/>
                    <a:pt x="142" y="185"/>
                  </a:cubicBezTo>
                  <a:cubicBezTo>
                    <a:pt x="140" y="193"/>
                    <a:pt x="141" y="205"/>
                    <a:pt x="141" y="215"/>
                  </a:cubicBezTo>
                  <a:cubicBezTo>
                    <a:pt x="140" y="229"/>
                    <a:pt x="139" y="241"/>
                    <a:pt x="141" y="254"/>
                  </a:cubicBezTo>
                  <a:cubicBezTo>
                    <a:pt x="150" y="255"/>
                    <a:pt x="154" y="255"/>
                    <a:pt x="165" y="255"/>
                  </a:cubicBezTo>
                  <a:cubicBezTo>
                    <a:pt x="166" y="243"/>
                    <a:pt x="166" y="233"/>
                    <a:pt x="165" y="220"/>
                  </a:cubicBezTo>
                  <a:cubicBezTo>
                    <a:pt x="166" y="219"/>
                    <a:pt x="164" y="220"/>
                    <a:pt x="164" y="218"/>
                  </a:cubicBezTo>
                  <a:cubicBezTo>
                    <a:pt x="165" y="215"/>
                    <a:pt x="165" y="208"/>
                    <a:pt x="164" y="206"/>
                  </a:cubicBezTo>
                  <a:cubicBezTo>
                    <a:pt x="165" y="203"/>
                    <a:pt x="166" y="197"/>
                    <a:pt x="164" y="195"/>
                  </a:cubicBezTo>
                  <a:cubicBezTo>
                    <a:pt x="164" y="193"/>
                    <a:pt x="165" y="192"/>
                    <a:pt x="165" y="189"/>
                  </a:cubicBezTo>
                  <a:cubicBezTo>
                    <a:pt x="165" y="187"/>
                    <a:pt x="164" y="185"/>
                    <a:pt x="164" y="184"/>
                  </a:cubicBezTo>
                  <a:cubicBezTo>
                    <a:pt x="164" y="184"/>
                    <a:pt x="165" y="183"/>
                    <a:pt x="165" y="182"/>
                  </a:cubicBezTo>
                  <a:cubicBezTo>
                    <a:pt x="165" y="181"/>
                    <a:pt x="165" y="178"/>
                    <a:pt x="165" y="174"/>
                  </a:cubicBezTo>
                  <a:cubicBezTo>
                    <a:pt x="164" y="171"/>
                    <a:pt x="165" y="168"/>
                    <a:pt x="164" y="166"/>
                  </a:cubicBezTo>
                  <a:cubicBezTo>
                    <a:pt x="166" y="148"/>
                    <a:pt x="162" y="125"/>
                    <a:pt x="163" y="108"/>
                  </a:cubicBezTo>
                  <a:cubicBezTo>
                    <a:pt x="163" y="90"/>
                    <a:pt x="160" y="70"/>
                    <a:pt x="161" y="47"/>
                  </a:cubicBezTo>
                  <a:cubicBezTo>
                    <a:pt x="161" y="45"/>
                    <a:pt x="162" y="42"/>
                    <a:pt x="160" y="40"/>
                  </a:cubicBezTo>
                  <a:cubicBezTo>
                    <a:pt x="163" y="39"/>
                    <a:pt x="167" y="39"/>
                    <a:pt x="170" y="39"/>
                  </a:cubicBezTo>
                  <a:cubicBezTo>
                    <a:pt x="178" y="39"/>
                    <a:pt x="184" y="39"/>
                    <a:pt x="191" y="40"/>
                  </a:cubicBezTo>
                  <a:cubicBezTo>
                    <a:pt x="193" y="40"/>
                    <a:pt x="194" y="39"/>
                    <a:pt x="196" y="40"/>
                  </a:cubicBezTo>
                  <a:cubicBezTo>
                    <a:pt x="198" y="41"/>
                    <a:pt x="197" y="44"/>
                    <a:pt x="197" y="47"/>
                  </a:cubicBezTo>
                  <a:cubicBezTo>
                    <a:pt x="196" y="48"/>
                    <a:pt x="197" y="48"/>
                    <a:pt x="198" y="49"/>
                  </a:cubicBezTo>
                  <a:cubicBezTo>
                    <a:pt x="198" y="53"/>
                    <a:pt x="196" y="58"/>
                    <a:pt x="199" y="61"/>
                  </a:cubicBezTo>
                  <a:cubicBezTo>
                    <a:pt x="199" y="62"/>
                    <a:pt x="198" y="63"/>
                    <a:pt x="198" y="63"/>
                  </a:cubicBezTo>
                  <a:cubicBezTo>
                    <a:pt x="199" y="67"/>
                    <a:pt x="198" y="75"/>
                    <a:pt x="199" y="81"/>
                  </a:cubicBezTo>
                  <a:cubicBezTo>
                    <a:pt x="199" y="82"/>
                    <a:pt x="199" y="83"/>
                    <a:pt x="200" y="83"/>
                  </a:cubicBezTo>
                  <a:cubicBezTo>
                    <a:pt x="200" y="84"/>
                    <a:pt x="199" y="85"/>
                    <a:pt x="199" y="86"/>
                  </a:cubicBezTo>
                  <a:cubicBezTo>
                    <a:pt x="199" y="90"/>
                    <a:pt x="198" y="93"/>
                    <a:pt x="200" y="96"/>
                  </a:cubicBezTo>
                  <a:cubicBezTo>
                    <a:pt x="200" y="113"/>
                    <a:pt x="200" y="131"/>
                    <a:pt x="200" y="149"/>
                  </a:cubicBezTo>
                  <a:cubicBezTo>
                    <a:pt x="200" y="151"/>
                    <a:pt x="201" y="153"/>
                    <a:pt x="201" y="155"/>
                  </a:cubicBezTo>
                  <a:cubicBezTo>
                    <a:pt x="202" y="158"/>
                    <a:pt x="201" y="163"/>
                    <a:pt x="201" y="166"/>
                  </a:cubicBezTo>
                  <a:cubicBezTo>
                    <a:pt x="201" y="170"/>
                    <a:pt x="201" y="174"/>
                    <a:pt x="201" y="178"/>
                  </a:cubicBezTo>
                  <a:cubicBezTo>
                    <a:pt x="201" y="179"/>
                    <a:pt x="202" y="180"/>
                    <a:pt x="202" y="182"/>
                  </a:cubicBezTo>
                  <a:cubicBezTo>
                    <a:pt x="202" y="184"/>
                    <a:pt x="201" y="186"/>
                    <a:pt x="201" y="188"/>
                  </a:cubicBezTo>
                  <a:cubicBezTo>
                    <a:pt x="201" y="199"/>
                    <a:pt x="201" y="211"/>
                    <a:pt x="202" y="221"/>
                  </a:cubicBezTo>
                  <a:cubicBezTo>
                    <a:pt x="202" y="224"/>
                    <a:pt x="202" y="226"/>
                    <a:pt x="202" y="228"/>
                  </a:cubicBezTo>
                  <a:cubicBezTo>
                    <a:pt x="202" y="229"/>
                    <a:pt x="201" y="229"/>
                    <a:pt x="201" y="229"/>
                  </a:cubicBezTo>
                  <a:cubicBezTo>
                    <a:pt x="201" y="231"/>
                    <a:pt x="203" y="233"/>
                    <a:pt x="203" y="235"/>
                  </a:cubicBezTo>
                  <a:cubicBezTo>
                    <a:pt x="203" y="243"/>
                    <a:pt x="201" y="249"/>
                    <a:pt x="203" y="256"/>
                  </a:cubicBezTo>
                  <a:cubicBezTo>
                    <a:pt x="211" y="256"/>
                    <a:pt x="220" y="257"/>
                    <a:pt x="226" y="256"/>
                  </a:cubicBezTo>
                  <a:cubicBezTo>
                    <a:pt x="227" y="230"/>
                    <a:pt x="224" y="207"/>
                    <a:pt x="224" y="182"/>
                  </a:cubicBezTo>
                  <a:cubicBezTo>
                    <a:pt x="224" y="179"/>
                    <a:pt x="225" y="178"/>
                    <a:pt x="224" y="176"/>
                  </a:cubicBezTo>
                  <a:cubicBezTo>
                    <a:pt x="224" y="175"/>
                    <a:pt x="222" y="176"/>
                    <a:pt x="222" y="175"/>
                  </a:cubicBezTo>
                  <a:cubicBezTo>
                    <a:pt x="223" y="172"/>
                    <a:pt x="224" y="172"/>
                    <a:pt x="224" y="168"/>
                  </a:cubicBezTo>
                  <a:cubicBezTo>
                    <a:pt x="224" y="167"/>
                    <a:pt x="222" y="168"/>
                    <a:pt x="222" y="167"/>
                  </a:cubicBezTo>
                  <a:cubicBezTo>
                    <a:pt x="222" y="163"/>
                    <a:pt x="225" y="160"/>
                    <a:pt x="223" y="156"/>
                  </a:cubicBezTo>
                  <a:cubicBezTo>
                    <a:pt x="224" y="149"/>
                    <a:pt x="222" y="143"/>
                    <a:pt x="223" y="136"/>
                  </a:cubicBezTo>
                  <a:cubicBezTo>
                    <a:pt x="223" y="135"/>
                    <a:pt x="221" y="135"/>
                    <a:pt x="222" y="134"/>
                  </a:cubicBezTo>
                  <a:cubicBezTo>
                    <a:pt x="223" y="128"/>
                    <a:pt x="221" y="122"/>
                    <a:pt x="222" y="117"/>
                  </a:cubicBezTo>
                  <a:cubicBezTo>
                    <a:pt x="222" y="116"/>
                    <a:pt x="221" y="116"/>
                    <a:pt x="221" y="115"/>
                  </a:cubicBezTo>
                  <a:cubicBezTo>
                    <a:pt x="221" y="114"/>
                    <a:pt x="221" y="113"/>
                    <a:pt x="222" y="112"/>
                  </a:cubicBezTo>
                  <a:cubicBezTo>
                    <a:pt x="221" y="102"/>
                    <a:pt x="221" y="92"/>
                    <a:pt x="220" y="81"/>
                  </a:cubicBezTo>
                  <a:cubicBezTo>
                    <a:pt x="220" y="71"/>
                    <a:pt x="222" y="61"/>
                    <a:pt x="219" y="53"/>
                  </a:cubicBezTo>
                  <a:cubicBezTo>
                    <a:pt x="221" y="44"/>
                    <a:pt x="219" y="34"/>
                    <a:pt x="219" y="25"/>
                  </a:cubicBezTo>
                  <a:cubicBezTo>
                    <a:pt x="219" y="24"/>
                    <a:pt x="218" y="24"/>
                    <a:pt x="217" y="23"/>
                  </a:cubicBezTo>
                  <a:cubicBezTo>
                    <a:pt x="217" y="21"/>
                    <a:pt x="219" y="20"/>
                    <a:pt x="219" y="19"/>
                  </a:cubicBezTo>
                  <a:cubicBezTo>
                    <a:pt x="219" y="14"/>
                    <a:pt x="220" y="9"/>
                    <a:pt x="219" y="4"/>
                  </a:cubicBezTo>
                  <a:cubicBezTo>
                    <a:pt x="222" y="2"/>
                    <a:pt x="226" y="3"/>
                    <a:pt x="230" y="3"/>
                  </a:cubicBezTo>
                  <a:cubicBezTo>
                    <a:pt x="239" y="2"/>
                    <a:pt x="249" y="0"/>
                    <a:pt x="258" y="2"/>
                  </a:cubicBezTo>
                  <a:cubicBezTo>
                    <a:pt x="256" y="17"/>
                    <a:pt x="260" y="40"/>
                    <a:pt x="258" y="55"/>
                  </a:cubicBezTo>
                  <a:cubicBezTo>
                    <a:pt x="261" y="70"/>
                    <a:pt x="258" y="88"/>
                    <a:pt x="260" y="103"/>
                  </a:cubicBezTo>
                  <a:cubicBezTo>
                    <a:pt x="259" y="104"/>
                    <a:pt x="261" y="108"/>
                    <a:pt x="259" y="110"/>
                  </a:cubicBezTo>
                  <a:cubicBezTo>
                    <a:pt x="261" y="113"/>
                    <a:pt x="261" y="117"/>
                    <a:pt x="261" y="121"/>
                  </a:cubicBezTo>
                  <a:cubicBezTo>
                    <a:pt x="261" y="121"/>
                    <a:pt x="261" y="121"/>
                    <a:pt x="262" y="121"/>
                  </a:cubicBezTo>
                  <a:cubicBezTo>
                    <a:pt x="260" y="130"/>
                    <a:pt x="262" y="137"/>
                    <a:pt x="261" y="148"/>
                  </a:cubicBezTo>
                  <a:cubicBezTo>
                    <a:pt x="262" y="149"/>
                    <a:pt x="262" y="150"/>
                    <a:pt x="263" y="151"/>
                  </a:cubicBezTo>
                  <a:cubicBezTo>
                    <a:pt x="262" y="158"/>
                    <a:pt x="263" y="167"/>
                    <a:pt x="263" y="176"/>
                  </a:cubicBezTo>
                  <a:cubicBezTo>
                    <a:pt x="263" y="179"/>
                    <a:pt x="263" y="182"/>
                    <a:pt x="263" y="184"/>
                  </a:cubicBezTo>
                  <a:cubicBezTo>
                    <a:pt x="263" y="187"/>
                    <a:pt x="264" y="189"/>
                    <a:pt x="264" y="192"/>
                  </a:cubicBezTo>
                  <a:cubicBezTo>
                    <a:pt x="264" y="194"/>
                    <a:pt x="263" y="197"/>
                    <a:pt x="263" y="200"/>
                  </a:cubicBezTo>
                  <a:cubicBezTo>
                    <a:pt x="263" y="202"/>
                    <a:pt x="264" y="203"/>
                    <a:pt x="264" y="205"/>
                  </a:cubicBezTo>
                  <a:cubicBezTo>
                    <a:pt x="264" y="205"/>
                    <a:pt x="263" y="206"/>
                    <a:pt x="263" y="206"/>
                  </a:cubicBezTo>
                  <a:cubicBezTo>
                    <a:pt x="263" y="207"/>
                    <a:pt x="264" y="208"/>
                    <a:pt x="264" y="208"/>
                  </a:cubicBezTo>
                  <a:cubicBezTo>
                    <a:pt x="264" y="209"/>
                    <a:pt x="263" y="210"/>
                    <a:pt x="263" y="211"/>
                  </a:cubicBezTo>
                  <a:cubicBezTo>
                    <a:pt x="263" y="214"/>
                    <a:pt x="264" y="216"/>
                    <a:pt x="264" y="218"/>
                  </a:cubicBezTo>
                  <a:cubicBezTo>
                    <a:pt x="264" y="231"/>
                    <a:pt x="263" y="242"/>
                    <a:pt x="263" y="255"/>
                  </a:cubicBezTo>
                  <a:cubicBezTo>
                    <a:pt x="277" y="257"/>
                    <a:pt x="293" y="256"/>
                    <a:pt x="306" y="256"/>
                  </a:cubicBezTo>
                  <a:cubicBezTo>
                    <a:pt x="308" y="256"/>
                    <a:pt x="309" y="255"/>
                    <a:pt x="311" y="256"/>
                  </a:cubicBezTo>
                  <a:cubicBezTo>
                    <a:pt x="310" y="260"/>
                    <a:pt x="307" y="258"/>
                    <a:pt x="303" y="258"/>
                  </a:cubicBezTo>
                  <a:cubicBezTo>
                    <a:pt x="299" y="258"/>
                    <a:pt x="294" y="260"/>
                    <a:pt x="291" y="260"/>
                  </a:cubicBezTo>
                  <a:cubicBezTo>
                    <a:pt x="288" y="259"/>
                    <a:pt x="285" y="259"/>
                    <a:pt x="282" y="258"/>
                  </a:cubicBezTo>
                  <a:cubicBezTo>
                    <a:pt x="276" y="259"/>
                    <a:pt x="270" y="258"/>
                    <a:pt x="264" y="258"/>
                  </a:cubicBezTo>
                  <a:cubicBezTo>
                    <a:pt x="263" y="259"/>
                    <a:pt x="264" y="260"/>
                    <a:pt x="262" y="261"/>
                  </a:cubicBezTo>
                  <a:cubicBezTo>
                    <a:pt x="261" y="261"/>
                    <a:pt x="260" y="260"/>
                    <a:pt x="260" y="258"/>
                  </a:cubicBezTo>
                  <a:cubicBezTo>
                    <a:pt x="250" y="258"/>
                    <a:pt x="240" y="258"/>
                    <a:pt x="229" y="258"/>
                  </a:cubicBezTo>
                  <a:cubicBezTo>
                    <a:pt x="228" y="259"/>
                    <a:pt x="228" y="260"/>
                    <a:pt x="228" y="261"/>
                  </a:cubicBezTo>
                  <a:cubicBezTo>
                    <a:pt x="226" y="261"/>
                    <a:pt x="226" y="259"/>
                    <a:pt x="226" y="259"/>
                  </a:cubicBezTo>
                  <a:cubicBezTo>
                    <a:pt x="216" y="259"/>
                    <a:pt x="202" y="259"/>
                    <a:pt x="192" y="258"/>
                  </a:cubicBezTo>
                  <a:cubicBezTo>
                    <a:pt x="191" y="258"/>
                    <a:pt x="191" y="260"/>
                    <a:pt x="190" y="260"/>
                  </a:cubicBezTo>
                  <a:cubicBezTo>
                    <a:pt x="190" y="257"/>
                    <a:pt x="185" y="259"/>
                    <a:pt x="184" y="258"/>
                  </a:cubicBezTo>
                  <a:cubicBezTo>
                    <a:pt x="182" y="258"/>
                    <a:pt x="183" y="260"/>
                    <a:pt x="181" y="260"/>
                  </a:cubicBezTo>
                  <a:cubicBezTo>
                    <a:pt x="180" y="260"/>
                    <a:pt x="182" y="259"/>
                    <a:pt x="182" y="258"/>
                  </a:cubicBezTo>
                  <a:cubicBezTo>
                    <a:pt x="177" y="258"/>
                    <a:pt x="171" y="256"/>
                    <a:pt x="166" y="258"/>
                  </a:cubicBezTo>
                  <a:cubicBezTo>
                    <a:pt x="161" y="256"/>
                    <a:pt x="156" y="257"/>
                    <a:pt x="151" y="257"/>
                  </a:cubicBezTo>
                  <a:cubicBezTo>
                    <a:pt x="146" y="257"/>
                    <a:pt x="142" y="256"/>
                    <a:pt x="139" y="258"/>
                  </a:cubicBezTo>
                  <a:cubicBezTo>
                    <a:pt x="135" y="255"/>
                    <a:pt x="130" y="257"/>
                    <a:pt x="126" y="256"/>
                  </a:cubicBezTo>
                  <a:cubicBezTo>
                    <a:pt x="126" y="256"/>
                    <a:pt x="125" y="255"/>
                    <a:pt x="124" y="255"/>
                  </a:cubicBezTo>
                  <a:cubicBezTo>
                    <a:pt x="122" y="255"/>
                    <a:pt x="120" y="256"/>
                    <a:pt x="117" y="256"/>
                  </a:cubicBezTo>
                  <a:cubicBezTo>
                    <a:pt x="116" y="256"/>
                    <a:pt x="114" y="255"/>
                    <a:pt x="111" y="256"/>
                  </a:cubicBezTo>
                  <a:cubicBezTo>
                    <a:pt x="110" y="256"/>
                    <a:pt x="110" y="257"/>
                    <a:pt x="108" y="257"/>
                  </a:cubicBezTo>
                  <a:cubicBezTo>
                    <a:pt x="107" y="257"/>
                    <a:pt x="108" y="257"/>
                    <a:pt x="108" y="256"/>
                  </a:cubicBezTo>
                  <a:cubicBezTo>
                    <a:pt x="104" y="256"/>
                    <a:pt x="100" y="256"/>
                    <a:pt x="97" y="257"/>
                  </a:cubicBezTo>
                  <a:cubicBezTo>
                    <a:pt x="90" y="257"/>
                    <a:pt x="82" y="258"/>
                    <a:pt x="75" y="257"/>
                  </a:cubicBezTo>
                  <a:cubicBezTo>
                    <a:pt x="72" y="257"/>
                    <a:pt x="68" y="255"/>
                    <a:pt x="64" y="257"/>
                  </a:cubicBezTo>
                  <a:cubicBezTo>
                    <a:pt x="64" y="256"/>
                    <a:pt x="64" y="256"/>
                    <a:pt x="64" y="255"/>
                  </a:cubicBezTo>
                  <a:cubicBezTo>
                    <a:pt x="64" y="256"/>
                    <a:pt x="63" y="255"/>
                    <a:pt x="61" y="255"/>
                  </a:cubicBezTo>
                  <a:cubicBezTo>
                    <a:pt x="61" y="255"/>
                    <a:pt x="60" y="256"/>
                    <a:pt x="59" y="256"/>
                  </a:cubicBezTo>
                  <a:cubicBezTo>
                    <a:pt x="56" y="256"/>
                    <a:pt x="49" y="257"/>
                    <a:pt x="46" y="256"/>
                  </a:cubicBezTo>
                  <a:cubicBezTo>
                    <a:pt x="45" y="256"/>
                    <a:pt x="41" y="256"/>
                    <a:pt x="41" y="258"/>
                  </a:cubicBezTo>
                  <a:close/>
                  <a:moveTo>
                    <a:pt x="243" y="4"/>
                  </a:moveTo>
                  <a:cubicBezTo>
                    <a:pt x="236" y="12"/>
                    <a:pt x="229" y="20"/>
                    <a:pt x="224" y="32"/>
                  </a:cubicBezTo>
                  <a:cubicBezTo>
                    <a:pt x="222" y="32"/>
                    <a:pt x="222" y="34"/>
                    <a:pt x="221" y="36"/>
                  </a:cubicBezTo>
                  <a:cubicBezTo>
                    <a:pt x="222" y="36"/>
                    <a:pt x="222" y="37"/>
                    <a:pt x="222" y="38"/>
                  </a:cubicBezTo>
                  <a:cubicBezTo>
                    <a:pt x="231" y="27"/>
                    <a:pt x="238" y="15"/>
                    <a:pt x="247" y="4"/>
                  </a:cubicBezTo>
                  <a:cubicBezTo>
                    <a:pt x="245" y="5"/>
                    <a:pt x="244" y="4"/>
                    <a:pt x="243" y="4"/>
                  </a:cubicBezTo>
                  <a:close/>
                  <a:moveTo>
                    <a:pt x="248" y="6"/>
                  </a:moveTo>
                  <a:cubicBezTo>
                    <a:pt x="248" y="8"/>
                    <a:pt x="246" y="8"/>
                    <a:pt x="246" y="9"/>
                  </a:cubicBezTo>
                  <a:cubicBezTo>
                    <a:pt x="238" y="17"/>
                    <a:pt x="233" y="29"/>
                    <a:pt x="225" y="38"/>
                  </a:cubicBezTo>
                  <a:cubicBezTo>
                    <a:pt x="225" y="39"/>
                    <a:pt x="226" y="39"/>
                    <a:pt x="226" y="41"/>
                  </a:cubicBezTo>
                  <a:cubicBezTo>
                    <a:pt x="225" y="41"/>
                    <a:pt x="224" y="42"/>
                    <a:pt x="223" y="42"/>
                  </a:cubicBezTo>
                  <a:cubicBezTo>
                    <a:pt x="222" y="43"/>
                    <a:pt x="222" y="46"/>
                    <a:pt x="222" y="47"/>
                  </a:cubicBezTo>
                  <a:cubicBezTo>
                    <a:pt x="223" y="47"/>
                    <a:pt x="224" y="46"/>
                    <a:pt x="225" y="45"/>
                  </a:cubicBezTo>
                  <a:cubicBezTo>
                    <a:pt x="234" y="31"/>
                    <a:pt x="245" y="19"/>
                    <a:pt x="254" y="5"/>
                  </a:cubicBezTo>
                  <a:cubicBezTo>
                    <a:pt x="251" y="3"/>
                    <a:pt x="250" y="6"/>
                    <a:pt x="248" y="6"/>
                  </a:cubicBezTo>
                  <a:close/>
                  <a:moveTo>
                    <a:pt x="223" y="6"/>
                  </a:moveTo>
                  <a:cubicBezTo>
                    <a:pt x="222" y="9"/>
                    <a:pt x="221" y="12"/>
                    <a:pt x="222" y="16"/>
                  </a:cubicBezTo>
                  <a:cubicBezTo>
                    <a:pt x="225" y="13"/>
                    <a:pt x="228" y="9"/>
                    <a:pt x="231" y="5"/>
                  </a:cubicBezTo>
                  <a:cubicBezTo>
                    <a:pt x="228" y="5"/>
                    <a:pt x="225" y="4"/>
                    <a:pt x="223" y="6"/>
                  </a:cubicBezTo>
                  <a:close/>
                  <a:moveTo>
                    <a:pt x="233" y="5"/>
                  </a:moveTo>
                  <a:cubicBezTo>
                    <a:pt x="229" y="11"/>
                    <a:pt x="224" y="16"/>
                    <a:pt x="221" y="23"/>
                  </a:cubicBezTo>
                  <a:cubicBezTo>
                    <a:pt x="222" y="24"/>
                    <a:pt x="221" y="27"/>
                    <a:pt x="223" y="28"/>
                  </a:cubicBezTo>
                  <a:cubicBezTo>
                    <a:pt x="227" y="21"/>
                    <a:pt x="231" y="14"/>
                    <a:pt x="237" y="9"/>
                  </a:cubicBezTo>
                  <a:cubicBezTo>
                    <a:pt x="236" y="7"/>
                    <a:pt x="238" y="7"/>
                    <a:pt x="238" y="5"/>
                  </a:cubicBezTo>
                  <a:cubicBezTo>
                    <a:pt x="236" y="5"/>
                    <a:pt x="235" y="5"/>
                    <a:pt x="233" y="5"/>
                  </a:cubicBezTo>
                  <a:close/>
                  <a:moveTo>
                    <a:pt x="254" y="10"/>
                  </a:moveTo>
                  <a:cubicBezTo>
                    <a:pt x="254" y="11"/>
                    <a:pt x="253" y="10"/>
                    <a:pt x="253" y="10"/>
                  </a:cubicBezTo>
                  <a:cubicBezTo>
                    <a:pt x="249" y="16"/>
                    <a:pt x="245" y="22"/>
                    <a:pt x="241" y="28"/>
                  </a:cubicBezTo>
                  <a:cubicBezTo>
                    <a:pt x="238" y="33"/>
                    <a:pt x="233" y="36"/>
                    <a:pt x="230" y="40"/>
                  </a:cubicBezTo>
                  <a:cubicBezTo>
                    <a:pt x="229" y="42"/>
                    <a:pt x="228" y="45"/>
                    <a:pt x="227" y="47"/>
                  </a:cubicBezTo>
                  <a:cubicBezTo>
                    <a:pt x="224" y="51"/>
                    <a:pt x="221" y="53"/>
                    <a:pt x="223" y="58"/>
                  </a:cubicBezTo>
                  <a:cubicBezTo>
                    <a:pt x="226" y="57"/>
                    <a:pt x="226" y="53"/>
                    <a:pt x="229" y="52"/>
                  </a:cubicBezTo>
                  <a:cubicBezTo>
                    <a:pt x="231" y="44"/>
                    <a:pt x="238" y="40"/>
                    <a:pt x="241" y="33"/>
                  </a:cubicBezTo>
                  <a:cubicBezTo>
                    <a:pt x="246" y="28"/>
                    <a:pt x="250" y="22"/>
                    <a:pt x="255" y="16"/>
                  </a:cubicBezTo>
                  <a:cubicBezTo>
                    <a:pt x="255" y="14"/>
                    <a:pt x="254" y="12"/>
                    <a:pt x="255" y="10"/>
                  </a:cubicBezTo>
                  <a:cubicBezTo>
                    <a:pt x="254" y="10"/>
                    <a:pt x="254" y="10"/>
                    <a:pt x="254" y="10"/>
                  </a:cubicBezTo>
                  <a:close/>
                  <a:moveTo>
                    <a:pt x="254" y="21"/>
                  </a:moveTo>
                  <a:cubicBezTo>
                    <a:pt x="244" y="33"/>
                    <a:pt x="236" y="46"/>
                    <a:pt x="226" y="57"/>
                  </a:cubicBezTo>
                  <a:cubicBezTo>
                    <a:pt x="226" y="59"/>
                    <a:pt x="225" y="59"/>
                    <a:pt x="225" y="61"/>
                  </a:cubicBezTo>
                  <a:cubicBezTo>
                    <a:pt x="224" y="61"/>
                    <a:pt x="223" y="62"/>
                    <a:pt x="223" y="62"/>
                  </a:cubicBezTo>
                  <a:cubicBezTo>
                    <a:pt x="223" y="65"/>
                    <a:pt x="222" y="69"/>
                    <a:pt x="223" y="70"/>
                  </a:cubicBezTo>
                  <a:cubicBezTo>
                    <a:pt x="232" y="61"/>
                    <a:pt x="238" y="48"/>
                    <a:pt x="247" y="39"/>
                  </a:cubicBezTo>
                  <a:cubicBezTo>
                    <a:pt x="248" y="32"/>
                    <a:pt x="258" y="28"/>
                    <a:pt x="254" y="21"/>
                  </a:cubicBezTo>
                  <a:cubicBezTo>
                    <a:pt x="254" y="21"/>
                    <a:pt x="254" y="21"/>
                    <a:pt x="254" y="21"/>
                  </a:cubicBezTo>
                  <a:close/>
                  <a:moveTo>
                    <a:pt x="232" y="68"/>
                  </a:moveTo>
                  <a:cubicBezTo>
                    <a:pt x="232" y="68"/>
                    <a:pt x="232" y="67"/>
                    <a:pt x="232" y="67"/>
                  </a:cubicBezTo>
                  <a:cubicBezTo>
                    <a:pt x="233" y="66"/>
                    <a:pt x="234" y="66"/>
                    <a:pt x="234" y="65"/>
                  </a:cubicBezTo>
                  <a:cubicBezTo>
                    <a:pt x="237" y="61"/>
                    <a:pt x="239" y="57"/>
                    <a:pt x="242" y="53"/>
                  </a:cubicBezTo>
                  <a:cubicBezTo>
                    <a:pt x="245" y="49"/>
                    <a:pt x="249" y="46"/>
                    <a:pt x="252" y="42"/>
                  </a:cubicBezTo>
                  <a:cubicBezTo>
                    <a:pt x="254" y="39"/>
                    <a:pt x="257" y="35"/>
                    <a:pt x="255" y="31"/>
                  </a:cubicBezTo>
                  <a:cubicBezTo>
                    <a:pt x="251" y="34"/>
                    <a:pt x="249" y="39"/>
                    <a:pt x="245" y="42"/>
                  </a:cubicBezTo>
                  <a:cubicBezTo>
                    <a:pt x="244" y="46"/>
                    <a:pt x="241" y="49"/>
                    <a:pt x="238" y="52"/>
                  </a:cubicBezTo>
                  <a:cubicBezTo>
                    <a:pt x="236" y="57"/>
                    <a:pt x="232" y="60"/>
                    <a:pt x="230" y="65"/>
                  </a:cubicBezTo>
                  <a:cubicBezTo>
                    <a:pt x="229" y="65"/>
                    <a:pt x="229" y="68"/>
                    <a:pt x="228" y="67"/>
                  </a:cubicBezTo>
                  <a:cubicBezTo>
                    <a:pt x="227" y="72"/>
                    <a:pt x="221" y="76"/>
                    <a:pt x="223" y="80"/>
                  </a:cubicBezTo>
                  <a:cubicBezTo>
                    <a:pt x="225" y="76"/>
                    <a:pt x="229" y="72"/>
                    <a:pt x="232" y="68"/>
                  </a:cubicBezTo>
                  <a:close/>
                  <a:moveTo>
                    <a:pt x="239" y="61"/>
                  </a:moveTo>
                  <a:cubicBezTo>
                    <a:pt x="234" y="68"/>
                    <a:pt x="229" y="75"/>
                    <a:pt x="225" y="82"/>
                  </a:cubicBezTo>
                  <a:cubicBezTo>
                    <a:pt x="224" y="82"/>
                    <a:pt x="225" y="83"/>
                    <a:pt x="225" y="84"/>
                  </a:cubicBezTo>
                  <a:cubicBezTo>
                    <a:pt x="224" y="85"/>
                    <a:pt x="223" y="85"/>
                    <a:pt x="223" y="86"/>
                  </a:cubicBezTo>
                  <a:cubicBezTo>
                    <a:pt x="223" y="87"/>
                    <a:pt x="224" y="88"/>
                    <a:pt x="223" y="89"/>
                  </a:cubicBezTo>
                  <a:cubicBezTo>
                    <a:pt x="235" y="76"/>
                    <a:pt x="245" y="61"/>
                    <a:pt x="256" y="47"/>
                  </a:cubicBezTo>
                  <a:cubicBezTo>
                    <a:pt x="256" y="45"/>
                    <a:pt x="257" y="42"/>
                    <a:pt x="255" y="41"/>
                  </a:cubicBezTo>
                  <a:cubicBezTo>
                    <a:pt x="250" y="47"/>
                    <a:pt x="244" y="54"/>
                    <a:pt x="239" y="61"/>
                  </a:cubicBezTo>
                  <a:close/>
                  <a:moveTo>
                    <a:pt x="164" y="42"/>
                  </a:moveTo>
                  <a:cubicBezTo>
                    <a:pt x="164" y="45"/>
                    <a:pt x="163" y="49"/>
                    <a:pt x="164" y="51"/>
                  </a:cubicBezTo>
                  <a:cubicBezTo>
                    <a:pt x="166" y="48"/>
                    <a:pt x="169" y="45"/>
                    <a:pt x="170" y="42"/>
                  </a:cubicBezTo>
                  <a:cubicBezTo>
                    <a:pt x="169" y="42"/>
                    <a:pt x="167" y="42"/>
                    <a:pt x="164" y="42"/>
                  </a:cubicBezTo>
                  <a:close/>
                  <a:moveTo>
                    <a:pt x="172" y="42"/>
                  </a:moveTo>
                  <a:cubicBezTo>
                    <a:pt x="170" y="48"/>
                    <a:pt x="162" y="52"/>
                    <a:pt x="164" y="61"/>
                  </a:cubicBezTo>
                  <a:cubicBezTo>
                    <a:pt x="168" y="55"/>
                    <a:pt x="172" y="48"/>
                    <a:pt x="176" y="42"/>
                  </a:cubicBezTo>
                  <a:cubicBezTo>
                    <a:pt x="174" y="42"/>
                    <a:pt x="174" y="42"/>
                    <a:pt x="172" y="42"/>
                  </a:cubicBezTo>
                  <a:close/>
                  <a:moveTo>
                    <a:pt x="180" y="42"/>
                  </a:moveTo>
                  <a:cubicBezTo>
                    <a:pt x="176" y="46"/>
                    <a:pt x="171" y="49"/>
                    <a:pt x="170" y="56"/>
                  </a:cubicBezTo>
                  <a:cubicBezTo>
                    <a:pt x="166" y="57"/>
                    <a:pt x="168" y="62"/>
                    <a:pt x="164" y="63"/>
                  </a:cubicBezTo>
                  <a:cubicBezTo>
                    <a:pt x="165" y="65"/>
                    <a:pt x="163" y="69"/>
                    <a:pt x="164" y="73"/>
                  </a:cubicBezTo>
                  <a:cubicBezTo>
                    <a:pt x="167" y="72"/>
                    <a:pt x="167" y="68"/>
                    <a:pt x="168" y="66"/>
                  </a:cubicBezTo>
                  <a:cubicBezTo>
                    <a:pt x="170" y="64"/>
                    <a:pt x="172" y="62"/>
                    <a:pt x="174" y="59"/>
                  </a:cubicBezTo>
                  <a:cubicBezTo>
                    <a:pt x="175" y="57"/>
                    <a:pt x="176" y="55"/>
                    <a:pt x="177" y="53"/>
                  </a:cubicBezTo>
                  <a:cubicBezTo>
                    <a:pt x="177" y="53"/>
                    <a:pt x="178" y="54"/>
                    <a:pt x="178" y="54"/>
                  </a:cubicBezTo>
                  <a:cubicBezTo>
                    <a:pt x="180" y="50"/>
                    <a:pt x="182" y="46"/>
                    <a:pt x="185" y="43"/>
                  </a:cubicBezTo>
                  <a:cubicBezTo>
                    <a:pt x="183" y="42"/>
                    <a:pt x="181" y="43"/>
                    <a:pt x="180" y="42"/>
                  </a:cubicBezTo>
                  <a:close/>
                  <a:moveTo>
                    <a:pt x="187" y="44"/>
                  </a:moveTo>
                  <a:cubicBezTo>
                    <a:pt x="180" y="54"/>
                    <a:pt x="171" y="62"/>
                    <a:pt x="166" y="76"/>
                  </a:cubicBezTo>
                  <a:cubicBezTo>
                    <a:pt x="165" y="76"/>
                    <a:pt x="165" y="77"/>
                    <a:pt x="164" y="78"/>
                  </a:cubicBezTo>
                  <a:cubicBezTo>
                    <a:pt x="164" y="80"/>
                    <a:pt x="164" y="81"/>
                    <a:pt x="164" y="83"/>
                  </a:cubicBezTo>
                  <a:cubicBezTo>
                    <a:pt x="167" y="83"/>
                    <a:pt x="168" y="78"/>
                    <a:pt x="170" y="77"/>
                  </a:cubicBezTo>
                  <a:cubicBezTo>
                    <a:pt x="176" y="64"/>
                    <a:pt x="185" y="55"/>
                    <a:pt x="191" y="43"/>
                  </a:cubicBezTo>
                  <a:cubicBezTo>
                    <a:pt x="190" y="43"/>
                    <a:pt x="189" y="43"/>
                    <a:pt x="187" y="44"/>
                  </a:cubicBezTo>
                  <a:close/>
                  <a:moveTo>
                    <a:pt x="165" y="86"/>
                  </a:moveTo>
                  <a:cubicBezTo>
                    <a:pt x="165" y="89"/>
                    <a:pt x="164" y="91"/>
                    <a:pt x="165" y="94"/>
                  </a:cubicBezTo>
                  <a:cubicBezTo>
                    <a:pt x="169" y="90"/>
                    <a:pt x="172" y="85"/>
                    <a:pt x="174" y="80"/>
                  </a:cubicBezTo>
                  <a:cubicBezTo>
                    <a:pt x="177" y="78"/>
                    <a:pt x="177" y="75"/>
                    <a:pt x="179" y="73"/>
                  </a:cubicBezTo>
                  <a:cubicBezTo>
                    <a:pt x="180" y="71"/>
                    <a:pt x="182" y="70"/>
                    <a:pt x="183" y="68"/>
                  </a:cubicBezTo>
                  <a:cubicBezTo>
                    <a:pt x="184" y="67"/>
                    <a:pt x="184" y="65"/>
                    <a:pt x="186" y="63"/>
                  </a:cubicBezTo>
                  <a:cubicBezTo>
                    <a:pt x="188" y="58"/>
                    <a:pt x="196" y="51"/>
                    <a:pt x="193" y="46"/>
                  </a:cubicBezTo>
                  <a:cubicBezTo>
                    <a:pt x="182" y="58"/>
                    <a:pt x="174" y="73"/>
                    <a:pt x="165" y="86"/>
                  </a:cubicBezTo>
                  <a:close/>
                  <a:moveTo>
                    <a:pt x="251" y="56"/>
                  </a:moveTo>
                  <a:cubicBezTo>
                    <a:pt x="250" y="58"/>
                    <a:pt x="248" y="60"/>
                    <a:pt x="246" y="62"/>
                  </a:cubicBezTo>
                  <a:cubicBezTo>
                    <a:pt x="246" y="63"/>
                    <a:pt x="245" y="64"/>
                    <a:pt x="245" y="64"/>
                  </a:cubicBezTo>
                  <a:cubicBezTo>
                    <a:pt x="245" y="64"/>
                    <a:pt x="244" y="64"/>
                    <a:pt x="244" y="64"/>
                  </a:cubicBezTo>
                  <a:cubicBezTo>
                    <a:pt x="244" y="65"/>
                    <a:pt x="243" y="67"/>
                    <a:pt x="243" y="67"/>
                  </a:cubicBezTo>
                  <a:cubicBezTo>
                    <a:pt x="240" y="71"/>
                    <a:pt x="237" y="75"/>
                    <a:pt x="234" y="78"/>
                  </a:cubicBezTo>
                  <a:cubicBezTo>
                    <a:pt x="231" y="83"/>
                    <a:pt x="227" y="87"/>
                    <a:pt x="225" y="92"/>
                  </a:cubicBezTo>
                  <a:cubicBezTo>
                    <a:pt x="224" y="92"/>
                    <a:pt x="223" y="93"/>
                    <a:pt x="223" y="93"/>
                  </a:cubicBezTo>
                  <a:cubicBezTo>
                    <a:pt x="224" y="95"/>
                    <a:pt x="223" y="99"/>
                    <a:pt x="224" y="100"/>
                  </a:cubicBezTo>
                  <a:cubicBezTo>
                    <a:pt x="229" y="96"/>
                    <a:pt x="231" y="90"/>
                    <a:pt x="235" y="86"/>
                  </a:cubicBezTo>
                  <a:cubicBezTo>
                    <a:pt x="242" y="76"/>
                    <a:pt x="250" y="67"/>
                    <a:pt x="256" y="57"/>
                  </a:cubicBezTo>
                  <a:cubicBezTo>
                    <a:pt x="256" y="55"/>
                    <a:pt x="256" y="53"/>
                    <a:pt x="256" y="52"/>
                  </a:cubicBezTo>
                  <a:cubicBezTo>
                    <a:pt x="256" y="52"/>
                    <a:pt x="254" y="51"/>
                    <a:pt x="254" y="52"/>
                  </a:cubicBezTo>
                  <a:cubicBezTo>
                    <a:pt x="255" y="53"/>
                    <a:pt x="252" y="55"/>
                    <a:pt x="251" y="56"/>
                  </a:cubicBezTo>
                  <a:close/>
                  <a:moveTo>
                    <a:pt x="173" y="84"/>
                  </a:moveTo>
                  <a:cubicBezTo>
                    <a:pt x="173" y="85"/>
                    <a:pt x="173" y="85"/>
                    <a:pt x="173" y="86"/>
                  </a:cubicBezTo>
                  <a:cubicBezTo>
                    <a:pt x="172" y="87"/>
                    <a:pt x="171" y="89"/>
                    <a:pt x="170" y="91"/>
                  </a:cubicBezTo>
                  <a:cubicBezTo>
                    <a:pt x="170" y="90"/>
                    <a:pt x="170" y="92"/>
                    <a:pt x="169" y="92"/>
                  </a:cubicBezTo>
                  <a:cubicBezTo>
                    <a:pt x="169" y="93"/>
                    <a:pt x="168" y="93"/>
                    <a:pt x="168" y="93"/>
                  </a:cubicBezTo>
                  <a:cubicBezTo>
                    <a:pt x="168" y="98"/>
                    <a:pt x="163" y="100"/>
                    <a:pt x="165" y="105"/>
                  </a:cubicBezTo>
                  <a:cubicBezTo>
                    <a:pt x="176" y="91"/>
                    <a:pt x="185" y="75"/>
                    <a:pt x="195" y="61"/>
                  </a:cubicBezTo>
                  <a:cubicBezTo>
                    <a:pt x="194" y="59"/>
                    <a:pt x="195" y="55"/>
                    <a:pt x="194" y="54"/>
                  </a:cubicBezTo>
                  <a:cubicBezTo>
                    <a:pt x="187" y="64"/>
                    <a:pt x="181" y="75"/>
                    <a:pt x="173" y="84"/>
                  </a:cubicBezTo>
                  <a:close/>
                  <a:moveTo>
                    <a:pt x="241" y="80"/>
                  </a:moveTo>
                  <a:cubicBezTo>
                    <a:pt x="237" y="86"/>
                    <a:pt x="232" y="94"/>
                    <a:pt x="227" y="100"/>
                  </a:cubicBezTo>
                  <a:cubicBezTo>
                    <a:pt x="226" y="101"/>
                    <a:pt x="227" y="101"/>
                    <a:pt x="227" y="103"/>
                  </a:cubicBezTo>
                  <a:cubicBezTo>
                    <a:pt x="225" y="103"/>
                    <a:pt x="225" y="103"/>
                    <a:pt x="224" y="103"/>
                  </a:cubicBezTo>
                  <a:cubicBezTo>
                    <a:pt x="224" y="105"/>
                    <a:pt x="224" y="107"/>
                    <a:pt x="224" y="109"/>
                  </a:cubicBezTo>
                  <a:cubicBezTo>
                    <a:pt x="227" y="108"/>
                    <a:pt x="226" y="106"/>
                    <a:pt x="228" y="104"/>
                  </a:cubicBezTo>
                  <a:cubicBezTo>
                    <a:pt x="231" y="100"/>
                    <a:pt x="236" y="96"/>
                    <a:pt x="240" y="90"/>
                  </a:cubicBezTo>
                  <a:cubicBezTo>
                    <a:pt x="243" y="87"/>
                    <a:pt x="246" y="83"/>
                    <a:pt x="249" y="79"/>
                  </a:cubicBezTo>
                  <a:cubicBezTo>
                    <a:pt x="252" y="74"/>
                    <a:pt x="259" y="66"/>
                    <a:pt x="256" y="62"/>
                  </a:cubicBezTo>
                  <a:cubicBezTo>
                    <a:pt x="251" y="68"/>
                    <a:pt x="247" y="75"/>
                    <a:pt x="241" y="80"/>
                  </a:cubicBezTo>
                  <a:close/>
                  <a:moveTo>
                    <a:pt x="186" y="79"/>
                  </a:moveTo>
                  <a:cubicBezTo>
                    <a:pt x="184" y="81"/>
                    <a:pt x="181" y="83"/>
                    <a:pt x="181" y="86"/>
                  </a:cubicBezTo>
                  <a:cubicBezTo>
                    <a:pt x="179" y="88"/>
                    <a:pt x="177" y="90"/>
                    <a:pt x="177" y="93"/>
                  </a:cubicBezTo>
                  <a:cubicBezTo>
                    <a:pt x="172" y="96"/>
                    <a:pt x="170" y="102"/>
                    <a:pt x="166" y="106"/>
                  </a:cubicBezTo>
                  <a:cubicBezTo>
                    <a:pt x="166" y="108"/>
                    <a:pt x="166" y="109"/>
                    <a:pt x="167" y="110"/>
                  </a:cubicBezTo>
                  <a:cubicBezTo>
                    <a:pt x="165" y="111"/>
                    <a:pt x="165" y="113"/>
                    <a:pt x="165" y="115"/>
                  </a:cubicBezTo>
                  <a:cubicBezTo>
                    <a:pt x="170" y="112"/>
                    <a:pt x="171" y="105"/>
                    <a:pt x="176" y="102"/>
                  </a:cubicBezTo>
                  <a:cubicBezTo>
                    <a:pt x="182" y="91"/>
                    <a:pt x="189" y="82"/>
                    <a:pt x="196" y="73"/>
                  </a:cubicBezTo>
                  <a:cubicBezTo>
                    <a:pt x="196" y="70"/>
                    <a:pt x="196" y="68"/>
                    <a:pt x="196" y="66"/>
                  </a:cubicBezTo>
                  <a:cubicBezTo>
                    <a:pt x="196" y="66"/>
                    <a:pt x="195" y="66"/>
                    <a:pt x="195" y="66"/>
                  </a:cubicBezTo>
                  <a:cubicBezTo>
                    <a:pt x="192" y="70"/>
                    <a:pt x="187" y="73"/>
                    <a:pt x="186" y="79"/>
                  </a:cubicBezTo>
                  <a:close/>
                  <a:moveTo>
                    <a:pt x="234" y="99"/>
                  </a:moveTo>
                  <a:cubicBezTo>
                    <a:pt x="231" y="104"/>
                    <a:pt x="228" y="108"/>
                    <a:pt x="225" y="113"/>
                  </a:cubicBezTo>
                  <a:cubicBezTo>
                    <a:pt x="225" y="114"/>
                    <a:pt x="224" y="117"/>
                    <a:pt x="225" y="118"/>
                  </a:cubicBezTo>
                  <a:cubicBezTo>
                    <a:pt x="234" y="108"/>
                    <a:pt x="241" y="96"/>
                    <a:pt x="251" y="86"/>
                  </a:cubicBezTo>
                  <a:cubicBezTo>
                    <a:pt x="252" y="81"/>
                    <a:pt x="259" y="77"/>
                    <a:pt x="257" y="72"/>
                  </a:cubicBezTo>
                  <a:cubicBezTo>
                    <a:pt x="249" y="81"/>
                    <a:pt x="243" y="91"/>
                    <a:pt x="234" y="99"/>
                  </a:cubicBezTo>
                  <a:close/>
                  <a:moveTo>
                    <a:pt x="195" y="77"/>
                  </a:moveTo>
                  <a:cubicBezTo>
                    <a:pt x="192" y="80"/>
                    <a:pt x="191" y="83"/>
                    <a:pt x="188" y="86"/>
                  </a:cubicBezTo>
                  <a:cubicBezTo>
                    <a:pt x="187" y="87"/>
                    <a:pt x="186" y="88"/>
                    <a:pt x="186" y="90"/>
                  </a:cubicBezTo>
                  <a:cubicBezTo>
                    <a:pt x="185" y="91"/>
                    <a:pt x="184" y="93"/>
                    <a:pt x="183" y="94"/>
                  </a:cubicBezTo>
                  <a:cubicBezTo>
                    <a:pt x="183" y="94"/>
                    <a:pt x="182" y="94"/>
                    <a:pt x="182" y="95"/>
                  </a:cubicBezTo>
                  <a:cubicBezTo>
                    <a:pt x="181" y="95"/>
                    <a:pt x="181" y="96"/>
                    <a:pt x="181" y="97"/>
                  </a:cubicBezTo>
                  <a:cubicBezTo>
                    <a:pt x="179" y="101"/>
                    <a:pt x="175" y="104"/>
                    <a:pt x="174" y="108"/>
                  </a:cubicBezTo>
                  <a:cubicBezTo>
                    <a:pt x="170" y="110"/>
                    <a:pt x="171" y="117"/>
                    <a:pt x="165" y="119"/>
                  </a:cubicBezTo>
                  <a:cubicBezTo>
                    <a:pt x="166" y="121"/>
                    <a:pt x="166" y="123"/>
                    <a:pt x="166" y="126"/>
                  </a:cubicBezTo>
                  <a:cubicBezTo>
                    <a:pt x="170" y="124"/>
                    <a:pt x="171" y="119"/>
                    <a:pt x="174" y="116"/>
                  </a:cubicBezTo>
                  <a:cubicBezTo>
                    <a:pt x="176" y="112"/>
                    <a:pt x="180" y="109"/>
                    <a:pt x="181" y="105"/>
                  </a:cubicBezTo>
                  <a:cubicBezTo>
                    <a:pt x="183" y="104"/>
                    <a:pt x="185" y="102"/>
                    <a:pt x="186" y="99"/>
                  </a:cubicBezTo>
                  <a:cubicBezTo>
                    <a:pt x="187" y="98"/>
                    <a:pt x="189" y="96"/>
                    <a:pt x="191" y="94"/>
                  </a:cubicBezTo>
                  <a:cubicBezTo>
                    <a:pt x="194" y="89"/>
                    <a:pt x="198" y="84"/>
                    <a:pt x="196" y="77"/>
                  </a:cubicBezTo>
                  <a:cubicBezTo>
                    <a:pt x="196" y="77"/>
                    <a:pt x="195" y="77"/>
                    <a:pt x="195" y="77"/>
                  </a:cubicBezTo>
                  <a:close/>
                  <a:moveTo>
                    <a:pt x="226" y="120"/>
                  </a:moveTo>
                  <a:cubicBezTo>
                    <a:pt x="226" y="123"/>
                    <a:pt x="224" y="124"/>
                    <a:pt x="225" y="128"/>
                  </a:cubicBezTo>
                  <a:cubicBezTo>
                    <a:pt x="231" y="123"/>
                    <a:pt x="235" y="115"/>
                    <a:pt x="241" y="110"/>
                  </a:cubicBezTo>
                  <a:cubicBezTo>
                    <a:pt x="245" y="103"/>
                    <a:pt x="251" y="98"/>
                    <a:pt x="255" y="91"/>
                  </a:cubicBezTo>
                  <a:cubicBezTo>
                    <a:pt x="256" y="91"/>
                    <a:pt x="256" y="90"/>
                    <a:pt x="257" y="91"/>
                  </a:cubicBezTo>
                  <a:cubicBezTo>
                    <a:pt x="257" y="88"/>
                    <a:pt x="257" y="84"/>
                    <a:pt x="257" y="82"/>
                  </a:cubicBezTo>
                  <a:cubicBezTo>
                    <a:pt x="246" y="94"/>
                    <a:pt x="236" y="107"/>
                    <a:pt x="226" y="120"/>
                  </a:cubicBezTo>
                  <a:close/>
                  <a:moveTo>
                    <a:pt x="103" y="96"/>
                  </a:moveTo>
                  <a:cubicBezTo>
                    <a:pt x="102" y="99"/>
                    <a:pt x="104" y="101"/>
                    <a:pt x="104" y="104"/>
                  </a:cubicBezTo>
                  <a:cubicBezTo>
                    <a:pt x="109" y="97"/>
                    <a:pt x="115" y="91"/>
                    <a:pt x="120" y="84"/>
                  </a:cubicBezTo>
                  <a:cubicBezTo>
                    <a:pt x="110" y="82"/>
                    <a:pt x="109" y="92"/>
                    <a:pt x="103" y="96"/>
                  </a:cubicBezTo>
                  <a:close/>
                  <a:moveTo>
                    <a:pt x="121" y="86"/>
                  </a:moveTo>
                  <a:cubicBezTo>
                    <a:pt x="118" y="90"/>
                    <a:pt x="115" y="94"/>
                    <a:pt x="111" y="98"/>
                  </a:cubicBezTo>
                  <a:cubicBezTo>
                    <a:pt x="111" y="99"/>
                    <a:pt x="109" y="100"/>
                    <a:pt x="108" y="101"/>
                  </a:cubicBezTo>
                  <a:cubicBezTo>
                    <a:pt x="108" y="101"/>
                    <a:pt x="109" y="102"/>
                    <a:pt x="108" y="102"/>
                  </a:cubicBezTo>
                  <a:cubicBezTo>
                    <a:pt x="105" y="106"/>
                    <a:pt x="102" y="110"/>
                    <a:pt x="104" y="115"/>
                  </a:cubicBezTo>
                  <a:cubicBezTo>
                    <a:pt x="108" y="112"/>
                    <a:pt x="110" y="107"/>
                    <a:pt x="113" y="103"/>
                  </a:cubicBezTo>
                  <a:cubicBezTo>
                    <a:pt x="118" y="97"/>
                    <a:pt x="125" y="90"/>
                    <a:pt x="129" y="84"/>
                  </a:cubicBezTo>
                  <a:cubicBezTo>
                    <a:pt x="125" y="82"/>
                    <a:pt x="123" y="84"/>
                    <a:pt x="121" y="86"/>
                  </a:cubicBezTo>
                  <a:close/>
                  <a:moveTo>
                    <a:pt x="103" y="85"/>
                  </a:moveTo>
                  <a:cubicBezTo>
                    <a:pt x="103" y="88"/>
                    <a:pt x="102" y="90"/>
                    <a:pt x="104" y="93"/>
                  </a:cubicBezTo>
                  <a:cubicBezTo>
                    <a:pt x="105" y="90"/>
                    <a:pt x="108" y="88"/>
                    <a:pt x="110" y="85"/>
                  </a:cubicBezTo>
                  <a:cubicBezTo>
                    <a:pt x="108" y="84"/>
                    <a:pt x="105" y="84"/>
                    <a:pt x="103" y="85"/>
                  </a:cubicBezTo>
                  <a:close/>
                  <a:moveTo>
                    <a:pt x="133" y="84"/>
                  </a:moveTo>
                  <a:cubicBezTo>
                    <a:pt x="122" y="95"/>
                    <a:pt x="113" y="108"/>
                    <a:pt x="103" y="120"/>
                  </a:cubicBezTo>
                  <a:cubicBezTo>
                    <a:pt x="104" y="123"/>
                    <a:pt x="103" y="124"/>
                    <a:pt x="104" y="127"/>
                  </a:cubicBezTo>
                  <a:cubicBezTo>
                    <a:pt x="110" y="122"/>
                    <a:pt x="113" y="114"/>
                    <a:pt x="119" y="109"/>
                  </a:cubicBezTo>
                  <a:cubicBezTo>
                    <a:pt x="120" y="107"/>
                    <a:pt x="121" y="104"/>
                    <a:pt x="123" y="104"/>
                  </a:cubicBezTo>
                  <a:cubicBezTo>
                    <a:pt x="122" y="103"/>
                    <a:pt x="123" y="104"/>
                    <a:pt x="123" y="102"/>
                  </a:cubicBezTo>
                  <a:cubicBezTo>
                    <a:pt x="127" y="97"/>
                    <a:pt x="133" y="92"/>
                    <a:pt x="135" y="85"/>
                  </a:cubicBezTo>
                  <a:cubicBezTo>
                    <a:pt x="134" y="84"/>
                    <a:pt x="134" y="84"/>
                    <a:pt x="133" y="84"/>
                  </a:cubicBezTo>
                  <a:close/>
                  <a:moveTo>
                    <a:pt x="188" y="100"/>
                  </a:moveTo>
                  <a:cubicBezTo>
                    <a:pt x="187" y="100"/>
                    <a:pt x="188" y="101"/>
                    <a:pt x="187" y="102"/>
                  </a:cubicBezTo>
                  <a:cubicBezTo>
                    <a:pt x="187" y="102"/>
                    <a:pt x="186" y="102"/>
                    <a:pt x="185" y="103"/>
                  </a:cubicBezTo>
                  <a:cubicBezTo>
                    <a:pt x="185" y="104"/>
                    <a:pt x="185" y="105"/>
                    <a:pt x="184" y="105"/>
                  </a:cubicBezTo>
                  <a:cubicBezTo>
                    <a:pt x="184" y="106"/>
                    <a:pt x="183" y="106"/>
                    <a:pt x="183" y="106"/>
                  </a:cubicBezTo>
                  <a:cubicBezTo>
                    <a:pt x="181" y="107"/>
                    <a:pt x="181" y="110"/>
                    <a:pt x="180" y="112"/>
                  </a:cubicBezTo>
                  <a:cubicBezTo>
                    <a:pt x="180" y="112"/>
                    <a:pt x="179" y="112"/>
                    <a:pt x="178" y="112"/>
                  </a:cubicBezTo>
                  <a:cubicBezTo>
                    <a:pt x="178" y="113"/>
                    <a:pt x="178" y="114"/>
                    <a:pt x="177" y="115"/>
                  </a:cubicBezTo>
                  <a:cubicBezTo>
                    <a:pt x="176" y="116"/>
                    <a:pt x="175" y="117"/>
                    <a:pt x="175" y="117"/>
                  </a:cubicBezTo>
                  <a:cubicBezTo>
                    <a:pt x="174" y="118"/>
                    <a:pt x="175" y="119"/>
                    <a:pt x="174" y="120"/>
                  </a:cubicBezTo>
                  <a:cubicBezTo>
                    <a:pt x="174" y="120"/>
                    <a:pt x="173" y="119"/>
                    <a:pt x="173" y="120"/>
                  </a:cubicBezTo>
                  <a:cubicBezTo>
                    <a:pt x="173" y="121"/>
                    <a:pt x="173" y="122"/>
                    <a:pt x="172" y="122"/>
                  </a:cubicBezTo>
                  <a:cubicBezTo>
                    <a:pt x="172" y="123"/>
                    <a:pt x="171" y="121"/>
                    <a:pt x="171" y="123"/>
                  </a:cubicBezTo>
                  <a:cubicBezTo>
                    <a:pt x="171" y="127"/>
                    <a:pt x="165" y="131"/>
                    <a:pt x="166" y="137"/>
                  </a:cubicBezTo>
                  <a:cubicBezTo>
                    <a:pt x="168" y="136"/>
                    <a:pt x="169" y="134"/>
                    <a:pt x="170" y="133"/>
                  </a:cubicBezTo>
                  <a:cubicBezTo>
                    <a:pt x="172" y="129"/>
                    <a:pt x="174" y="126"/>
                    <a:pt x="177" y="123"/>
                  </a:cubicBezTo>
                  <a:cubicBezTo>
                    <a:pt x="181" y="117"/>
                    <a:pt x="185" y="111"/>
                    <a:pt x="190" y="105"/>
                  </a:cubicBezTo>
                  <a:cubicBezTo>
                    <a:pt x="193" y="101"/>
                    <a:pt x="198" y="96"/>
                    <a:pt x="196" y="89"/>
                  </a:cubicBezTo>
                  <a:cubicBezTo>
                    <a:pt x="196" y="89"/>
                    <a:pt x="195" y="89"/>
                    <a:pt x="195" y="89"/>
                  </a:cubicBezTo>
                  <a:cubicBezTo>
                    <a:pt x="194" y="94"/>
                    <a:pt x="190" y="97"/>
                    <a:pt x="188" y="100"/>
                  </a:cubicBezTo>
                  <a:close/>
                  <a:moveTo>
                    <a:pt x="106" y="130"/>
                  </a:moveTo>
                  <a:cubicBezTo>
                    <a:pt x="106" y="131"/>
                    <a:pt x="105" y="131"/>
                    <a:pt x="104" y="132"/>
                  </a:cubicBezTo>
                  <a:cubicBezTo>
                    <a:pt x="104" y="133"/>
                    <a:pt x="103" y="135"/>
                    <a:pt x="104" y="137"/>
                  </a:cubicBezTo>
                  <a:cubicBezTo>
                    <a:pt x="107" y="135"/>
                    <a:pt x="108" y="132"/>
                    <a:pt x="110" y="130"/>
                  </a:cubicBezTo>
                  <a:cubicBezTo>
                    <a:pt x="119" y="120"/>
                    <a:pt x="127" y="110"/>
                    <a:pt x="135" y="99"/>
                  </a:cubicBezTo>
                  <a:cubicBezTo>
                    <a:pt x="134" y="96"/>
                    <a:pt x="136" y="94"/>
                    <a:pt x="134" y="92"/>
                  </a:cubicBezTo>
                  <a:cubicBezTo>
                    <a:pt x="125" y="105"/>
                    <a:pt x="114" y="115"/>
                    <a:pt x="106" y="130"/>
                  </a:cubicBezTo>
                  <a:close/>
                  <a:moveTo>
                    <a:pt x="257" y="95"/>
                  </a:moveTo>
                  <a:cubicBezTo>
                    <a:pt x="251" y="99"/>
                    <a:pt x="248" y="105"/>
                    <a:pt x="242" y="110"/>
                  </a:cubicBezTo>
                  <a:cubicBezTo>
                    <a:pt x="242" y="110"/>
                    <a:pt x="242" y="111"/>
                    <a:pt x="242" y="111"/>
                  </a:cubicBezTo>
                  <a:cubicBezTo>
                    <a:pt x="242" y="111"/>
                    <a:pt x="241" y="112"/>
                    <a:pt x="241" y="112"/>
                  </a:cubicBezTo>
                  <a:cubicBezTo>
                    <a:pt x="239" y="116"/>
                    <a:pt x="236" y="119"/>
                    <a:pt x="233" y="123"/>
                  </a:cubicBezTo>
                  <a:cubicBezTo>
                    <a:pt x="230" y="125"/>
                    <a:pt x="225" y="131"/>
                    <a:pt x="225" y="134"/>
                  </a:cubicBezTo>
                  <a:cubicBezTo>
                    <a:pt x="224" y="139"/>
                    <a:pt x="226" y="145"/>
                    <a:pt x="226" y="150"/>
                  </a:cubicBezTo>
                  <a:cubicBezTo>
                    <a:pt x="236" y="141"/>
                    <a:pt x="243" y="129"/>
                    <a:pt x="253" y="120"/>
                  </a:cubicBezTo>
                  <a:cubicBezTo>
                    <a:pt x="255" y="116"/>
                    <a:pt x="259" y="113"/>
                    <a:pt x="258" y="108"/>
                  </a:cubicBezTo>
                  <a:cubicBezTo>
                    <a:pt x="252" y="111"/>
                    <a:pt x="249" y="118"/>
                    <a:pt x="245" y="121"/>
                  </a:cubicBezTo>
                  <a:cubicBezTo>
                    <a:pt x="245" y="123"/>
                    <a:pt x="243" y="125"/>
                    <a:pt x="242" y="126"/>
                  </a:cubicBezTo>
                  <a:cubicBezTo>
                    <a:pt x="240" y="129"/>
                    <a:pt x="239" y="132"/>
                    <a:pt x="236" y="134"/>
                  </a:cubicBezTo>
                  <a:cubicBezTo>
                    <a:pt x="236" y="135"/>
                    <a:pt x="234" y="138"/>
                    <a:pt x="232" y="139"/>
                  </a:cubicBezTo>
                  <a:cubicBezTo>
                    <a:pt x="230" y="142"/>
                    <a:pt x="230" y="145"/>
                    <a:pt x="227" y="145"/>
                  </a:cubicBezTo>
                  <a:cubicBezTo>
                    <a:pt x="226" y="143"/>
                    <a:pt x="229" y="140"/>
                    <a:pt x="231" y="137"/>
                  </a:cubicBezTo>
                  <a:cubicBezTo>
                    <a:pt x="240" y="126"/>
                    <a:pt x="250" y="113"/>
                    <a:pt x="257" y="102"/>
                  </a:cubicBezTo>
                  <a:cubicBezTo>
                    <a:pt x="257" y="99"/>
                    <a:pt x="258" y="97"/>
                    <a:pt x="258" y="95"/>
                  </a:cubicBezTo>
                  <a:cubicBezTo>
                    <a:pt x="257" y="95"/>
                    <a:pt x="257" y="95"/>
                    <a:pt x="257" y="95"/>
                  </a:cubicBezTo>
                  <a:close/>
                  <a:moveTo>
                    <a:pt x="195" y="100"/>
                  </a:moveTo>
                  <a:cubicBezTo>
                    <a:pt x="195" y="101"/>
                    <a:pt x="194" y="102"/>
                    <a:pt x="194" y="103"/>
                  </a:cubicBezTo>
                  <a:cubicBezTo>
                    <a:pt x="189" y="107"/>
                    <a:pt x="186" y="114"/>
                    <a:pt x="181" y="119"/>
                  </a:cubicBezTo>
                  <a:cubicBezTo>
                    <a:pt x="182" y="120"/>
                    <a:pt x="180" y="120"/>
                    <a:pt x="181" y="121"/>
                  </a:cubicBezTo>
                  <a:cubicBezTo>
                    <a:pt x="177" y="125"/>
                    <a:pt x="173" y="130"/>
                    <a:pt x="171" y="135"/>
                  </a:cubicBezTo>
                  <a:cubicBezTo>
                    <a:pt x="168" y="138"/>
                    <a:pt x="165" y="144"/>
                    <a:pt x="168" y="148"/>
                  </a:cubicBezTo>
                  <a:cubicBezTo>
                    <a:pt x="175" y="137"/>
                    <a:pt x="183" y="126"/>
                    <a:pt x="191" y="115"/>
                  </a:cubicBezTo>
                  <a:cubicBezTo>
                    <a:pt x="194" y="110"/>
                    <a:pt x="198" y="106"/>
                    <a:pt x="197" y="100"/>
                  </a:cubicBezTo>
                  <a:cubicBezTo>
                    <a:pt x="196" y="101"/>
                    <a:pt x="196" y="100"/>
                    <a:pt x="195" y="100"/>
                  </a:cubicBezTo>
                  <a:close/>
                  <a:moveTo>
                    <a:pt x="119" y="124"/>
                  </a:moveTo>
                  <a:cubicBezTo>
                    <a:pt x="117" y="126"/>
                    <a:pt x="115" y="128"/>
                    <a:pt x="112" y="131"/>
                  </a:cubicBezTo>
                  <a:cubicBezTo>
                    <a:pt x="111" y="133"/>
                    <a:pt x="110" y="135"/>
                    <a:pt x="108" y="137"/>
                  </a:cubicBezTo>
                  <a:cubicBezTo>
                    <a:pt x="106" y="139"/>
                    <a:pt x="104" y="141"/>
                    <a:pt x="105" y="143"/>
                  </a:cubicBezTo>
                  <a:cubicBezTo>
                    <a:pt x="102" y="146"/>
                    <a:pt x="103" y="153"/>
                    <a:pt x="105" y="157"/>
                  </a:cubicBezTo>
                  <a:cubicBezTo>
                    <a:pt x="106" y="154"/>
                    <a:pt x="109" y="152"/>
                    <a:pt x="111" y="150"/>
                  </a:cubicBezTo>
                  <a:cubicBezTo>
                    <a:pt x="115" y="146"/>
                    <a:pt x="119" y="140"/>
                    <a:pt x="122" y="135"/>
                  </a:cubicBezTo>
                  <a:cubicBezTo>
                    <a:pt x="124" y="134"/>
                    <a:pt x="125" y="131"/>
                    <a:pt x="126" y="130"/>
                  </a:cubicBezTo>
                  <a:cubicBezTo>
                    <a:pt x="126" y="130"/>
                    <a:pt x="127" y="130"/>
                    <a:pt x="128" y="129"/>
                  </a:cubicBezTo>
                  <a:cubicBezTo>
                    <a:pt x="128" y="129"/>
                    <a:pt x="128" y="128"/>
                    <a:pt x="128" y="128"/>
                  </a:cubicBezTo>
                  <a:cubicBezTo>
                    <a:pt x="130" y="124"/>
                    <a:pt x="138" y="119"/>
                    <a:pt x="135" y="116"/>
                  </a:cubicBezTo>
                  <a:cubicBezTo>
                    <a:pt x="126" y="127"/>
                    <a:pt x="117" y="137"/>
                    <a:pt x="109" y="148"/>
                  </a:cubicBezTo>
                  <a:cubicBezTo>
                    <a:pt x="109" y="150"/>
                    <a:pt x="108" y="150"/>
                    <a:pt x="108" y="151"/>
                  </a:cubicBezTo>
                  <a:cubicBezTo>
                    <a:pt x="107" y="151"/>
                    <a:pt x="106" y="152"/>
                    <a:pt x="105" y="152"/>
                  </a:cubicBezTo>
                  <a:cubicBezTo>
                    <a:pt x="104" y="150"/>
                    <a:pt x="107" y="146"/>
                    <a:pt x="109" y="144"/>
                  </a:cubicBezTo>
                  <a:cubicBezTo>
                    <a:pt x="111" y="141"/>
                    <a:pt x="116" y="137"/>
                    <a:pt x="118" y="135"/>
                  </a:cubicBezTo>
                  <a:cubicBezTo>
                    <a:pt x="120" y="130"/>
                    <a:pt x="124" y="127"/>
                    <a:pt x="127" y="123"/>
                  </a:cubicBezTo>
                  <a:cubicBezTo>
                    <a:pt x="129" y="121"/>
                    <a:pt x="130" y="119"/>
                    <a:pt x="131" y="117"/>
                  </a:cubicBezTo>
                  <a:cubicBezTo>
                    <a:pt x="135" y="113"/>
                    <a:pt x="137" y="110"/>
                    <a:pt x="134" y="105"/>
                  </a:cubicBezTo>
                  <a:cubicBezTo>
                    <a:pt x="129" y="110"/>
                    <a:pt x="124" y="118"/>
                    <a:pt x="119" y="124"/>
                  </a:cubicBezTo>
                  <a:close/>
                  <a:moveTo>
                    <a:pt x="167" y="155"/>
                  </a:moveTo>
                  <a:cubicBezTo>
                    <a:pt x="167" y="156"/>
                    <a:pt x="167" y="157"/>
                    <a:pt x="167" y="159"/>
                  </a:cubicBezTo>
                  <a:cubicBezTo>
                    <a:pt x="170" y="158"/>
                    <a:pt x="171" y="154"/>
                    <a:pt x="174" y="152"/>
                  </a:cubicBezTo>
                  <a:cubicBezTo>
                    <a:pt x="178" y="142"/>
                    <a:pt x="186" y="135"/>
                    <a:pt x="191" y="126"/>
                  </a:cubicBezTo>
                  <a:cubicBezTo>
                    <a:pt x="193" y="124"/>
                    <a:pt x="194" y="122"/>
                    <a:pt x="195" y="119"/>
                  </a:cubicBezTo>
                  <a:cubicBezTo>
                    <a:pt x="196" y="118"/>
                    <a:pt x="197" y="119"/>
                    <a:pt x="198" y="117"/>
                  </a:cubicBezTo>
                  <a:cubicBezTo>
                    <a:pt x="197" y="116"/>
                    <a:pt x="198" y="112"/>
                    <a:pt x="197" y="111"/>
                  </a:cubicBezTo>
                  <a:cubicBezTo>
                    <a:pt x="186" y="124"/>
                    <a:pt x="174" y="140"/>
                    <a:pt x="167" y="155"/>
                  </a:cubicBezTo>
                  <a:close/>
                  <a:moveTo>
                    <a:pt x="230" y="153"/>
                  </a:moveTo>
                  <a:cubicBezTo>
                    <a:pt x="236" y="147"/>
                    <a:pt x="243" y="141"/>
                    <a:pt x="248" y="135"/>
                  </a:cubicBezTo>
                  <a:cubicBezTo>
                    <a:pt x="253" y="129"/>
                    <a:pt x="259" y="124"/>
                    <a:pt x="258" y="117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54" y="120"/>
                    <a:pt x="252" y="125"/>
                    <a:pt x="247" y="128"/>
                  </a:cubicBezTo>
                  <a:cubicBezTo>
                    <a:pt x="248" y="129"/>
                    <a:pt x="247" y="129"/>
                    <a:pt x="247" y="130"/>
                  </a:cubicBezTo>
                  <a:cubicBezTo>
                    <a:pt x="243" y="132"/>
                    <a:pt x="241" y="137"/>
                    <a:pt x="238" y="138"/>
                  </a:cubicBezTo>
                  <a:cubicBezTo>
                    <a:pt x="238" y="141"/>
                    <a:pt x="237" y="142"/>
                    <a:pt x="235" y="143"/>
                  </a:cubicBezTo>
                  <a:cubicBezTo>
                    <a:pt x="232" y="149"/>
                    <a:pt x="224" y="151"/>
                    <a:pt x="226" y="159"/>
                  </a:cubicBezTo>
                  <a:cubicBezTo>
                    <a:pt x="229" y="158"/>
                    <a:pt x="229" y="156"/>
                    <a:pt x="230" y="153"/>
                  </a:cubicBezTo>
                  <a:close/>
                  <a:moveTo>
                    <a:pt x="194" y="125"/>
                  </a:moveTo>
                  <a:cubicBezTo>
                    <a:pt x="194" y="126"/>
                    <a:pt x="193" y="126"/>
                    <a:pt x="193" y="127"/>
                  </a:cubicBezTo>
                  <a:cubicBezTo>
                    <a:pt x="186" y="135"/>
                    <a:pt x="180" y="145"/>
                    <a:pt x="173" y="154"/>
                  </a:cubicBezTo>
                  <a:cubicBezTo>
                    <a:pt x="173" y="156"/>
                    <a:pt x="172" y="157"/>
                    <a:pt x="170" y="158"/>
                  </a:cubicBezTo>
                  <a:cubicBezTo>
                    <a:pt x="170" y="162"/>
                    <a:pt x="167" y="164"/>
                    <a:pt x="167" y="170"/>
                  </a:cubicBezTo>
                  <a:cubicBezTo>
                    <a:pt x="179" y="158"/>
                    <a:pt x="188" y="144"/>
                    <a:pt x="198" y="130"/>
                  </a:cubicBezTo>
                  <a:cubicBezTo>
                    <a:pt x="197" y="128"/>
                    <a:pt x="198" y="123"/>
                    <a:pt x="197" y="122"/>
                  </a:cubicBezTo>
                  <a:cubicBezTo>
                    <a:pt x="196" y="123"/>
                    <a:pt x="195" y="125"/>
                    <a:pt x="194" y="125"/>
                  </a:cubicBezTo>
                  <a:close/>
                  <a:moveTo>
                    <a:pt x="135" y="123"/>
                  </a:moveTo>
                  <a:cubicBezTo>
                    <a:pt x="127" y="130"/>
                    <a:pt x="123" y="140"/>
                    <a:pt x="115" y="147"/>
                  </a:cubicBezTo>
                  <a:cubicBezTo>
                    <a:pt x="113" y="152"/>
                    <a:pt x="108" y="154"/>
                    <a:pt x="107" y="160"/>
                  </a:cubicBezTo>
                  <a:cubicBezTo>
                    <a:pt x="106" y="160"/>
                    <a:pt x="105" y="160"/>
                    <a:pt x="104" y="161"/>
                  </a:cubicBezTo>
                  <a:cubicBezTo>
                    <a:pt x="104" y="163"/>
                    <a:pt x="104" y="164"/>
                    <a:pt x="104" y="167"/>
                  </a:cubicBezTo>
                  <a:cubicBezTo>
                    <a:pt x="108" y="164"/>
                    <a:pt x="109" y="159"/>
                    <a:pt x="114" y="156"/>
                  </a:cubicBezTo>
                  <a:cubicBezTo>
                    <a:pt x="118" y="149"/>
                    <a:pt x="124" y="144"/>
                    <a:pt x="129" y="137"/>
                  </a:cubicBezTo>
                  <a:cubicBezTo>
                    <a:pt x="132" y="133"/>
                    <a:pt x="136" y="128"/>
                    <a:pt x="136" y="124"/>
                  </a:cubicBezTo>
                  <a:cubicBezTo>
                    <a:pt x="136" y="123"/>
                    <a:pt x="136" y="123"/>
                    <a:pt x="135" y="123"/>
                  </a:cubicBezTo>
                  <a:close/>
                  <a:moveTo>
                    <a:pt x="258" y="127"/>
                  </a:moveTo>
                  <a:cubicBezTo>
                    <a:pt x="253" y="130"/>
                    <a:pt x="251" y="136"/>
                    <a:pt x="246" y="138"/>
                  </a:cubicBezTo>
                  <a:cubicBezTo>
                    <a:pt x="246" y="141"/>
                    <a:pt x="243" y="142"/>
                    <a:pt x="242" y="145"/>
                  </a:cubicBezTo>
                  <a:cubicBezTo>
                    <a:pt x="241" y="145"/>
                    <a:pt x="240" y="146"/>
                    <a:pt x="239" y="146"/>
                  </a:cubicBezTo>
                  <a:cubicBezTo>
                    <a:pt x="239" y="147"/>
                    <a:pt x="238" y="147"/>
                    <a:pt x="239" y="148"/>
                  </a:cubicBezTo>
                  <a:cubicBezTo>
                    <a:pt x="234" y="152"/>
                    <a:pt x="231" y="158"/>
                    <a:pt x="226" y="163"/>
                  </a:cubicBezTo>
                  <a:cubicBezTo>
                    <a:pt x="226" y="165"/>
                    <a:pt x="225" y="167"/>
                    <a:pt x="226" y="168"/>
                  </a:cubicBezTo>
                  <a:cubicBezTo>
                    <a:pt x="237" y="156"/>
                    <a:pt x="248" y="144"/>
                    <a:pt x="258" y="132"/>
                  </a:cubicBezTo>
                  <a:cubicBezTo>
                    <a:pt x="259" y="130"/>
                    <a:pt x="259" y="129"/>
                    <a:pt x="259" y="126"/>
                  </a:cubicBezTo>
                  <a:cubicBezTo>
                    <a:pt x="259" y="126"/>
                    <a:pt x="258" y="126"/>
                    <a:pt x="258" y="126"/>
                  </a:cubicBezTo>
                  <a:cubicBezTo>
                    <a:pt x="258" y="126"/>
                    <a:pt x="258" y="127"/>
                    <a:pt x="258" y="127"/>
                  </a:cubicBezTo>
                  <a:close/>
                  <a:moveTo>
                    <a:pt x="135" y="132"/>
                  </a:moveTo>
                  <a:cubicBezTo>
                    <a:pt x="127" y="143"/>
                    <a:pt x="119" y="154"/>
                    <a:pt x="109" y="163"/>
                  </a:cubicBezTo>
                  <a:cubicBezTo>
                    <a:pt x="110" y="165"/>
                    <a:pt x="106" y="167"/>
                    <a:pt x="107" y="169"/>
                  </a:cubicBezTo>
                  <a:cubicBezTo>
                    <a:pt x="106" y="170"/>
                    <a:pt x="105" y="170"/>
                    <a:pt x="104" y="172"/>
                  </a:cubicBezTo>
                  <a:cubicBezTo>
                    <a:pt x="105" y="172"/>
                    <a:pt x="104" y="175"/>
                    <a:pt x="105" y="176"/>
                  </a:cubicBezTo>
                  <a:cubicBezTo>
                    <a:pt x="107" y="176"/>
                    <a:pt x="109" y="175"/>
                    <a:pt x="109" y="172"/>
                  </a:cubicBezTo>
                  <a:cubicBezTo>
                    <a:pt x="112" y="171"/>
                    <a:pt x="113" y="168"/>
                    <a:pt x="115" y="166"/>
                  </a:cubicBezTo>
                  <a:cubicBezTo>
                    <a:pt x="116" y="163"/>
                    <a:pt x="119" y="161"/>
                    <a:pt x="121" y="158"/>
                  </a:cubicBezTo>
                  <a:cubicBezTo>
                    <a:pt x="127" y="151"/>
                    <a:pt x="132" y="144"/>
                    <a:pt x="137" y="137"/>
                  </a:cubicBezTo>
                  <a:cubicBezTo>
                    <a:pt x="137" y="135"/>
                    <a:pt x="137" y="134"/>
                    <a:pt x="137" y="132"/>
                  </a:cubicBezTo>
                  <a:cubicBezTo>
                    <a:pt x="136" y="132"/>
                    <a:pt x="136" y="132"/>
                    <a:pt x="135" y="132"/>
                  </a:cubicBezTo>
                  <a:close/>
                  <a:moveTo>
                    <a:pt x="238" y="157"/>
                  </a:moveTo>
                  <a:cubicBezTo>
                    <a:pt x="238" y="157"/>
                    <a:pt x="238" y="158"/>
                    <a:pt x="238" y="158"/>
                  </a:cubicBezTo>
                  <a:cubicBezTo>
                    <a:pt x="237" y="159"/>
                    <a:pt x="237" y="160"/>
                    <a:pt x="235" y="160"/>
                  </a:cubicBezTo>
                  <a:cubicBezTo>
                    <a:pt x="233" y="165"/>
                    <a:pt x="228" y="168"/>
                    <a:pt x="226" y="174"/>
                  </a:cubicBezTo>
                  <a:cubicBezTo>
                    <a:pt x="228" y="174"/>
                    <a:pt x="226" y="177"/>
                    <a:pt x="227" y="178"/>
                  </a:cubicBezTo>
                  <a:cubicBezTo>
                    <a:pt x="237" y="165"/>
                    <a:pt x="250" y="153"/>
                    <a:pt x="259" y="140"/>
                  </a:cubicBezTo>
                  <a:cubicBezTo>
                    <a:pt x="259" y="138"/>
                    <a:pt x="259" y="136"/>
                    <a:pt x="259" y="135"/>
                  </a:cubicBezTo>
                  <a:cubicBezTo>
                    <a:pt x="251" y="142"/>
                    <a:pt x="246" y="150"/>
                    <a:pt x="238" y="157"/>
                  </a:cubicBezTo>
                  <a:close/>
                  <a:moveTo>
                    <a:pt x="183" y="154"/>
                  </a:moveTo>
                  <a:cubicBezTo>
                    <a:pt x="181" y="155"/>
                    <a:pt x="181" y="159"/>
                    <a:pt x="178" y="159"/>
                  </a:cubicBezTo>
                  <a:cubicBezTo>
                    <a:pt x="176" y="164"/>
                    <a:pt x="172" y="166"/>
                    <a:pt x="169" y="171"/>
                  </a:cubicBezTo>
                  <a:cubicBezTo>
                    <a:pt x="170" y="174"/>
                    <a:pt x="167" y="175"/>
                    <a:pt x="167" y="179"/>
                  </a:cubicBezTo>
                  <a:cubicBezTo>
                    <a:pt x="171" y="175"/>
                    <a:pt x="175" y="171"/>
                    <a:pt x="178" y="167"/>
                  </a:cubicBezTo>
                  <a:cubicBezTo>
                    <a:pt x="183" y="161"/>
                    <a:pt x="188" y="154"/>
                    <a:pt x="193" y="148"/>
                  </a:cubicBezTo>
                  <a:cubicBezTo>
                    <a:pt x="196" y="144"/>
                    <a:pt x="200" y="141"/>
                    <a:pt x="197" y="136"/>
                  </a:cubicBezTo>
                  <a:cubicBezTo>
                    <a:pt x="192" y="141"/>
                    <a:pt x="187" y="147"/>
                    <a:pt x="183" y="154"/>
                  </a:cubicBezTo>
                  <a:close/>
                  <a:moveTo>
                    <a:pt x="59" y="136"/>
                  </a:moveTo>
                  <a:cubicBezTo>
                    <a:pt x="52" y="142"/>
                    <a:pt x="47" y="149"/>
                    <a:pt x="41" y="156"/>
                  </a:cubicBezTo>
                  <a:cubicBezTo>
                    <a:pt x="42" y="159"/>
                    <a:pt x="40" y="161"/>
                    <a:pt x="41" y="163"/>
                  </a:cubicBezTo>
                  <a:cubicBezTo>
                    <a:pt x="48" y="154"/>
                    <a:pt x="55" y="145"/>
                    <a:pt x="63" y="136"/>
                  </a:cubicBezTo>
                  <a:cubicBezTo>
                    <a:pt x="62" y="136"/>
                    <a:pt x="60" y="137"/>
                    <a:pt x="59" y="136"/>
                  </a:cubicBezTo>
                  <a:close/>
                  <a:moveTo>
                    <a:pt x="40" y="148"/>
                  </a:moveTo>
                  <a:cubicBezTo>
                    <a:pt x="41" y="149"/>
                    <a:pt x="41" y="151"/>
                    <a:pt x="41" y="152"/>
                  </a:cubicBezTo>
                  <a:cubicBezTo>
                    <a:pt x="46" y="147"/>
                    <a:pt x="50" y="142"/>
                    <a:pt x="54" y="137"/>
                  </a:cubicBezTo>
                  <a:cubicBezTo>
                    <a:pt x="52" y="137"/>
                    <a:pt x="51" y="136"/>
                    <a:pt x="50" y="137"/>
                  </a:cubicBezTo>
                  <a:cubicBezTo>
                    <a:pt x="47" y="140"/>
                    <a:pt x="43" y="144"/>
                    <a:pt x="40" y="148"/>
                  </a:cubicBezTo>
                  <a:close/>
                  <a:moveTo>
                    <a:pt x="66" y="137"/>
                  </a:moveTo>
                  <a:cubicBezTo>
                    <a:pt x="62" y="140"/>
                    <a:pt x="60" y="144"/>
                    <a:pt x="56" y="148"/>
                  </a:cubicBezTo>
                  <a:cubicBezTo>
                    <a:pt x="54" y="151"/>
                    <a:pt x="51" y="153"/>
                    <a:pt x="50" y="155"/>
                  </a:cubicBezTo>
                  <a:cubicBezTo>
                    <a:pt x="48" y="157"/>
                    <a:pt x="47" y="159"/>
                    <a:pt x="46" y="162"/>
                  </a:cubicBezTo>
                  <a:cubicBezTo>
                    <a:pt x="43" y="165"/>
                    <a:pt x="40" y="167"/>
                    <a:pt x="41" y="172"/>
                  </a:cubicBezTo>
                  <a:cubicBezTo>
                    <a:pt x="48" y="166"/>
                    <a:pt x="52" y="159"/>
                    <a:pt x="58" y="153"/>
                  </a:cubicBezTo>
                  <a:cubicBezTo>
                    <a:pt x="61" y="149"/>
                    <a:pt x="64" y="146"/>
                    <a:pt x="68" y="142"/>
                  </a:cubicBezTo>
                  <a:cubicBezTo>
                    <a:pt x="68" y="139"/>
                    <a:pt x="71" y="139"/>
                    <a:pt x="70" y="136"/>
                  </a:cubicBezTo>
                  <a:cubicBezTo>
                    <a:pt x="69" y="136"/>
                    <a:pt x="68" y="137"/>
                    <a:pt x="66" y="137"/>
                  </a:cubicBezTo>
                  <a:close/>
                  <a:moveTo>
                    <a:pt x="39" y="137"/>
                  </a:moveTo>
                  <a:cubicBezTo>
                    <a:pt x="39" y="139"/>
                    <a:pt x="40" y="142"/>
                    <a:pt x="41" y="144"/>
                  </a:cubicBezTo>
                  <a:cubicBezTo>
                    <a:pt x="42" y="142"/>
                    <a:pt x="45" y="140"/>
                    <a:pt x="46" y="137"/>
                  </a:cubicBezTo>
                  <a:cubicBezTo>
                    <a:pt x="44" y="136"/>
                    <a:pt x="41" y="137"/>
                    <a:pt x="39" y="137"/>
                  </a:cubicBezTo>
                  <a:close/>
                  <a:moveTo>
                    <a:pt x="71" y="141"/>
                  </a:moveTo>
                  <a:cubicBezTo>
                    <a:pt x="67" y="145"/>
                    <a:pt x="64" y="150"/>
                    <a:pt x="60" y="153"/>
                  </a:cubicBezTo>
                  <a:cubicBezTo>
                    <a:pt x="55" y="162"/>
                    <a:pt x="48" y="166"/>
                    <a:pt x="44" y="175"/>
                  </a:cubicBezTo>
                  <a:cubicBezTo>
                    <a:pt x="43" y="176"/>
                    <a:pt x="42" y="176"/>
                    <a:pt x="41" y="176"/>
                  </a:cubicBezTo>
                  <a:cubicBezTo>
                    <a:pt x="42" y="179"/>
                    <a:pt x="41" y="180"/>
                    <a:pt x="42" y="182"/>
                  </a:cubicBezTo>
                  <a:cubicBezTo>
                    <a:pt x="44" y="180"/>
                    <a:pt x="47" y="178"/>
                    <a:pt x="48" y="174"/>
                  </a:cubicBezTo>
                  <a:cubicBezTo>
                    <a:pt x="54" y="171"/>
                    <a:pt x="56" y="164"/>
                    <a:pt x="61" y="161"/>
                  </a:cubicBezTo>
                  <a:cubicBezTo>
                    <a:pt x="63" y="156"/>
                    <a:pt x="68" y="154"/>
                    <a:pt x="69" y="149"/>
                  </a:cubicBezTo>
                  <a:cubicBezTo>
                    <a:pt x="70" y="149"/>
                    <a:pt x="71" y="148"/>
                    <a:pt x="72" y="148"/>
                  </a:cubicBezTo>
                  <a:cubicBezTo>
                    <a:pt x="73" y="146"/>
                    <a:pt x="72" y="143"/>
                    <a:pt x="72" y="141"/>
                  </a:cubicBezTo>
                  <a:cubicBezTo>
                    <a:pt x="71" y="141"/>
                    <a:pt x="71" y="141"/>
                    <a:pt x="71" y="141"/>
                  </a:cubicBezTo>
                  <a:close/>
                  <a:moveTo>
                    <a:pt x="110" y="183"/>
                  </a:moveTo>
                  <a:cubicBezTo>
                    <a:pt x="112" y="179"/>
                    <a:pt x="115" y="176"/>
                    <a:pt x="118" y="172"/>
                  </a:cubicBezTo>
                  <a:cubicBezTo>
                    <a:pt x="122" y="167"/>
                    <a:pt x="127" y="161"/>
                    <a:pt x="131" y="156"/>
                  </a:cubicBezTo>
                  <a:cubicBezTo>
                    <a:pt x="132" y="154"/>
                    <a:pt x="133" y="152"/>
                    <a:pt x="134" y="151"/>
                  </a:cubicBezTo>
                  <a:cubicBezTo>
                    <a:pt x="136" y="148"/>
                    <a:pt x="139" y="145"/>
                    <a:pt x="136" y="143"/>
                  </a:cubicBezTo>
                  <a:cubicBezTo>
                    <a:pt x="136" y="144"/>
                    <a:pt x="134" y="144"/>
                    <a:pt x="133" y="145"/>
                  </a:cubicBezTo>
                  <a:cubicBezTo>
                    <a:pt x="128" y="155"/>
                    <a:pt x="119" y="161"/>
                    <a:pt x="115" y="171"/>
                  </a:cubicBezTo>
                  <a:cubicBezTo>
                    <a:pt x="111" y="173"/>
                    <a:pt x="109" y="178"/>
                    <a:pt x="106" y="180"/>
                  </a:cubicBezTo>
                  <a:cubicBezTo>
                    <a:pt x="106" y="182"/>
                    <a:pt x="105" y="186"/>
                    <a:pt x="106" y="188"/>
                  </a:cubicBezTo>
                  <a:cubicBezTo>
                    <a:pt x="107" y="186"/>
                    <a:pt x="108" y="184"/>
                    <a:pt x="110" y="183"/>
                  </a:cubicBezTo>
                  <a:close/>
                  <a:moveTo>
                    <a:pt x="189" y="157"/>
                  </a:moveTo>
                  <a:cubicBezTo>
                    <a:pt x="184" y="161"/>
                    <a:pt x="180" y="166"/>
                    <a:pt x="177" y="172"/>
                  </a:cubicBezTo>
                  <a:cubicBezTo>
                    <a:pt x="173" y="173"/>
                    <a:pt x="171" y="177"/>
                    <a:pt x="170" y="180"/>
                  </a:cubicBezTo>
                  <a:cubicBezTo>
                    <a:pt x="169" y="180"/>
                    <a:pt x="169" y="180"/>
                    <a:pt x="168" y="181"/>
                  </a:cubicBezTo>
                  <a:cubicBezTo>
                    <a:pt x="167" y="184"/>
                    <a:pt x="167" y="186"/>
                    <a:pt x="167" y="189"/>
                  </a:cubicBezTo>
                  <a:cubicBezTo>
                    <a:pt x="175" y="183"/>
                    <a:pt x="179" y="174"/>
                    <a:pt x="185" y="167"/>
                  </a:cubicBezTo>
                  <a:cubicBezTo>
                    <a:pt x="190" y="162"/>
                    <a:pt x="193" y="155"/>
                    <a:pt x="198" y="150"/>
                  </a:cubicBezTo>
                  <a:cubicBezTo>
                    <a:pt x="197" y="149"/>
                    <a:pt x="198" y="147"/>
                    <a:pt x="198" y="146"/>
                  </a:cubicBezTo>
                  <a:cubicBezTo>
                    <a:pt x="198" y="145"/>
                    <a:pt x="198" y="145"/>
                    <a:pt x="197" y="145"/>
                  </a:cubicBezTo>
                  <a:cubicBezTo>
                    <a:pt x="194" y="149"/>
                    <a:pt x="191" y="152"/>
                    <a:pt x="189" y="157"/>
                  </a:cubicBezTo>
                  <a:close/>
                  <a:moveTo>
                    <a:pt x="227" y="183"/>
                  </a:moveTo>
                  <a:cubicBezTo>
                    <a:pt x="227" y="187"/>
                    <a:pt x="227" y="188"/>
                    <a:pt x="227" y="191"/>
                  </a:cubicBezTo>
                  <a:cubicBezTo>
                    <a:pt x="228" y="191"/>
                    <a:pt x="229" y="189"/>
                    <a:pt x="229" y="187"/>
                  </a:cubicBezTo>
                  <a:cubicBezTo>
                    <a:pt x="233" y="185"/>
                    <a:pt x="236" y="179"/>
                    <a:pt x="239" y="178"/>
                  </a:cubicBezTo>
                  <a:cubicBezTo>
                    <a:pt x="238" y="175"/>
                    <a:pt x="240" y="175"/>
                    <a:pt x="241" y="174"/>
                  </a:cubicBezTo>
                  <a:cubicBezTo>
                    <a:pt x="244" y="171"/>
                    <a:pt x="248" y="165"/>
                    <a:pt x="251" y="162"/>
                  </a:cubicBezTo>
                  <a:cubicBezTo>
                    <a:pt x="254" y="158"/>
                    <a:pt x="262" y="153"/>
                    <a:pt x="259" y="146"/>
                  </a:cubicBezTo>
                  <a:cubicBezTo>
                    <a:pt x="246" y="157"/>
                    <a:pt x="237" y="170"/>
                    <a:pt x="227" y="183"/>
                  </a:cubicBezTo>
                  <a:close/>
                  <a:moveTo>
                    <a:pt x="41" y="187"/>
                  </a:moveTo>
                  <a:cubicBezTo>
                    <a:pt x="42" y="189"/>
                    <a:pt x="42" y="189"/>
                    <a:pt x="41" y="191"/>
                  </a:cubicBezTo>
                  <a:cubicBezTo>
                    <a:pt x="44" y="191"/>
                    <a:pt x="43" y="188"/>
                    <a:pt x="45" y="188"/>
                  </a:cubicBezTo>
                  <a:cubicBezTo>
                    <a:pt x="52" y="177"/>
                    <a:pt x="62" y="169"/>
                    <a:pt x="70" y="159"/>
                  </a:cubicBezTo>
                  <a:cubicBezTo>
                    <a:pt x="70" y="157"/>
                    <a:pt x="71" y="156"/>
                    <a:pt x="72" y="155"/>
                  </a:cubicBezTo>
                  <a:cubicBezTo>
                    <a:pt x="72" y="154"/>
                    <a:pt x="73" y="151"/>
                    <a:pt x="71" y="151"/>
                  </a:cubicBezTo>
                  <a:cubicBezTo>
                    <a:pt x="61" y="163"/>
                    <a:pt x="51" y="175"/>
                    <a:pt x="41" y="187"/>
                  </a:cubicBezTo>
                  <a:close/>
                  <a:moveTo>
                    <a:pt x="130" y="159"/>
                  </a:moveTo>
                  <a:cubicBezTo>
                    <a:pt x="128" y="164"/>
                    <a:pt x="123" y="166"/>
                    <a:pt x="122" y="171"/>
                  </a:cubicBezTo>
                  <a:cubicBezTo>
                    <a:pt x="117" y="175"/>
                    <a:pt x="115" y="182"/>
                    <a:pt x="109" y="186"/>
                  </a:cubicBezTo>
                  <a:cubicBezTo>
                    <a:pt x="109" y="189"/>
                    <a:pt x="108" y="191"/>
                    <a:pt x="105" y="192"/>
                  </a:cubicBezTo>
                  <a:cubicBezTo>
                    <a:pt x="106" y="194"/>
                    <a:pt x="106" y="195"/>
                    <a:pt x="106" y="196"/>
                  </a:cubicBezTo>
                  <a:cubicBezTo>
                    <a:pt x="109" y="196"/>
                    <a:pt x="110" y="193"/>
                    <a:pt x="111" y="191"/>
                  </a:cubicBezTo>
                  <a:cubicBezTo>
                    <a:pt x="115" y="187"/>
                    <a:pt x="118" y="182"/>
                    <a:pt x="122" y="178"/>
                  </a:cubicBezTo>
                  <a:cubicBezTo>
                    <a:pt x="124" y="174"/>
                    <a:pt x="127" y="170"/>
                    <a:pt x="130" y="167"/>
                  </a:cubicBezTo>
                  <a:cubicBezTo>
                    <a:pt x="134" y="163"/>
                    <a:pt x="138" y="159"/>
                    <a:pt x="137" y="153"/>
                  </a:cubicBezTo>
                  <a:cubicBezTo>
                    <a:pt x="136" y="153"/>
                    <a:pt x="136" y="152"/>
                    <a:pt x="136" y="152"/>
                  </a:cubicBezTo>
                  <a:cubicBezTo>
                    <a:pt x="134" y="155"/>
                    <a:pt x="133" y="158"/>
                    <a:pt x="130" y="159"/>
                  </a:cubicBezTo>
                  <a:close/>
                  <a:moveTo>
                    <a:pt x="188" y="167"/>
                  </a:moveTo>
                  <a:cubicBezTo>
                    <a:pt x="186" y="168"/>
                    <a:pt x="185" y="168"/>
                    <a:pt x="185" y="170"/>
                  </a:cubicBezTo>
                  <a:cubicBezTo>
                    <a:pt x="184" y="170"/>
                    <a:pt x="184" y="171"/>
                    <a:pt x="183" y="171"/>
                  </a:cubicBezTo>
                  <a:cubicBezTo>
                    <a:pt x="180" y="177"/>
                    <a:pt x="176" y="183"/>
                    <a:pt x="172" y="189"/>
                  </a:cubicBezTo>
                  <a:cubicBezTo>
                    <a:pt x="171" y="189"/>
                    <a:pt x="171" y="189"/>
                    <a:pt x="170" y="189"/>
                  </a:cubicBezTo>
                  <a:cubicBezTo>
                    <a:pt x="169" y="192"/>
                    <a:pt x="166" y="194"/>
                    <a:pt x="167" y="200"/>
                  </a:cubicBezTo>
                  <a:cubicBezTo>
                    <a:pt x="170" y="200"/>
                    <a:pt x="170" y="196"/>
                    <a:pt x="172" y="196"/>
                  </a:cubicBezTo>
                  <a:cubicBezTo>
                    <a:pt x="180" y="185"/>
                    <a:pt x="188" y="174"/>
                    <a:pt x="196" y="163"/>
                  </a:cubicBezTo>
                  <a:cubicBezTo>
                    <a:pt x="196" y="163"/>
                    <a:pt x="197" y="163"/>
                    <a:pt x="198" y="163"/>
                  </a:cubicBezTo>
                  <a:cubicBezTo>
                    <a:pt x="198" y="159"/>
                    <a:pt x="199" y="157"/>
                    <a:pt x="198" y="155"/>
                  </a:cubicBezTo>
                  <a:cubicBezTo>
                    <a:pt x="194" y="158"/>
                    <a:pt x="190" y="162"/>
                    <a:pt x="188" y="167"/>
                  </a:cubicBezTo>
                  <a:close/>
                  <a:moveTo>
                    <a:pt x="250" y="165"/>
                  </a:moveTo>
                  <a:cubicBezTo>
                    <a:pt x="249" y="167"/>
                    <a:pt x="246" y="169"/>
                    <a:pt x="245" y="171"/>
                  </a:cubicBezTo>
                  <a:cubicBezTo>
                    <a:pt x="241" y="175"/>
                    <a:pt x="239" y="179"/>
                    <a:pt x="236" y="183"/>
                  </a:cubicBezTo>
                  <a:cubicBezTo>
                    <a:pt x="233" y="186"/>
                    <a:pt x="230" y="189"/>
                    <a:pt x="229" y="194"/>
                  </a:cubicBezTo>
                  <a:cubicBezTo>
                    <a:pt x="229" y="194"/>
                    <a:pt x="228" y="195"/>
                    <a:pt x="227" y="195"/>
                  </a:cubicBezTo>
                  <a:cubicBezTo>
                    <a:pt x="228" y="197"/>
                    <a:pt x="227" y="199"/>
                    <a:pt x="228" y="201"/>
                  </a:cubicBezTo>
                  <a:cubicBezTo>
                    <a:pt x="239" y="189"/>
                    <a:pt x="249" y="174"/>
                    <a:pt x="260" y="162"/>
                  </a:cubicBezTo>
                  <a:cubicBezTo>
                    <a:pt x="260" y="160"/>
                    <a:pt x="261" y="157"/>
                    <a:pt x="259" y="156"/>
                  </a:cubicBezTo>
                  <a:cubicBezTo>
                    <a:pt x="257" y="159"/>
                    <a:pt x="254" y="163"/>
                    <a:pt x="250" y="165"/>
                  </a:cubicBezTo>
                  <a:close/>
                  <a:moveTo>
                    <a:pt x="45" y="193"/>
                  </a:moveTo>
                  <a:cubicBezTo>
                    <a:pt x="45" y="193"/>
                    <a:pt x="43" y="193"/>
                    <a:pt x="43" y="194"/>
                  </a:cubicBezTo>
                  <a:cubicBezTo>
                    <a:pt x="43" y="194"/>
                    <a:pt x="43" y="196"/>
                    <a:pt x="41" y="196"/>
                  </a:cubicBezTo>
                  <a:cubicBezTo>
                    <a:pt x="42" y="198"/>
                    <a:pt x="41" y="200"/>
                    <a:pt x="42" y="201"/>
                  </a:cubicBezTo>
                  <a:cubicBezTo>
                    <a:pt x="52" y="189"/>
                    <a:pt x="63" y="178"/>
                    <a:pt x="72" y="166"/>
                  </a:cubicBezTo>
                  <a:cubicBezTo>
                    <a:pt x="72" y="163"/>
                    <a:pt x="72" y="161"/>
                    <a:pt x="72" y="160"/>
                  </a:cubicBezTo>
                  <a:cubicBezTo>
                    <a:pt x="63" y="171"/>
                    <a:pt x="52" y="180"/>
                    <a:pt x="45" y="193"/>
                  </a:cubicBezTo>
                  <a:close/>
                  <a:moveTo>
                    <a:pt x="136" y="163"/>
                  </a:moveTo>
                  <a:cubicBezTo>
                    <a:pt x="134" y="166"/>
                    <a:pt x="132" y="168"/>
                    <a:pt x="129" y="170"/>
                  </a:cubicBezTo>
                  <a:cubicBezTo>
                    <a:pt x="129" y="172"/>
                    <a:pt x="128" y="173"/>
                    <a:pt x="127" y="173"/>
                  </a:cubicBezTo>
                  <a:cubicBezTo>
                    <a:pt x="126" y="176"/>
                    <a:pt x="124" y="177"/>
                    <a:pt x="122" y="179"/>
                  </a:cubicBezTo>
                  <a:cubicBezTo>
                    <a:pt x="120" y="185"/>
                    <a:pt x="113" y="190"/>
                    <a:pt x="110" y="197"/>
                  </a:cubicBezTo>
                  <a:cubicBezTo>
                    <a:pt x="108" y="198"/>
                    <a:pt x="106" y="201"/>
                    <a:pt x="107" y="203"/>
                  </a:cubicBezTo>
                  <a:cubicBezTo>
                    <a:pt x="109" y="202"/>
                    <a:pt x="110" y="200"/>
                    <a:pt x="111" y="198"/>
                  </a:cubicBezTo>
                  <a:cubicBezTo>
                    <a:pt x="121" y="188"/>
                    <a:pt x="128" y="177"/>
                    <a:pt x="137" y="168"/>
                  </a:cubicBezTo>
                  <a:cubicBezTo>
                    <a:pt x="137" y="166"/>
                    <a:pt x="138" y="164"/>
                    <a:pt x="136" y="163"/>
                  </a:cubicBezTo>
                  <a:close/>
                  <a:moveTo>
                    <a:pt x="188" y="177"/>
                  </a:moveTo>
                  <a:cubicBezTo>
                    <a:pt x="188" y="178"/>
                    <a:pt x="187" y="178"/>
                    <a:pt x="187" y="179"/>
                  </a:cubicBezTo>
                  <a:cubicBezTo>
                    <a:pt x="185" y="179"/>
                    <a:pt x="186" y="181"/>
                    <a:pt x="185" y="182"/>
                  </a:cubicBezTo>
                  <a:cubicBezTo>
                    <a:pt x="184" y="183"/>
                    <a:pt x="183" y="183"/>
                    <a:pt x="182" y="184"/>
                  </a:cubicBezTo>
                  <a:cubicBezTo>
                    <a:pt x="182" y="185"/>
                    <a:pt x="182" y="186"/>
                    <a:pt x="182" y="186"/>
                  </a:cubicBezTo>
                  <a:cubicBezTo>
                    <a:pt x="181" y="187"/>
                    <a:pt x="179" y="188"/>
                    <a:pt x="179" y="189"/>
                  </a:cubicBezTo>
                  <a:cubicBezTo>
                    <a:pt x="179" y="189"/>
                    <a:pt x="179" y="190"/>
                    <a:pt x="179" y="190"/>
                  </a:cubicBezTo>
                  <a:cubicBezTo>
                    <a:pt x="178" y="191"/>
                    <a:pt x="177" y="191"/>
                    <a:pt x="177" y="192"/>
                  </a:cubicBezTo>
                  <a:cubicBezTo>
                    <a:pt x="176" y="192"/>
                    <a:pt x="177" y="193"/>
                    <a:pt x="177" y="193"/>
                  </a:cubicBezTo>
                  <a:cubicBezTo>
                    <a:pt x="176" y="193"/>
                    <a:pt x="175" y="193"/>
                    <a:pt x="175" y="194"/>
                  </a:cubicBezTo>
                  <a:cubicBezTo>
                    <a:pt x="174" y="195"/>
                    <a:pt x="174" y="196"/>
                    <a:pt x="174" y="197"/>
                  </a:cubicBezTo>
                  <a:cubicBezTo>
                    <a:pt x="170" y="202"/>
                    <a:pt x="165" y="205"/>
                    <a:pt x="168" y="211"/>
                  </a:cubicBezTo>
                  <a:cubicBezTo>
                    <a:pt x="174" y="206"/>
                    <a:pt x="178" y="197"/>
                    <a:pt x="184" y="191"/>
                  </a:cubicBezTo>
                  <a:cubicBezTo>
                    <a:pt x="184" y="190"/>
                    <a:pt x="186" y="190"/>
                    <a:pt x="186" y="189"/>
                  </a:cubicBezTo>
                  <a:cubicBezTo>
                    <a:pt x="186" y="189"/>
                    <a:pt x="186" y="188"/>
                    <a:pt x="186" y="187"/>
                  </a:cubicBezTo>
                  <a:cubicBezTo>
                    <a:pt x="190" y="181"/>
                    <a:pt x="200" y="176"/>
                    <a:pt x="199" y="166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4" y="169"/>
                    <a:pt x="192" y="174"/>
                    <a:pt x="188" y="177"/>
                  </a:cubicBezTo>
                  <a:close/>
                  <a:moveTo>
                    <a:pt x="246" y="182"/>
                  </a:moveTo>
                  <a:cubicBezTo>
                    <a:pt x="245" y="183"/>
                    <a:pt x="244" y="183"/>
                    <a:pt x="244" y="184"/>
                  </a:cubicBezTo>
                  <a:cubicBezTo>
                    <a:pt x="243" y="184"/>
                    <a:pt x="243" y="186"/>
                    <a:pt x="243" y="186"/>
                  </a:cubicBezTo>
                  <a:cubicBezTo>
                    <a:pt x="241" y="190"/>
                    <a:pt x="237" y="191"/>
                    <a:pt x="235" y="194"/>
                  </a:cubicBezTo>
                  <a:cubicBezTo>
                    <a:pt x="235" y="195"/>
                    <a:pt x="235" y="196"/>
                    <a:pt x="234" y="196"/>
                  </a:cubicBezTo>
                  <a:cubicBezTo>
                    <a:pt x="233" y="198"/>
                    <a:pt x="230" y="200"/>
                    <a:pt x="229" y="203"/>
                  </a:cubicBezTo>
                  <a:cubicBezTo>
                    <a:pt x="228" y="203"/>
                    <a:pt x="230" y="203"/>
                    <a:pt x="229" y="204"/>
                  </a:cubicBezTo>
                  <a:cubicBezTo>
                    <a:pt x="229" y="205"/>
                    <a:pt x="228" y="205"/>
                    <a:pt x="227" y="206"/>
                  </a:cubicBezTo>
                  <a:cubicBezTo>
                    <a:pt x="228" y="208"/>
                    <a:pt x="228" y="211"/>
                    <a:pt x="228" y="213"/>
                  </a:cubicBezTo>
                  <a:cubicBezTo>
                    <a:pt x="235" y="207"/>
                    <a:pt x="239" y="198"/>
                    <a:pt x="247" y="192"/>
                  </a:cubicBezTo>
                  <a:cubicBezTo>
                    <a:pt x="250" y="186"/>
                    <a:pt x="255" y="182"/>
                    <a:pt x="259" y="176"/>
                  </a:cubicBezTo>
                  <a:cubicBezTo>
                    <a:pt x="260" y="176"/>
                    <a:pt x="261" y="178"/>
                    <a:pt x="261" y="177"/>
                  </a:cubicBezTo>
                  <a:cubicBezTo>
                    <a:pt x="260" y="174"/>
                    <a:pt x="262" y="168"/>
                    <a:pt x="260" y="166"/>
                  </a:cubicBezTo>
                  <a:cubicBezTo>
                    <a:pt x="255" y="171"/>
                    <a:pt x="250" y="176"/>
                    <a:pt x="246" y="182"/>
                  </a:cubicBezTo>
                  <a:close/>
                  <a:moveTo>
                    <a:pt x="70" y="173"/>
                  </a:moveTo>
                  <a:cubicBezTo>
                    <a:pt x="69" y="173"/>
                    <a:pt x="68" y="174"/>
                    <a:pt x="67" y="174"/>
                  </a:cubicBezTo>
                  <a:cubicBezTo>
                    <a:pt x="67" y="175"/>
                    <a:pt x="67" y="175"/>
                    <a:pt x="67" y="176"/>
                  </a:cubicBezTo>
                  <a:cubicBezTo>
                    <a:pt x="66" y="178"/>
                    <a:pt x="63" y="180"/>
                    <a:pt x="61" y="182"/>
                  </a:cubicBezTo>
                  <a:cubicBezTo>
                    <a:pt x="58" y="186"/>
                    <a:pt x="55" y="190"/>
                    <a:pt x="51" y="194"/>
                  </a:cubicBezTo>
                  <a:cubicBezTo>
                    <a:pt x="49" y="196"/>
                    <a:pt x="47" y="198"/>
                    <a:pt x="46" y="200"/>
                  </a:cubicBezTo>
                  <a:cubicBezTo>
                    <a:pt x="45" y="201"/>
                    <a:pt x="45" y="202"/>
                    <a:pt x="45" y="203"/>
                  </a:cubicBezTo>
                  <a:cubicBezTo>
                    <a:pt x="44" y="204"/>
                    <a:pt x="43" y="204"/>
                    <a:pt x="42" y="205"/>
                  </a:cubicBezTo>
                  <a:cubicBezTo>
                    <a:pt x="41" y="207"/>
                    <a:pt x="42" y="209"/>
                    <a:pt x="42" y="211"/>
                  </a:cubicBezTo>
                  <a:cubicBezTo>
                    <a:pt x="54" y="201"/>
                    <a:pt x="63" y="188"/>
                    <a:pt x="73" y="176"/>
                  </a:cubicBezTo>
                  <a:cubicBezTo>
                    <a:pt x="73" y="174"/>
                    <a:pt x="73" y="172"/>
                    <a:pt x="72" y="170"/>
                  </a:cubicBezTo>
                  <a:cubicBezTo>
                    <a:pt x="71" y="171"/>
                    <a:pt x="71" y="172"/>
                    <a:pt x="70" y="173"/>
                  </a:cubicBezTo>
                  <a:close/>
                  <a:moveTo>
                    <a:pt x="114" y="198"/>
                  </a:moveTo>
                  <a:cubicBezTo>
                    <a:pt x="114" y="199"/>
                    <a:pt x="110" y="203"/>
                    <a:pt x="109" y="207"/>
                  </a:cubicBezTo>
                  <a:cubicBezTo>
                    <a:pt x="107" y="208"/>
                    <a:pt x="105" y="210"/>
                    <a:pt x="107" y="214"/>
                  </a:cubicBezTo>
                  <a:cubicBezTo>
                    <a:pt x="117" y="201"/>
                    <a:pt x="128" y="188"/>
                    <a:pt x="138" y="174"/>
                  </a:cubicBezTo>
                  <a:cubicBezTo>
                    <a:pt x="138" y="174"/>
                    <a:pt x="138" y="172"/>
                    <a:pt x="137" y="172"/>
                  </a:cubicBezTo>
                  <a:cubicBezTo>
                    <a:pt x="128" y="179"/>
                    <a:pt x="123" y="189"/>
                    <a:pt x="114" y="198"/>
                  </a:cubicBezTo>
                  <a:close/>
                  <a:moveTo>
                    <a:pt x="168" y="214"/>
                  </a:moveTo>
                  <a:cubicBezTo>
                    <a:pt x="169" y="215"/>
                    <a:pt x="169" y="216"/>
                    <a:pt x="169" y="217"/>
                  </a:cubicBezTo>
                  <a:cubicBezTo>
                    <a:pt x="167" y="217"/>
                    <a:pt x="168" y="219"/>
                    <a:pt x="168" y="221"/>
                  </a:cubicBezTo>
                  <a:cubicBezTo>
                    <a:pt x="172" y="218"/>
                    <a:pt x="176" y="213"/>
                    <a:pt x="179" y="207"/>
                  </a:cubicBezTo>
                  <a:cubicBezTo>
                    <a:pt x="184" y="202"/>
                    <a:pt x="189" y="196"/>
                    <a:pt x="193" y="191"/>
                  </a:cubicBezTo>
                  <a:cubicBezTo>
                    <a:pt x="196" y="187"/>
                    <a:pt x="201" y="182"/>
                    <a:pt x="198" y="177"/>
                  </a:cubicBezTo>
                  <a:cubicBezTo>
                    <a:pt x="192" y="181"/>
                    <a:pt x="189" y="188"/>
                    <a:pt x="184" y="193"/>
                  </a:cubicBezTo>
                  <a:cubicBezTo>
                    <a:pt x="180" y="200"/>
                    <a:pt x="173" y="207"/>
                    <a:pt x="168" y="214"/>
                  </a:cubicBezTo>
                  <a:close/>
                  <a:moveTo>
                    <a:pt x="228" y="217"/>
                  </a:moveTo>
                  <a:cubicBezTo>
                    <a:pt x="228" y="219"/>
                    <a:pt x="227" y="221"/>
                    <a:pt x="228" y="224"/>
                  </a:cubicBezTo>
                  <a:cubicBezTo>
                    <a:pt x="234" y="216"/>
                    <a:pt x="240" y="209"/>
                    <a:pt x="247" y="203"/>
                  </a:cubicBezTo>
                  <a:cubicBezTo>
                    <a:pt x="248" y="201"/>
                    <a:pt x="249" y="199"/>
                    <a:pt x="251" y="198"/>
                  </a:cubicBezTo>
                  <a:cubicBezTo>
                    <a:pt x="255" y="193"/>
                    <a:pt x="263" y="187"/>
                    <a:pt x="260" y="179"/>
                  </a:cubicBezTo>
                  <a:cubicBezTo>
                    <a:pt x="249" y="192"/>
                    <a:pt x="237" y="202"/>
                    <a:pt x="228" y="217"/>
                  </a:cubicBezTo>
                  <a:close/>
                  <a:moveTo>
                    <a:pt x="137" y="180"/>
                  </a:moveTo>
                  <a:cubicBezTo>
                    <a:pt x="132" y="185"/>
                    <a:pt x="127" y="193"/>
                    <a:pt x="121" y="199"/>
                  </a:cubicBezTo>
                  <a:cubicBezTo>
                    <a:pt x="120" y="201"/>
                    <a:pt x="117" y="205"/>
                    <a:pt x="114" y="206"/>
                  </a:cubicBezTo>
                  <a:cubicBezTo>
                    <a:pt x="113" y="210"/>
                    <a:pt x="109" y="214"/>
                    <a:pt x="107" y="218"/>
                  </a:cubicBezTo>
                  <a:cubicBezTo>
                    <a:pt x="107" y="218"/>
                    <a:pt x="106" y="218"/>
                    <a:pt x="106" y="218"/>
                  </a:cubicBezTo>
                  <a:cubicBezTo>
                    <a:pt x="106" y="220"/>
                    <a:pt x="106" y="221"/>
                    <a:pt x="106" y="223"/>
                  </a:cubicBezTo>
                  <a:cubicBezTo>
                    <a:pt x="118" y="211"/>
                    <a:pt x="128" y="198"/>
                    <a:pt x="138" y="185"/>
                  </a:cubicBezTo>
                  <a:cubicBezTo>
                    <a:pt x="138" y="183"/>
                    <a:pt x="139" y="182"/>
                    <a:pt x="139" y="180"/>
                  </a:cubicBezTo>
                  <a:cubicBezTo>
                    <a:pt x="138" y="180"/>
                    <a:pt x="138" y="180"/>
                    <a:pt x="137" y="180"/>
                  </a:cubicBezTo>
                  <a:close/>
                  <a:moveTo>
                    <a:pt x="60" y="195"/>
                  </a:moveTo>
                  <a:cubicBezTo>
                    <a:pt x="55" y="203"/>
                    <a:pt x="49" y="207"/>
                    <a:pt x="44" y="214"/>
                  </a:cubicBezTo>
                  <a:cubicBezTo>
                    <a:pt x="44" y="214"/>
                    <a:pt x="42" y="214"/>
                    <a:pt x="43" y="215"/>
                  </a:cubicBezTo>
                  <a:cubicBezTo>
                    <a:pt x="42" y="216"/>
                    <a:pt x="43" y="219"/>
                    <a:pt x="42" y="220"/>
                  </a:cubicBezTo>
                  <a:cubicBezTo>
                    <a:pt x="49" y="213"/>
                    <a:pt x="57" y="205"/>
                    <a:pt x="64" y="197"/>
                  </a:cubicBezTo>
                  <a:cubicBezTo>
                    <a:pt x="67" y="193"/>
                    <a:pt x="70" y="189"/>
                    <a:pt x="73" y="185"/>
                  </a:cubicBezTo>
                  <a:cubicBezTo>
                    <a:pt x="73" y="184"/>
                    <a:pt x="73" y="182"/>
                    <a:pt x="73" y="181"/>
                  </a:cubicBezTo>
                  <a:cubicBezTo>
                    <a:pt x="73" y="181"/>
                    <a:pt x="73" y="181"/>
                    <a:pt x="72" y="181"/>
                  </a:cubicBezTo>
                  <a:cubicBezTo>
                    <a:pt x="68" y="185"/>
                    <a:pt x="65" y="191"/>
                    <a:pt x="60" y="195"/>
                  </a:cubicBezTo>
                  <a:close/>
                  <a:moveTo>
                    <a:pt x="197" y="190"/>
                  </a:moveTo>
                  <a:cubicBezTo>
                    <a:pt x="191" y="195"/>
                    <a:pt x="188" y="201"/>
                    <a:pt x="182" y="207"/>
                  </a:cubicBezTo>
                  <a:cubicBezTo>
                    <a:pt x="182" y="207"/>
                    <a:pt x="182" y="207"/>
                    <a:pt x="182" y="208"/>
                  </a:cubicBezTo>
                  <a:cubicBezTo>
                    <a:pt x="181" y="208"/>
                    <a:pt x="180" y="210"/>
                    <a:pt x="180" y="211"/>
                  </a:cubicBezTo>
                  <a:cubicBezTo>
                    <a:pt x="176" y="213"/>
                    <a:pt x="177" y="217"/>
                    <a:pt x="173" y="218"/>
                  </a:cubicBezTo>
                  <a:cubicBezTo>
                    <a:pt x="174" y="222"/>
                    <a:pt x="170" y="224"/>
                    <a:pt x="168" y="222"/>
                  </a:cubicBezTo>
                  <a:cubicBezTo>
                    <a:pt x="168" y="228"/>
                    <a:pt x="168" y="233"/>
                    <a:pt x="169" y="239"/>
                  </a:cubicBezTo>
                  <a:cubicBezTo>
                    <a:pt x="179" y="229"/>
                    <a:pt x="189" y="218"/>
                    <a:pt x="197" y="205"/>
                  </a:cubicBezTo>
                  <a:cubicBezTo>
                    <a:pt x="198" y="205"/>
                    <a:pt x="198" y="204"/>
                    <a:pt x="199" y="205"/>
                  </a:cubicBezTo>
                  <a:cubicBezTo>
                    <a:pt x="199" y="202"/>
                    <a:pt x="200" y="199"/>
                    <a:pt x="199" y="197"/>
                  </a:cubicBezTo>
                  <a:cubicBezTo>
                    <a:pt x="198" y="198"/>
                    <a:pt x="198" y="198"/>
                    <a:pt x="197" y="198"/>
                  </a:cubicBezTo>
                  <a:cubicBezTo>
                    <a:pt x="194" y="205"/>
                    <a:pt x="188" y="208"/>
                    <a:pt x="185" y="215"/>
                  </a:cubicBezTo>
                  <a:cubicBezTo>
                    <a:pt x="180" y="218"/>
                    <a:pt x="178" y="224"/>
                    <a:pt x="173" y="227"/>
                  </a:cubicBezTo>
                  <a:cubicBezTo>
                    <a:pt x="173" y="229"/>
                    <a:pt x="173" y="229"/>
                    <a:pt x="173" y="230"/>
                  </a:cubicBezTo>
                  <a:cubicBezTo>
                    <a:pt x="172" y="230"/>
                    <a:pt x="171" y="232"/>
                    <a:pt x="170" y="232"/>
                  </a:cubicBezTo>
                  <a:cubicBezTo>
                    <a:pt x="170" y="231"/>
                    <a:pt x="170" y="231"/>
                    <a:pt x="169" y="230"/>
                  </a:cubicBezTo>
                  <a:cubicBezTo>
                    <a:pt x="178" y="217"/>
                    <a:pt x="189" y="207"/>
                    <a:pt x="198" y="195"/>
                  </a:cubicBezTo>
                  <a:cubicBezTo>
                    <a:pt x="198" y="196"/>
                    <a:pt x="200" y="191"/>
                    <a:pt x="199" y="188"/>
                  </a:cubicBezTo>
                  <a:cubicBezTo>
                    <a:pt x="198" y="188"/>
                    <a:pt x="198" y="188"/>
                    <a:pt x="197" y="188"/>
                  </a:cubicBezTo>
                  <a:cubicBezTo>
                    <a:pt x="197" y="189"/>
                    <a:pt x="197" y="189"/>
                    <a:pt x="197" y="190"/>
                  </a:cubicBezTo>
                  <a:close/>
                  <a:moveTo>
                    <a:pt x="63" y="199"/>
                  </a:moveTo>
                  <a:cubicBezTo>
                    <a:pt x="63" y="200"/>
                    <a:pt x="63" y="201"/>
                    <a:pt x="62" y="201"/>
                  </a:cubicBezTo>
                  <a:cubicBezTo>
                    <a:pt x="58" y="207"/>
                    <a:pt x="51" y="213"/>
                    <a:pt x="47" y="218"/>
                  </a:cubicBezTo>
                  <a:cubicBezTo>
                    <a:pt x="47" y="219"/>
                    <a:pt x="47" y="220"/>
                    <a:pt x="47" y="220"/>
                  </a:cubicBezTo>
                  <a:cubicBezTo>
                    <a:pt x="46" y="221"/>
                    <a:pt x="44" y="222"/>
                    <a:pt x="43" y="224"/>
                  </a:cubicBezTo>
                  <a:cubicBezTo>
                    <a:pt x="43" y="224"/>
                    <a:pt x="42" y="227"/>
                    <a:pt x="42" y="227"/>
                  </a:cubicBezTo>
                  <a:cubicBezTo>
                    <a:pt x="42" y="227"/>
                    <a:pt x="43" y="229"/>
                    <a:pt x="42" y="229"/>
                  </a:cubicBezTo>
                  <a:cubicBezTo>
                    <a:pt x="44" y="227"/>
                    <a:pt x="46" y="225"/>
                    <a:pt x="49" y="223"/>
                  </a:cubicBezTo>
                  <a:cubicBezTo>
                    <a:pt x="51" y="221"/>
                    <a:pt x="52" y="218"/>
                    <a:pt x="54" y="216"/>
                  </a:cubicBezTo>
                  <a:cubicBezTo>
                    <a:pt x="54" y="216"/>
                    <a:pt x="55" y="216"/>
                    <a:pt x="56" y="215"/>
                  </a:cubicBezTo>
                  <a:cubicBezTo>
                    <a:pt x="57" y="214"/>
                    <a:pt x="58" y="212"/>
                    <a:pt x="59" y="211"/>
                  </a:cubicBezTo>
                  <a:cubicBezTo>
                    <a:pt x="61" y="208"/>
                    <a:pt x="63" y="207"/>
                    <a:pt x="66" y="204"/>
                  </a:cubicBezTo>
                  <a:cubicBezTo>
                    <a:pt x="69" y="200"/>
                    <a:pt x="75" y="193"/>
                    <a:pt x="72" y="190"/>
                  </a:cubicBezTo>
                  <a:cubicBezTo>
                    <a:pt x="70" y="193"/>
                    <a:pt x="66" y="196"/>
                    <a:pt x="63" y="199"/>
                  </a:cubicBezTo>
                  <a:close/>
                  <a:moveTo>
                    <a:pt x="237" y="215"/>
                  </a:moveTo>
                  <a:cubicBezTo>
                    <a:pt x="236" y="215"/>
                    <a:pt x="237" y="216"/>
                    <a:pt x="236" y="217"/>
                  </a:cubicBezTo>
                  <a:cubicBezTo>
                    <a:pt x="235" y="218"/>
                    <a:pt x="232" y="219"/>
                    <a:pt x="233" y="221"/>
                  </a:cubicBezTo>
                  <a:cubicBezTo>
                    <a:pt x="230" y="222"/>
                    <a:pt x="230" y="226"/>
                    <a:pt x="228" y="227"/>
                  </a:cubicBezTo>
                  <a:cubicBezTo>
                    <a:pt x="228" y="230"/>
                    <a:pt x="229" y="233"/>
                    <a:pt x="229" y="236"/>
                  </a:cubicBezTo>
                  <a:cubicBezTo>
                    <a:pt x="233" y="235"/>
                    <a:pt x="233" y="231"/>
                    <a:pt x="236" y="230"/>
                  </a:cubicBezTo>
                  <a:cubicBezTo>
                    <a:pt x="235" y="228"/>
                    <a:pt x="239" y="224"/>
                    <a:pt x="240" y="224"/>
                  </a:cubicBezTo>
                  <a:cubicBezTo>
                    <a:pt x="241" y="221"/>
                    <a:pt x="243" y="220"/>
                    <a:pt x="244" y="218"/>
                  </a:cubicBezTo>
                  <a:cubicBezTo>
                    <a:pt x="244" y="218"/>
                    <a:pt x="244" y="218"/>
                    <a:pt x="244" y="217"/>
                  </a:cubicBezTo>
                  <a:cubicBezTo>
                    <a:pt x="249" y="213"/>
                    <a:pt x="253" y="208"/>
                    <a:pt x="256" y="203"/>
                  </a:cubicBezTo>
                  <a:cubicBezTo>
                    <a:pt x="259" y="200"/>
                    <a:pt x="263" y="197"/>
                    <a:pt x="261" y="190"/>
                  </a:cubicBezTo>
                  <a:cubicBezTo>
                    <a:pt x="255" y="195"/>
                    <a:pt x="250" y="201"/>
                    <a:pt x="245" y="206"/>
                  </a:cubicBezTo>
                  <a:cubicBezTo>
                    <a:pt x="245" y="206"/>
                    <a:pt x="246" y="206"/>
                    <a:pt x="245" y="205"/>
                  </a:cubicBezTo>
                  <a:cubicBezTo>
                    <a:pt x="245" y="206"/>
                    <a:pt x="245" y="207"/>
                    <a:pt x="244" y="207"/>
                  </a:cubicBezTo>
                  <a:cubicBezTo>
                    <a:pt x="244" y="207"/>
                    <a:pt x="245" y="207"/>
                    <a:pt x="244" y="206"/>
                  </a:cubicBezTo>
                  <a:cubicBezTo>
                    <a:pt x="244" y="207"/>
                    <a:pt x="242" y="207"/>
                    <a:pt x="242" y="208"/>
                  </a:cubicBezTo>
                  <a:cubicBezTo>
                    <a:pt x="243" y="209"/>
                    <a:pt x="243" y="208"/>
                    <a:pt x="244" y="208"/>
                  </a:cubicBezTo>
                  <a:cubicBezTo>
                    <a:pt x="243" y="211"/>
                    <a:pt x="239" y="212"/>
                    <a:pt x="237" y="215"/>
                  </a:cubicBezTo>
                  <a:close/>
                  <a:moveTo>
                    <a:pt x="129" y="199"/>
                  </a:moveTo>
                  <a:cubicBezTo>
                    <a:pt x="127" y="204"/>
                    <a:pt x="122" y="206"/>
                    <a:pt x="120" y="211"/>
                  </a:cubicBezTo>
                  <a:cubicBezTo>
                    <a:pt x="120" y="211"/>
                    <a:pt x="119" y="211"/>
                    <a:pt x="119" y="211"/>
                  </a:cubicBezTo>
                  <a:cubicBezTo>
                    <a:pt x="118" y="214"/>
                    <a:pt x="115" y="215"/>
                    <a:pt x="114" y="218"/>
                  </a:cubicBezTo>
                  <a:cubicBezTo>
                    <a:pt x="114" y="218"/>
                    <a:pt x="114" y="218"/>
                    <a:pt x="113" y="218"/>
                  </a:cubicBezTo>
                  <a:cubicBezTo>
                    <a:pt x="114" y="219"/>
                    <a:pt x="113" y="219"/>
                    <a:pt x="112" y="220"/>
                  </a:cubicBezTo>
                  <a:cubicBezTo>
                    <a:pt x="110" y="222"/>
                    <a:pt x="109" y="227"/>
                    <a:pt x="106" y="227"/>
                  </a:cubicBezTo>
                  <a:cubicBezTo>
                    <a:pt x="107" y="230"/>
                    <a:pt x="105" y="231"/>
                    <a:pt x="107" y="232"/>
                  </a:cubicBezTo>
                  <a:cubicBezTo>
                    <a:pt x="116" y="220"/>
                    <a:pt x="127" y="211"/>
                    <a:pt x="135" y="198"/>
                  </a:cubicBezTo>
                  <a:cubicBezTo>
                    <a:pt x="137" y="198"/>
                    <a:pt x="137" y="197"/>
                    <a:pt x="138" y="196"/>
                  </a:cubicBezTo>
                  <a:cubicBezTo>
                    <a:pt x="138" y="194"/>
                    <a:pt x="139" y="191"/>
                    <a:pt x="137" y="190"/>
                  </a:cubicBezTo>
                  <a:cubicBezTo>
                    <a:pt x="134" y="193"/>
                    <a:pt x="133" y="197"/>
                    <a:pt x="129" y="199"/>
                  </a:cubicBezTo>
                  <a:close/>
                  <a:moveTo>
                    <a:pt x="120" y="219"/>
                  </a:moveTo>
                  <a:cubicBezTo>
                    <a:pt x="118" y="227"/>
                    <a:pt x="105" y="230"/>
                    <a:pt x="106" y="242"/>
                  </a:cubicBezTo>
                  <a:cubicBezTo>
                    <a:pt x="111" y="237"/>
                    <a:pt x="116" y="232"/>
                    <a:pt x="120" y="226"/>
                  </a:cubicBezTo>
                  <a:cubicBezTo>
                    <a:pt x="127" y="221"/>
                    <a:pt x="130" y="213"/>
                    <a:pt x="137" y="208"/>
                  </a:cubicBezTo>
                  <a:cubicBezTo>
                    <a:pt x="138" y="204"/>
                    <a:pt x="139" y="202"/>
                    <a:pt x="138" y="199"/>
                  </a:cubicBezTo>
                  <a:cubicBezTo>
                    <a:pt x="132" y="206"/>
                    <a:pt x="127" y="213"/>
                    <a:pt x="120" y="219"/>
                  </a:cubicBezTo>
                  <a:close/>
                  <a:moveTo>
                    <a:pt x="73" y="199"/>
                  </a:moveTo>
                  <a:cubicBezTo>
                    <a:pt x="69" y="202"/>
                    <a:pt x="66" y="206"/>
                    <a:pt x="62" y="211"/>
                  </a:cubicBezTo>
                  <a:cubicBezTo>
                    <a:pt x="58" y="215"/>
                    <a:pt x="55" y="219"/>
                    <a:pt x="52" y="222"/>
                  </a:cubicBezTo>
                  <a:cubicBezTo>
                    <a:pt x="49" y="227"/>
                    <a:pt x="42" y="231"/>
                    <a:pt x="42" y="237"/>
                  </a:cubicBezTo>
                  <a:cubicBezTo>
                    <a:pt x="48" y="233"/>
                    <a:pt x="53" y="226"/>
                    <a:pt x="58" y="221"/>
                  </a:cubicBezTo>
                  <a:cubicBezTo>
                    <a:pt x="63" y="215"/>
                    <a:pt x="70" y="211"/>
                    <a:pt x="73" y="205"/>
                  </a:cubicBezTo>
                  <a:cubicBezTo>
                    <a:pt x="73" y="204"/>
                    <a:pt x="73" y="204"/>
                    <a:pt x="73" y="204"/>
                  </a:cubicBezTo>
                  <a:cubicBezTo>
                    <a:pt x="73" y="202"/>
                    <a:pt x="73" y="201"/>
                    <a:pt x="74" y="199"/>
                  </a:cubicBezTo>
                  <a:cubicBezTo>
                    <a:pt x="73" y="199"/>
                    <a:pt x="73" y="199"/>
                    <a:pt x="73" y="199"/>
                  </a:cubicBezTo>
                  <a:close/>
                  <a:moveTo>
                    <a:pt x="242" y="232"/>
                  </a:moveTo>
                  <a:cubicBezTo>
                    <a:pt x="239" y="234"/>
                    <a:pt x="239" y="237"/>
                    <a:pt x="237" y="238"/>
                  </a:cubicBezTo>
                  <a:cubicBezTo>
                    <a:pt x="235" y="243"/>
                    <a:pt x="229" y="245"/>
                    <a:pt x="229" y="252"/>
                  </a:cubicBezTo>
                  <a:cubicBezTo>
                    <a:pt x="235" y="246"/>
                    <a:pt x="243" y="237"/>
                    <a:pt x="249" y="230"/>
                  </a:cubicBezTo>
                  <a:cubicBezTo>
                    <a:pt x="250" y="229"/>
                    <a:pt x="253" y="226"/>
                    <a:pt x="253" y="227"/>
                  </a:cubicBezTo>
                  <a:cubicBezTo>
                    <a:pt x="255" y="221"/>
                    <a:pt x="263" y="220"/>
                    <a:pt x="261" y="210"/>
                  </a:cubicBezTo>
                  <a:cubicBezTo>
                    <a:pt x="255" y="216"/>
                    <a:pt x="250" y="225"/>
                    <a:pt x="244" y="229"/>
                  </a:cubicBezTo>
                  <a:cubicBezTo>
                    <a:pt x="244" y="229"/>
                    <a:pt x="244" y="230"/>
                    <a:pt x="244" y="230"/>
                  </a:cubicBezTo>
                  <a:cubicBezTo>
                    <a:pt x="244" y="230"/>
                    <a:pt x="243" y="230"/>
                    <a:pt x="242" y="230"/>
                  </a:cubicBezTo>
                  <a:cubicBezTo>
                    <a:pt x="242" y="231"/>
                    <a:pt x="243" y="231"/>
                    <a:pt x="242" y="232"/>
                  </a:cubicBezTo>
                  <a:close/>
                  <a:moveTo>
                    <a:pt x="239" y="235"/>
                  </a:moveTo>
                  <a:cubicBezTo>
                    <a:pt x="242" y="229"/>
                    <a:pt x="247" y="225"/>
                    <a:pt x="251" y="220"/>
                  </a:cubicBezTo>
                  <a:cubicBezTo>
                    <a:pt x="251" y="221"/>
                    <a:pt x="251" y="221"/>
                    <a:pt x="251" y="220"/>
                  </a:cubicBezTo>
                  <a:cubicBezTo>
                    <a:pt x="253" y="217"/>
                    <a:pt x="257" y="213"/>
                    <a:pt x="259" y="209"/>
                  </a:cubicBezTo>
                  <a:cubicBezTo>
                    <a:pt x="260" y="208"/>
                    <a:pt x="260" y="208"/>
                    <a:pt x="261" y="208"/>
                  </a:cubicBezTo>
                  <a:cubicBezTo>
                    <a:pt x="262" y="206"/>
                    <a:pt x="261" y="203"/>
                    <a:pt x="261" y="200"/>
                  </a:cubicBezTo>
                  <a:cubicBezTo>
                    <a:pt x="255" y="205"/>
                    <a:pt x="251" y="212"/>
                    <a:pt x="246" y="218"/>
                  </a:cubicBezTo>
                  <a:cubicBezTo>
                    <a:pt x="245" y="218"/>
                    <a:pt x="245" y="217"/>
                    <a:pt x="245" y="217"/>
                  </a:cubicBezTo>
                  <a:cubicBezTo>
                    <a:pt x="245" y="218"/>
                    <a:pt x="245" y="218"/>
                    <a:pt x="245" y="219"/>
                  </a:cubicBezTo>
                  <a:cubicBezTo>
                    <a:pt x="240" y="225"/>
                    <a:pt x="235" y="232"/>
                    <a:pt x="230" y="238"/>
                  </a:cubicBezTo>
                  <a:cubicBezTo>
                    <a:pt x="229" y="238"/>
                    <a:pt x="229" y="237"/>
                    <a:pt x="228" y="237"/>
                  </a:cubicBezTo>
                  <a:cubicBezTo>
                    <a:pt x="229" y="240"/>
                    <a:pt x="228" y="242"/>
                    <a:pt x="229" y="245"/>
                  </a:cubicBezTo>
                  <a:cubicBezTo>
                    <a:pt x="233" y="243"/>
                    <a:pt x="234" y="237"/>
                    <a:pt x="239" y="235"/>
                  </a:cubicBezTo>
                  <a:close/>
                  <a:moveTo>
                    <a:pt x="174" y="244"/>
                  </a:moveTo>
                  <a:cubicBezTo>
                    <a:pt x="174" y="244"/>
                    <a:pt x="174" y="244"/>
                    <a:pt x="174" y="244"/>
                  </a:cubicBezTo>
                  <a:cubicBezTo>
                    <a:pt x="183" y="235"/>
                    <a:pt x="191" y="224"/>
                    <a:pt x="200" y="214"/>
                  </a:cubicBezTo>
                  <a:cubicBezTo>
                    <a:pt x="199" y="212"/>
                    <a:pt x="199" y="211"/>
                    <a:pt x="199" y="208"/>
                  </a:cubicBezTo>
                  <a:cubicBezTo>
                    <a:pt x="192" y="215"/>
                    <a:pt x="187" y="225"/>
                    <a:pt x="179" y="230"/>
                  </a:cubicBezTo>
                  <a:cubicBezTo>
                    <a:pt x="178" y="235"/>
                    <a:pt x="172" y="237"/>
                    <a:pt x="170" y="243"/>
                  </a:cubicBezTo>
                  <a:cubicBezTo>
                    <a:pt x="168" y="243"/>
                    <a:pt x="167" y="249"/>
                    <a:pt x="168" y="250"/>
                  </a:cubicBezTo>
                  <a:cubicBezTo>
                    <a:pt x="170" y="248"/>
                    <a:pt x="173" y="245"/>
                    <a:pt x="174" y="244"/>
                  </a:cubicBezTo>
                  <a:close/>
                  <a:moveTo>
                    <a:pt x="45" y="238"/>
                  </a:moveTo>
                  <a:cubicBezTo>
                    <a:pt x="45" y="239"/>
                    <a:pt x="46" y="239"/>
                    <a:pt x="45" y="240"/>
                  </a:cubicBezTo>
                  <a:cubicBezTo>
                    <a:pt x="45" y="241"/>
                    <a:pt x="43" y="241"/>
                    <a:pt x="42" y="241"/>
                  </a:cubicBezTo>
                  <a:cubicBezTo>
                    <a:pt x="43" y="244"/>
                    <a:pt x="43" y="246"/>
                    <a:pt x="42" y="249"/>
                  </a:cubicBezTo>
                  <a:cubicBezTo>
                    <a:pt x="54" y="237"/>
                    <a:pt x="62" y="225"/>
                    <a:pt x="74" y="215"/>
                  </a:cubicBezTo>
                  <a:cubicBezTo>
                    <a:pt x="73" y="213"/>
                    <a:pt x="74" y="210"/>
                    <a:pt x="72" y="210"/>
                  </a:cubicBezTo>
                  <a:cubicBezTo>
                    <a:pt x="63" y="219"/>
                    <a:pt x="55" y="229"/>
                    <a:pt x="45" y="238"/>
                  </a:cubicBezTo>
                  <a:close/>
                  <a:moveTo>
                    <a:pt x="116" y="233"/>
                  </a:moveTo>
                  <a:cubicBezTo>
                    <a:pt x="116" y="235"/>
                    <a:pt x="113" y="238"/>
                    <a:pt x="112" y="239"/>
                  </a:cubicBezTo>
                  <a:cubicBezTo>
                    <a:pt x="111" y="241"/>
                    <a:pt x="110" y="245"/>
                    <a:pt x="107" y="245"/>
                  </a:cubicBezTo>
                  <a:cubicBezTo>
                    <a:pt x="107" y="246"/>
                    <a:pt x="107" y="248"/>
                    <a:pt x="107" y="249"/>
                  </a:cubicBezTo>
                  <a:cubicBezTo>
                    <a:pt x="116" y="239"/>
                    <a:pt x="124" y="231"/>
                    <a:pt x="132" y="221"/>
                  </a:cubicBezTo>
                  <a:cubicBezTo>
                    <a:pt x="135" y="220"/>
                    <a:pt x="135" y="217"/>
                    <a:pt x="138" y="216"/>
                  </a:cubicBezTo>
                  <a:cubicBezTo>
                    <a:pt x="138" y="214"/>
                    <a:pt x="138" y="213"/>
                    <a:pt x="137" y="211"/>
                  </a:cubicBezTo>
                  <a:cubicBezTo>
                    <a:pt x="133" y="213"/>
                    <a:pt x="132" y="219"/>
                    <a:pt x="127" y="221"/>
                  </a:cubicBezTo>
                  <a:cubicBezTo>
                    <a:pt x="127" y="223"/>
                    <a:pt x="127" y="224"/>
                    <a:pt x="124" y="224"/>
                  </a:cubicBezTo>
                  <a:cubicBezTo>
                    <a:pt x="125" y="226"/>
                    <a:pt x="123" y="228"/>
                    <a:pt x="121" y="228"/>
                  </a:cubicBezTo>
                  <a:cubicBezTo>
                    <a:pt x="122" y="229"/>
                    <a:pt x="120" y="231"/>
                    <a:pt x="118" y="230"/>
                  </a:cubicBezTo>
                  <a:cubicBezTo>
                    <a:pt x="118" y="233"/>
                    <a:pt x="117" y="232"/>
                    <a:pt x="116" y="233"/>
                  </a:cubicBezTo>
                  <a:close/>
                  <a:moveTo>
                    <a:pt x="66" y="225"/>
                  </a:moveTo>
                  <a:cubicBezTo>
                    <a:pt x="61" y="233"/>
                    <a:pt x="54" y="239"/>
                    <a:pt x="48" y="246"/>
                  </a:cubicBezTo>
                  <a:cubicBezTo>
                    <a:pt x="46" y="248"/>
                    <a:pt x="43" y="251"/>
                    <a:pt x="43" y="254"/>
                  </a:cubicBezTo>
                  <a:cubicBezTo>
                    <a:pt x="47" y="253"/>
                    <a:pt x="50" y="249"/>
                    <a:pt x="53" y="246"/>
                  </a:cubicBezTo>
                  <a:cubicBezTo>
                    <a:pt x="56" y="243"/>
                    <a:pt x="59" y="240"/>
                    <a:pt x="61" y="237"/>
                  </a:cubicBezTo>
                  <a:cubicBezTo>
                    <a:pt x="65" y="234"/>
                    <a:pt x="67" y="229"/>
                    <a:pt x="71" y="226"/>
                  </a:cubicBezTo>
                  <a:cubicBezTo>
                    <a:pt x="72" y="226"/>
                    <a:pt x="73" y="225"/>
                    <a:pt x="74" y="224"/>
                  </a:cubicBezTo>
                  <a:cubicBezTo>
                    <a:pt x="73" y="221"/>
                    <a:pt x="74" y="219"/>
                    <a:pt x="73" y="218"/>
                  </a:cubicBezTo>
                  <a:cubicBezTo>
                    <a:pt x="71" y="221"/>
                    <a:pt x="69" y="223"/>
                    <a:pt x="66" y="225"/>
                  </a:cubicBezTo>
                  <a:close/>
                  <a:moveTo>
                    <a:pt x="191" y="227"/>
                  </a:moveTo>
                  <a:cubicBezTo>
                    <a:pt x="190" y="230"/>
                    <a:pt x="187" y="233"/>
                    <a:pt x="184" y="235"/>
                  </a:cubicBezTo>
                  <a:cubicBezTo>
                    <a:pt x="184" y="236"/>
                    <a:pt x="184" y="236"/>
                    <a:pt x="184" y="237"/>
                  </a:cubicBezTo>
                  <a:cubicBezTo>
                    <a:pt x="182" y="240"/>
                    <a:pt x="178" y="241"/>
                    <a:pt x="176" y="245"/>
                  </a:cubicBezTo>
                  <a:cubicBezTo>
                    <a:pt x="174" y="247"/>
                    <a:pt x="173" y="251"/>
                    <a:pt x="170" y="251"/>
                  </a:cubicBezTo>
                  <a:cubicBezTo>
                    <a:pt x="171" y="252"/>
                    <a:pt x="169" y="253"/>
                    <a:pt x="168" y="255"/>
                  </a:cubicBezTo>
                  <a:cubicBezTo>
                    <a:pt x="169" y="255"/>
                    <a:pt x="170" y="255"/>
                    <a:pt x="170" y="255"/>
                  </a:cubicBezTo>
                  <a:cubicBezTo>
                    <a:pt x="174" y="250"/>
                    <a:pt x="177" y="246"/>
                    <a:pt x="182" y="242"/>
                  </a:cubicBezTo>
                  <a:cubicBezTo>
                    <a:pt x="188" y="236"/>
                    <a:pt x="194" y="229"/>
                    <a:pt x="199" y="223"/>
                  </a:cubicBezTo>
                  <a:cubicBezTo>
                    <a:pt x="199" y="221"/>
                    <a:pt x="200" y="220"/>
                    <a:pt x="199" y="219"/>
                  </a:cubicBezTo>
                  <a:cubicBezTo>
                    <a:pt x="196" y="221"/>
                    <a:pt x="194" y="225"/>
                    <a:pt x="191" y="227"/>
                  </a:cubicBezTo>
                  <a:close/>
                  <a:moveTo>
                    <a:pt x="127" y="229"/>
                  </a:moveTo>
                  <a:cubicBezTo>
                    <a:pt x="126" y="230"/>
                    <a:pt x="128" y="229"/>
                    <a:pt x="127" y="231"/>
                  </a:cubicBezTo>
                  <a:cubicBezTo>
                    <a:pt x="124" y="232"/>
                    <a:pt x="124" y="237"/>
                    <a:pt x="121" y="235"/>
                  </a:cubicBezTo>
                  <a:cubicBezTo>
                    <a:pt x="120" y="237"/>
                    <a:pt x="120" y="236"/>
                    <a:pt x="121" y="237"/>
                  </a:cubicBezTo>
                  <a:cubicBezTo>
                    <a:pt x="115" y="242"/>
                    <a:pt x="111" y="247"/>
                    <a:pt x="107" y="253"/>
                  </a:cubicBezTo>
                  <a:cubicBezTo>
                    <a:pt x="107" y="254"/>
                    <a:pt x="108" y="253"/>
                    <a:pt x="109" y="253"/>
                  </a:cubicBezTo>
                  <a:cubicBezTo>
                    <a:pt x="115" y="248"/>
                    <a:pt x="119" y="242"/>
                    <a:pt x="124" y="237"/>
                  </a:cubicBezTo>
                  <a:cubicBezTo>
                    <a:pt x="125" y="235"/>
                    <a:pt x="127" y="235"/>
                    <a:pt x="128" y="233"/>
                  </a:cubicBezTo>
                  <a:cubicBezTo>
                    <a:pt x="130" y="231"/>
                    <a:pt x="131" y="228"/>
                    <a:pt x="134" y="227"/>
                  </a:cubicBezTo>
                  <a:cubicBezTo>
                    <a:pt x="134" y="226"/>
                    <a:pt x="135" y="225"/>
                    <a:pt x="136" y="225"/>
                  </a:cubicBezTo>
                  <a:cubicBezTo>
                    <a:pt x="136" y="226"/>
                    <a:pt x="137" y="226"/>
                    <a:pt x="137" y="227"/>
                  </a:cubicBezTo>
                  <a:cubicBezTo>
                    <a:pt x="134" y="229"/>
                    <a:pt x="133" y="232"/>
                    <a:pt x="130" y="234"/>
                  </a:cubicBezTo>
                  <a:cubicBezTo>
                    <a:pt x="130" y="236"/>
                    <a:pt x="126" y="238"/>
                    <a:pt x="125" y="240"/>
                  </a:cubicBezTo>
                  <a:cubicBezTo>
                    <a:pt x="122" y="243"/>
                    <a:pt x="119" y="248"/>
                    <a:pt x="117" y="248"/>
                  </a:cubicBezTo>
                  <a:cubicBezTo>
                    <a:pt x="116" y="251"/>
                    <a:pt x="113" y="251"/>
                    <a:pt x="113" y="253"/>
                  </a:cubicBezTo>
                  <a:cubicBezTo>
                    <a:pt x="113" y="254"/>
                    <a:pt x="115" y="253"/>
                    <a:pt x="117" y="254"/>
                  </a:cubicBezTo>
                  <a:cubicBezTo>
                    <a:pt x="122" y="246"/>
                    <a:pt x="131" y="240"/>
                    <a:pt x="137" y="232"/>
                  </a:cubicBezTo>
                  <a:cubicBezTo>
                    <a:pt x="137" y="228"/>
                    <a:pt x="139" y="224"/>
                    <a:pt x="137" y="220"/>
                  </a:cubicBezTo>
                  <a:cubicBezTo>
                    <a:pt x="133" y="222"/>
                    <a:pt x="131" y="228"/>
                    <a:pt x="127" y="229"/>
                  </a:cubicBezTo>
                  <a:close/>
                  <a:moveTo>
                    <a:pt x="258" y="224"/>
                  </a:moveTo>
                  <a:cubicBezTo>
                    <a:pt x="247" y="234"/>
                    <a:pt x="238" y="245"/>
                    <a:pt x="229" y="256"/>
                  </a:cubicBezTo>
                  <a:cubicBezTo>
                    <a:pt x="231" y="257"/>
                    <a:pt x="232" y="256"/>
                    <a:pt x="234" y="256"/>
                  </a:cubicBezTo>
                  <a:cubicBezTo>
                    <a:pt x="234" y="256"/>
                    <a:pt x="234" y="255"/>
                    <a:pt x="234" y="254"/>
                  </a:cubicBezTo>
                  <a:cubicBezTo>
                    <a:pt x="242" y="247"/>
                    <a:pt x="249" y="238"/>
                    <a:pt x="257" y="231"/>
                  </a:cubicBezTo>
                  <a:cubicBezTo>
                    <a:pt x="257" y="229"/>
                    <a:pt x="259" y="228"/>
                    <a:pt x="261" y="228"/>
                  </a:cubicBezTo>
                  <a:cubicBezTo>
                    <a:pt x="261" y="224"/>
                    <a:pt x="262" y="224"/>
                    <a:pt x="261" y="221"/>
                  </a:cubicBezTo>
                  <a:cubicBezTo>
                    <a:pt x="259" y="221"/>
                    <a:pt x="259" y="224"/>
                    <a:pt x="258" y="224"/>
                  </a:cubicBezTo>
                  <a:cubicBezTo>
                    <a:pt x="258" y="224"/>
                    <a:pt x="258" y="224"/>
                    <a:pt x="258" y="224"/>
                  </a:cubicBezTo>
                  <a:close/>
                  <a:moveTo>
                    <a:pt x="192" y="233"/>
                  </a:moveTo>
                  <a:cubicBezTo>
                    <a:pt x="193" y="234"/>
                    <a:pt x="192" y="235"/>
                    <a:pt x="192" y="235"/>
                  </a:cubicBezTo>
                  <a:cubicBezTo>
                    <a:pt x="189" y="237"/>
                    <a:pt x="188" y="241"/>
                    <a:pt x="184" y="242"/>
                  </a:cubicBezTo>
                  <a:cubicBezTo>
                    <a:pt x="182" y="247"/>
                    <a:pt x="176" y="249"/>
                    <a:pt x="174" y="255"/>
                  </a:cubicBezTo>
                  <a:cubicBezTo>
                    <a:pt x="175" y="256"/>
                    <a:pt x="176" y="255"/>
                    <a:pt x="177" y="255"/>
                  </a:cubicBezTo>
                  <a:cubicBezTo>
                    <a:pt x="183" y="248"/>
                    <a:pt x="192" y="241"/>
                    <a:pt x="198" y="233"/>
                  </a:cubicBezTo>
                  <a:cubicBezTo>
                    <a:pt x="199" y="232"/>
                    <a:pt x="199" y="230"/>
                    <a:pt x="200" y="228"/>
                  </a:cubicBezTo>
                  <a:cubicBezTo>
                    <a:pt x="199" y="228"/>
                    <a:pt x="200" y="227"/>
                    <a:pt x="199" y="227"/>
                  </a:cubicBezTo>
                  <a:cubicBezTo>
                    <a:pt x="196" y="229"/>
                    <a:pt x="195" y="232"/>
                    <a:pt x="192" y="233"/>
                  </a:cubicBezTo>
                  <a:close/>
                  <a:moveTo>
                    <a:pt x="73" y="228"/>
                  </a:moveTo>
                  <a:cubicBezTo>
                    <a:pt x="65" y="237"/>
                    <a:pt x="58" y="244"/>
                    <a:pt x="50" y="253"/>
                  </a:cubicBezTo>
                  <a:cubicBezTo>
                    <a:pt x="56" y="252"/>
                    <a:pt x="59" y="243"/>
                    <a:pt x="65" y="241"/>
                  </a:cubicBezTo>
                  <a:cubicBezTo>
                    <a:pt x="67" y="236"/>
                    <a:pt x="71" y="233"/>
                    <a:pt x="74" y="231"/>
                  </a:cubicBezTo>
                  <a:cubicBezTo>
                    <a:pt x="74" y="230"/>
                    <a:pt x="74" y="229"/>
                    <a:pt x="74" y="228"/>
                  </a:cubicBezTo>
                  <a:cubicBezTo>
                    <a:pt x="73" y="228"/>
                    <a:pt x="73" y="228"/>
                    <a:pt x="73" y="228"/>
                  </a:cubicBezTo>
                  <a:close/>
                  <a:moveTo>
                    <a:pt x="243" y="252"/>
                  </a:moveTo>
                  <a:cubicBezTo>
                    <a:pt x="250" y="247"/>
                    <a:pt x="254" y="239"/>
                    <a:pt x="261" y="233"/>
                  </a:cubicBezTo>
                  <a:cubicBezTo>
                    <a:pt x="261" y="232"/>
                    <a:pt x="261" y="230"/>
                    <a:pt x="261" y="229"/>
                  </a:cubicBezTo>
                  <a:cubicBezTo>
                    <a:pt x="252" y="238"/>
                    <a:pt x="243" y="246"/>
                    <a:pt x="236" y="256"/>
                  </a:cubicBezTo>
                  <a:cubicBezTo>
                    <a:pt x="237" y="256"/>
                    <a:pt x="238" y="256"/>
                    <a:pt x="238" y="256"/>
                  </a:cubicBezTo>
                  <a:cubicBezTo>
                    <a:pt x="240" y="255"/>
                    <a:pt x="243" y="253"/>
                    <a:pt x="243" y="252"/>
                  </a:cubicBezTo>
                  <a:close/>
                  <a:moveTo>
                    <a:pt x="55" y="253"/>
                  </a:moveTo>
                  <a:cubicBezTo>
                    <a:pt x="56" y="254"/>
                    <a:pt x="58" y="253"/>
                    <a:pt x="60" y="253"/>
                  </a:cubicBezTo>
                  <a:cubicBezTo>
                    <a:pt x="64" y="248"/>
                    <a:pt x="69" y="243"/>
                    <a:pt x="74" y="239"/>
                  </a:cubicBezTo>
                  <a:cubicBezTo>
                    <a:pt x="73" y="237"/>
                    <a:pt x="75" y="235"/>
                    <a:pt x="73" y="235"/>
                  </a:cubicBezTo>
                  <a:cubicBezTo>
                    <a:pt x="67" y="241"/>
                    <a:pt x="61" y="247"/>
                    <a:pt x="55" y="253"/>
                  </a:cubicBezTo>
                  <a:close/>
                  <a:moveTo>
                    <a:pt x="196" y="238"/>
                  </a:moveTo>
                  <a:cubicBezTo>
                    <a:pt x="192" y="244"/>
                    <a:pt x="184" y="249"/>
                    <a:pt x="180" y="255"/>
                  </a:cubicBezTo>
                  <a:cubicBezTo>
                    <a:pt x="181" y="256"/>
                    <a:pt x="183" y="255"/>
                    <a:pt x="184" y="256"/>
                  </a:cubicBezTo>
                  <a:cubicBezTo>
                    <a:pt x="189" y="250"/>
                    <a:pt x="195" y="245"/>
                    <a:pt x="200" y="239"/>
                  </a:cubicBezTo>
                  <a:cubicBezTo>
                    <a:pt x="200" y="238"/>
                    <a:pt x="200" y="238"/>
                    <a:pt x="200" y="236"/>
                  </a:cubicBezTo>
                  <a:cubicBezTo>
                    <a:pt x="198" y="236"/>
                    <a:pt x="198" y="238"/>
                    <a:pt x="196" y="238"/>
                  </a:cubicBezTo>
                  <a:close/>
                  <a:moveTo>
                    <a:pt x="244" y="252"/>
                  </a:moveTo>
                  <a:cubicBezTo>
                    <a:pt x="243" y="254"/>
                    <a:pt x="242" y="254"/>
                    <a:pt x="241" y="256"/>
                  </a:cubicBezTo>
                  <a:cubicBezTo>
                    <a:pt x="249" y="256"/>
                    <a:pt x="253" y="256"/>
                    <a:pt x="261" y="256"/>
                  </a:cubicBezTo>
                  <a:cubicBezTo>
                    <a:pt x="261" y="254"/>
                    <a:pt x="262" y="251"/>
                    <a:pt x="260" y="249"/>
                  </a:cubicBezTo>
                  <a:cubicBezTo>
                    <a:pt x="259" y="250"/>
                    <a:pt x="256" y="256"/>
                    <a:pt x="253" y="254"/>
                  </a:cubicBezTo>
                  <a:cubicBezTo>
                    <a:pt x="256" y="251"/>
                    <a:pt x="258" y="249"/>
                    <a:pt x="261" y="246"/>
                  </a:cubicBezTo>
                  <a:cubicBezTo>
                    <a:pt x="261" y="245"/>
                    <a:pt x="261" y="244"/>
                    <a:pt x="261" y="243"/>
                  </a:cubicBezTo>
                  <a:cubicBezTo>
                    <a:pt x="257" y="248"/>
                    <a:pt x="252" y="252"/>
                    <a:pt x="247" y="255"/>
                  </a:cubicBezTo>
                  <a:cubicBezTo>
                    <a:pt x="246" y="255"/>
                    <a:pt x="246" y="255"/>
                    <a:pt x="246" y="254"/>
                  </a:cubicBezTo>
                  <a:cubicBezTo>
                    <a:pt x="251" y="251"/>
                    <a:pt x="256" y="246"/>
                    <a:pt x="260" y="241"/>
                  </a:cubicBezTo>
                  <a:cubicBezTo>
                    <a:pt x="261" y="241"/>
                    <a:pt x="260" y="243"/>
                    <a:pt x="261" y="243"/>
                  </a:cubicBezTo>
                  <a:cubicBezTo>
                    <a:pt x="261" y="241"/>
                    <a:pt x="262" y="237"/>
                    <a:pt x="260" y="237"/>
                  </a:cubicBezTo>
                  <a:cubicBezTo>
                    <a:pt x="255" y="242"/>
                    <a:pt x="249" y="250"/>
                    <a:pt x="244" y="252"/>
                  </a:cubicBezTo>
                  <a:close/>
                  <a:moveTo>
                    <a:pt x="119" y="253"/>
                  </a:moveTo>
                  <a:cubicBezTo>
                    <a:pt x="122" y="255"/>
                    <a:pt x="126" y="253"/>
                    <a:pt x="130" y="254"/>
                  </a:cubicBezTo>
                  <a:cubicBezTo>
                    <a:pt x="131" y="250"/>
                    <a:pt x="138" y="249"/>
                    <a:pt x="136" y="245"/>
                  </a:cubicBezTo>
                  <a:cubicBezTo>
                    <a:pt x="134" y="249"/>
                    <a:pt x="131" y="250"/>
                    <a:pt x="127" y="253"/>
                  </a:cubicBezTo>
                  <a:cubicBezTo>
                    <a:pt x="127" y="252"/>
                    <a:pt x="125" y="253"/>
                    <a:pt x="126" y="252"/>
                  </a:cubicBezTo>
                  <a:cubicBezTo>
                    <a:pt x="130" y="248"/>
                    <a:pt x="134" y="245"/>
                    <a:pt x="137" y="241"/>
                  </a:cubicBezTo>
                  <a:cubicBezTo>
                    <a:pt x="137" y="239"/>
                    <a:pt x="138" y="238"/>
                    <a:pt x="136" y="237"/>
                  </a:cubicBezTo>
                  <a:cubicBezTo>
                    <a:pt x="131" y="242"/>
                    <a:pt x="124" y="247"/>
                    <a:pt x="119" y="253"/>
                  </a:cubicBezTo>
                  <a:close/>
                  <a:moveTo>
                    <a:pt x="73" y="242"/>
                  </a:moveTo>
                  <a:cubicBezTo>
                    <a:pt x="70" y="247"/>
                    <a:pt x="66" y="249"/>
                    <a:pt x="63" y="253"/>
                  </a:cubicBezTo>
                  <a:cubicBezTo>
                    <a:pt x="68" y="255"/>
                    <a:pt x="70" y="248"/>
                    <a:pt x="74" y="248"/>
                  </a:cubicBezTo>
                  <a:cubicBezTo>
                    <a:pt x="73" y="247"/>
                    <a:pt x="75" y="244"/>
                    <a:pt x="74" y="242"/>
                  </a:cubicBezTo>
                  <a:cubicBezTo>
                    <a:pt x="74" y="242"/>
                    <a:pt x="73" y="242"/>
                    <a:pt x="73" y="242"/>
                  </a:cubicBezTo>
                  <a:close/>
                  <a:moveTo>
                    <a:pt x="190" y="253"/>
                  </a:moveTo>
                  <a:cubicBezTo>
                    <a:pt x="189" y="253"/>
                    <a:pt x="187" y="254"/>
                    <a:pt x="188" y="256"/>
                  </a:cubicBezTo>
                  <a:cubicBezTo>
                    <a:pt x="189" y="256"/>
                    <a:pt x="190" y="255"/>
                    <a:pt x="192" y="256"/>
                  </a:cubicBezTo>
                  <a:cubicBezTo>
                    <a:pt x="194" y="251"/>
                    <a:pt x="203" y="250"/>
                    <a:pt x="199" y="243"/>
                  </a:cubicBezTo>
                  <a:cubicBezTo>
                    <a:pt x="196" y="246"/>
                    <a:pt x="192" y="249"/>
                    <a:pt x="190" y="253"/>
                  </a:cubicBezTo>
                  <a:close/>
                  <a:moveTo>
                    <a:pt x="70" y="253"/>
                  </a:moveTo>
                  <a:cubicBezTo>
                    <a:pt x="72" y="254"/>
                    <a:pt x="73" y="254"/>
                    <a:pt x="74" y="254"/>
                  </a:cubicBezTo>
                  <a:cubicBezTo>
                    <a:pt x="74" y="253"/>
                    <a:pt x="74" y="251"/>
                    <a:pt x="74" y="250"/>
                  </a:cubicBezTo>
                  <a:cubicBezTo>
                    <a:pt x="72" y="251"/>
                    <a:pt x="71" y="252"/>
                    <a:pt x="70" y="253"/>
                  </a:cubicBezTo>
                  <a:close/>
                  <a:moveTo>
                    <a:pt x="132" y="254"/>
                  </a:moveTo>
                  <a:cubicBezTo>
                    <a:pt x="134" y="254"/>
                    <a:pt x="135" y="254"/>
                    <a:pt x="137" y="254"/>
                  </a:cubicBezTo>
                  <a:cubicBezTo>
                    <a:pt x="137" y="253"/>
                    <a:pt x="137" y="252"/>
                    <a:pt x="137" y="251"/>
                  </a:cubicBezTo>
                  <a:cubicBezTo>
                    <a:pt x="135" y="251"/>
                    <a:pt x="134" y="253"/>
                    <a:pt x="132" y="254"/>
                  </a:cubicBezTo>
                  <a:close/>
                  <a:moveTo>
                    <a:pt x="195" y="256"/>
                  </a:moveTo>
                  <a:cubicBezTo>
                    <a:pt x="197" y="256"/>
                    <a:pt x="198" y="256"/>
                    <a:pt x="200" y="256"/>
                  </a:cubicBezTo>
                  <a:cubicBezTo>
                    <a:pt x="201" y="255"/>
                    <a:pt x="200" y="254"/>
                    <a:pt x="200" y="252"/>
                  </a:cubicBezTo>
                  <a:cubicBezTo>
                    <a:pt x="197" y="253"/>
                    <a:pt x="196" y="254"/>
                    <a:pt x="195" y="2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4837" y="1302"/>
              <a:ext cx="1388" cy="1128"/>
            </a:xfrm>
            <a:custGeom>
              <a:avLst/>
              <a:gdLst>
                <a:gd name="T0" fmla="*/ 183 w 183"/>
                <a:gd name="T1" fmla="*/ 5 h 176"/>
                <a:gd name="T2" fmla="*/ 169 w 183"/>
                <a:gd name="T3" fmla="*/ 31 h 176"/>
                <a:gd name="T4" fmla="*/ 166 w 183"/>
                <a:gd name="T5" fmla="*/ 33 h 176"/>
                <a:gd name="T6" fmla="*/ 156 w 183"/>
                <a:gd name="T7" fmla="*/ 51 h 176"/>
                <a:gd name="T8" fmla="*/ 154 w 183"/>
                <a:gd name="T9" fmla="*/ 51 h 176"/>
                <a:gd name="T10" fmla="*/ 153 w 183"/>
                <a:gd name="T11" fmla="*/ 56 h 176"/>
                <a:gd name="T12" fmla="*/ 149 w 183"/>
                <a:gd name="T13" fmla="*/ 57 h 176"/>
                <a:gd name="T14" fmla="*/ 148 w 183"/>
                <a:gd name="T15" fmla="*/ 44 h 176"/>
                <a:gd name="T16" fmla="*/ 132 w 183"/>
                <a:gd name="T17" fmla="*/ 60 h 176"/>
                <a:gd name="T18" fmla="*/ 122 w 183"/>
                <a:gd name="T19" fmla="*/ 70 h 176"/>
                <a:gd name="T20" fmla="*/ 78 w 183"/>
                <a:gd name="T21" fmla="*/ 110 h 176"/>
                <a:gd name="T22" fmla="*/ 65 w 183"/>
                <a:gd name="T23" fmla="*/ 123 h 176"/>
                <a:gd name="T24" fmla="*/ 63 w 183"/>
                <a:gd name="T25" fmla="*/ 124 h 176"/>
                <a:gd name="T26" fmla="*/ 52 w 183"/>
                <a:gd name="T27" fmla="*/ 134 h 176"/>
                <a:gd name="T28" fmla="*/ 41 w 183"/>
                <a:gd name="T29" fmla="*/ 145 h 176"/>
                <a:gd name="T30" fmla="*/ 30 w 183"/>
                <a:gd name="T31" fmla="*/ 152 h 176"/>
                <a:gd name="T32" fmla="*/ 20 w 183"/>
                <a:gd name="T33" fmla="*/ 161 h 176"/>
                <a:gd name="T34" fmla="*/ 2 w 183"/>
                <a:gd name="T35" fmla="*/ 176 h 176"/>
                <a:gd name="T36" fmla="*/ 0 w 183"/>
                <a:gd name="T37" fmla="*/ 174 h 176"/>
                <a:gd name="T38" fmla="*/ 24 w 183"/>
                <a:gd name="T39" fmla="*/ 155 h 176"/>
                <a:gd name="T40" fmla="*/ 52 w 183"/>
                <a:gd name="T41" fmla="*/ 130 h 176"/>
                <a:gd name="T42" fmla="*/ 84 w 183"/>
                <a:gd name="T43" fmla="*/ 103 h 176"/>
                <a:gd name="T44" fmla="*/ 89 w 183"/>
                <a:gd name="T45" fmla="*/ 99 h 176"/>
                <a:gd name="T46" fmla="*/ 97 w 183"/>
                <a:gd name="T47" fmla="*/ 91 h 176"/>
                <a:gd name="T48" fmla="*/ 107 w 183"/>
                <a:gd name="T49" fmla="*/ 83 h 176"/>
                <a:gd name="T50" fmla="*/ 134 w 183"/>
                <a:gd name="T51" fmla="*/ 55 h 176"/>
                <a:gd name="T52" fmla="*/ 147 w 183"/>
                <a:gd name="T53" fmla="*/ 41 h 176"/>
                <a:gd name="T54" fmla="*/ 137 w 183"/>
                <a:gd name="T55" fmla="*/ 40 h 176"/>
                <a:gd name="T56" fmla="*/ 142 w 183"/>
                <a:gd name="T57" fmla="*/ 36 h 176"/>
                <a:gd name="T58" fmla="*/ 148 w 183"/>
                <a:gd name="T59" fmla="*/ 32 h 176"/>
                <a:gd name="T60" fmla="*/ 150 w 183"/>
                <a:gd name="T61" fmla="*/ 30 h 176"/>
                <a:gd name="T62" fmla="*/ 172 w 183"/>
                <a:gd name="T63" fmla="*/ 11 h 176"/>
                <a:gd name="T64" fmla="*/ 183 w 183"/>
                <a:gd name="T65" fmla="*/ 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3" h="176">
                  <a:moveTo>
                    <a:pt x="183" y="5"/>
                  </a:moveTo>
                  <a:cubicBezTo>
                    <a:pt x="178" y="13"/>
                    <a:pt x="173" y="21"/>
                    <a:pt x="169" y="31"/>
                  </a:cubicBezTo>
                  <a:cubicBezTo>
                    <a:pt x="168" y="31"/>
                    <a:pt x="167" y="32"/>
                    <a:pt x="166" y="33"/>
                  </a:cubicBezTo>
                  <a:cubicBezTo>
                    <a:pt x="164" y="40"/>
                    <a:pt x="158" y="44"/>
                    <a:pt x="156" y="51"/>
                  </a:cubicBezTo>
                  <a:cubicBezTo>
                    <a:pt x="155" y="51"/>
                    <a:pt x="155" y="51"/>
                    <a:pt x="154" y="51"/>
                  </a:cubicBezTo>
                  <a:cubicBezTo>
                    <a:pt x="154" y="53"/>
                    <a:pt x="153" y="54"/>
                    <a:pt x="153" y="56"/>
                  </a:cubicBezTo>
                  <a:cubicBezTo>
                    <a:pt x="151" y="56"/>
                    <a:pt x="151" y="57"/>
                    <a:pt x="149" y="57"/>
                  </a:cubicBezTo>
                  <a:cubicBezTo>
                    <a:pt x="149" y="52"/>
                    <a:pt x="149" y="49"/>
                    <a:pt x="148" y="44"/>
                  </a:cubicBezTo>
                  <a:cubicBezTo>
                    <a:pt x="143" y="49"/>
                    <a:pt x="138" y="55"/>
                    <a:pt x="132" y="60"/>
                  </a:cubicBezTo>
                  <a:cubicBezTo>
                    <a:pt x="129" y="64"/>
                    <a:pt x="125" y="67"/>
                    <a:pt x="122" y="70"/>
                  </a:cubicBezTo>
                  <a:cubicBezTo>
                    <a:pt x="108" y="84"/>
                    <a:pt x="93" y="98"/>
                    <a:pt x="78" y="110"/>
                  </a:cubicBezTo>
                  <a:cubicBezTo>
                    <a:pt x="74" y="115"/>
                    <a:pt x="69" y="119"/>
                    <a:pt x="65" y="123"/>
                  </a:cubicBezTo>
                  <a:cubicBezTo>
                    <a:pt x="64" y="124"/>
                    <a:pt x="64" y="124"/>
                    <a:pt x="63" y="124"/>
                  </a:cubicBezTo>
                  <a:cubicBezTo>
                    <a:pt x="60" y="128"/>
                    <a:pt x="56" y="131"/>
                    <a:pt x="52" y="134"/>
                  </a:cubicBezTo>
                  <a:cubicBezTo>
                    <a:pt x="48" y="137"/>
                    <a:pt x="44" y="141"/>
                    <a:pt x="41" y="145"/>
                  </a:cubicBezTo>
                  <a:cubicBezTo>
                    <a:pt x="38" y="148"/>
                    <a:pt x="33" y="149"/>
                    <a:pt x="30" y="152"/>
                  </a:cubicBezTo>
                  <a:cubicBezTo>
                    <a:pt x="26" y="155"/>
                    <a:pt x="24" y="158"/>
                    <a:pt x="20" y="161"/>
                  </a:cubicBezTo>
                  <a:cubicBezTo>
                    <a:pt x="14" y="166"/>
                    <a:pt x="8" y="171"/>
                    <a:pt x="2" y="176"/>
                  </a:cubicBezTo>
                  <a:cubicBezTo>
                    <a:pt x="1" y="175"/>
                    <a:pt x="1" y="174"/>
                    <a:pt x="0" y="174"/>
                  </a:cubicBezTo>
                  <a:cubicBezTo>
                    <a:pt x="8" y="168"/>
                    <a:pt x="16" y="162"/>
                    <a:pt x="24" y="155"/>
                  </a:cubicBezTo>
                  <a:cubicBezTo>
                    <a:pt x="33" y="146"/>
                    <a:pt x="44" y="140"/>
                    <a:pt x="52" y="130"/>
                  </a:cubicBezTo>
                  <a:cubicBezTo>
                    <a:pt x="63" y="122"/>
                    <a:pt x="73" y="112"/>
                    <a:pt x="84" y="103"/>
                  </a:cubicBezTo>
                  <a:cubicBezTo>
                    <a:pt x="85" y="101"/>
                    <a:pt x="87" y="100"/>
                    <a:pt x="89" y="99"/>
                  </a:cubicBezTo>
                  <a:cubicBezTo>
                    <a:pt x="92" y="96"/>
                    <a:pt x="94" y="93"/>
                    <a:pt x="97" y="91"/>
                  </a:cubicBezTo>
                  <a:cubicBezTo>
                    <a:pt x="100" y="88"/>
                    <a:pt x="104" y="86"/>
                    <a:pt x="107" y="83"/>
                  </a:cubicBezTo>
                  <a:cubicBezTo>
                    <a:pt x="116" y="74"/>
                    <a:pt x="125" y="64"/>
                    <a:pt x="134" y="55"/>
                  </a:cubicBezTo>
                  <a:cubicBezTo>
                    <a:pt x="139" y="51"/>
                    <a:pt x="143" y="46"/>
                    <a:pt x="147" y="41"/>
                  </a:cubicBezTo>
                  <a:cubicBezTo>
                    <a:pt x="143" y="39"/>
                    <a:pt x="140" y="43"/>
                    <a:pt x="137" y="40"/>
                  </a:cubicBezTo>
                  <a:cubicBezTo>
                    <a:pt x="136" y="37"/>
                    <a:pt x="140" y="37"/>
                    <a:pt x="142" y="36"/>
                  </a:cubicBezTo>
                  <a:cubicBezTo>
                    <a:pt x="144" y="35"/>
                    <a:pt x="145" y="33"/>
                    <a:pt x="148" y="32"/>
                  </a:cubicBezTo>
                  <a:cubicBezTo>
                    <a:pt x="148" y="31"/>
                    <a:pt x="150" y="31"/>
                    <a:pt x="150" y="30"/>
                  </a:cubicBezTo>
                  <a:cubicBezTo>
                    <a:pt x="158" y="26"/>
                    <a:pt x="166" y="18"/>
                    <a:pt x="172" y="11"/>
                  </a:cubicBezTo>
                  <a:cubicBezTo>
                    <a:pt x="175" y="8"/>
                    <a:pt x="180" y="0"/>
                    <a:pt x="1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4496" y="2417"/>
              <a:ext cx="349" cy="186"/>
            </a:xfrm>
            <a:custGeom>
              <a:avLst/>
              <a:gdLst>
                <a:gd name="T0" fmla="*/ 45 w 46"/>
                <a:gd name="T1" fmla="*/ 0 h 29"/>
                <a:gd name="T2" fmla="*/ 46 w 46"/>
                <a:gd name="T3" fmla="*/ 2 h 29"/>
                <a:gd name="T4" fmla="*/ 28 w 46"/>
                <a:gd name="T5" fmla="*/ 15 h 29"/>
                <a:gd name="T6" fmla="*/ 0 w 46"/>
                <a:gd name="T7" fmla="*/ 29 h 29"/>
                <a:gd name="T8" fmla="*/ 5 w 46"/>
                <a:gd name="T9" fmla="*/ 25 h 29"/>
                <a:gd name="T10" fmla="*/ 39 w 46"/>
                <a:gd name="T11" fmla="*/ 4 h 29"/>
                <a:gd name="T12" fmla="*/ 45 w 46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9">
                  <a:moveTo>
                    <a:pt x="45" y="0"/>
                  </a:moveTo>
                  <a:cubicBezTo>
                    <a:pt x="46" y="0"/>
                    <a:pt x="45" y="2"/>
                    <a:pt x="46" y="2"/>
                  </a:cubicBezTo>
                  <a:cubicBezTo>
                    <a:pt x="41" y="7"/>
                    <a:pt x="33" y="10"/>
                    <a:pt x="28" y="15"/>
                  </a:cubicBezTo>
                  <a:cubicBezTo>
                    <a:pt x="18" y="19"/>
                    <a:pt x="11" y="26"/>
                    <a:pt x="0" y="29"/>
                  </a:cubicBezTo>
                  <a:cubicBezTo>
                    <a:pt x="0" y="26"/>
                    <a:pt x="3" y="25"/>
                    <a:pt x="5" y="25"/>
                  </a:cubicBezTo>
                  <a:cubicBezTo>
                    <a:pt x="17" y="18"/>
                    <a:pt x="29" y="12"/>
                    <a:pt x="39" y="4"/>
                  </a:cubicBezTo>
                  <a:cubicBezTo>
                    <a:pt x="42" y="3"/>
                    <a:pt x="43" y="2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983441" y="2183220"/>
            <a:ext cx="5298391" cy="892935"/>
            <a:chOff x="1279157" y="2671843"/>
            <a:chExt cx="5298391" cy="892935"/>
          </a:xfrm>
        </p:grpSpPr>
        <p:sp>
          <p:nvSpPr>
            <p:cNvPr id="12" name="矩形 11"/>
            <p:cNvSpPr/>
            <p:nvPr/>
          </p:nvSpPr>
          <p:spPr>
            <a:xfrm>
              <a:off x="1279157" y="3140046"/>
              <a:ext cx="529839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演示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983441" y="3440976"/>
            <a:ext cx="5298391" cy="892935"/>
            <a:chOff x="1279157" y="2671843"/>
            <a:chExt cx="5298391" cy="892935"/>
          </a:xfrm>
        </p:grpSpPr>
        <p:sp>
          <p:nvSpPr>
            <p:cNvPr id="15" name="矩形 14"/>
            <p:cNvSpPr/>
            <p:nvPr/>
          </p:nvSpPr>
          <p:spPr>
            <a:xfrm>
              <a:off x="1279157" y="3140046"/>
              <a:ext cx="529839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演示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983441" y="4698731"/>
            <a:ext cx="5298391" cy="892935"/>
            <a:chOff x="1279157" y="2671843"/>
            <a:chExt cx="5298391" cy="892935"/>
          </a:xfrm>
        </p:grpSpPr>
        <p:sp>
          <p:nvSpPr>
            <p:cNvPr id="18" name="矩形 17"/>
            <p:cNvSpPr/>
            <p:nvPr/>
          </p:nvSpPr>
          <p:spPr>
            <a:xfrm>
              <a:off x="1279157" y="3140046"/>
              <a:ext cx="529839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演示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8296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3" name="组合 2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5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任意多边形 5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95870" y="4157743"/>
            <a:ext cx="2916334" cy="1225333"/>
            <a:chOff x="1484809" y="2671843"/>
            <a:chExt cx="2916334" cy="1225333"/>
          </a:xfrm>
        </p:grpSpPr>
        <p:sp>
          <p:nvSpPr>
            <p:cNvPr id="11" name="矩形 10"/>
            <p:cNvSpPr/>
            <p:nvPr/>
          </p:nvSpPr>
          <p:spPr>
            <a:xfrm>
              <a:off x="1484809" y="3140046"/>
              <a:ext cx="2916334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在仪</a:t>
              </a: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21989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622754" y="4157743"/>
            <a:ext cx="2916334" cy="1225333"/>
            <a:chOff x="1484809" y="2671843"/>
            <a:chExt cx="2916334" cy="1225333"/>
          </a:xfrm>
        </p:grpSpPr>
        <p:sp>
          <p:nvSpPr>
            <p:cNvPr id="14" name="矩形 13"/>
            <p:cNvSpPr/>
            <p:nvPr/>
          </p:nvSpPr>
          <p:spPr>
            <a:xfrm>
              <a:off x="1484809" y="3140046"/>
              <a:ext cx="2916334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在仪</a:t>
              </a: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821989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649638" y="4157743"/>
            <a:ext cx="2916334" cy="1225333"/>
            <a:chOff x="1484809" y="2671843"/>
            <a:chExt cx="2916334" cy="1225333"/>
          </a:xfrm>
        </p:grpSpPr>
        <p:sp>
          <p:nvSpPr>
            <p:cNvPr id="17" name="矩形 16"/>
            <p:cNvSpPr/>
            <p:nvPr/>
          </p:nvSpPr>
          <p:spPr>
            <a:xfrm>
              <a:off x="1484809" y="3140046"/>
              <a:ext cx="2916334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在仪</a:t>
              </a: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821989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945047" y="2469804"/>
            <a:ext cx="2278296" cy="1391501"/>
            <a:chOff x="1945047" y="2469804"/>
            <a:chExt cx="2278296" cy="1391501"/>
          </a:xfrm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1945047" y="2469804"/>
              <a:ext cx="2278296" cy="1391501"/>
            </a:xfrm>
            <a:custGeom>
              <a:avLst/>
              <a:gdLst>
                <a:gd name="T0" fmla="*/ 52 w 231"/>
                <a:gd name="T1" fmla="*/ 126 h 141"/>
                <a:gd name="T2" fmla="*/ 5 w 231"/>
                <a:gd name="T3" fmla="*/ 101 h 141"/>
                <a:gd name="T4" fmla="*/ 116 w 231"/>
                <a:gd name="T5" fmla="*/ 2 h 141"/>
                <a:gd name="T6" fmla="*/ 228 w 231"/>
                <a:gd name="T7" fmla="*/ 52 h 141"/>
                <a:gd name="T8" fmla="*/ 224 w 231"/>
                <a:gd name="T9" fmla="*/ 109 h 141"/>
                <a:gd name="T10" fmla="*/ 190 w 231"/>
                <a:gd name="T11" fmla="*/ 133 h 141"/>
                <a:gd name="T12" fmla="*/ 138 w 231"/>
                <a:gd name="T13" fmla="*/ 117 h 141"/>
                <a:gd name="T14" fmla="*/ 130 w 231"/>
                <a:gd name="T15" fmla="*/ 128 h 141"/>
                <a:gd name="T16" fmla="*/ 129 w 231"/>
                <a:gd name="T17" fmla="*/ 131 h 141"/>
                <a:gd name="T18" fmla="*/ 123 w 231"/>
                <a:gd name="T19" fmla="*/ 116 h 141"/>
                <a:gd name="T20" fmla="*/ 117 w 231"/>
                <a:gd name="T21" fmla="*/ 127 h 141"/>
                <a:gd name="T22" fmla="*/ 109 w 231"/>
                <a:gd name="T23" fmla="*/ 123 h 141"/>
                <a:gd name="T24" fmla="*/ 148 w 231"/>
                <a:gd name="T25" fmla="*/ 134 h 141"/>
                <a:gd name="T26" fmla="*/ 166 w 231"/>
                <a:gd name="T27" fmla="*/ 129 h 141"/>
                <a:gd name="T28" fmla="*/ 106 w 231"/>
                <a:gd name="T29" fmla="*/ 131 h 141"/>
                <a:gd name="T30" fmla="*/ 103 w 231"/>
                <a:gd name="T31" fmla="*/ 119 h 141"/>
                <a:gd name="T32" fmla="*/ 184 w 231"/>
                <a:gd name="T33" fmla="*/ 126 h 141"/>
                <a:gd name="T34" fmla="*/ 87 w 231"/>
                <a:gd name="T35" fmla="*/ 109 h 141"/>
                <a:gd name="T36" fmla="*/ 94 w 231"/>
                <a:gd name="T37" fmla="*/ 113 h 141"/>
                <a:gd name="T38" fmla="*/ 83 w 231"/>
                <a:gd name="T39" fmla="*/ 108 h 141"/>
                <a:gd name="T40" fmla="*/ 75 w 231"/>
                <a:gd name="T41" fmla="*/ 109 h 141"/>
                <a:gd name="T42" fmla="*/ 71 w 231"/>
                <a:gd name="T43" fmla="*/ 127 h 141"/>
                <a:gd name="T44" fmla="*/ 194 w 231"/>
                <a:gd name="T45" fmla="*/ 126 h 141"/>
                <a:gd name="T46" fmla="*/ 176 w 231"/>
                <a:gd name="T47" fmla="*/ 123 h 141"/>
                <a:gd name="T48" fmla="*/ 53 w 231"/>
                <a:gd name="T49" fmla="*/ 121 h 141"/>
                <a:gd name="T50" fmla="*/ 44 w 231"/>
                <a:gd name="T51" fmla="*/ 98 h 141"/>
                <a:gd name="T52" fmla="*/ 186 w 231"/>
                <a:gd name="T53" fmla="*/ 105 h 141"/>
                <a:gd name="T54" fmla="*/ 107 w 231"/>
                <a:gd name="T55" fmla="*/ 111 h 141"/>
                <a:gd name="T56" fmla="*/ 42 w 231"/>
                <a:gd name="T57" fmla="*/ 97 h 141"/>
                <a:gd name="T58" fmla="*/ 200 w 231"/>
                <a:gd name="T59" fmla="*/ 115 h 141"/>
                <a:gd name="T60" fmla="*/ 27 w 231"/>
                <a:gd name="T61" fmla="*/ 102 h 141"/>
                <a:gd name="T62" fmla="*/ 214 w 231"/>
                <a:gd name="T63" fmla="*/ 111 h 141"/>
                <a:gd name="T64" fmla="*/ 189 w 231"/>
                <a:gd name="T65" fmla="*/ 109 h 141"/>
                <a:gd name="T66" fmla="*/ 199 w 231"/>
                <a:gd name="T67" fmla="*/ 105 h 141"/>
                <a:gd name="T68" fmla="*/ 107 w 231"/>
                <a:gd name="T69" fmla="*/ 107 h 141"/>
                <a:gd name="T70" fmla="*/ 217 w 231"/>
                <a:gd name="T71" fmla="*/ 57 h 141"/>
                <a:gd name="T72" fmla="*/ 120 w 231"/>
                <a:gd name="T73" fmla="*/ 53 h 141"/>
                <a:gd name="T74" fmla="*/ 116 w 231"/>
                <a:gd name="T75" fmla="*/ 40 h 141"/>
                <a:gd name="T76" fmla="*/ 15 w 231"/>
                <a:gd name="T77" fmla="*/ 78 h 141"/>
                <a:gd name="T78" fmla="*/ 219 w 231"/>
                <a:gd name="T79" fmla="*/ 108 h 141"/>
                <a:gd name="T80" fmla="*/ 210 w 231"/>
                <a:gd name="T81" fmla="*/ 105 h 141"/>
                <a:gd name="T82" fmla="*/ 183 w 231"/>
                <a:gd name="T83" fmla="*/ 106 h 141"/>
                <a:gd name="T84" fmla="*/ 19 w 231"/>
                <a:gd name="T85" fmla="*/ 86 h 141"/>
                <a:gd name="T86" fmla="*/ 14 w 231"/>
                <a:gd name="T87" fmla="*/ 102 h 141"/>
                <a:gd name="T88" fmla="*/ 9 w 231"/>
                <a:gd name="T89" fmla="*/ 85 h 141"/>
                <a:gd name="T90" fmla="*/ 219 w 231"/>
                <a:gd name="T91" fmla="*/ 99 h 141"/>
                <a:gd name="T92" fmla="*/ 220 w 231"/>
                <a:gd name="T93" fmla="*/ 86 h 141"/>
                <a:gd name="T94" fmla="*/ 225 w 231"/>
                <a:gd name="T95" fmla="*/ 46 h 141"/>
                <a:gd name="T96" fmla="*/ 225 w 231"/>
                <a:gd name="T97" fmla="*/ 54 h 141"/>
                <a:gd name="T98" fmla="*/ 211 w 231"/>
                <a:gd name="T99" fmla="*/ 46 h 141"/>
                <a:gd name="T100" fmla="*/ 193 w 231"/>
                <a:gd name="T101" fmla="*/ 46 h 141"/>
                <a:gd name="T102" fmla="*/ 178 w 231"/>
                <a:gd name="T103" fmla="*/ 48 h 141"/>
                <a:gd name="T104" fmla="*/ 171 w 231"/>
                <a:gd name="T105" fmla="*/ 46 h 141"/>
                <a:gd name="T106" fmla="*/ 173 w 231"/>
                <a:gd name="T107" fmla="*/ 52 h 141"/>
                <a:gd name="T108" fmla="*/ 153 w 231"/>
                <a:gd name="T109" fmla="*/ 43 h 141"/>
                <a:gd name="T110" fmla="*/ 146 w 231"/>
                <a:gd name="T111" fmla="*/ 43 h 141"/>
                <a:gd name="T112" fmla="*/ 131 w 231"/>
                <a:gd name="T113" fmla="*/ 50 h 141"/>
                <a:gd name="T114" fmla="*/ 144 w 231"/>
                <a:gd name="T115" fmla="*/ 39 h 141"/>
                <a:gd name="T116" fmla="*/ 132 w 231"/>
                <a:gd name="T117" fmla="*/ 3 h 141"/>
                <a:gd name="T118" fmla="*/ 127 w 231"/>
                <a:gd name="T119" fmla="*/ 4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1" h="141">
                  <a:moveTo>
                    <a:pt x="143" y="141"/>
                  </a:moveTo>
                  <a:cubicBezTo>
                    <a:pt x="142" y="141"/>
                    <a:pt x="142" y="141"/>
                    <a:pt x="142" y="140"/>
                  </a:cubicBezTo>
                  <a:cubicBezTo>
                    <a:pt x="141" y="139"/>
                    <a:pt x="141" y="138"/>
                    <a:pt x="141" y="137"/>
                  </a:cubicBezTo>
                  <a:cubicBezTo>
                    <a:pt x="139" y="137"/>
                    <a:pt x="136" y="137"/>
                    <a:pt x="133" y="137"/>
                  </a:cubicBezTo>
                  <a:cubicBezTo>
                    <a:pt x="120" y="137"/>
                    <a:pt x="106" y="136"/>
                    <a:pt x="92" y="134"/>
                  </a:cubicBezTo>
                  <a:cubicBezTo>
                    <a:pt x="92" y="134"/>
                    <a:pt x="92" y="135"/>
                    <a:pt x="92" y="135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0" y="136"/>
                    <a:pt x="90" y="136"/>
                    <a:pt x="89" y="135"/>
                  </a:cubicBezTo>
                  <a:cubicBezTo>
                    <a:pt x="89" y="135"/>
                    <a:pt x="89" y="134"/>
                    <a:pt x="89" y="133"/>
                  </a:cubicBezTo>
                  <a:cubicBezTo>
                    <a:pt x="89" y="133"/>
                    <a:pt x="89" y="133"/>
                    <a:pt x="89" y="133"/>
                  </a:cubicBezTo>
                  <a:cubicBezTo>
                    <a:pt x="86" y="133"/>
                    <a:pt x="84" y="133"/>
                    <a:pt x="81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72" y="131"/>
                    <a:pt x="62" y="129"/>
                    <a:pt x="52" y="126"/>
                  </a:cubicBezTo>
                  <a:cubicBezTo>
                    <a:pt x="52" y="127"/>
                    <a:pt x="51" y="127"/>
                    <a:pt x="51" y="127"/>
                  </a:cubicBezTo>
                  <a:cubicBezTo>
                    <a:pt x="50" y="127"/>
                    <a:pt x="50" y="126"/>
                    <a:pt x="50" y="126"/>
                  </a:cubicBezTo>
                  <a:cubicBezTo>
                    <a:pt x="50" y="126"/>
                    <a:pt x="50" y="126"/>
                    <a:pt x="50" y="125"/>
                  </a:cubicBezTo>
                  <a:cubicBezTo>
                    <a:pt x="49" y="125"/>
                    <a:pt x="48" y="125"/>
                    <a:pt x="47" y="125"/>
                  </a:cubicBezTo>
                  <a:cubicBezTo>
                    <a:pt x="40" y="122"/>
                    <a:pt x="33" y="118"/>
                    <a:pt x="27" y="114"/>
                  </a:cubicBezTo>
                  <a:cubicBezTo>
                    <a:pt x="27" y="115"/>
                    <a:pt x="27" y="115"/>
                    <a:pt x="26" y="115"/>
                  </a:cubicBezTo>
                  <a:cubicBezTo>
                    <a:pt x="26" y="115"/>
                    <a:pt x="26" y="114"/>
                    <a:pt x="25" y="114"/>
                  </a:cubicBezTo>
                  <a:cubicBezTo>
                    <a:pt x="25" y="114"/>
                    <a:pt x="25" y="113"/>
                    <a:pt x="25" y="113"/>
                  </a:cubicBezTo>
                  <a:cubicBezTo>
                    <a:pt x="25" y="113"/>
                    <a:pt x="21" y="111"/>
                    <a:pt x="20" y="110"/>
                  </a:cubicBezTo>
                  <a:cubicBezTo>
                    <a:pt x="20" y="110"/>
                    <a:pt x="20" y="110"/>
                    <a:pt x="20" y="110"/>
                  </a:cubicBezTo>
                  <a:cubicBezTo>
                    <a:pt x="20" y="110"/>
                    <a:pt x="19" y="110"/>
                    <a:pt x="19" y="109"/>
                  </a:cubicBezTo>
                  <a:cubicBezTo>
                    <a:pt x="16" y="108"/>
                    <a:pt x="13" y="105"/>
                    <a:pt x="9" y="103"/>
                  </a:cubicBezTo>
                  <a:cubicBezTo>
                    <a:pt x="9" y="103"/>
                    <a:pt x="8" y="103"/>
                    <a:pt x="8" y="103"/>
                  </a:cubicBezTo>
                  <a:cubicBezTo>
                    <a:pt x="7" y="103"/>
                    <a:pt x="5" y="102"/>
                    <a:pt x="5" y="101"/>
                  </a:cubicBezTo>
                  <a:cubicBezTo>
                    <a:pt x="5" y="100"/>
                    <a:pt x="5" y="99"/>
                    <a:pt x="5" y="97"/>
                  </a:cubicBezTo>
                  <a:cubicBezTo>
                    <a:pt x="4" y="97"/>
                    <a:pt x="4" y="97"/>
                    <a:pt x="4" y="96"/>
                  </a:cubicBezTo>
                  <a:cubicBezTo>
                    <a:pt x="4" y="93"/>
                    <a:pt x="4" y="89"/>
                    <a:pt x="4" y="86"/>
                  </a:cubicBezTo>
                  <a:cubicBezTo>
                    <a:pt x="4" y="80"/>
                    <a:pt x="4" y="74"/>
                    <a:pt x="4" y="67"/>
                  </a:cubicBezTo>
                  <a:cubicBezTo>
                    <a:pt x="0" y="45"/>
                    <a:pt x="26" y="29"/>
                    <a:pt x="42" y="21"/>
                  </a:cubicBezTo>
                  <a:cubicBezTo>
                    <a:pt x="49" y="18"/>
                    <a:pt x="56" y="15"/>
                    <a:pt x="62" y="14"/>
                  </a:cubicBezTo>
                  <a:cubicBezTo>
                    <a:pt x="67" y="13"/>
                    <a:pt x="72" y="12"/>
                    <a:pt x="76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9" y="9"/>
                    <a:pt x="97" y="8"/>
                    <a:pt x="106" y="8"/>
                  </a:cubicBezTo>
                  <a:cubicBezTo>
                    <a:pt x="110" y="8"/>
                    <a:pt x="113" y="8"/>
                    <a:pt x="116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6" y="6"/>
                    <a:pt x="116" y="4"/>
                    <a:pt x="116" y="3"/>
                  </a:cubicBezTo>
                  <a:cubicBezTo>
                    <a:pt x="116" y="3"/>
                    <a:pt x="116" y="2"/>
                    <a:pt x="116" y="2"/>
                  </a:cubicBezTo>
                  <a:cubicBezTo>
                    <a:pt x="115" y="1"/>
                    <a:pt x="116" y="1"/>
                    <a:pt x="117" y="0"/>
                  </a:cubicBezTo>
                  <a:cubicBezTo>
                    <a:pt x="118" y="0"/>
                    <a:pt x="119" y="0"/>
                    <a:pt x="121" y="0"/>
                  </a:cubicBezTo>
                  <a:cubicBezTo>
                    <a:pt x="124" y="0"/>
                    <a:pt x="128" y="0"/>
                    <a:pt x="131" y="0"/>
                  </a:cubicBezTo>
                  <a:cubicBezTo>
                    <a:pt x="151" y="0"/>
                    <a:pt x="168" y="2"/>
                    <a:pt x="183" y="7"/>
                  </a:cubicBezTo>
                  <a:cubicBezTo>
                    <a:pt x="194" y="10"/>
                    <a:pt x="203" y="14"/>
                    <a:pt x="210" y="20"/>
                  </a:cubicBezTo>
                  <a:cubicBezTo>
                    <a:pt x="215" y="23"/>
                    <a:pt x="218" y="26"/>
                    <a:pt x="221" y="30"/>
                  </a:cubicBezTo>
                  <a:cubicBezTo>
                    <a:pt x="221" y="30"/>
                    <a:pt x="221" y="30"/>
                    <a:pt x="221" y="30"/>
                  </a:cubicBezTo>
                  <a:cubicBezTo>
                    <a:pt x="223" y="32"/>
                    <a:pt x="225" y="35"/>
                    <a:pt x="226" y="38"/>
                  </a:cubicBezTo>
                  <a:cubicBezTo>
                    <a:pt x="227" y="38"/>
                    <a:pt x="227" y="38"/>
                    <a:pt x="228" y="39"/>
                  </a:cubicBezTo>
                  <a:cubicBezTo>
                    <a:pt x="228" y="40"/>
                    <a:pt x="228" y="41"/>
                    <a:pt x="228" y="42"/>
                  </a:cubicBezTo>
                  <a:cubicBezTo>
                    <a:pt x="228" y="42"/>
                    <a:pt x="228" y="42"/>
                    <a:pt x="228" y="43"/>
                  </a:cubicBezTo>
                  <a:cubicBezTo>
                    <a:pt x="228" y="43"/>
                    <a:pt x="229" y="44"/>
                    <a:pt x="229" y="44"/>
                  </a:cubicBezTo>
                  <a:cubicBezTo>
                    <a:pt x="228" y="46"/>
                    <a:pt x="228" y="49"/>
                    <a:pt x="228" y="51"/>
                  </a:cubicBezTo>
                  <a:cubicBezTo>
                    <a:pt x="228" y="51"/>
                    <a:pt x="228" y="52"/>
                    <a:pt x="228" y="52"/>
                  </a:cubicBezTo>
                  <a:cubicBezTo>
                    <a:pt x="228" y="52"/>
                    <a:pt x="228" y="53"/>
                    <a:pt x="228" y="53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9" y="55"/>
                    <a:pt x="229" y="57"/>
                    <a:pt x="230" y="59"/>
                  </a:cubicBezTo>
                  <a:cubicBezTo>
                    <a:pt x="230" y="59"/>
                    <a:pt x="230" y="59"/>
                    <a:pt x="230" y="59"/>
                  </a:cubicBezTo>
                  <a:cubicBezTo>
                    <a:pt x="230" y="60"/>
                    <a:pt x="231" y="60"/>
                    <a:pt x="230" y="60"/>
                  </a:cubicBezTo>
                  <a:cubicBezTo>
                    <a:pt x="229" y="65"/>
                    <a:pt x="229" y="69"/>
                    <a:pt x="230" y="74"/>
                  </a:cubicBezTo>
                  <a:cubicBezTo>
                    <a:pt x="230" y="75"/>
                    <a:pt x="230" y="76"/>
                    <a:pt x="230" y="78"/>
                  </a:cubicBezTo>
                  <a:cubicBezTo>
                    <a:pt x="230" y="80"/>
                    <a:pt x="230" y="83"/>
                    <a:pt x="230" y="86"/>
                  </a:cubicBezTo>
                  <a:cubicBezTo>
                    <a:pt x="230" y="87"/>
                    <a:pt x="230" y="88"/>
                    <a:pt x="230" y="89"/>
                  </a:cubicBezTo>
                  <a:cubicBezTo>
                    <a:pt x="230" y="92"/>
                    <a:pt x="229" y="95"/>
                    <a:pt x="229" y="98"/>
                  </a:cubicBezTo>
                  <a:cubicBezTo>
                    <a:pt x="230" y="99"/>
                    <a:pt x="230" y="99"/>
                    <a:pt x="231" y="100"/>
                  </a:cubicBezTo>
                  <a:cubicBezTo>
                    <a:pt x="231" y="100"/>
                    <a:pt x="231" y="101"/>
                    <a:pt x="230" y="102"/>
                  </a:cubicBezTo>
                  <a:cubicBezTo>
                    <a:pt x="229" y="104"/>
                    <a:pt x="226" y="106"/>
                    <a:pt x="224" y="108"/>
                  </a:cubicBezTo>
                  <a:cubicBezTo>
                    <a:pt x="224" y="109"/>
                    <a:pt x="224" y="109"/>
                    <a:pt x="224" y="109"/>
                  </a:cubicBezTo>
                  <a:cubicBezTo>
                    <a:pt x="224" y="110"/>
                    <a:pt x="224" y="110"/>
                    <a:pt x="223" y="110"/>
                  </a:cubicBezTo>
                  <a:cubicBezTo>
                    <a:pt x="223" y="110"/>
                    <a:pt x="223" y="110"/>
                    <a:pt x="223" y="110"/>
                  </a:cubicBezTo>
                  <a:cubicBezTo>
                    <a:pt x="223" y="110"/>
                    <a:pt x="223" y="110"/>
                    <a:pt x="223" y="110"/>
                  </a:cubicBezTo>
                  <a:cubicBezTo>
                    <a:pt x="219" y="113"/>
                    <a:pt x="216" y="117"/>
                    <a:pt x="212" y="120"/>
                  </a:cubicBezTo>
                  <a:cubicBezTo>
                    <a:pt x="211" y="120"/>
                    <a:pt x="211" y="120"/>
                    <a:pt x="211" y="120"/>
                  </a:cubicBezTo>
                  <a:cubicBezTo>
                    <a:pt x="211" y="120"/>
                    <a:pt x="211" y="120"/>
                    <a:pt x="211" y="120"/>
                  </a:cubicBezTo>
                  <a:cubicBezTo>
                    <a:pt x="211" y="120"/>
                    <a:pt x="210" y="121"/>
                    <a:pt x="210" y="121"/>
                  </a:cubicBezTo>
                  <a:cubicBezTo>
                    <a:pt x="209" y="121"/>
                    <a:pt x="209" y="121"/>
                    <a:pt x="209" y="121"/>
                  </a:cubicBezTo>
                  <a:cubicBezTo>
                    <a:pt x="209" y="122"/>
                    <a:pt x="209" y="122"/>
                    <a:pt x="208" y="122"/>
                  </a:cubicBezTo>
                  <a:cubicBezTo>
                    <a:pt x="208" y="122"/>
                    <a:pt x="208" y="122"/>
                    <a:pt x="208" y="122"/>
                  </a:cubicBezTo>
                  <a:cubicBezTo>
                    <a:pt x="203" y="126"/>
                    <a:pt x="198" y="129"/>
                    <a:pt x="193" y="131"/>
                  </a:cubicBezTo>
                  <a:cubicBezTo>
                    <a:pt x="193" y="132"/>
                    <a:pt x="193" y="133"/>
                    <a:pt x="192" y="133"/>
                  </a:cubicBezTo>
                  <a:cubicBezTo>
                    <a:pt x="192" y="134"/>
                    <a:pt x="192" y="134"/>
                    <a:pt x="191" y="134"/>
                  </a:cubicBezTo>
                  <a:cubicBezTo>
                    <a:pt x="190" y="134"/>
                    <a:pt x="190" y="134"/>
                    <a:pt x="190" y="133"/>
                  </a:cubicBezTo>
                  <a:cubicBezTo>
                    <a:pt x="190" y="133"/>
                    <a:pt x="190" y="132"/>
                    <a:pt x="190" y="132"/>
                  </a:cubicBezTo>
                  <a:cubicBezTo>
                    <a:pt x="189" y="132"/>
                    <a:pt x="187" y="132"/>
                    <a:pt x="186" y="133"/>
                  </a:cubicBezTo>
                  <a:cubicBezTo>
                    <a:pt x="175" y="136"/>
                    <a:pt x="162" y="137"/>
                    <a:pt x="145" y="137"/>
                  </a:cubicBezTo>
                  <a:cubicBezTo>
                    <a:pt x="145" y="137"/>
                    <a:pt x="145" y="137"/>
                    <a:pt x="144" y="137"/>
                  </a:cubicBezTo>
                  <a:cubicBezTo>
                    <a:pt x="144" y="138"/>
                    <a:pt x="144" y="139"/>
                    <a:pt x="144" y="140"/>
                  </a:cubicBezTo>
                  <a:cubicBezTo>
                    <a:pt x="144" y="141"/>
                    <a:pt x="143" y="141"/>
                    <a:pt x="143" y="141"/>
                  </a:cubicBezTo>
                  <a:close/>
                  <a:moveTo>
                    <a:pt x="109" y="132"/>
                  </a:moveTo>
                  <a:cubicBezTo>
                    <a:pt x="119" y="133"/>
                    <a:pt x="129" y="134"/>
                    <a:pt x="138" y="134"/>
                  </a:cubicBezTo>
                  <a:cubicBezTo>
                    <a:pt x="138" y="133"/>
                    <a:pt x="138" y="133"/>
                    <a:pt x="138" y="133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8" y="130"/>
                    <a:pt x="138" y="128"/>
                    <a:pt x="138" y="126"/>
                  </a:cubicBezTo>
                  <a:cubicBezTo>
                    <a:pt x="139" y="125"/>
                    <a:pt x="139" y="123"/>
                    <a:pt x="138" y="121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8" y="119"/>
                    <a:pt x="138" y="118"/>
                    <a:pt x="138" y="117"/>
                  </a:cubicBezTo>
                  <a:cubicBezTo>
                    <a:pt x="138" y="117"/>
                    <a:pt x="138" y="116"/>
                    <a:pt x="138" y="116"/>
                  </a:cubicBezTo>
                  <a:cubicBezTo>
                    <a:pt x="138" y="115"/>
                    <a:pt x="138" y="115"/>
                    <a:pt x="139" y="115"/>
                  </a:cubicBezTo>
                  <a:cubicBezTo>
                    <a:pt x="139" y="115"/>
                    <a:pt x="139" y="115"/>
                    <a:pt x="140" y="115"/>
                  </a:cubicBezTo>
                  <a:cubicBezTo>
                    <a:pt x="140" y="116"/>
                    <a:pt x="141" y="117"/>
                    <a:pt x="141" y="118"/>
                  </a:cubicBezTo>
                  <a:cubicBezTo>
                    <a:pt x="141" y="116"/>
                    <a:pt x="141" y="114"/>
                    <a:pt x="141" y="112"/>
                  </a:cubicBezTo>
                  <a:cubicBezTo>
                    <a:pt x="139" y="112"/>
                    <a:pt x="137" y="112"/>
                    <a:pt x="134" y="112"/>
                  </a:cubicBezTo>
                  <a:cubicBezTo>
                    <a:pt x="134" y="113"/>
                    <a:pt x="134" y="113"/>
                    <a:pt x="134" y="114"/>
                  </a:cubicBezTo>
                  <a:cubicBezTo>
                    <a:pt x="133" y="114"/>
                    <a:pt x="133" y="116"/>
                    <a:pt x="133" y="122"/>
                  </a:cubicBezTo>
                  <a:cubicBezTo>
                    <a:pt x="133" y="122"/>
                    <a:pt x="133" y="122"/>
                    <a:pt x="133" y="123"/>
                  </a:cubicBezTo>
                  <a:cubicBezTo>
                    <a:pt x="133" y="123"/>
                    <a:pt x="133" y="124"/>
                    <a:pt x="133" y="125"/>
                  </a:cubicBezTo>
                  <a:cubicBezTo>
                    <a:pt x="133" y="127"/>
                    <a:pt x="134" y="130"/>
                    <a:pt x="133" y="132"/>
                  </a:cubicBezTo>
                  <a:cubicBezTo>
                    <a:pt x="133" y="133"/>
                    <a:pt x="132" y="133"/>
                    <a:pt x="132" y="133"/>
                  </a:cubicBezTo>
                  <a:cubicBezTo>
                    <a:pt x="131" y="133"/>
                    <a:pt x="131" y="133"/>
                    <a:pt x="131" y="132"/>
                  </a:cubicBezTo>
                  <a:cubicBezTo>
                    <a:pt x="130" y="131"/>
                    <a:pt x="130" y="129"/>
                    <a:pt x="130" y="128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0" y="124"/>
                    <a:pt x="130" y="122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7"/>
                    <a:pt x="130" y="114"/>
                    <a:pt x="131" y="112"/>
                  </a:cubicBezTo>
                  <a:cubicBezTo>
                    <a:pt x="131" y="112"/>
                    <a:pt x="130" y="112"/>
                    <a:pt x="130" y="112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3"/>
                    <a:pt x="130" y="114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7"/>
                  </a:cubicBezTo>
                  <a:cubicBezTo>
                    <a:pt x="130" y="118"/>
                    <a:pt x="130" y="120"/>
                    <a:pt x="129" y="121"/>
                  </a:cubicBezTo>
                  <a:cubicBezTo>
                    <a:pt x="129" y="122"/>
                    <a:pt x="129" y="123"/>
                    <a:pt x="129" y="124"/>
                  </a:cubicBezTo>
                  <a:cubicBezTo>
                    <a:pt x="129" y="125"/>
                    <a:pt x="129" y="126"/>
                    <a:pt x="129" y="127"/>
                  </a:cubicBezTo>
                  <a:cubicBezTo>
                    <a:pt x="129" y="128"/>
                    <a:pt x="129" y="130"/>
                    <a:pt x="129" y="131"/>
                  </a:cubicBezTo>
                  <a:cubicBezTo>
                    <a:pt x="129" y="132"/>
                    <a:pt x="129" y="132"/>
                    <a:pt x="128" y="132"/>
                  </a:cubicBezTo>
                  <a:cubicBezTo>
                    <a:pt x="128" y="132"/>
                    <a:pt x="127" y="132"/>
                    <a:pt x="127" y="131"/>
                  </a:cubicBezTo>
                  <a:cubicBezTo>
                    <a:pt x="127" y="131"/>
                    <a:pt x="126" y="130"/>
                    <a:pt x="126" y="130"/>
                  </a:cubicBezTo>
                  <a:cubicBezTo>
                    <a:pt x="126" y="130"/>
                    <a:pt x="126" y="130"/>
                    <a:pt x="126" y="131"/>
                  </a:cubicBezTo>
                  <a:cubicBezTo>
                    <a:pt x="126" y="131"/>
                    <a:pt x="125" y="131"/>
                    <a:pt x="125" y="131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3" y="128"/>
                    <a:pt x="123" y="125"/>
                    <a:pt x="123" y="122"/>
                  </a:cubicBezTo>
                  <a:cubicBezTo>
                    <a:pt x="123" y="122"/>
                    <a:pt x="123" y="121"/>
                    <a:pt x="123" y="121"/>
                  </a:cubicBezTo>
                  <a:cubicBezTo>
                    <a:pt x="123" y="117"/>
                    <a:pt x="124" y="115"/>
                    <a:pt x="124" y="112"/>
                  </a:cubicBezTo>
                  <a:cubicBezTo>
                    <a:pt x="124" y="112"/>
                    <a:pt x="124" y="112"/>
                    <a:pt x="123" y="112"/>
                  </a:cubicBezTo>
                  <a:cubicBezTo>
                    <a:pt x="123" y="112"/>
                    <a:pt x="123" y="112"/>
                    <a:pt x="123" y="113"/>
                  </a:cubicBezTo>
                  <a:cubicBezTo>
                    <a:pt x="123" y="113"/>
                    <a:pt x="123" y="113"/>
                    <a:pt x="123" y="114"/>
                  </a:cubicBezTo>
                  <a:cubicBezTo>
                    <a:pt x="123" y="114"/>
                    <a:pt x="123" y="114"/>
                    <a:pt x="123" y="114"/>
                  </a:cubicBezTo>
                  <a:cubicBezTo>
                    <a:pt x="123" y="115"/>
                    <a:pt x="123" y="115"/>
                    <a:pt x="123" y="116"/>
                  </a:cubicBezTo>
                  <a:cubicBezTo>
                    <a:pt x="123" y="116"/>
                    <a:pt x="123" y="116"/>
                    <a:pt x="123" y="117"/>
                  </a:cubicBezTo>
                  <a:cubicBezTo>
                    <a:pt x="123" y="118"/>
                    <a:pt x="123" y="118"/>
                    <a:pt x="123" y="119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3" y="124"/>
                    <a:pt x="123" y="128"/>
                    <a:pt x="122" y="132"/>
                  </a:cubicBezTo>
                  <a:cubicBezTo>
                    <a:pt x="122" y="132"/>
                    <a:pt x="121" y="133"/>
                    <a:pt x="121" y="133"/>
                  </a:cubicBezTo>
                  <a:cubicBezTo>
                    <a:pt x="120" y="133"/>
                    <a:pt x="120" y="132"/>
                    <a:pt x="120" y="132"/>
                  </a:cubicBezTo>
                  <a:cubicBezTo>
                    <a:pt x="119" y="129"/>
                    <a:pt x="119" y="125"/>
                    <a:pt x="119" y="122"/>
                  </a:cubicBezTo>
                  <a:cubicBezTo>
                    <a:pt x="119" y="120"/>
                    <a:pt x="120" y="118"/>
                    <a:pt x="119" y="116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19" y="114"/>
                    <a:pt x="119" y="113"/>
                    <a:pt x="120" y="112"/>
                  </a:cubicBezTo>
                  <a:cubicBezTo>
                    <a:pt x="119" y="112"/>
                    <a:pt x="119" y="112"/>
                    <a:pt x="118" y="112"/>
                  </a:cubicBezTo>
                  <a:cubicBezTo>
                    <a:pt x="118" y="114"/>
                    <a:pt x="118" y="116"/>
                    <a:pt x="118" y="117"/>
                  </a:cubicBezTo>
                  <a:cubicBezTo>
                    <a:pt x="117" y="119"/>
                    <a:pt x="117" y="120"/>
                    <a:pt x="117" y="121"/>
                  </a:cubicBezTo>
                  <a:cubicBezTo>
                    <a:pt x="117" y="123"/>
                    <a:pt x="117" y="125"/>
                    <a:pt x="117" y="127"/>
                  </a:cubicBezTo>
                  <a:cubicBezTo>
                    <a:pt x="117" y="128"/>
                    <a:pt x="117" y="128"/>
                    <a:pt x="117" y="129"/>
                  </a:cubicBezTo>
                  <a:cubicBezTo>
                    <a:pt x="117" y="130"/>
                    <a:pt x="117" y="131"/>
                    <a:pt x="116" y="131"/>
                  </a:cubicBezTo>
                  <a:cubicBezTo>
                    <a:pt x="116" y="131"/>
                    <a:pt x="115" y="130"/>
                    <a:pt x="115" y="130"/>
                  </a:cubicBezTo>
                  <a:cubicBezTo>
                    <a:pt x="113" y="126"/>
                    <a:pt x="114" y="121"/>
                    <a:pt x="114" y="117"/>
                  </a:cubicBezTo>
                  <a:cubicBezTo>
                    <a:pt x="115" y="115"/>
                    <a:pt x="115" y="113"/>
                    <a:pt x="115" y="112"/>
                  </a:cubicBezTo>
                  <a:cubicBezTo>
                    <a:pt x="114" y="112"/>
                    <a:pt x="114" y="112"/>
                    <a:pt x="113" y="112"/>
                  </a:cubicBezTo>
                  <a:cubicBezTo>
                    <a:pt x="113" y="112"/>
                    <a:pt x="113" y="113"/>
                    <a:pt x="113" y="114"/>
                  </a:cubicBezTo>
                  <a:cubicBezTo>
                    <a:pt x="113" y="119"/>
                    <a:pt x="113" y="124"/>
                    <a:pt x="112" y="129"/>
                  </a:cubicBez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09" y="129"/>
                    <a:pt x="109" y="128"/>
                  </a:cubicBezTo>
                  <a:cubicBezTo>
                    <a:pt x="109" y="125"/>
                    <a:pt x="109" y="122"/>
                    <a:pt x="110" y="119"/>
                  </a:cubicBezTo>
                  <a:cubicBezTo>
                    <a:pt x="110" y="116"/>
                    <a:pt x="110" y="114"/>
                    <a:pt x="110" y="111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09" y="115"/>
                    <a:pt x="109" y="118"/>
                    <a:pt x="109" y="123"/>
                  </a:cubicBezTo>
                  <a:cubicBezTo>
                    <a:pt x="109" y="123"/>
                    <a:pt x="109" y="124"/>
                    <a:pt x="109" y="125"/>
                  </a:cubicBezTo>
                  <a:cubicBezTo>
                    <a:pt x="109" y="127"/>
                    <a:pt x="109" y="130"/>
                    <a:pt x="109" y="132"/>
                  </a:cubicBezTo>
                  <a:close/>
                  <a:moveTo>
                    <a:pt x="144" y="112"/>
                  </a:moveTo>
                  <a:cubicBezTo>
                    <a:pt x="144" y="116"/>
                    <a:pt x="144" y="119"/>
                    <a:pt x="144" y="123"/>
                  </a:cubicBezTo>
                  <a:cubicBezTo>
                    <a:pt x="144" y="124"/>
                    <a:pt x="144" y="125"/>
                    <a:pt x="144" y="126"/>
                  </a:cubicBezTo>
                  <a:cubicBezTo>
                    <a:pt x="144" y="126"/>
                    <a:pt x="144" y="134"/>
                    <a:pt x="144" y="13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5" y="131"/>
                    <a:pt x="145" y="129"/>
                    <a:pt x="145" y="126"/>
                  </a:cubicBezTo>
                  <a:cubicBezTo>
                    <a:pt x="145" y="126"/>
                    <a:pt x="145" y="125"/>
                    <a:pt x="145" y="124"/>
                  </a:cubicBezTo>
                  <a:cubicBezTo>
                    <a:pt x="145" y="121"/>
                    <a:pt x="145" y="121"/>
                    <a:pt x="145" y="121"/>
                  </a:cubicBezTo>
                  <a:cubicBezTo>
                    <a:pt x="145" y="119"/>
                    <a:pt x="145" y="116"/>
                    <a:pt x="145" y="113"/>
                  </a:cubicBezTo>
                  <a:cubicBezTo>
                    <a:pt x="145" y="113"/>
                    <a:pt x="145" y="112"/>
                    <a:pt x="146" y="112"/>
                  </a:cubicBezTo>
                  <a:cubicBezTo>
                    <a:pt x="145" y="112"/>
                    <a:pt x="145" y="112"/>
                    <a:pt x="144" y="112"/>
                  </a:cubicBezTo>
                  <a:close/>
                  <a:moveTo>
                    <a:pt x="148" y="134"/>
                  </a:moveTo>
                  <a:cubicBezTo>
                    <a:pt x="148" y="134"/>
                    <a:pt x="148" y="134"/>
                    <a:pt x="148" y="134"/>
                  </a:cubicBezTo>
                  <a:cubicBezTo>
                    <a:pt x="148" y="133"/>
                    <a:pt x="148" y="133"/>
                    <a:pt x="148" y="133"/>
                  </a:cubicBezTo>
                  <a:cubicBezTo>
                    <a:pt x="148" y="133"/>
                    <a:pt x="148" y="133"/>
                    <a:pt x="148" y="134"/>
                  </a:cubicBezTo>
                  <a:close/>
                  <a:moveTo>
                    <a:pt x="156" y="112"/>
                  </a:moveTo>
                  <a:cubicBezTo>
                    <a:pt x="156" y="112"/>
                    <a:pt x="156" y="112"/>
                    <a:pt x="157" y="113"/>
                  </a:cubicBezTo>
                  <a:cubicBezTo>
                    <a:pt x="157" y="113"/>
                    <a:pt x="157" y="113"/>
                    <a:pt x="157" y="114"/>
                  </a:cubicBezTo>
                  <a:cubicBezTo>
                    <a:pt x="156" y="118"/>
                    <a:pt x="156" y="121"/>
                    <a:pt x="156" y="125"/>
                  </a:cubicBezTo>
                  <a:cubicBezTo>
                    <a:pt x="156" y="127"/>
                    <a:pt x="156" y="129"/>
                    <a:pt x="156" y="131"/>
                  </a:cubicBezTo>
                  <a:cubicBezTo>
                    <a:pt x="156" y="131"/>
                    <a:pt x="156" y="132"/>
                    <a:pt x="156" y="132"/>
                  </a:cubicBezTo>
                  <a:cubicBezTo>
                    <a:pt x="156" y="132"/>
                    <a:pt x="156" y="133"/>
                    <a:pt x="156" y="133"/>
                  </a:cubicBezTo>
                  <a:cubicBezTo>
                    <a:pt x="156" y="133"/>
                    <a:pt x="157" y="133"/>
                    <a:pt x="157" y="133"/>
                  </a:cubicBezTo>
                  <a:cubicBezTo>
                    <a:pt x="160" y="133"/>
                    <a:pt x="164" y="133"/>
                    <a:pt x="167" y="132"/>
                  </a:cubicBezTo>
                  <a:cubicBezTo>
                    <a:pt x="167" y="132"/>
                    <a:pt x="167" y="131"/>
                    <a:pt x="167" y="130"/>
                  </a:cubicBezTo>
                  <a:cubicBezTo>
                    <a:pt x="167" y="130"/>
                    <a:pt x="166" y="129"/>
                    <a:pt x="166" y="129"/>
                  </a:cubicBezTo>
                  <a:cubicBezTo>
                    <a:pt x="166" y="128"/>
                    <a:pt x="166" y="126"/>
                    <a:pt x="166" y="124"/>
                  </a:cubicBezTo>
                  <a:cubicBezTo>
                    <a:pt x="166" y="124"/>
                    <a:pt x="166" y="123"/>
                    <a:pt x="166" y="123"/>
                  </a:cubicBezTo>
                  <a:cubicBezTo>
                    <a:pt x="166" y="121"/>
                    <a:pt x="166" y="120"/>
                    <a:pt x="166" y="118"/>
                  </a:cubicBezTo>
                  <a:cubicBezTo>
                    <a:pt x="166" y="117"/>
                    <a:pt x="166" y="117"/>
                    <a:pt x="166" y="117"/>
                  </a:cubicBezTo>
                  <a:cubicBezTo>
                    <a:pt x="166" y="116"/>
                    <a:pt x="166" y="115"/>
                    <a:pt x="166" y="114"/>
                  </a:cubicBezTo>
                  <a:cubicBezTo>
                    <a:pt x="166" y="112"/>
                    <a:pt x="166" y="111"/>
                    <a:pt x="166" y="109"/>
                  </a:cubicBezTo>
                  <a:cubicBezTo>
                    <a:pt x="162" y="110"/>
                    <a:pt x="158" y="111"/>
                    <a:pt x="154" y="111"/>
                  </a:cubicBezTo>
                  <a:cubicBezTo>
                    <a:pt x="154" y="111"/>
                    <a:pt x="154" y="112"/>
                    <a:pt x="154" y="112"/>
                  </a:cubicBezTo>
                  <a:cubicBezTo>
                    <a:pt x="154" y="112"/>
                    <a:pt x="154" y="113"/>
                    <a:pt x="154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2"/>
                    <a:pt x="155" y="112"/>
                    <a:pt x="156" y="112"/>
                  </a:cubicBezTo>
                  <a:close/>
                  <a:moveTo>
                    <a:pt x="106" y="132"/>
                  </a:moveTo>
                  <a:cubicBezTo>
                    <a:pt x="106" y="131"/>
                    <a:pt x="106" y="130"/>
                    <a:pt x="106" y="129"/>
                  </a:cubicBezTo>
                  <a:cubicBezTo>
                    <a:pt x="106" y="130"/>
                    <a:pt x="106" y="131"/>
                    <a:pt x="106" y="131"/>
                  </a:cubicBezTo>
                  <a:cubicBezTo>
                    <a:pt x="106" y="131"/>
                    <a:pt x="105" y="132"/>
                    <a:pt x="105" y="132"/>
                  </a:cubicBezTo>
                  <a:cubicBezTo>
                    <a:pt x="106" y="132"/>
                    <a:pt x="106" y="132"/>
                    <a:pt x="106" y="132"/>
                  </a:cubicBezTo>
                  <a:close/>
                  <a:moveTo>
                    <a:pt x="174" y="129"/>
                  </a:moveTo>
                  <a:cubicBezTo>
                    <a:pt x="174" y="130"/>
                    <a:pt x="174" y="131"/>
                    <a:pt x="174" y="132"/>
                  </a:cubicBezTo>
                  <a:cubicBezTo>
                    <a:pt x="174" y="132"/>
                    <a:pt x="175" y="131"/>
                    <a:pt x="176" y="131"/>
                  </a:cubicBezTo>
                  <a:cubicBezTo>
                    <a:pt x="176" y="130"/>
                    <a:pt x="176" y="129"/>
                    <a:pt x="176" y="128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75" y="129"/>
                    <a:pt x="175" y="129"/>
                    <a:pt x="174" y="129"/>
                  </a:cubicBezTo>
                  <a:close/>
                  <a:moveTo>
                    <a:pt x="100" y="131"/>
                  </a:moveTo>
                  <a:cubicBezTo>
                    <a:pt x="101" y="131"/>
                    <a:pt x="102" y="131"/>
                    <a:pt x="103" y="131"/>
                  </a:cubicBezTo>
                  <a:cubicBezTo>
                    <a:pt x="103" y="131"/>
                    <a:pt x="103" y="131"/>
                    <a:pt x="103" y="131"/>
                  </a:cubicBezTo>
                  <a:cubicBezTo>
                    <a:pt x="103" y="129"/>
                    <a:pt x="103" y="126"/>
                    <a:pt x="103" y="123"/>
                  </a:cubicBezTo>
                  <a:cubicBezTo>
                    <a:pt x="103" y="122"/>
                    <a:pt x="103" y="120"/>
                    <a:pt x="103" y="119"/>
                  </a:cubicBezTo>
                  <a:cubicBezTo>
                    <a:pt x="103" y="116"/>
                    <a:pt x="103" y="113"/>
                    <a:pt x="103" y="111"/>
                  </a:cubicBezTo>
                  <a:cubicBezTo>
                    <a:pt x="102" y="111"/>
                    <a:pt x="101" y="110"/>
                    <a:pt x="100" y="110"/>
                  </a:cubicBezTo>
                  <a:cubicBezTo>
                    <a:pt x="100" y="112"/>
                    <a:pt x="101" y="114"/>
                    <a:pt x="101" y="116"/>
                  </a:cubicBezTo>
                  <a:cubicBezTo>
                    <a:pt x="101" y="121"/>
                    <a:pt x="102" y="126"/>
                    <a:pt x="100" y="131"/>
                  </a:cubicBezTo>
                  <a:cubicBezTo>
                    <a:pt x="100" y="131"/>
                    <a:pt x="100" y="131"/>
                    <a:pt x="100" y="131"/>
                  </a:cubicBezTo>
                  <a:close/>
                  <a:moveTo>
                    <a:pt x="179" y="129"/>
                  </a:moveTo>
                  <a:cubicBezTo>
                    <a:pt x="179" y="130"/>
                    <a:pt x="179" y="130"/>
                    <a:pt x="178" y="131"/>
                  </a:cubicBezTo>
                  <a:cubicBezTo>
                    <a:pt x="181" y="130"/>
                    <a:pt x="184" y="130"/>
                    <a:pt x="187" y="129"/>
                  </a:cubicBezTo>
                  <a:cubicBezTo>
                    <a:pt x="186" y="129"/>
                    <a:pt x="186" y="129"/>
                    <a:pt x="186" y="129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8"/>
                    <a:pt x="185" y="127"/>
                    <a:pt x="185" y="127"/>
                  </a:cubicBezTo>
                  <a:cubicBezTo>
                    <a:pt x="185" y="127"/>
                    <a:pt x="185" y="126"/>
                    <a:pt x="185" y="126"/>
                  </a:cubicBezTo>
                  <a:cubicBezTo>
                    <a:pt x="184" y="126"/>
                    <a:pt x="184" y="126"/>
                    <a:pt x="184" y="126"/>
                  </a:cubicBezTo>
                  <a:cubicBezTo>
                    <a:pt x="184" y="127"/>
                    <a:pt x="184" y="127"/>
                    <a:pt x="183" y="128"/>
                  </a:cubicBezTo>
                  <a:cubicBezTo>
                    <a:pt x="183" y="128"/>
                    <a:pt x="183" y="129"/>
                    <a:pt x="182" y="129"/>
                  </a:cubicBezTo>
                  <a:cubicBezTo>
                    <a:pt x="182" y="129"/>
                    <a:pt x="181" y="128"/>
                    <a:pt x="181" y="128"/>
                  </a:cubicBezTo>
                  <a:cubicBezTo>
                    <a:pt x="181" y="127"/>
                    <a:pt x="181" y="127"/>
                    <a:pt x="181" y="127"/>
                  </a:cubicBezTo>
                  <a:cubicBezTo>
                    <a:pt x="181" y="127"/>
                    <a:pt x="181" y="127"/>
                    <a:pt x="181" y="127"/>
                  </a:cubicBezTo>
                  <a:cubicBezTo>
                    <a:pt x="180" y="128"/>
                    <a:pt x="180" y="128"/>
                    <a:pt x="180" y="129"/>
                  </a:cubicBezTo>
                  <a:cubicBezTo>
                    <a:pt x="180" y="129"/>
                    <a:pt x="180" y="129"/>
                    <a:pt x="179" y="129"/>
                  </a:cubicBezTo>
                  <a:cubicBezTo>
                    <a:pt x="179" y="129"/>
                    <a:pt x="179" y="129"/>
                    <a:pt x="179" y="129"/>
                  </a:cubicBezTo>
                  <a:close/>
                  <a:moveTo>
                    <a:pt x="95" y="130"/>
                  </a:moveTo>
                  <a:cubicBezTo>
                    <a:pt x="94" y="129"/>
                    <a:pt x="94" y="127"/>
                    <a:pt x="95" y="125"/>
                  </a:cubicBezTo>
                  <a:cubicBezTo>
                    <a:pt x="95" y="123"/>
                    <a:pt x="95" y="122"/>
                    <a:pt x="95" y="121"/>
                  </a:cubicBezTo>
                  <a:cubicBezTo>
                    <a:pt x="95" y="118"/>
                    <a:pt x="95" y="114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2" y="109"/>
                    <a:pt x="89" y="109"/>
                    <a:pt x="87" y="109"/>
                  </a:cubicBezTo>
                  <a:cubicBezTo>
                    <a:pt x="87" y="111"/>
                    <a:pt x="86" y="114"/>
                    <a:pt x="86" y="117"/>
                  </a:cubicBezTo>
                  <a:cubicBezTo>
                    <a:pt x="86" y="118"/>
                    <a:pt x="86" y="119"/>
                    <a:pt x="86" y="120"/>
                  </a:cubicBezTo>
                  <a:cubicBezTo>
                    <a:pt x="86" y="122"/>
                    <a:pt x="86" y="124"/>
                    <a:pt x="86" y="126"/>
                  </a:cubicBezTo>
                  <a:cubicBezTo>
                    <a:pt x="86" y="127"/>
                    <a:pt x="86" y="127"/>
                    <a:pt x="86" y="128"/>
                  </a:cubicBezTo>
                  <a:cubicBezTo>
                    <a:pt x="86" y="128"/>
                    <a:pt x="86" y="129"/>
                    <a:pt x="86" y="129"/>
                  </a:cubicBezTo>
                  <a:cubicBezTo>
                    <a:pt x="87" y="129"/>
                    <a:pt x="88" y="130"/>
                    <a:pt x="89" y="130"/>
                  </a:cubicBezTo>
                  <a:cubicBezTo>
                    <a:pt x="89" y="130"/>
                    <a:pt x="89" y="129"/>
                    <a:pt x="89" y="129"/>
                  </a:cubicBezTo>
                  <a:cubicBezTo>
                    <a:pt x="89" y="126"/>
                    <a:pt x="90" y="123"/>
                    <a:pt x="90" y="120"/>
                  </a:cubicBezTo>
                  <a:cubicBezTo>
                    <a:pt x="90" y="120"/>
                    <a:pt x="90" y="119"/>
                    <a:pt x="90" y="119"/>
                  </a:cubicBezTo>
                  <a:cubicBezTo>
                    <a:pt x="90" y="114"/>
                    <a:pt x="91" y="110"/>
                    <a:pt x="93" y="110"/>
                  </a:cubicBezTo>
                  <a:cubicBezTo>
                    <a:pt x="93" y="110"/>
                    <a:pt x="93" y="110"/>
                    <a:pt x="93" y="110"/>
                  </a:cubicBezTo>
                  <a:cubicBezTo>
                    <a:pt x="94" y="110"/>
                    <a:pt x="94" y="111"/>
                    <a:pt x="94" y="112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2"/>
                    <a:pt x="94" y="113"/>
                    <a:pt x="94" y="113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14"/>
                    <a:pt x="94" y="114"/>
                    <a:pt x="94" y="114"/>
                  </a:cubicBezTo>
                  <a:cubicBezTo>
                    <a:pt x="94" y="115"/>
                    <a:pt x="94" y="115"/>
                    <a:pt x="94" y="116"/>
                  </a:cubicBezTo>
                  <a:cubicBezTo>
                    <a:pt x="93" y="118"/>
                    <a:pt x="93" y="121"/>
                    <a:pt x="93" y="123"/>
                  </a:cubicBezTo>
                  <a:cubicBezTo>
                    <a:pt x="93" y="124"/>
                    <a:pt x="93" y="125"/>
                    <a:pt x="93" y="126"/>
                  </a:cubicBezTo>
                  <a:cubicBezTo>
                    <a:pt x="93" y="127"/>
                    <a:pt x="93" y="129"/>
                    <a:pt x="93" y="130"/>
                  </a:cubicBezTo>
                  <a:cubicBezTo>
                    <a:pt x="93" y="130"/>
                    <a:pt x="94" y="130"/>
                    <a:pt x="95" y="130"/>
                  </a:cubicBezTo>
                  <a:close/>
                  <a:moveTo>
                    <a:pt x="83" y="129"/>
                  </a:moveTo>
                  <a:cubicBezTo>
                    <a:pt x="82" y="126"/>
                    <a:pt x="83" y="124"/>
                    <a:pt x="83" y="122"/>
                  </a:cubicBezTo>
                  <a:cubicBezTo>
                    <a:pt x="83" y="121"/>
                    <a:pt x="83" y="121"/>
                    <a:pt x="83" y="120"/>
                  </a:cubicBezTo>
                  <a:cubicBezTo>
                    <a:pt x="83" y="119"/>
                    <a:pt x="83" y="117"/>
                    <a:pt x="83" y="115"/>
                  </a:cubicBezTo>
                  <a:cubicBezTo>
                    <a:pt x="84" y="113"/>
                    <a:pt x="84" y="111"/>
                    <a:pt x="84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4" y="108"/>
                    <a:pt x="83" y="108"/>
                    <a:pt x="83" y="108"/>
                  </a:cubicBezTo>
                  <a:cubicBezTo>
                    <a:pt x="83" y="112"/>
                    <a:pt x="83" y="116"/>
                    <a:pt x="82" y="120"/>
                  </a:cubicBezTo>
                  <a:cubicBezTo>
                    <a:pt x="82" y="121"/>
                    <a:pt x="82" y="122"/>
                    <a:pt x="82" y="123"/>
                  </a:cubicBezTo>
                  <a:cubicBezTo>
                    <a:pt x="82" y="126"/>
                    <a:pt x="82" y="126"/>
                    <a:pt x="82" y="126"/>
                  </a:cubicBezTo>
                  <a:cubicBezTo>
                    <a:pt x="82" y="126"/>
                    <a:pt x="82" y="127"/>
                    <a:pt x="82" y="127"/>
                  </a:cubicBezTo>
                  <a:cubicBezTo>
                    <a:pt x="82" y="128"/>
                    <a:pt x="82" y="128"/>
                    <a:pt x="82" y="129"/>
                  </a:cubicBezTo>
                  <a:cubicBezTo>
                    <a:pt x="82" y="129"/>
                    <a:pt x="83" y="129"/>
                    <a:pt x="83" y="129"/>
                  </a:cubicBezTo>
                  <a:close/>
                  <a:moveTo>
                    <a:pt x="74" y="127"/>
                  </a:moveTo>
                  <a:cubicBezTo>
                    <a:pt x="75" y="127"/>
                    <a:pt x="76" y="128"/>
                    <a:pt x="77" y="128"/>
                  </a:cubicBezTo>
                  <a:cubicBezTo>
                    <a:pt x="77" y="125"/>
                    <a:pt x="77" y="123"/>
                    <a:pt x="77" y="120"/>
                  </a:cubicBezTo>
                  <a:cubicBezTo>
                    <a:pt x="77" y="120"/>
                    <a:pt x="78" y="119"/>
                    <a:pt x="78" y="118"/>
                  </a:cubicBezTo>
                  <a:cubicBezTo>
                    <a:pt x="78" y="115"/>
                    <a:pt x="78" y="111"/>
                    <a:pt x="78" y="108"/>
                  </a:cubicBezTo>
                  <a:cubicBezTo>
                    <a:pt x="78" y="108"/>
                    <a:pt x="78" y="107"/>
                    <a:pt x="78" y="107"/>
                  </a:cubicBezTo>
                  <a:cubicBezTo>
                    <a:pt x="77" y="107"/>
                    <a:pt x="76" y="107"/>
                    <a:pt x="75" y="107"/>
                  </a:cubicBezTo>
                  <a:cubicBezTo>
                    <a:pt x="75" y="107"/>
                    <a:pt x="75" y="108"/>
                    <a:pt x="75" y="109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74" y="111"/>
                    <a:pt x="74" y="113"/>
                    <a:pt x="74" y="116"/>
                  </a:cubicBezTo>
                  <a:cubicBezTo>
                    <a:pt x="74" y="118"/>
                    <a:pt x="74" y="121"/>
                    <a:pt x="74" y="123"/>
                  </a:cubicBezTo>
                  <a:cubicBezTo>
                    <a:pt x="74" y="123"/>
                    <a:pt x="74" y="123"/>
                    <a:pt x="74" y="124"/>
                  </a:cubicBezTo>
                  <a:cubicBezTo>
                    <a:pt x="74" y="125"/>
                    <a:pt x="74" y="126"/>
                    <a:pt x="74" y="127"/>
                  </a:cubicBezTo>
                  <a:close/>
                  <a:moveTo>
                    <a:pt x="189" y="126"/>
                  </a:moveTo>
                  <a:cubicBezTo>
                    <a:pt x="189" y="126"/>
                    <a:pt x="190" y="127"/>
                    <a:pt x="190" y="127"/>
                  </a:cubicBezTo>
                  <a:cubicBezTo>
                    <a:pt x="190" y="127"/>
                    <a:pt x="190" y="127"/>
                    <a:pt x="190" y="127"/>
                  </a:cubicBezTo>
                  <a:cubicBezTo>
                    <a:pt x="190" y="127"/>
                    <a:pt x="190" y="126"/>
                    <a:pt x="190" y="125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89" y="125"/>
                    <a:pt x="189" y="126"/>
                    <a:pt x="189" y="126"/>
                  </a:cubicBezTo>
                  <a:close/>
                  <a:moveTo>
                    <a:pt x="71" y="127"/>
                  </a:moveTo>
                  <a:cubicBezTo>
                    <a:pt x="71" y="126"/>
                    <a:pt x="71" y="124"/>
                    <a:pt x="71" y="123"/>
                  </a:cubicBezTo>
                  <a:cubicBezTo>
                    <a:pt x="71" y="123"/>
                    <a:pt x="71" y="122"/>
                    <a:pt x="71" y="122"/>
                  </a:cubicBezTo>
                  <a:cubicBezTo>
                    <a:pt x="71" y="119"/>
                    <a:pt x="71" y="116"/>
                    <a:pt x="72" y="114"/>
                  </a:cubicBezTo>
                  <a:cubicBezTo>
                    <a:pt x="72" y="111"/>
                    <a:pt x="72" y="109"/>
                    <a:pt x="73" y="107"/>
                  </a:cubicBezTo>
                  <a:cubicBezTo>
                    <a:pt x="73" y="107"/>
                    <a:pt x="73" y="106"/>
                    <a:pt x="73" y="106"/>
                  </a:cubicBezTo>
                  <a:cubicBezTo>
                    <a:pt x="72" y="106"/>
                    <a:pt x="71" y="106"/>
                    <a:pt x="70" y="106"/>
                  </a:cubicBezTo>
                  <a:cubicBezTo>
                    <a:pt x="70" y="106"/>
                    <a:pt x="69" y="106"/>
                    <a:pt x="68" y="105"/>
                  </a:cubicBezTo>
                  <a:cubicBezTo>
                    <a:pt x="68" y="108"/>
                    <a:pt x="69" y="110"/>
                    <a:pt x="69" y="113"/>
                  </a:cubicBezTo>
                  <a:cubicBezTo>
                    <a:pt x="69" y="117"/>
                    <a:pt x="69" y="122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70" y="127"/>
                    <a:pt x="71" y="127"/>
                    <a:pt x="71" y="127"/>
                  </a:cubicBezTo>
                  <a:close/>
                  <a:moveTo>
                    <a:pt x="193" y="123"/>
                  </a:moveTo>
                  <a:cubicBezTo>
                    <a:pt x="193" y="124"/>
                    <a:pt x="193" y="125"/>
                    <a:pt x="193" y="126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5" y="125"/>
                    <a:pt x="195" y="123"/>
                    <a:pt x="195" y="122"/>
                  </a:cubicBezTo>
                  <a:cubicBezTo>
                    <a:pt x="194" y="122"/>
                    <a:pt x="194" y="123"/>
                    <a:pt x="193" y="123"/>
                  </a:cubicBezTo>
                  <a:close/>
                  <a:moveTo>
                    <a:pt x="60" y="125"/>
                  </a:moveTo>
                  <a:cubicBezTo>
                    <a:pt x="63" y="125"/>
                    <a:pt x="65" y="126"/>
                    <a:pt x="67" y="126"/>
                  </a:cubicBezTo>
                  <a:cubicBezTo>
                    <a:pt x="66" y="119"/>
                    <a:pt x="66" y="112"/>
                    <a:pt x="66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4" y="105"/>
                    <a:pt x="62" y="104"/>
                    <a:pt x="60" y="104"/>
                  </a:cubicBezTo>
                  <a:cubicBezTo>
                    <a:pt x="60" y="107"/>
                    <a:pt x="60" y="111"/>
                    <a:pt x="60" y="115"/>
                  </a:cubicBezTo>
                  <a:cubicBezTo>
                    <a:pt x="60" y="116"/>
                    <a:pt x="60" y="117"/>
                    <a:pt x="60" y="118"/>
                  </a:cubicBezTo>
                  <a:cubicBezTo>
                    <a:pt x="61" y="120"/>
                    <a:pt x="61" y="122"/>
                    <a:pt x="60" y="125"/>
                  </a:cubicBezTo>
                  <a:close/>
                  <a:moveTo>
                    <a:pt x="176" y="123"/>
                  </a:moveTo>
                  <a:cubicBezTo>
                    <a:pt x="176" y="123"/>
                    <a:pt x="176" y="124"/>
                    <a:pt x="176" y="125"/>
                  </a:cubicBezTo>
                  <a:cubicBezTo>
                    <a:pt x="176" y="125"/>
                    <a:pt x="176" y="125"/>
                    <a:pt x="176" y="125"/>
                  </a:cubicBezTo>
                  <a:cubicBezTo>
                    <a:pt x="176" y="124"/>
                    <a:pt x="176" y="123"/>
                    <a:pt x="176" y="123"/>
                  </a:cubicBezTo>
                  <a:close/>
                  <a:moveTo>
                    <a:pt x="197" y="123"/>
                  </a:moveTo>
                  <a:cubicBezTo>
                    <a:pt x="197" y="123"/>
                    <a:pt x="197" y="124"/>
                    <a:pt x="197" y="124"/>
                  </a:cubicBezTo>
                  <a:cubicBezTo>
                    <a:pt x="197" y="124"/>
                    <a:pt x="197" y="124"/>
                    <a:pt x="198" y="124"/>
                  </a:cubicBezTo>
                  <a:cubicBezTo>
                    <a:pt x="198" y="124"/>
                    <a:pt x="198" y="123"/>
                    <a:pt x="197" y="123"/>
                  </a:cubicBezTo>
                  <a:close/>
                  <a:moveTo>
                    <a:pt x="53" y="123"/>
                  </a:moveTo>
                  <a:cubicBezTo>
                    <a:pt x="54" y="123"/>
                    <a:pt x="56" y="123"/>
                    <a:pt x="57" y="124"/>
                  </a:cubicBezTo>
                  <a:cubicBezTo>
                    <a:pt x="57" y="121"/>
                    <a:pt x="57" y="119"/>
                    <a:pt x="57" y="116"/>
                  </a:cubicBezTo>
                  <a:cubicBezTo>
                    <a:pt x="57" y="115"/>
                    <a:pt x="57" y="115"/>
                    <a:pt x="57" y="114"/>
                  </a:cubicBezTo>
                  <a:cubicBezTo>
                    <a:pt x="57" y="109"/>
                    <a:pt x="57" y="106"/>
                    <a:pt x="58" y="103"/>
                  </a:cubicBezTo>
                  <a:cubicBezTo>
                    <a:pt x="56" y="102"/>
                    <a:pt x="55" y="102"/>
                    <a:pt x="54" y="102"/>
                  </a:cubicBezTo>
                  <a:cubicBezTo>
                    <a:pt x="54" y="106"/>
                    <a:pt x="54" y="109"/>
                    <a:pt x="53" y="113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53" y="116"/>
                    <a:pt x="53" y="118"/>
                    <a:pt x="53" y="120"/>
                  </a:cubicBezTo>
                  <a:cubicBezTo>
                    <a:pt x="53" y="120"/>
                    <a:pt x="53" y="121"/>
                    <a:pt x="53" y="121"/>
                  </a:cubicBezTo>
                  <a:cubicBezTo>
                    <a:pt x="53" y="122"/>
                    <a:pt x="53" y="122"/>
                    <a:pt x="53" y="123"/>
                  </a:cubicBezTo>
                  <a:close/>
                  <a:moveTo>
                    <a:pt x="98" y="119"/>
                  </a:moveTo>
                  <a:cubicBezTo>
                    <a:pt x="98" y="120"/>
                    <a:pt x="98" y="121"/>
                    <a:pt x="98" y="121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8" y="122"/>
                    <a:pt x="98" y="121"/>
                    <a:pt x="98" y="120"/>
                  </a:cubicBezTo>
                  <a:cubicBezTo>
                    <a:pt x="98" y="120"/>
                    <a:pt x="98" y="120"/>
                    <a:pt x="98" y="119"/>
                  </a:cubicBezTo>
                  <a:close/>
                  <a:moveTo>
                    <a:pt x="44" y="119"/>
                  </a:moveTo>
                  <a:cubicBezTo>
                    <a:pt x="45" y="120"/>
                    <a:pt x="45" y="120"/>
                    <a:pt x="46" y="120"/>
                  </a:cubicBezTo>
                  <a:cubicBezTo>
                    <a:pt x="47" y="121"/>
                    <a:pt x="48" y="121"/>
                    <a:pt x="49" y="121"/>
                  </a:cubicBezTo>
                  <a:cubicBezTo>
                    <a:pt x="49" y="120"/>
                    <a:pt x="50" y="118"/>
                    <a:pt x="50" y="116"/>
                  </a:cubicBezTo>
                  <a:cubicBezTo>
                    <a:pt x="50" y="116"/>
                    <a:pt x="50" y="115"/>
                    <a:pt x="50" y="114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1" y="108"/>
                    <a:pt x="51" y="104"/>
                    <a:pt x="51" y="101"/>
                  </a:cubicBezTo>
                  <a:cubicBezTo>
                    <a:pt x="49" y="100"/>
                    <a:pt x="46" y="99"/>
                    <a:pt x="44" y="98"/>
                  </a:cubicBezTo>
                  <a:cubicBezTo>
                    <a:pt x="44" y="102"/>
                    <a:pt x="45" y="105"/>
                    <a:pt x="45" y="108"/>
                  </a:cubicBezTo>
                  <a:cubicBezTo>
                    <a:pt x="45" y="109"/>
                    <a:pt x="45" y="110"/>
                    <a:pt x="45" y="111"/>
                  </a:cubicBezTo>
                  <a:cubicBezTo>
                    <a:pt x="45" y="113"/>
                    <a:pt x="45" y="116"/>
                    <a:pt x="44" y="119"/>
                  </a:cubicBezTo>
                  <a:cubicBezTo>
                    <a:pt x="44" y="119"/>
                    <a:pt x="44" y="119"/>
                    <a:pt x="44" y="119"/>
                  </a:cubicBezTo>
                  <a:close/>
                  <a:moveTo>
                    <a:pt x="203" y="120"/>
                  </a:moveTo>
                  <a:cubicBezTo>
                    <a:pt x="203" y="120"/>
                    <a:pt x="203" y="120"/>
                    <a:pt x="203" y="121"/>
                  </a:cubicBezTo>
                  <a:cubicBezTo>
                    <a:pt x="204" y="120"/>
                    <a:pt x="205" y="119"/>
                    <a:pt x="206" y="119"/>
                  </a:cubicBezTo>
                  <a:cubicBezTo>
                    <a:pt x="206" y="118"/>
                    <a:pt x="206" y="117"/>
                    <a:pt x="206" y="117"/>
                  </a:cubicBezTo>
                  <a:cubicBezTo>
                    <a:pt x="206" y="117"/>
                    <a:pt x="206" y="117"/>
                    <a:pt x="206" y="117"/>
                  </a:cubicBezTo>
                  <a:cubicBezTo>
                    <a:pt x="206" y="117"/>
                    <a:pt x="205" y="117"/>
                    <a:pt x="205" y="117"/>
                  </a:cubicBezTo>
                  <a:cubicBezTo>
                    <a:pt x="205" y="118"/>
                    <a:pt x="205" y="118"/>
                    <a:pt x="204" y="119"/>
                  </a:cubicBezTo>
                  <a:cubicBezTo>
                    <a:pt x="204" y="120"/>
                    <a:pt x="204" y="120"/>
                    <a:pt x="203" y="120"/>
                  </a:cubicBezTo>
                  <a:cubicBezTo>
                    <a:pt x="203" y="120"/>
                    <a:pt x="203" y="120"/>
                    <a:pt x="203" y="120"/>
                  </a:cubicBezTo>
                  <a:close/>
                  <a:moveTo>
                    <a:pt x="186" y="105"/>
                  </a:moveTo>
                  <a:cubicBezTo>
                    <a:pt x="186" y="106"/>
                    <a:pt x="186" y="107"/>
                    <a:pt x="186" y="108"/>
                  </a:cubicBezTo>
                  <a:cubicBezTo>
                    <a:pt x="186" y="108"/>
                    <a:pt x="186" y="109"/>
                    <a:pt x="186" y="109"/>
                  </a:cubicBezTo>
                  <a:cubicBezTo>
                    <a:pt x="185" y="111"/>
                    <a:pt x="185" y="113"/>
                    <a:pt x="185" y="116"/>
                  </a:cubicBezTo>
                  <a:cubicBezTo>
                    <a:pt x="185" y="117"/>
                    <a:pt x="185" y="118"/>
                    <a:pt x="185" y="119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85" y="120"/>
                    <a:pt x="185" y="119"/>
                    <a:pt x="185" y="119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5" y="116"/>
                    <a:pt x="185" y="115"/>
                    <a:pt x="186" y="114"/>
                  </a:cubicBezTo>
                  <a:cubicBezTo>
                    <a:pt x="186" y="113"/>
                    <a:pt x="186" y="111"/>
                    <a:pt x="186" y="109"/>
                  </a:cubicBezTo>
                  <a:cubicBezTo>
                    <a:pt x="186" y="108"/>
                    <a:pt x="186" y="107"/>
                    <a:pt x="186" y="106"/>
                  </a:cubicBezTo>
                  <a:cubicBezTo>
                    <a:pt x="186" y="106"/>
                    <a:pt x="186" y="105"/>
                    <a:pt x="186" y="105"/>
                  </a:cubicBezTo>
                  <a:close/>
                  <a:moveTo>
                    <a:pt x="106" y="111"/>
                  </a:moveTo>
                  <a:cubicBezTo>
                    <a:pt x="106" y="114"/>
                    <a:pt x="106" y="116"/>
                    <a:pt x="106" y="119"/>
                  </a:cubicBezTo>
                  <a:cubicBezTo>
                    <a:pt x="106" y="116"/>
                    <a:pt x="107" y="113"/>
                    <a:pt x="107" y="111"/>
                  </a:cubicBezTo>
                  <a:lnTo>
                    <a:pt x="106" y="111"/>
                  </a:lnTo>
                  <a:close/>
                  <a:moveTo>
                    <a:pt x="193" y="119"/>
                  </a:moveTo>
                  <a:cubicBezTo>
                    <a:pt x="193" y="119"/>
                    <a:pt x="193" y="118"/>
                    <a:pt x="194" y="118"/>
                  </a:cubicBezTo>
                  <a:cubicBezTo>
                    <a:pt x="194" y="118"/>
                    <a:pt x="195" y="118"/>
                    <a:pt x="195" y="117"/>
                  </a:cubicBezTo>
                  <a:cubicBezTo>
                    <a:pt x="195" y="117"/>
                    <a:pt x="195" y="117"/>
                    <a:pt x="195" y="116"/>
                  </a:cubicBezTo>
                  <a:cubicBezTo>
                    <a:pt x="194" y="117"/>
                    <a:pt x="194" y="117"/>
                    <a:pt x="193" y="117"/>
                  </a:cubicBezTo>
                  <a:cubicBezTo>
                    <a:pt x="193" y="118"/>
                    <a:pt x="193" y="118"/>
                    <a:pt x="193" y="119"/>
                  </a:cubicBezTo>
                  <a:cubicBezTo>
                    <a:pt x="193" y="119"/>
                    <a:pt x="193" y="119"/>
                    <a:pt x="193" y="119"/>
                  </a:cubicBezTo>
                  <a:close/>
                  <a:moveTo>
                    <a:pt x="35" y="115"/>
                  </a:moveTo>
                  <a:cubicBezTo>
                    <a:pt x="38" y="117"/>
                    <a:pt x="40" y="118"/>
                    <a:pt x="42" y="119"/>
                  </a:cubicBezTo>
                  <a:cubicBezTo>
                    <a:pt x="41" y="116"/>
                    <a:pt x="41" y="114"/>
                    <a:pt x="42" y="111"/>
                  </a:cubicBezTo>
                  <a:cubicBezTo>
                    <a:pt x="42" y="110"/>
                    <a:pt x="42" y="109"/>
                    <a:pt x="42" y="10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2" y="104"/>
                    <a:pt x="42" y="101"/>
                    <a:pt x="42" y="97"/>
                  </a:cubicBezTo>
                  <a:cubicBezTo>
                    <a:pt x="39" y="96"/>
                    <a:pt x="37" y="95"/>
                    <a:pt x="35" y="94"/>
                  </a:cubicBezTo>
                  <a:cubicBezTo>
                    <a:pt x="35" y="98"/>
                    <a:pt x="35" y="102"/>
                    <a:pt x="35" y="106"/>
                  </a:cubicBezTo>
                  <a:cubicBezTo>
                    <a:pt x="35" y="106"/>
                    <a:pt x="35" y="107"/>
                    <a:pt x="35" y="108"/>
                  </a:cubicBezTo>
                  <a:cubicBezTo>
                    <a:pt x="35" y="110"/>
                    <a:pt x="36" y="113"/>
                    <a:pt x="35" y="115"/>
                  </a:cubicBezTo>
                  <a:close/>
                  <a:moveTo>
                    <a:pt x="97" y="110"/>
                  </a:moveTo>
                  <a:cubicBezTo>
                    <a:pt x="97" y="112"/>
                    <a:pt x="98" y="115"/>
                    <a:pt x="98" y="118"/>
                  </a:cubicBezTo>
                  <a:cubicBezTo>
                    <a:pt x="98" y="118"/>
                    <a:pt x="98" y="118"/>
                    <a:pt x="98" y="117"/>
                  </a:cubicBezTo>
                  <a:cubicBezTo>
                    <a:pt x="98" y="115"/>
                    <a:pt x="97" y="112"/>
                    <a:pt x="97" y="110"/>
                  </a:cubicBezTo>
                  <a:cubicBezTo>
                    <a:pt x="97" y="110"/>
                    <a:pt x="97" y="110"/>
                    <a:pt x="97" y="110"/>
                  </a:cubicBezTo>
                  <a:close/>
                  <a:moveTo>
                    <a:pt x="210" y="114"/>
                  </a:moveTo>
                  <a:cubicBezTo>
                    <a:pt x="210" y="115"/>
                    <a:pt x="210" y="115"/>
                    <a:pt x="210" y="115"/>
                  </a:cubicBezTo>
                  <a:cubicBezTo>
                    <a:pt x="210" y="115"/>
                    <a:pt x="210" y="114"/>
                    <a:pt x="210" y="114"/>
                  </a:cubicBezTo>
                  <a:cubicBezTo>
                    <a:pt x="210" y="114"/>
                    <a:pt x="210" y="114"/>
                    <a:pt x="210" y="114"/>
                  </a:cubicBezTo>
                  <a:close/>
                  <a:moveTo>
                    <a:pt x="200" y="115"/>
                  </a:moveTo>
                  <a:cubicBezTo>
                    <a:pt x="200" y="114"/>
                    <a:pt x="200" y="114"/>
                    <a:pt x="200" y="114"/>
                  </a:cubicBezTo>
                  <a:cubicBezTo>
                    <a:pt x="200" y="114"/>
                    <a:pt x="200" y="113"/>
                    <a:pt x="200" y="113"/>
                  </a:cubicBezTo>
                  <a:cubicBezTo>
                    <a:pt x="200" y="113"/>
                    <a:pt x="200" y="113"/>
                    <a:pt x="199" y="113"/>
                  </a:cubicBezTo>
                  <a:cubicBezTo>
                    <a:pt x="199" y="113"/>
                    <a:pt x="199" y="114"/>
                    <a:pt x="200" y="115"/>
                  </a:cubicBezTo>
                  <a:close/>
                  <a:moveTo>
                    <a:pt x="27" y="110"/>
                  </a:moveTo>
                  <a:cubicBezTo>
                    <a:pt x="29" y="111"/>
                    <a:pt x="31" y="112"/>
                    <a:pt x="32" y="113"/>
                  </a:cubicBezTo>
                  <a:cubicBezTo>
                    <a:pt x="32" y="112"/>
                    <a:pt x="32" y="110"/>
                    <a:pt x="32" y="108"/>
                  </a:cubicBezTo>
                  <a:cubicBezTo>
                    <a:pt x="32" y="107"/>
                    <a:pt x="32" y="106"/>
                    <a:pt x="32" y="105"/>
                  </a:cubicBezTo>
                  <a:cubicBezTo>
                    <a:pt x="32" y="100"/>
                    <a:pt x="32" y="97"/>
                    <a:pt x="32" y="93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2" y="93"/>
                    <a:pt x="31" y="93"/>
                    <a:pt x="31" y="92"/>
                  </a:cubicBezTo>
                  <a:cubicBezTo>
                    <a:pt x="30" y="92"/>
                    <a:pt x="29" y="91"/>
                    <a:pt x="28" y="91"/>
                  </a:cubicBezTo>
                  <a:cubicBezTo>
                    <a:pt x="28" y="93"/>
                    <a:pt x="27" y="96"/>
                    <a:pt x="27" y="99"/>
                  </a:cubicBezTo>
                  <a:cubicBezTo>
                    <a:pt x="27" y="100"/>
                    <a:pt x="27" y="101"/>
                    <a:pt x="27" y="102"/>
                  </a:cubicBezTo>
                  <a:cubicBezTo>
                    <a:pt x="27" y="104"/>
                    <a:pt x="27" y="106"/>
                    <a:pt x="27" y="108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27" y="110"/>
                    <a:pt x="27" y="110"/>
                    <a:pt x="27" y="110"/>
                  </a:cubicBezTo>
                  <a:close/>
                  <a:moveTo>
                    <a:pt x="150" y="112"/>
                  </a:moveTo>
                  <a:cubicBezTo>
                    <a:pt x="150" y="112"/>
                    <a:pt x="151" y="112"/>
                    <a:pt x="151" y="113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0" y="112"/>
                    <a:pt x="149" y="112"/>
                    <a:pt x="148" y="112"/>
                  </a:cubicBezTo>
                  <a:cubicBezTo>
                    <a:pt x="148" y="112"/>
                    <a:pt x="148" y="112"/>
                    <a:pt x="148" y="113"/>
                  </a:cubicBezTo>
                  <a:cubicBezTo>
                    <a:pt x="149" y="112"/>
                    <a:pt x="149" y="112"/>
                    <a:pt x="150" y="112"/>
                  </a:cubicBezTo>
                  <a:close/>
                  <a:moveTo>
                    <a:pt x="214" y="111"/>
                  </a:moveTo>
                  <a:cubicBezTo>
                    <a:pt x="214" y="112"/>
                    <a:pt x="214" y="112"/>
                    <a:pt x="214" y="113"/>
                  </a:cubicBezTo>
                  <a:cubicBezTo>
                    <a:pt x="214" y="113"/>
                    <a:pt x="215" y="112"/>
                    <a:pt x="215" y="112"/>
                  </a:cubicBezTo>
                  <a:cubicBezTo>
                    <a:pt x="215" y="111"/>
                    <a:pt x="215" y="111"/>
                    <a:pt x="215" y="110"/>
                  </a:cubicBezTo>
                  <a:cubicBezTo>
                    <a:pt x="215" y="110"/>
                    <a:pt x="214" y="111"/>
                    <a:pt x="214" y="111"/>
                  </a:cubicBezTo>
                  <a:close/>
                  <a:moveTo>
                    <a:pt x="193" y="102"/>
                  </a:moveTo>
                  <a:cubicBezTo>
                    <a:pt x="194" y="102"/>
                    <a:pt x="194" y="103"/>
                    <a:pt x="194" y="103"/>
                  </a:cubicBezTo>
                  <a:cubicBezTo>
                    <a:pt x="195" y="106"/>
                    <a:pt x="195" y="109"/>
                    <a:pt x="194" y="113"/>
                  </a:cubicBezTo>
                  <a:cubicBezTo>
                    <a:pt x="194" y="112"/>
                    <a:pt x="195" y="112"/>
                    <a:pt x="195" y="112"/>
                  </a:cubicBezTo>
                  <a:cubicBezTo>
                    <a:pt x="195" y="112"/>
                    <a:pt x="195" y="111"/>
                    <a:pt x="195" y="111"/>
                  </a:cubicBezTo>
                  <a:cubicBezTo>
                    <a:pt x="195" y="110"/>
                    <a:pt x="195" y="109"/>
                    <a:pt x="195" y="108"/>
                  </a:cubicBezTo>
                  <a:cubicBezTo>
                    <a:pt x="195" y="105"/>
                    <a:pt x="194" y="102"/>
                    <a:pt x="194" y="99"/>
                  </a:cubicBezTo>
                  <a:cubicBezTo>
                    <a:pt x="193" y="100"/>
                    <a:pt x="191" y="100"/>
                    <a:pt x="189" y="101"/>
                  </a:cubicBezTo>
                  <a:cubicBezTo>
                    <a:pt x="190" y="101"/>
                    <a:pt x="190" y="102"/>
                    <a:pt x="190" y="102"/>
                  </a:cubicBezTo>
                  <a:cubicBezTo>
                    <a:pt x="189" y="102"/>
                    <a:pt x="189" y="102"/>
                    <a:pt x="189" y="102"/>
                  </a:cubicBezTo>
                  <a:cubicBezTo>
                    <a:pt x="189" y="102"/>
                    <a:pt x="189" y="102"/>
                    <a:pt x="189" y="102"/>
                  </a:cubicBezTo>
                  <a:cubicBezTo>
                    <a:pt x="189" y="103"/>
                    <a:pt x="189" y="103"/>
                    <a:pt x="189" y="104"/>
                  </a:cubicBezTo>
                  <a:cubicBezTo>
                    <a:pt x="189" y="104"/>
                    <a:pt x="189" y="105"/>
                    <a:pt x="189" y="105"/>
                  </a:cubicBezTo>
                  <a:cubicBezTo>
                    <a:pt x="189" y="106"/>
                    <a:pt x="189" y="108"/>
                    <a:pt x="189" y="109"/>
                  </a:cubicBezTo>
                  <a:cubicBezTo>
                    <a:pt x="189" y="110"/>
                    <a:pt x="189" y="111"/>
                    <a:pt x="189" y="112"/>
                  </a:cubicBezTo>
                  <a:cubicBezTo>
                    <a:pt x="189" y="110"/>
                    <a:pt x="190" y="107"/>
                    <a:pt x="190" y="105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90" y="103"/>
                    <a:pt x="191" y="102"/>
                    <a:pt x="191" y="101"/>
                  </a:cubicBezTo>
                  <a:cubicBezTo>
                    <a:pt x="191" y="101"/>
                    <a:pt x="191" y="100"/>
                    <a:pt x="192" y="100"/>
                  </a:cubicBezTo>
                  <a:cubicBezTo>
                    <a:pt x="192" y="100"/>
                    <a:pt x="193" y="100"/>
                    <a:pt x="193" y="101"/>
                  </a:cubicBezTo>
                  <a:cubicBezTo>
                    <a:pt x="193" y="101"/>
                    <a:pt x="193" y="101"/>
                    <a:pt x="193" y="102"/>
                  </a:cubicBezTo>
                  <a:cubicBezTo>
                    <a:pt x="193" y="102"/>
                    <a:pt x="193" y="102"/>
                    <a:pt x="193" y="102"/>
                  </a:cubicBezTo>
                  <a:close/>
                  <a:moveTo>
                    <a:pt x="198" y="97"/>
                  </a:moveTo>
                  <a:cubicBezTo>
                    <a:pt x="198" y="101"/>
                    <a:pt x="198" y="105"/>
                    <a:pt x="199" y="109"/>
                  </a:cubicBezTo>
                  <a:cubicBezTo>
                    <a:pt x="199" y="109"/>
                    <a:pt x="200" y="108"/>
                    <a:pt x="200" y="108"/>
                  </a:cubicBezTo>
                  <a:cubicBezTo>
                    <a:pt x="200" y="107"/>
                    <a:pt x="200" y="106"/>
                    <a:pt x="200" y="106"/>
                  </a:cubicBezTo>
                  <a:cubicBezTo>
                    <a:pt x="200" y="106"/>
                    <a:pt x="200" y="106"/>
                    <a:pt x="200" y="106"/>
                  </a:cubicBezTo>
                  <a:cubicBezTo>
                    <a:pt x="199" y="106"/>
                    <a:pt x="199" y="105"/>
                    <a:pt x="199" y="105"/>
                  </a:cubicBezTo>
                  <a:cubicBezTo>
                    <a:pt x="199" y="104"/>
                    <a:pt x="199" y="104"/>
                    <a:pt x="199" y="104"/>
                  </a:cubicBezTo>
                  <a:cubicBezTo>
                    <a:pt x="199" y="103"/>
                    <a:pt x="200" y="103"/>
                    <a:pt x="200" y="103"/>
                  </a:cubicBezTo>
                  <a:cubicBezTo>
                    <a:pt x="200" y="101"/>
                    <a:pt x="200" y="100"/>
                    <a:pt x="200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99" y="98"/>
                    <a:pt x="199" y="98"/>
                    <a:pt x="200" y="97"/>
                  </a:cubicBezTo>
                  <a:cubicBezTo>
                    <a:pt x="200" y="97"/>
                    <a:pt x="200" y="97"/>
                    <a:pt x="200" y="97"/>
                  </a:cubicBezTo>
                  <a:cubicBezTo>
                    <a:pt x="200" y="97"/>
                    <a:pt x="200" y="96"/>
                    <a:pt x="200" y="96"/>
                  </a:cubicBezTo>
                  <a:cubicBezTo>
                    <a:pt x="199" y="96"/>
                    <a:pt x="199" y="96"/>
                    <a:pt x="198" y="97"/>
                  </a:cubicBezTo>
                  <a:close/>
                  <a:moveTo>
                    <a:pt x="81" y="108"/>
                  </a:moveTo>
                  <a:cubicBezTo>
                    <a:pt x="81" y="108"/>
                    <a:pt x="81" y="108"/>
                    <a:pt x="81" y="108"/>
                  </a:cubicBezTo>
                  <a:cubicBezTo>
                    <a:pt x="81" y="108"/>
                    <a:pt x="81" y="109"/>
                    <a:pt x="81" y="109"/>
                  </a:cubicBezTo>
                  <a:cubicBezTo>
                    <a:pt x="81" y="109"/>
                    <a:pt x="81" y="108"/>
                    <a:pt x="81" y="108"/>
                  </a:cubicBezTo>
                  <a:cubicBezTo>
                    <a:pt x="81" y="108"/>
                    <a:pt x="81" y="108"/>
                    <a:pt x="81" y="108"/>
                  </a:cubicBezTo>
                  <a:close/>
                  <a:moveTo>
                    <a:pt x="107" y="107"/>
                  </a:moveTo>
                  <a:cubicBezTo>
                    <a:pt x="116" y="108"/>
                    <a:pt x="125" y="109"/>
                    <a:pt x="132" y="109"/>
                  </a:cubicBezTo>
                  <a:cubicBezTo>
                    <a:pt x="145" y="109"/>
                    <a:pt x="156" y="108"/>
                    <a:pt x="166" y="105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4"/>
                    <a:pt x="167" y="104"/>
                    <a:pt x="168" y="104"/>
                  </a:cubicBezTo>
                  <a:cubicBezTo>
                    <a:pt x="168" y="104"/>
                    <a:pt x="169" y="104"/>
                    <a:pt x="169" y="105"/>
                  </a:cubicBezTo>
                  <a:cubicBezTo>
                    <a:pt x="171" y="104"/>
                    <a:pt x="174" y="103"/>
                    <a:pt x="176" y="103"/>
                  </a:cubicBezTo>
                  <a:cubicBezTo>
                    <a:pt x="188" y="99"/>
                    <a:pt x="200" y="93"/>
                    <a:pt x="210" y="85"/>
                  </a:cubicBezTo>
                  <a:cubicBezTo>
                    <a:pt x="219" y="77"/>
                    <a:pt x="228" y="69"/>
                    <a:pt x="226" y="57"/>
                  </a:cubicBezTo>
                  <a:cubicBezTo>
                    <a:pt x="224" y="57"/>
                    <a:pt x="222" y="57"/>
                    <a:pt x="220" y="57"/>
                  </a:cubicBezTo>
                  <a:cubicBezTo>
                    <a:pt x="220" y="58"/>
                    <a:pt x="220" y="58"/>
                    <a:pt x="219" y="59"/>
                  </a:cubicBezTo>
                  <a:cubicBezTo>
                    <a:pt x="219" y="59"/>
                    <a:pt x="219" y="59"/>
                    <a:pt x="218" y="59"/>
                  </a:cubicBezTo>
                  <a:cubicBezTo>
                    <a:pt x="218" y="59"/>
                    <a:pt x="218" y="59"/>
                    <a:pt x="217" y="59"/>
                  </a:cubicBezTo>
                  <a:cubicBezTo>
                    <a:pt x="217" y="59"/>
                    <a:pt x="217" y="58"/>
                    <a:pt x="217" y="58"/>
                  </a:cubicBezTo>
                  <a:cubicBezTo>
                    <a:pt x="217" y="58"/>
                    <a:pt x="217" y="57"/>
                    <a:pt x="217" y="57"/>
                  </a:cubicBezTo>
                  <a:cubicBezTo>
                    <a:pt x="217" y="57"/>
                    <a:pt x="216" y="57"/>
                    <a:pt x="215" y="57"/>
                  </a:cubicBezTo>
                  <a:cubicBezTo>
                    <a:pt x="215" y="57"/>
                    <a:pt x="215" y="57"/>
                    <a:pt x="215" y="57"/>
                  </a:cubicBezTo>
                  <a:cubicBezTo>
                    <a:pt x="214" y="57"/>
                    <a:pt x="214" y="57"/>
                    <a:pt x="214" y="57"/>
                  </a:cubicBezTo>
                  <a:cubicBezTo>
                    <a:pt x="209" y="57"/>
                    <a:pt x="204" y="57"/>
                    <a:pt x="198" y="57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8" y="57"/>
                    <a:pt x="198" y="57"/>
                    <a:pt x="197" y="57"/>
                  </a:cubicBezTo>
                  <a:cubicBezTo>
                    <a:pt x="192" y="57"/>
                    <a:pt x="186" y="56"/>
                    <a:pt x="180" y="56"/>
                  </a:cubicBezTo>
                  <a:cubicBezTo>
                    <a:pt x="177" y="56"/>
                    <a:pt x="174" y="56"/>
                    <a:pt x="171" y="56"/>
                  </a:cubicBezTo>
                  <a:cubicBezTo>
                    <a:pt x="161" y="55"/>
                    <a:pt x="151" y="55"/>
                    <a:pt x="140" y="54"/>
                  </a:cubicBezTo>
                  <a:cubicBezTo>
                    <a:pt x="138" y="54"/>
                    <a:pt x="135" y="54"/>
                    <a:pt x="132" y="54"/>
                  </a:cubicBezTo>
                  <a:cubicBezTo>
                    <a:pt x="131" y="54"/>
                    <a:pt x="129" y="54"/>
                    <a:pt x="127" y="53"/>
                  </a:cubicBezTo>
                  <a:cubicBezTo>
                    <a:pt x="125" y="53"/>
                    <a:pt x="123" y="53"/>
                    <a:pt x="121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0" y="53"/>
                    <a:pt x="119" y="53"/>
                    <a:pt x="119" y="52"/>
                  </a:cubicBezTo>
                  <a:cubicBezTo>
                    <a:pt x="119" y="52"/>
                    <a:pt x="119" y="52"/>
                    <a:pt x="119" y="52"/>
                  </a:cubicBezTo>
                  <a:cubicBezTo>
                    <a:pt x="118" y="53"/>
                    <a:pt x="118" y="53"/>
                    <a:pt x="118" y="53"/>
                  </a:cubicBezTo>
                  <a:cubicBezTo>
                    <a:pt x="118" y="53"/>
                    <a:pt x="118" y="53"/>
                    <a:pt x="117" y="53"/>
                  </a:cubicBezTo>
                  <a:cubicBezTo>
                    <a:pt x="117" y="53"/>
                    <a:pt x="117" y="53"/>
                    <a:pt x="117" y="53"/>
                  </a:cubicBezTo>
                  <a:cubicBezTo>
                    <a:pt x="117" y="53"/>
                    <a:pt x="117" y="53"/>
                    <a:pt x="117" y="53"/>
                  </a:cubicBezTo>
                  <a:cubicBezTo>
                    <a:pt x="116" y="53"/>
                    <a:pt x="116" y="53"/>
                    <a:pt x="116" y="52"/>
                  </a:cubicBezTo>
                  <a:cubicBezTo>
                    <a:pt x="116" y="52"/>
                    <a:pt x="116" y="52"/>
                    <a:pt x="116" y="51"/>
                  </a:cubicBezTo>
                  <a:cubicBezTo>
                    <a:pt x="116" y="51"/>
                    <a:pt x="116" y="51"/>
                    <a:pt x="115" y="52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4" y="52"/>
                    <a:pt x="114" y="51"/>
                    <a:pt x="114" y="51"/>
                  </a:cubicBezTo>
                  <a:cubicBezTo>
                    <a:pt x="114" y="49"/>
                    <a:pt x="115" y="48"/>
                    <a:pt x="116" y="47"/>
                  </a:cubicBezTo>
                  <a:cubicBezTo>
                    <a:pt x="116" y="47"/>
                    <a:pt x="116" y="46"/>
                    <a:pt x="116" y="45"/>
                  </a:cubicBezTo>
                  <a:cubicBezTo>
                    <a:pt x="116" y="43"/>
                    <a:pt x="116" y="42"/>
                    <a:pt x="116" y="40"/>
                  </a:cubicBezTo>
                  <a:cubicBezTo>
                    <a:pt x="116" y="40"/>
                    <a:pt x="116" y="39"/>
                    <a:pt x="116" y="39"/>
                  </a:cubicBezTo>
                  <a:cubicBezTo>
                    <a:pt x="117" y="31"/>
                    <a:pt x="117" y="23"/>
                    <a:pt x="116" y="14"/>
                  </a:cubicBezTo>
                  <a:cubicBezTo>
                    <a:pt x="116" y="13"/>
                    <a:pt x="116" y="12"/>
                    <a:pt x="116" y="11"/>
                  </a:cubicBezTo>
                  <a:cubicBezTo>
                    <a:pt x="113" y="11"/>
                    <a:pt x="110" y="11"/>
                    <a:pt x="106" y="11"/>
                  </a:cubicBezTo>
                  <a:cubicBezTo>
                    <a:pt x="96" y="11"/>
                    <a:pt x="86" y="12"/>
                    <a:pt x="77" y="14"/>
                  </a:cubicBezTo>
                  <a:cubicBezTo>
                    <a:pt x="76" y="14"/>
                    <a:pt x="74" y="15"/>
                    <a:pt x="73" y="15"/>
                  </a:cubicBezTo>
                  <a:cubicBezTo>
                    <a:pt x="66" y="16"/>
                    <a:pt x="58" y="18"/>
                    <a:pt x="50" y="21"/>
                  </a:cubicBezTo>
                  <a:cubicBezTo>
                    <a:pt x="43" y="24"/>
                    <a:pt x="36" y="27"/>
                    <a:pt x="29" y="32"/>
                  </a:cubicBezTo>
                  <a:cubicBezTo>
                    <a:pt x="19" y="39"/>
                    <a:pt x="9" y="47"/>
                    <a:pt x="7" y="58"/>
                  </a:cubicBezTo>
                  <a:cubicBezTo>
                    <a:pt x="6" y="65"/>
                    <a:pt x="8" y="71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4" y="77"/>
                    <a:pt x="14" y="77"/>
                    <a:pt x="15" y="77"/>
                  </a:cubicBezTo>
                  <a:cubicBezTo>
                    <a:pt x="15" y="77"/>
                    <a:pt x="15" y="78"/>
                    <a:pt x="15" y="78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7" y="80"/>
                    <a:pt x="20" y="82"/>
                    <a:pt x="23" y="84"/>
                  </a:cubicBezTo>
                  <a:cubicBezTo>
                    <a:pt x="35" y="91"/>
                    <a:pt x="48" y="97"/>
                    <a:pt x="62" y="100"/>
                  </a:cubicBezTo>
                  <a:cubicBezTo>
                    <a:pt x="74" y="103"/>
                    <a:pt x="86" y="105"/>
                    <a:pt x="101" y="107"/>
                  </a:cubicBezTo>
                  <a:cubicBezTo>
                    <a:pt x="102" y="107"/>
                    <a:pt x="103" y="107"/>
                    <a:pt x="104" y="107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5" y="107"/>
                    <a:pt x="105" y="106"/>
                    <a:pt x="106" y="106"/>
                  </a:cubicBezTo>
                  <a:cubicBezTo>
                    <a:pt x="106" y="106"/>
                    <a:pt x="107" y="106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lose/>
                  <a:moveTo>
                    <a:pt x="218" y="109"/>
                  </a:moveTo>
                  <a:cubicBezTo>
                    <a:pt x="219" y="108"/>
                    <a:pt x="220" y="107"/>
                    <a:pt x="221" y="106"/>
                  </a:cubicBezTo>
                  <a:cubicBezTo>
                    <a:pt x="221" y="106"/>
                    <a:pt x="221" y="106"/>
                    <a:pt x="221" y="106"/>
                  </a:cubicBezTo>
                  <a:cubicBezTo>
                    <a:pt x="220" y="105"/>
                    <a:pt x="220" y="104"/>
                    <a:pt x="220" y="103"/>
                  </a:cubicBezTo>
                  <a:cubicBezTo>
                    <a:pt x="220" y="104"/>
                    <a:pt x="220" y="105"/>
                    <a:pt x="219" y="106"/>
                  </a:cubicBezTo>
                  <a:cubicBezTo>
                    <a:pt x="219" y="107"/>
                    <a:pt x="219" y="107"/>
                    <a:pt x="219" y="108"/>
                  </a:cubicBezTo>
                  <a:cubicBezTo>
                    <a:pt x="218" y="108"/>
                    <a:pt x="218" y="108"/>
                    <a:pt x="218" y="108"/>
                  </a:cubicBezTo>
                  <a:cubicBezTo>
                    <a:pt x="218" y="109"/>
                    <a:pt x="218" y="109"/>
                    <a:pt x="218" y="109"/>
                  </a:cubicBezTo>
                  <a:close/>
                  <a:moveTo>
                    <a:pt x="24" y="108"/>
                  </a:moveTo>
                  <a:cubicBezTo>
                    <a:pt x="24" y="107"/>
                    <a:pt x="24" y="105"/>
                    <a:pt x="24" y="104"/>
                  </a:cubicBezTo>
                  <a:cubicBezTo>
                    <a:pt x="24" y="103"/>
                    <a:pt x="24" y="103"/>
                    <a:pt x="24" y="102"/>
                  </a:cubicBezTo>
                  <a:cubicBezTo>
                    <a:pt x="24" y="100"/>
                    <a:pt x="25" y="99"/>
                    <a:pt x="25" y="97"/>
                  </a:cubicBezTo>
                  <a:cubicBezTo>
                    <a:pt x="25" y="95"/>
                    <a:pt x="25" y="92"/>
                    <a:pt x="25" y="90"/>
                  </a:cubicBezTo>
                  <a:cubicBezTo>
                    <a:pt x="25" y="90"/>
                    <a:pt x="25" y="90"/>
                    <a:pt x="25" y="89"/>
                  </a:cubicBezTo>
                  <a:cubicBezTo>
                    <a:pt x="24" y="89"/>
                    <a:pt x="23" y="88"/>
                    <a:pt x="21" y="87"/>
                  </a:cubicBezTo>
                  <a:cubicBezTo>
                    <a:pt x="22" y="90"/>
                    <a:pt x="22" y="94"/>
                    <a:pt x="22" y="98"/>
                  </a:cubicBezTo>
                  <a:cubicBezTo>
                    <a:pt x="22" y="99"/>
                    <a:pt x="22" y="99"/>
                    <a:pt x="22" y="100"/>
                  </a:cubicBezTo>
                  <a:cubicBezTo>
                    <a:pt x="22" y="102"/>
                    <a:pt x="22" y="105"/>
                    <a:pt x="22" y="107"/>
                  </a:cubicBezTo>
                  <a:cubicBezTo>
                    <a:pt x="22" y="107"/>
                    <a:pt x="24" y="108"/>
                    <a:pt x="24" y="108"/>
                  </a:cubicBezTo>
                  <a:close/>
                  <a:moveTo>
                    <a:pt x="210" y="105"/>
                  </a:moveTo>
                  <a:cubicBezTo>
                    <a:pt x="210" y="106"/>
                    <a:pt x="210" y="106"/>
                    <a:pt x="209" y="107"/>
                  </a:cubicBezTo>
                  <a:cubicBezTo>
                    <a:pt x="210" y="107"/>
                    <a:pt x="212" y="105"/>
                    <a:pt x="212" y="105"/>
                  </a:cubicBezTo>
                  <a:cubicBezTo>
                    <a:pt x="212" y="105"/>
                    <a:pt x="212" y="104"/>
                    <a:pt x="212" y="104"/>
                  </a:cubicBezTo>
                  <a:cubicBezTo>
                    <a:pt x="212" y="103"/>
                    <a:pt x="212" y="103"/>
                    <a:pt x="212" y="103"/>
                  </a:cubicBezTo>
                  <a:cubicBezTo>
                    <a:pt x="211" y="103"/>
                    <a:pt x="210" y="104"/>
                    <a:pt x="210" y="105"/>
                  </a:cubicBezTo>
                  <a:close/>
                  <a:moveTo>
                    <a:pt x="177" y="106"/>
                  </a:moveTo>
                  <a:cubicBezTo>
                    <a:pt x="177" y="106"/>
                    <a:pt x="177" y="106"/>
                    <a:pt x="177" y="106"/>
                  </a:cubicBezTo>
                  <a:cubicBezTo>
                    <a:pt x="177" y="107"/>
                    <a:pt x="177" y="107"/>
                    <a:pt x="177" y="107"/>
                  </a:cubicBezTo>
                  <a:cubicBezTo>
                    <a:pt x="177" y="107"/>
                    <a:pt x="178" y="106"/>
                    <a:pt x="178" y="106"/>
                  </a:cubicBezTo>
                  <a:cubicBezTo>
                    <a:pt x="178" y="106"/>
                    <a:pt x="177" y="106"/>
                    <a:pt x="177" y="106"/>
                  </a:cubicBezTo>
                  <a:close/>
                  <a:moveTo>
                    <a:pt x="183" y="104"/>
                  </a:moveTo>
                  <a:cubicBezTo>
                    <a:pt x="183" y="104"/>
                    <a:pt x="183" y="104"/>
                    <a:pt x="183" y="105"/>
                  </a:cubicBezTo>
                  <a:cubicBezTo>
                    <a:pt x="183" y="105"/>
                    <a:pt x="183" y="106"/>
                    <a:pt x="183" y="107"/>
                  </a:cubicBezTo>
                  <a:cubicBezTo>
                    <a:pt x="183" y="107"/>
                    <a:pt x="183" y="106"/>
                    <a:pt x="183" y="106"/>
                  </a:cubicBezTo>
                  <a:cubicBezTo>
                    <a:pt x="183" y="105"/>
                    <a:pt x="183" y="104"/>
                    <a:pt x="184" y="104"/>
                  </a:cubicBezTo>
                  <a:cubicBezTo>
                    <a:pt x="184" y="104"/>
                    <a:pt x="183" y="104"/>
                    <a:pt x="183" y="104"/>
                  </a:cubicBezTo>
                  <a:close/>
                  <a:moveTo>
                    <a:pt x="203" y="106"/>
                  </a:moveTo>
                  <a:cubicBezTo>
                    <a:pt x="203" y="106"/>
                    <a:pt x="203" y="106"/>
                    <a:pt x="203" y="106"/>
                  </a:cubicBezTo>
                  <a:cubicBezTo>
                    <a:pt x="203" y="106"/>
                    <a:pt x="203" y="106"/>
                    <a:pt x="203" y="106"/>
                  </a:cubicBezTo>
                  <a:cubicBezTo>
                    <a:pt x="203" y="105"/>
                    <a:pt x="203" y="105"/>
                    <a:pt x="203" y="104"/>
                  </a:cubicBezTo>
                  <a:cubicBezTo>
                    <a:pt x="203" y="104"/>
                    <a:pt x="203" y="104"/>
                    <a:pt x="202" y="104"/>
                  </a:cubicBezTo>
                  <a:cubicBezTo>
                    <a:pt x="202" y="105"/>
                    <a:pt x="203" y="105"/>
                    <a:pt x="203" y="106"/>
                  </a:cubicBezTo>
                  <a:close/>
                  <a:moveTo>
                    <a:pt x="16" y="104"/>
                  </a:moveTo>
                  <a:cubicBezTo>
                    <a:pt x="17" y="104"/>
                    <a:pt x="18" y="105"/>
                    <a:pt x="19" y="105"/>
                  </a:cubicBezTo>
                  <a:cubicBezTo>
                    <a:pt x="19" y="104"/>
                    <a:pt x="19" y="102"/>
                    <a:pt x="19" y="101"/>
                  </a:cubicBezTo>
                  <a:cubicBezTo>
                    <a:pt x="19" y="100"/>
                    <a:pt x="19" y="99"/>
                    <a:pt x="19" y="98"/>
                  </a:cubicBezTo>
                  <a:cubicBezTo>
                    <a:pt x="19" y="94"/>
                    <a:pt x="20" y="90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8" y="85"/>
                    <a:pt x="18" y="85"/>
                    <a:pt x="17" y="84"/>
                  </a:cubicBezTo>
                  <a:cubicBezTo>
                    <a:pt x="17" y="85"/>
                    <a:pt x="17" y="86"/>
                    <a:pt x="17" y="87"/>
                  </a:cubicBezTo>
                  <a:cubicBezTo>
                    <a:pt x="17" y="89"/>
                    <a:pt x="17" y="91"/>
                    <a:pt x="17" y="94"/>
                  </a:cubicBezTo>
                  <a:cubicBezTo>
                    <a:pt x="17" y="94"/>
                    <a:pt x="17" y="94"/>
                    <a:pt x="17" y="94"/>
                  </a:cubicBezTo>
                  <a:cubicBezTo>
                    <a:pt x="17" y="97"/>
                    <a:pt x="17" y="101"/>
                    <a:pt x="16" y="104"/>
                  </a:cubicBezTo>
                  <a:close/>
                  <a:moveTo>
                    <a:pt x="186" y="103"/>
                  </a:moveTo>
                  <a:cubicBezTo>
                    <a:pt x="186" y="103"/>
                    <a:pt x="186" y="103"/>
                    <a:pt x="187" y="103"/>
                  </a:cubicBezTo>
                  <a:cubicBezTo>
                    <a:pt x="187" y="103"/>
                    <a:pt x="187" y="103"/>
                    <a:pt x="187" y="102"/>
                  </a:cubicBezTo>
                  <a:cubicBezTo>
                    <a:pt x="187" y="102"/>
                    <a:pt x="186" y="103"/>
                    <a:pt x="186" y="103"/>
                  </a:cubicBezTo>
                  <a:close/>
                  <a:moveTo>
                    <a:pt x="224" y="103"/>
                  </a:moveTo>
                  <a:cubicBezTo>
                    <a:pt x="224" y="103"/>
                    <a:pt x="224" y="103"/>
                    <a:pt x="224" y="103"/>
                  </a:cubicBezTo>
                  <a:cubicBezTo>
                    <a:pt x="224" y="102"/>
                    <a:pt x="224" y="102"/>
                    <a:pt x="224" y="102"/>
                  </a:cubicBezTo>
                  <a:cubicBezTo>
                    <a:pt x="224" y="102"/>
                    <a:pt x="224" y="103"/>
                    <a:pt x="224" y="103"/>
                  </a:cubicBezTo>
                  <a:close/>
                  <a:moveTo>
                    <a:pt x="14" y="102"/>
                  </a:moveTo>
                  <a:cubicBezTo>
                    <a:pt x="14" y="101"/>
                    <a:pt x="14" y="101"/>
                    <a:pt x="14" y="100"/>
                  </a:cubicBezTo>
                  <a:cubicBezTo>
                    <a:pt x="14" y="101"/>
                    <a:pt x="14" y="101"/>
                    <a:pt x="14" y="102"/>
                  </a:cubicBezTo>
                  <a:cubicBezTo>
                    <a:pt x="14" y="102"/>
                    <a:pt x="14" y="102"/>
                    <a:pt x="14" y="102"/>
                  </a:cubicBezTo>
                  <a:close/>
                  <a:moveTo>
                    <a:pt x="7" y="73"/>
                  </a:moveTo>
                  <a:cubicBezTo>
                    <a:pt x="7" y="79"/>
                    <a:pt x="7" y="85"/>
                    <a:pt x="7" y="91"/>
                  </a:cubicBezTo>
                  <a:cubicBezTo>
                    <a:pt x="7" y="93"/>
                    <a:pt x="8" y="95"/>
                    <a:pt x="8" y="98"/>
                  </a:cubicBezTo>
                  <a:cubicBezTo>
                    <a:pt x="8" y="99"/>
                    <a:pt x="9" y="99"/>
                    <a:pt x="10" y="100"/>
                  </a:cubicBezTo>
                  <a:cubicBezTo>
                    <a:pt x="10" y="100"/>
                    <a:pt x="11" y="100"/>
                    <a:pt x="11" y="100"/>
                  </a:cubicBezTo>
                  <a:cubicBezTo>
                    <a:pt x="11" y="100"/>
                    <a:pt x="11" y="99"/>
                    <a:pt x="11" y="99"/>
                  </a:cubicBezTo>
                  <a:cubicBezTo>
                    <a:pt x="11" y="99"/>
                    <a:pt x="10" y="99"/>
                    <a:pt x="10" y="99"/>
                  </a:cubicBezTo>
                  <a:cubicBezTo>
                    <a:pt x="9" y="99"/>
                    <a:pt x="9" y="99"/>
                    <a:pt x="9" y="98"/>
                  </a:cubicBezTo>
                  <a:cubicBezTo>
                    <a:pt x="8" y="97"/>
                    <a:pt x="8" y="95"/>
                    <a:pt x="9" y="94"/>
                  </a:cubicBezTo>
                  <a:cubicBezTo>
                    <a:pt x="9" y="93"/>
                    <a:pt x="9" y="93"/>
                    <a:pt x="9" y="92"/>
                  </a:cubicBezTo>
                  <a:cubicBezTo>
                    <a:pt x="9" y="90"/>
                    <a:pt x="9" y="88"/>
                    <a:pt x="9" y="85"/>
                  </a:cubicBezTo>
                  <a:cubicBezTo>
                    <a:pt x="9" y="82"/>
                    <a:pt x="9" y="79"/>
                    <a:pt x="8" y="76"/>
                  </a:cubicBezTo>
                  <a:cubicBezTo>
                    <a:pt x="8" y="75"/>
                    <a:pt x="7" y="74"/>
                    <a:pt x="7" y="73"/>
                  </a:cubicBezTo>
                  <a:close/>
                  <a:moveTo>
                    <a:pt x="202" y="99"/>
                  </a:moveTo>
                  <a:cubicBezTo>
                    <a:pt x="202" y="99"/>
                    <a:pt x="202" y="100"/>
                    <a:pt x="202" y="100"/>
                  </a:cubicBezTo>
                  <a:cubicBezTo>
                    <a:pt x="202" y="100"/>
                    <a:pt x="202" y="100"/>
                    <a:pt x="202" y="100"/>
                  </a:cubicBezTo>
                  <a:cubicBezTo>
                    <a:pt x="202" y="100"/>
                    <a:pt x="202" y="99"/>
                    <a:pt x="202" y="99"/>
                  </a:cubicBezTo>
                  <a:cubicBezTo>
                    <a:pt x="202" y="99"/>
                    <a:pt x="202" y="99"/>
                    <a:pt x="202" y="99"/>
                  </a:cubicBezTo>
                  <a:close/>
                  <a:moveTo>
                    <a:pt x="210" y="97"/>
                  </a:moveTo>
                  <a:cubicBezTo>
                    <a:pt x="210" y="98"/>
                    <a:pt x="210" y="99"/>
                    <a:pt x="210" y="100"/>
                  </a:cubicBezTo>
                  <a:cubicBezTo>
                    <a:pt x="211" y="99"/>
                    <a:pt x="212" y="98"/>
                    <a:pt x="212" y="98"/>
                  </a:cubicBezTo>
                  <a:cubicBezTo>
                    <a:pt x="212" y="97"/>
                    <a:pt x="212" y="96"/>
                    <a:pt x="212" y="95"/>
                  </a:cubicBezTo>
                  <a:cubicBezTo>
                    <a:pt x="212" y="96"/>
                    <a:pt x="211" y="96"/>
                    <a:pt x="210" y="97"/>
                  </a:cubicBezTo>
                  <a:close/>
                  <a:moveTo>
                    <a:pt x="219" y="96"/>
                  </a:moveTo>
                  <a:cubicBezTo>
                    <a:pt x="219" y="97"/>
                    <a:pt x="219" y="98"/>
                    <a:pt x="219" y="99"/>
                  </a:cubicBezTo>
                  <a:cubicBezTo>
                    <a:pt x="220" y="99"/>
                    <a:pt x="220" y="99"/>
                    <a:pt x="220" y="99"/>
                  </a:cubicBezTo>
                  <a:cubicBezTo>
                    <a:pt x="220" y="97"/>
                    <a:pt x="220" y="96"/>
                    <a:pt x="220" y="95"/>
                  </a:cubicBezTo>
                  <a:cubicBezTo>
                    <a:pt x="220" y="96"/>
                    <a:pt x="220" y="96"/>
                    <a:pt x="219" y="96"/>
                  </a:cubicBezTo>
                  <a:close/>
                  <a:moveTo>
                    <a:pt x="14" y="91"/>
                  </a:moveTo>
                  <a:cubicBezTo>
                    <a:pt x="14" y="92"/>
                    <a:pt x="14" y="93"/>
                    <a:pt x="14" y="94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14" y="93"/>
                    <a:pt x="14" y="92"/>
                  </a:cubicBezTo>
                  <a:cubicBezTo>
                    <a:pt x="14" y="92"/>
                    <a:pt x="14" y="91"/>
                    <a:pt x="14" y="91"/>
                  </a:cubicBezTo>
                  <a:close/>
                  <a:moveTo>
                    <a:pt x="204" y="94"/>
                  </a:moveTo>
                  <a:cubicBezTo>
                    <a:pt x="205" y="94"/>
                    <a:pt x="205" y="94"/>
                    <a:pt x="205" y="94"/>
                  </a:cubicBezTo>
                  <a:cubicBezTo>
                    <a:pt x="205" y="93"/>
                    <a:pt x="205" y="93"/>
                    <a:pt x="205" y="93"/>
                  </a:cubicBezTo>
                  <a:cubicBezTo>
                    <a:pt x="205" y="93"/>
                    <a:pt x="205" y="93"/>
                    <a:pt x="204" y="93"/>
                  </a:cubicBezTo>
                  <a:cubicBezTo>
                    <a:pt x="204" y="93"/>
                    <a:pt x="204" y="93"/>
                    <a:pt x="204" y="94"/>
                  </a:cubicBezTo>
                  <a:close/>
                  <a:moveTo>
                    <a:pt x="220" y="86"/>
                  </a:moveTo>
                  <a:cubicBezTo>
                    <a:pt x="220" y="88"/>
                    <a:pt x="220" y="89"/>
                    <a:pt x="220" y="91"/>
                  </a:cubicBezTo>
                  <a:cubicBezTo>
                    <a:pt x="220" y="91"/>
                    <a:pt x="220" y="91"/>
                    <a:pt x="220" y="91"/>
                  </a:cubicBezTo>
                  <a:cubicBezTo>
                    <a:pt x="220" y="89"/>
                    <a:pt x="220" y="87"/>
                    <a:pt x="220" y="86"/>
                  </a:cubicBezTo>
                  <a:cubicBezTo>
                    <a:pt x="220" y="86"/>
                    <a:pt x="220" y="86"/>
                    <a:pt x="220" y="86"/>
                  </a:cubicBezTo>
                  <a:close/>
                  <a:moveTo>
                    <a:pt x="224" y="81"/>
                  </a:moveTo>
                  <a:cubicBezTo>
                    <a:pt x="224" y="83"/>
                    <a:pt x="225" y="84"/>
                    <a:pt x="225" y="85"/>
                  </a:cubicBezTo>
                  <a:cubicBezTo>
                    <a:pt x="225" y="83"/>
                    <a:pt x="225" y="82"/>
                    <a:pt x="225" y="81"/>
                  </a:cubicBezTo>
                  <a:cubicBezTo>
                    <a:pt x="225" y="81"/>
                    <a:pt x="224" y="81"/>
                    <a:pt x="224" y="81"/>
                  </a:cubicBezTo>
                  <a:close/>
                  <a:moveTo>
                    <a:pt x="225" y="54"/>
                  </a:moveTo>
                  <a:cubicBezTo>
                    <a:pt x="225" y="54"/>
                    <a:pt x="225" y="53"/>
                    <a:pt x="225" y="53"/>
                  </a:cubicBezTo>
                  <a:cubicBezTo>
                    <a:pt x="225" y="52"/>
                    <a:pt x="225" y="52"/>
                    <a:pt x="225" y="51"/>
                  </a:cubicBezTo>
                  <a:cubicBezTo>
                    <a:pt x="225" y="51"/>
                    <a:pt x="225" y="51"/>
                    <a:pt x="225" y="50"/>
                  </a:cubicBezTo>
                  <a:cubicBezTo>
                    <a:pt x="225" y="49"/>
                    <a:pt x="225" y="47"/>
                    <a:pt x="225" y="46"/>
                  </a:cubicBezTo>
                  <a:cubicBezTo>
                    <a:pt x="225" y="46"/>
                    <a:pt x="225" y="46"/>
                    <a:pt x="225" y="46"/>
                  </a:cubicBezTo>
                  <a:cubicBezTo>
                    <a:pt x="225" y="46"/>
                    <a:pt x="225" y="46"/>
                    <a:pt x="224" y="46"/>
                  </a:cubicBezTo>
                  <a:cubicBezTo>
                    <a:pt x="224" y="46"/>
                    <a:pt x="224" y="46"/>
                    <a:pt x="224" y="46"/>
                  </a:cubicBezTo>
                  <a:cubicBezTo>
                    <a:pt x="224" y="46"/>
                    <a:pt x="224" y="46"/>
                    <a:pt x="223" y="46"/>
                  </a:cubicBezTo>
                  <a:cubicBezTo>
                    <a:pt x="222" y="46"/>
                    <a:pt x="222" y="46"/>
                    <a:pt x="221" y="46"/>
                  </a:cubicBezTo>
                  <a:cubicBezTo>
                    <a:pt x="221" y="46"/>
                    <a:pt x="221" y="47"/>
                    <a:pt x="222" y="47"/>
                  </a:cubicBezTo>
                  <a:cubicBezTo>
                    <a:pt x="222" y="47"/>
                    <a:pt x="222" y="47"/>
                    <a:pt x="222" y="47"/>
                  </a:cubicBezTo>
                  <a:cubicBezTo>
                    <a:pt x="223" y="47"/>
                    <a:pt x="223" y="47"/>
                    <a:pt x="223" y="48"/>
                  </a:cubicBezTo>
                  <a:cubicBezTo>
                    <a:pt x="223" y="49"/>
                    <a:pt x="223" y="49"/>
                    <a:pt x="223" y="50"/>
                  </a:cubicBezTo>
                  <a:cubicBezTo>
                    <a:pt x="223" y="50"/>
                    <a:pt x="223" y="50"/>
                    <a:pt x="223" y="50"/>
                  </a:cubicBezTo>
                  <a:cubicBezTo>
                    <a:pt x="223" y="50"/>
                    <a:pt x="223" y="50"/>
                    <a:pt x="223" y="50"/>
                  </a:cubicBezTo>
                  <a:cubicBezTo>
                    <a:pt x="224" y="50"/>
                    <a:pt x="224" y="50"/>
                    <a:pt x="224" y="51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3"/>
                    <a:pt x="223" y="53"/>
                    <a:pt x="223" y="54"/>
                  </a:cubicBezTo>
                  <a:cubicBezTo>
                    <a:pt x="224" y="54"/>
                    <a:pt x="224" y="54"/>
                    <a:pt x="225" y="54"/>
                  </a:cubicBezTo>
                  <a:close/>
                  <a:moveTo>
                    <a:pt x="219" y="54"/>
                  </a:moveTo>
                  <a:cubicBezTo>
                    <a:pt x="219" y="53"/>
                    <a:pt x="221" y="51"/>
                    <a:pt x="221" y="51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20" y="52"/>
                    <a:pt x="219" y="53"/>
                    <a:pt x="218" y="54"/>
                  </a:cubicBezTo>
                  <a:cubicBezTo>
                    <a:pt x="218" y="54"/>
                    <a:pt x="218" y="54"/>
                    <a:pt x="218" y="54"/>
                  </a:cubicBezTo>
                  <a:cubicBezTo>
                    <a:pt x="218" y="54"/>
                    <a:pt x="219" y="54"/>
                    <a:pt x="219" y="54"/>
                  </a:cubicBezTo>
                  <a:close/>
                  <a:moveTo>
                    <a:pt x="202" y="53"/>
                  </a:moveTo>
                  <a:cubicBezTo>
                    <a:pt x="203" y="53"/>
                    <a:pt x="205" y="54"/>
                    <a:pt x="206" y="54"/>
                  </a:cubicBezTo>
                  <a:cubicBezTo>
                    <a:pt x="206" y="53"/>
                    <a:pt x="206" y="53"/>
                    <a:pt x="206" y="53"/>
                  </a:cubicBezTo>
                  <a:cubicBezTo>
                    <a:pt x="207" y="51"/>
                    <a:pt x="209" y="50"/>
                    <a:pt x="210" y="48"/>
                  </a:cubicBezTo>
                  <a:cubicBezTo>
                    <a:pt x="211" y="48"/>
                    <a:pt x="211" y="48"/>
                    <a:pt x="211" y="48"/>
                  </a:cubicBezTo>
                  <a:cubicBezTo>
                    <a:pt x="212" y="47"/>
                    <a:pt x="212" y="47"/>
                    <a:pt x="212" y="47"/>
                  </a:cubicBezTo>
                  <a:cubicBezTo>
                    <a:pt x="212" y="47"/>
                    <a:pt x="212" y="46"/>
                    <a:pt x="213" y="46"/>
                  </a:cubicBezTo>
                  <a:cubicBezTo>
                    <a:pt x="212" y="46"/>
                    <a:pt x="211" y="46"/>
                    <a:pt x="211" y="46"/>
                  </a:cubicBezTo>
                  <a:cubicBezTo>
                    <a:pt x="208" y="47"/>
                    <a:pt x="206" y="49"/>
                    <a:pt x="204" y="51"/>
                  </a:cubicBezTo>
                  <a:cubicBezTo>
                    <a:pt x="203" y="52"/>
                    <a:pt x="203" y="52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lose/>
                  <a:moveTo>
                    <a:pt x="198" y="53"/>
                  </a:moveTo>
                  <a:cubicBezTo>
                    <a:pt x="199" y="51"/>
                    <a:pt x="201" y="49"/>
                    <a:pt x="203" y="48"/>
                  </a:cubicBezTo>
                  <a:cubicBezTo>
                    <a:pt x="202" y="48"/>
                    <a:pt x="200" y="50"/>
                    <a:pt x="199" y="51"/>
                  </a:cubicBezTo>
                  <a:cubicBezTo>
                    <a:pt x="198" y="52"/>
                    <a:pt x="197" y="53"/>
                    <a:pt x="196" y="53"/>
                  </a:cubicBezTo>
                  <a:lnTo>
                    <a:pt x="198" y="53"/>
                  </a:lnTo>
                  <a:close/>
                  <a:moveTo>
                    <a:pt x="185" y="53"/>
                  </a:moveTo>
                  <a:cubicBezTo>
                    <a:pt x="187" y="53"/>
                    <a:pt x="190" y="53"/>
                    <a:pt x="193" y="53"/>
                  </a:cubicBezTo>
                  <a:cubicBezTo>
                    <a:pt x="193" y="53"/>
                    <a:pt x="193" y="53"/>
                    <a:pt x="193" y="53"/>
                  </a:cubicBezTo>
                  <a:cubicBezTo>
                    <a:pt x="195" y="50"/>
                    <a:pt x="198" y="47"/>
                    <a:pt x="202" y="46"/>
                  </a:cubicBezTo>
                  <a:cubicBezTo>
                    <a:pt x="199" y="45"/>
                    <a:pt x="196" y="45"/>
                    <a:pt x="193" y="45"/>
                  </a:cubicBezTo>
                  <a:cubicBezTo>
                    <a:pt x="193" y="45"/>
                    <a:pt x="193" y="46"/>
                    <a:pt x="193" y="46"/>
                  </a:cubicBezTo>
                  <a:cubicBezTo>
                    <a:pt x="191" y="47"/>
                    <a:pt x="189" y="49"/>
                    <a:pt x="187" y="51"/>
                  </a:cubicBezTo>
                  <a:cubicBezTo>
                    <a:pt x="186" y="51"/>
                    <a:pt x="185" y="52"/>
                    <a:pt x="185" y="53"/>
                  </a:cubicBezTo>
                  <a:close/>
                  <a:moveTo>
                    <a:pt x="181" y="53"/>
                  </a:moveTo>
                  <a:cubicBezTo>
                    <a:pt x="184" y="49"/>
                    <a:pt x="187" y="47"/>
                    <a:pt x="190" y="45"/>
                  </a:cubicBezTo>
                  <a:cubicBezTo>
                    <a:pt x="188" y="45"/>
                    <a:pt x="187" y="45"/>
                    <a:pt x="185" y="45"/>
                  </a:cubicBezTo>
                  <a:cubicBezTo>
                    <a:pt x="185" y="45"/>
                    <a:pt x="185" y="45"/>
                    <a:pt x="185" y="45"/>
                  </a:cubicBezTo>
                  <a:cubicBezTo>
                    <a:pt x="186" y="45"/>
                    <a:pt x="185" y="46"/>
                    <a:pt x="185" y="46"/>
                  </a:cubicBezTo>
                  <a:cubicBezTo>
                    <a:pt x="183" y="48"/>
                    <a:pt x="181" y="49"/>
                    <a:pt x="179" y="51"/>
                  </a:cubicBezTo>
                  <a:cubicBezTo>
                    <a:pt x="179" y="51"/>
                    <a:pt x="179" y="52"/>
                    <a:pt x="178" y="52"/>
                  </a:cubicBezTo>
                  <a:cubicBezTo>
                    <a:pt x="178" y="52"/>
                    <a:pt x="178" y="52"/>
                    <a:pt x="178" y="53"/>
                  </a:cubicBezTo>
                  <a:cubicBezTo>
                    <a:pt x="179" y="53"/>
                    <a:pt x="180" y="53"/>
                    <a:pt x="181" y="53"/>
                  </a:cubicBezTo>
                  <a:close/>
                  <a:moveTo>
                    <a:pt x="174" y="52"/>
                  </a:moveTo>
                  <a:cubicBezTo>
                    <a:pt x="175" y="51"/>
                    <a:pt x="177" y="49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9" y="47"/>
                    <a:pt x="181" y="45"/>
                    <a:pt x="183" y="44"/>
                  </a:cubicBezTo>
                  <a:cubicBezTo>
                    <a:pt x="180" y="44"/>
                    <a:pt x="170" y="44"/>
                    <a:pt x="170" y="44"/>
                  </a:cubicBezTo>
                  <a:cubicBezTo>
                    <a:pt x="168" y="44"/>
                    <a:pt x="166" y="43"/>
                    <a:pt x="165" y="43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5" y="43"/>
                    <a:pt x="164" y="44"/>
                    <a:pt x="164" y="44"/>
                  </a:cubicBezTo>
                  <a:cubicBezTo>
                    <a:pt x="163" y="45"/>
                    <a:pt x="161" y="47"/>
                    <a:pt x="159" y="48"/>
                  </a:cubicBezTo>
                  <a:cubicBezTo>
                    <a:pt x="159" y="49"/>
                    <a:pt x="158" y="50"/>
                    <a:pt x="157" y="51"/>
                  </a:cubicBezTo>
                  <a:cubicBezTo>
                    <a:pt x="157" y="51"/>
                    <a:pt x="157" y="52"/>
                    <a:pt x="157" y="52"/>
                  </a:cubicBezTo>
                  <a:cubicBezTo>
                    <a:pt x="158" y="52"/>
                    <a:pt x="160" y="52"/>
                    <a:pt x="161" y="52"/>
                  </a:cubicBezTo>
                  <a:cubicBezTo>
                    <a:pt x="162" y="50"/>
                    <a:pt x="163" y="49"/>
                    <a:pt x="165" y="47"/>
                  </a:cubicBezTo>
                  <a:cubicBezTo>
                    <a:pt x="167" y="46"/>
                    <a:pt x="168" y="45"/>
                    <a:pt x="170" y="44"/>
                  </a:cubicBezTo>
                  <a:cubicBezTo>
                    <a:pt x="170" y="44"/>
                    <a:pt x="170" y="44"/>
                    <a:pt x="170" y="44"/>
                  </a:cubicBezTo>
                  <a:cubicBezTo>
                    <a:pt x="171" y="44"/>
                    <a:pt x="171" y="44"/>
                    <a:pt x="171" y="45"/>
                  </a:cubicBezTo>
                  <a:cubicBezTo>
                    <a:pt x="172" y="45"/>
                    <a:pt x="171" y="46"/>
                    <a:pt x="171" y="46"/>
                  </a:cubicBezTo>
                  <a:cubicBezTo>
                    <a:pt x="169" y="47"/>
                    <a:pt x="168" y="48"/>
                    <a:pt x="166" y="50"/>
                  </a:cubicBezTo>
                  <a:cubicBezTo>
                    <a:pt x="166" y="50"/>
                    <a:pt x="165" y="51"/>
                    <a:pt x="165" y="51"/>
                  </a:cubicBezTo>
                  <a:cubicBezTo>
                    <a:pt x="165" y="52"/>
                    <a:pt x="165" y="52"/>
                    <a:pt x="164" y="52"/>
                  </a:cubicBezTo>
                  <a:cubicBezTo>
                    <a:pt x="166" y="52"/>
                    <a:pt x="167" y="52"/>
                    <a:pt x="169" y="52"/>
                  </a:cubicBezTo>
                  <a:cubicBezTo>
                    <a:pt x="169" y="51"/>
                    <a:pt x="170" y="49"/>
                    <a:pt x="171" y="48"/>
                  </a:cubicBezTo>
                  <a:cubicBezTo>
                    <a:pt x="172" y="48"/>
                    <a:pt x="172" y="48"/>
                    <a:pt x="172" y="48"/>
                  </a:cubicBezTo>
                  <a:cubicBezTo>
                    <a:pt x="173" y="47"/>
                    <a:pt x="174" y="45"/>
                    <a:pt x="176" y="44"/>
                  </a:cubicBezTo>
                  <a:cubicBezTo>
                    <a:pt x="176" y="44"/>
                    <a:pt x="177" y="44"/>
                    <a:pt x="177" y="44"/>
                  </a:cubicBezTo>
                  <a:cubicBezTo>
                    <a:pt x="177" y="44"/>
                    <a:pt x="178" y="45"/>
                    <a:pt x="178" y="45"/>
                  </a:cubicBezTo>
                  <a:cubicBezTo>
                    <a:pt x="178" y="46"/>
                    <a:pt x="178" y="47"/>
                    <a:pt x="177" y="47"/>
                  </a:cubicBezTo>
                  <a:cubicBezTo>
                    <a:pt x="176" y="48"/>
                    <a:pt x="175" y="49"/>
                    <a:pt x="174" y="50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4" y="51"/>
                    <a:pt x="174" y="51"/>
                    <a:pt x="173" y="51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3" y="52"/>
                    <a:pt x="174" y="52"/>
                    <a:pt x="174" y="52"/>
                  </a:cubicBezTo>
                  <a:close/>
                  <a:moveTo>
                    <a:pt x="154" y="51"/>
                  </a:moveTo>
                  <a:cubicBezTo>
                    <a:pt x="154" y="48"/>
                    <a:pt x="158" y="45"/>
                    <a:pt x="161" y="43"/>
                  </a:cubicBezTo>
                  <a:cubicBezTo>
                    <a:pt x="159" y="43"/>
                    <a:pt x="157" y="43"/>
                    <a:pt x="155" y="43"/>
                  </a:cubicBezTo>
                  <a:cubicBezTo>
                    <a:pt x="155" y="44"/>
                    <a:pt x="154" y="46"/>
                    <a:pt x="152" y="48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2" y="49"/>
                    <a:pt x="151" y="50"/>
                    <a:pt x="150" y="51"/>
                  </a:cubicBezTo>
                  <a:cubicBezTo>
                    <a:pt x="151" y="51"/>
                    <a:pt x="152" y="51"/>
                    <a:pt x="154" y="51"/>
                  </a:cubicBezTo>
                  <a:close/>
                  <a:moveTo>
                    <a:pt x="142" y="51"/>
                  </a:moveTo>
                  <a:cubicBezTo>
                    <a:pt x="142" y="51"/>
                    <a:pt x="143" y="51"/>
                    <a:pt x="143" y="51"/>
                  </a:cubicBezTo>
                  <a:cubicBezTo>
                    <a:pt x="146" y="51"/>
                    <a:pt x="146" y="51"/>
                    <a:pt x="146" y="51"/>
                  </a:cubicBezTo>
                  <a:cubicBezTo>
                    <a:pt x="147" y="50"/>
                    <a:pt x="148" y="49"/>
                    <a:pt x="148" y="49"/>
                  </a:cubicBezTo>
                  <a:cubicBezTo>
                    <a:pt x="149" y="48"/>
                    <a:pt x="149" y="48"/>
                    <a:pt x="150" y="47"/>
                  </a:cubicBezTo>
                  <a:cubicBezTo>
                    <a:pt x="151" y="46"/>
                    <a:pt x="152" y="44"/>
                    <a:pt x="153" y="43"/>
                  </a:cubicBezTo>
                  <a:cubicBezTo>
                    <a:pt x="153" y="43"/>
                    <a:pt x="153" y="43"/>
                    <a:pt x="153" y="43"/>
                  </a:cubicBezTo>
                  <a:cubicBezTo>
                    <a:pt x="151" y="43"/>
                    <a:pt x="150" y="43"/>
                    <a:pt x="149" y="42"/>
                  </a:cubicBezTo>
                  <a:cubicBezTo>
                    <a:pt x="149" y="44"/>
                    <a:pt x="147" y="45"/>
                    <a:pt x="146" y="46"/>
                  </a:cubicBezTo>
                  <a:cubicBezTo>
                    <a:pt x="146" y="47"/>
                    <a:pt x="146" y="47"/>
                    <a:pt x="145" y="47"/>
                  </a:cubicBezTo>
                  <a:cubicBezTo>
                    <a:pt x="145" y="47"/>
                    <a:pt x="145" y="48"/>
                    <a:pt x="144" y="48"/>
                  </a:cubicBezTo>
                  <a:cubicBezTo>
                    <a:pt x="143" y="49"/>
                    <a:pt x="143" y="50"/>
                    <a:pt x="142" y="51"/>
                  </a:cubicBezTo>
                  <a:cubicBezTo>
                    <a:pt x="142" y="51"/>
                    <a:pt x="142" y="51"/>
                    <a:pt x="142" y="51"/>
                  </a:cubicBezTo>
                  <a:close/>
                  <a:moveTo>
                    <a:pt x="136" y="50"/>
                  </a:moveTo>
                  <a:cubicBezTo>
                    <a:pt x="137" y="50"/>
                    <a:pt x="137" y="50"/>
                    <a:pt x="138" y="51"/>
                  </a:cubicBezTo>
                  <a:cubicBezTo>
                    <a:pt x="139" y="49"/>
                    <a:pt x="140" y="48"/>
                    <a:pt x="141" y="47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3" y="46"/>
                    <a:pt x="143" y="45"/>
                    <a:pt x="143" y="45"/>
                  </a:cubicBezTo>
                  <a:cubicBezTo>
                    <a:pt x="144" y="44"/>
                    <a:pt x="145" y="44"/>
                    <a:pt x="145" y="43"/>
                  </a:cubicBezTo>
                  <a:cubicBezTo>
                    <a:pt x="145" y="43"/>
                    <a:pt x="146" y="43"/>
                    <a:pt x="146" y="43"/>
                  </a:cubicBezTo>
                  <a:cubicBezTo>
                    <a:pt x="146" y="42"/>
                    <a:pt x="146" y="42"/>
                    <a:pt x="146" y="42"/>
                  </a:cubicBezTo>
                  <a:cubicBezTo>
                    <a:pt x="145" y="42"/>
                    <a:pt x="143" y="42"/>
                    <a:pt x="143" y="42"/>
                  </a:cubicBezTo>
                  <a:cubicBezTo>
                    <a:pt x="143" y="42"/>
                    <a:pt x="143" y="42"/>
                    <a:pt x="143" y="42"/>
                  </a:cubicBezTo>
                  <a:cubicBezTo>
                    <a:pt x="142" y="44"/>
                    <a:pt x="141" y="45"/>
                    <a:pt x="140" y="46"/>
                  </a:cubicBezTo>
                  <a:cubicBezTo>
                    <a:pt x="140" y="47"/>
                    <a:pt x="139" y="47"/>
                    <a:pt x="139" y="47"/>
                  </a:cubicBezTo>
                  <a:cubicBezTo>
                    <a:pt x="139" y="48"/>
                    <a:pt x="139" y="48"/>
                    <a:pt x="139" y="48"/>
                  </a:cubicBezTo>
                  <a:cubicBezTo>
                    <a:pt x="138" y="49"/>
                    <a:pt x="137" y="50"/>
                    <a:pt x="136" y="50"/>
                  </a:cubicBezTo>
                  <a:close/>
                  <a:moveTo>
                    <a:pt x="132" y="50"/>
                  </a:moveTo>
                  <a:cubicBezTo>
                    <a:pt x="133" y="50"/>
                    <a:pt x="133" y="49"/>
                    <a:pt x="134" y="4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35" y="47"/>
                    <a:pt x="136" y="46"/>
                    <a:pt x="137" y="45"/>
                  </a:cubicBezTo>
                  <a:cubicBezTo>
                    <a:pt x="136" y="46"/>
                    <a:pt x="135" y="47"/>
                    <a:pt x="133" y="48"/>
                  </a:cubicBezTo>
                  <a:cubicBezTo>
                    <a:pt x="133" y="48"/>
                    <a:pt x="132" y="49"/>
                    <a:pt x="132" y="49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31" y="50"/>
                    <a:pt x="132" y="50"/>
                    <a:pt x="132" y="50"/>
                  </a:cubicBezTo>
                  <a:close/>
                  <a:moveTo>
                    <a:pt x="128" y="46"/>
                  </a:moveTo>
                  <a:cubicBezTo>
                    <a:pt x="127" y="46"/>
                    <a:pt x="127" y="47"/>
                    <a:pt x="126" y="48"/>
                  </a:cubicBezTo>
                  <a:cubicBezTo>
                    <a:pt x="126" y="47"/>
                    <a:pt x="126" y="47"/>
                    <a:pt x="127" y="47"/>
                  </a:cubicBezTo>
                  <a:cubicBezTo>
                    <a:pt x="127" y="46"/>
                    <a:pt x="128" y="46"/>
                    <a:pt x="128" y="46"/>
                  </a:cubicBezTo>
                  <a:cubicBezTo>
                    <a:pt x="128" y="46"/>
                    <a:pt x="128" y="46"/>
                    <a:pt x="128" y="46"/>
                  </a:cubicBezTo>
                  <a:close/>
                  <a:moveTo>
                    <a:pt x="119" y="41"/>
                  </a:moveTo>
                  <a:cubicBezTo>
                    <a:pt x="119" y="42"/>
                    <a:pt x="119" y="43"/>
                    <a:pt x="119" y="44"/>
                  </a:cubicBezTo>
                  <a:cubicBezTo>
                    <a:pt x="120" y="43"/>
                    <a:pt x="121" y="43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0" y="42"/>
                    <a:pt x="120" y="41"/>
                    <a:pt x="119" y="41"/>
                  </a:cubicBezTo>
                  <a:close/>
                  <a:moveTo>
                    <a:pt x="125" y="39"/>
                  </a:moveTo>
                  <a:cubicBezTo>
                    <a:pt x="130" y="39"/>
                    <a:pt x="135" y="39"/>
                    <a:pt x="140" y="39"/>
                  </a:cubicBezTo>
                  <a:cubicBezTo>
                    <a:pt x="142" y="39"/>
                    <a:pt x="143" y="39"/>
                    <a:pt x="144" y="39"/>
                  </a:cubicBezTo>
                  <a:cubicBezTo>
                    <a:pt x="154" y="40"/>
                    <a:pt x="163" y="40"/>
                    <a:pt x="171" y="41"/>
                  </a:cubicBezTo>
                  <a:cubicBezTo>
                    <a:pt x="174" y="41"/>
                    <a:pt x="174" y="41"/>
                    <a:pt x="174" y="41"/>
                  </a:cubicBezTo>
                  <a:cubicBezTo>
                    <a:pt x="190" y="42"/>
                    <a:pt x="206" y="43"/>
                    <a:pt x="222" y="43"/>
                  </a:cubicBezTo>
                  <a:cubicBezTo>
                    <a:pt x="223" y="43"/>
                    <a:pt x="223" y="43"/>
                    <a:pt x="223" y="43"/>
                  </a:cubicBezTo>
                  <a:cubicBezTo>
                    <a:pt x="224" y="42"/>
                    <a:pt x="224" y="41"/>
                    <a:pt x="223" y="39"/>
                  </a:cubicBezTo>
                  <a:cubicBezTo>
                    <a:pt x="223" y="39"/>
                    <a:pt x="223" y="39"/>
                    <a:pt x="223" y="39"/>
                  </a:cubicBezTo>
                  <a:cubicBezTo>
                    <a:pt x="223" y="39"/>
                    <a:pt x="222" y="38"/>
                    <a:pt x="222" y="38"/>
                  </a:cubicBezTo>
                  <a:cubicBezTo>
                    <a:pt x="222" y="38"/>
                    <a:pt x="222" y="37"/>
                    <a:pt x="222" y="37"/>
                  </a:cubicBezTo>
                  <a:cubicBezTo>
                    <a:pt x="222" y="37"/>
                    <a:pt x="222" y="37"/>
                    <a:pt x="222" y="37"/>
                  </a:cubicBezTo>
                  <a:cubicBezTo>
                    <a:pt x="220" y="34"/>
                    <a:pt x="217" y="31"/>
                    <a:pt x="216" y="29"/>
                  </a:cubicBezTo>
                  <a:cubicBezTo>
                    <a:pt x="212" y="25"/>
                    <a:pt x="208" y="22"/>
                    <a:pt x="204" y="20"/>
                  </a:cubicBezTo>
                  <a:cubicBezTo>
                    <a:pt x="197" y="15"/>
                    <a:pt x="187" y="11"/>
                    <a:pt x="177" y="8"/>
                  </a:cubicBezTo>
                  <a:cubicBezTo>
                    <a:pt x="167" y="6"/>
                    <a:pt x="156" y="4"/>
                    <a:pt x="145" y="3"/>
                  </a:cubicBezTo>
                  <a:cubicBezTo>
                    <a:pt x="140" y="3"/>
                    <a:pt x="136" y="3"/>
                    <a:pt x="132" y="3"/>
                  </a:cubicBezTo>
                  <a:cubicBezTo>
                    <a:pt x="130" y="3"/>
                    <a:pt x="128" y="3"/>
                    <a:pt x="126" y="3"/>
                  </a:cubicBezTo>
                  <a:cubicBezTo>
                    <a:pt x="124" y="3"/>
                    <a:pt x="122" y="3"/>
                    <a:pt x="120" y="3"/>
                  </a:cubicBezTo>
                  <a:cubicBezTo>
                    <a:pt x="120" y="3"/>
                    <a:pt x="120" y="3"/>
                    <a:pt x="119" y="3"/>
                  </a:cubicBezTo>
                  <a:cubicBezTo>
                    <a:pt x="119" y="6"/>
                    <a:pt x="119" y="10"/>
                    <a:pt x="120" y="13"/>
                  </a:cubicBezTo>
                  <a:cubicBezTo>
                    <a:pt x="120" y="21"/>
                    <a:pt x="120" y="30"/>
                    <a:pt x="119" y="39"/>
                  </a:cubicBezTo>
                  <a:cubicBezTo>
                    <a:pt x="121" y="39"/>
                    <a:pt x="123" y="39"/>
                    <a:pt x="125" y="39"/>
                  </a:cubicBezTo>
                  <a:close/>
                  <a:moveTo>
                    <a:pt x="122" y="42"/>
                  </a:moveTo>
                  <a:cubicBezTo>
                    <a:pt x="123" y="42"/>
                    <a:pt x="123" y="42"/>
                    <a:pt x="123" y="42"/>
                  </a:cubicBezTo>
                  <a:cubicBezTo>
                    <a:pt x="123" y="42"/>
                    <a:pt x="123" y="43"/>
                    <a:pt x="123" y="43"/>
                  </a:cubicBezTo>
                  <a:cubicBezTo>
                    <a:pt x="123" y="43"/>
                    <a:pt x="124" y="42"/>
                    <a:pt x="124" y="42"/>
                  </a:cubicBezTo>
                  <a:cubicBezTo>
                    <a:pt x="124" y="42"/>
                    <a:pt x="123" y="42"/>
                    <a:pt x="122" y="42"/>
                  </a:cubicBezTo>
                  <a:close/>
                  <a:moveTo>
                    <a:pt x="127" y="42"/>
                  </a:moveTo>
                  <a:cubicBezTo>
                    <a:pt x="127" y="42"/>
                    <a:pt x="127" y="43"/>
                    <a:pt x="127" y="43"/>
                  </a:cubicBezTo>
                  <a:cubicBezTo>
                    <a:pt x="127" y="43"/>
                    <a:pt x="127" y="43"/>
                    <a:pt x="127" y="43"/>
                  </a:cubicBezTo>
                  <a:cubicBezTo>
                    <a:pt x="127" y="43"/>
                    <a:pt x="128" y="42"/>
                    <a:pt x="129" y="42"/>
                  </a:cubicBezTo>
                  <a:cubicBezTo>
                    <a:pt x="128" y="42"/>
                    <a:pt x="128" y="42"/>
                    <a:pt x="127" y="42"/>
                  </a:cubicBezTo>
                  <a:close/>
                  <a:moveTo>
                    <a:pt x="131" y="42"/>
                  </a:moveTo>
                  <a:cubicBezTo>
                    <a:pt x="131" y="42"/>
                    <a:pt x="131" y="42"/>
                    <a:pt x="131" y="43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32" y="43"/>
                    <a:pt x="132" y="42"/>
                    <a:pt x="133" y="42"/>
                  </a:cubicBezTo>
                  <a:cubicBezTo>
                    <a:pt x="132" y="42"/>
                    <a:pt x="131" y="42"/>
                    <a:pt x="131" y="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293333" y="2823922"/>
              <a:ext cx="1199167" cy="6093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b="1" dirty="0" smtClean="0">
                  <a:solidFill>
                    <a:schemeClr val="accent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40%</a:t>
              </a:r>
              <a:endParaRPr lang="zh-CN" altLang="en-US" sz="2800" b="1" dirty="0">
                <a:solidFill>
                  <a:schemeClr val="accent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56852" y="2469804"/>
            <a:ext cx="2278296" cy="1391501"/>
            <a:chOff x="4956852" y="2469804"/>
            <a:chExt cx="2278296" cy="1391501"/>
          </a:xfrm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4956852" y="2469804"/>
              <a:ext cx="2278296" cy="1391501"/>
            </a:xfrm>
            <a:custGeom>
              <a:avLst/>
              <a:gdLst>
                <a:gd name="T0" fmla="*/ 52 w 231"/>
                <a:gd name="T1" fmla="*/ 126 h 141"/>
                <a:gd name="T2" fmla="*/ 5 w 231"/>
                <a:gd name="T3" fmla="*/ 101 h 141"/>
                <a:gd name="T4" fmla="*/ 116 w 231"/>
                <a:gd name="T5" fmla="*/ 2 h 141"/>
                <a:gd name="T6" fmla="*/ 228 w 231"/>
                <a:gd name="T7" fmla="*/ 52 h 141"/>
                <a:gd name="T8" fmla="*/ 224 w 231"/>
                <a:gd name="T9" fmla="*/ 109 h 141"/>
                <a:gd name="T10" fmla="*/ 190 w 231"/>
                <a:gd name="T11" fmla="*/ 133 h 141"/>
                <a:gd name="T12" fmla="*/ 138 w 231"/>
                <a:gd name="T13" fmla="*/ 117 h 141"/>
                <a:gd name="T14" fmla="*/ 130 w 231"/>
                <a:gd name="T15" fmla="*/ 128 h 141"/>
                <a:gd name="T16" fmla="*/ 129 w 231"/>
                <a:gd name="T17" fmla="*/ 131 h 141"/>
                <a:gd name="T18" fmla="*/ 123 w 231"/>
                <a:gd name="T19" fmla="*/ 116 h 141"/>
                <a:gd name="T20" fmla="*/ 117 w 231"/>
                <a:gd name="T21" fmla="*/ 127 h 141"/>
                <a:gd name="T22" fmla="*/ 109 w 231"/>
                <a:gd name="T23" fmla="*/ 123 h 141"/>
                <a:gd name="T24" fmla="*/ 148 w 231"/>
                <a:gd name="T25" fmla="*/ 134 h 141"/>
                <a:gd name="T26" fmla="*/ 166 w 231"/>
                <a:gd name="T27" fmla="*/ 129 h 141"/>
                <a:gd name="T28" fmla="*/ 106 w 231"/>
                <a:gd name="T29" fmla="*/ 131 h 141"/>
                <a:gd name="T30" fmla="*/ 103 w 231"/>
                <a:gd name="T31" fmla="*/ 119 h 141"/>
                <a:gd name="T32" fmla="*/ 184 w 231"/>
                <a:gd name="T33" fmla="*/ 126 h 141"/>
                <a:gd name="T34" fmla="*/ 87 w 231"/>
                <a:gd name="T35" fmla="*/ 109 h 141"/>
                <a:gd name="T36" fmla="*/ 94 w 231"/>
                <a:gd name="T37" fmla="*/ 113 h 141"/>
                <a:gd name="T38" fmla="*/ 83 w 231"/>
                <a:gd name="T39" fmla="*/ 108 h 141"/>
                <a:gd name="T40" fmla="*/ 75 w 231"/>
                <a:gd name="T41" fmla="*/ 109 h 141"/>
                <a:gd name="T42" fmla="*/ 71 w 231"/>
                <a:gd name="T43" fmla="*/ 127 h 141"/>
                <a:gd name="T44" fmla="*/ 194 w 231"/>
                <a:gd name="T45" fmla="*/ 126 h 141"/>
                <a:gd name="T46" fmla="*/ 176 w 231"/>
                <a:gd name="T47" fmla="*/ 123 h 141"/>
                <a:gd name="T48" fmla="*/ 53 w 231"/>
                <a:gd name="T49" fmla="*/ 121 h 141"/>
                <a:gd name="T50" fmla="*/ 44 w 231"/>
                <a:gd name="T51" fmla="*/ 98 h 141"/>
                <a:gd name="T52" fmla="*/ 186 w 231"/>
                <a:gd name="T53" fmla="*/ 105 h 141"/>
                <a:gd name="T54" fmla="*/ 107 w 231"/>
                <a:gd name="T55" fmla="*/ 111 h 141"/>
                <a:gd name="T56" fmla="*/ 42 w 231"/>
                <a:gd name="T57" fmla="*/ 97 h 141"/>
                <a:gd name="T58" fmla="*/ 200 w 231"/>
                <a:gd name="T59" fmla="*/ 115 h 141"/>
                <a:gd name="T60" fmla="*/ 27 w 231"/>
                <a:gd name="T61" fmla="*/ 102 h 141"/>
                <a:gd name="T62" fmla="*/ 214 w 231"/>
                <a:gd name="T63" fmla="*/ 111 h 141"/>
                <a:gd name="T64" fmla="*/ 189 w 231"/>
                <a:gd name="T65" fmla="*/ 109 h 141"/>
                <a:gd name="T66" fmla="*/ 199 w 231"/>
                <a:gd name="T67" fmla="*/ 105 h 141"/>
                <a:gd name="T68" fmla="*/ 107 w 231"/>
                <a:gd name="T69" fmla="*/ 107 h 141"/>
                <a:gd name="T70" fmla="*/ 217 w 231"/>
                <a:gd name="T71" fmla="*/ 57 h 141"/>
                <a:gd name="T72" fmla="*/ 120 w 231"/>
                <a:gd name="T73" fmla="*/ 53 h 141"/>
                <a:gd name="T74" fmla="*/ 116 w 231"/>
                <a:gd name="T75" fmla="*/ 40 h 141"/>
                <a:gd name="T76" fmla="*/ 15 w 231"/>
                <a:gd name="T77" fmla="*/ 78 h 141"/>
                <a:gd name="T78" fmla="*/ 219 w 231"/>
                <a:gd name="T79" fmla="*/ 108 h 141"/>
                <a:gd name="T80" fmla="*/ 210 w 231"/>
                <a:gd name="T81" fmla="*/ 105 h 141"/>
                <a:gd name="T82" fmla="*/ 183 w 231"/>
                <a:gd name="T83" fmla="*/ 106 h 141"/>
                <a:gd name="T84" fmla="*/ 19 w 231"/>
                <a:gd name="T85" fmla="*/ 86 h 141"/>
                <a:gd name="T86" fmla="*/ 14 w 231"/>
                <a:gd name="T87" fmla="*/ 102 h 141"/>
                <a:gd name="T88" fmla="*/ 9 w 231"/>
                <a:gd name="T89" fmla="*/ 85 h 141"/>
                <a:gd name="T90" fmla="*/ 219 w 231"/>
                <a:gd name="T91" fmla="*/ 99 h 141"/>
                <a:gd name="T92" fmla="*/ 220 w 231"/>
                <a:gd name="T93" fmla="*/ 86 h 141"/>
                <a:gd name="T94" fmla="*/ 225 w 231"/>
                <a:gd name="T95" fmla="*/ 46 h 141"/>
                <a:gd name="T96" fmla="*/ 225 w 231"/>
                <a:gd name="T97" fmla="*/ 54 h 141"/>
                <a:gd name="T98" fmla="*/ 211 w 231"/>
                <a:gd name="T99" fmla="*/ 46 h 141"/>
                <a:gd name="T100" fmla="*/ 193 w 231"/>
                <a:gd name="T101" fmla="*/ 46 h 141"/>
                <a:gd name="T102" fmla="*/ 178 w 231"/>
                <a:gd name="T103" fmla="*/ 48 h 141"/>
                <a:gd name="T104" fmla="*/ 171 w 231"/>
                <a:gd name="T105" fmla="*/ 46 h 141"/>
                <a:gd name="T106" fmla="*/ 173 w 231"/>
                <a:gd name="T107" fmla="*/ 52 h 141"/>
                <a:gd name="T108" fmla="*/ 153 w 231"/>
                <a:gd name="T109" fmla="*/ 43 h 141"/>
                <a:gd name="T110" fmla="*/ 146 w 231"/>
                <a:gd name="T111" fmla="*/ 43 h 141"/>
                <a:gd name="T112" fmla="*/ 131 w 231"/>
                <a:gd name="T113" fmla="*/ 50 h 141"/>
                <a:gd name="T114" fmla="*/ 144 w 231"/>
                <a:gd name="T115" fmla="*/ 39 h 141"/>
                <a:gd name="T116" fmla="*/ 132 w 231"/>
                <a:gd name="T117" fmla="*/ 3 h 141"/>
                <a:gd name="T118" fmla="*/ 127 w 231"/>
                <a:gd name="T119" fmla="*/ 4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1" h="141">
                  <a:moveTo>
                    <a:pt x="143" y="141"/>
                  </a:moveTo>
                  <a:cubicBezTo>
                    <a:pt x="142" y="141"/>
                    <a:pt x="142" y="141"/>
                    <a:pt x="142" y="140"/>
                  </a:cubicBezTo>
                  <a:cubicBezTo>
                    <a:pt x="141" y="139"/>
                    <a:pt x="141" y="138"/>
                    <a:pt x="141" y="137"/>
                  </a:cubicBezTo>
                  <a:cubicBezTo>
                    <a:pt x="139" y="137"/>
                    <a:pt x="136" y="137"/>
                    <a:pt x="133" y="137"/>
                  </a:cubicBezTo>
                  <a:cubicBezTo>
                    <a:pt x="120" y="137"/>
                    <a:pt x="106" y="136"/>
                    <a:pt x="92" y="134"/>
                  </a:cubicBezTo>
                  <a:cubicBezTo>
                    <a:pt x="92" y="134"/>
                    <a:pt x="92" y="135"/>
                    <a:pt x="92" y="135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0" y="136"/>
                    <a:pt x="90" y="136"/>
                    <a:pt x="89" y="135"/>
                  </a:cubicBezTo>
                  <a:cubicBezTo>
                    <a:pt x="89" y="135"/>
                    <a:pt x="89" y="134"/>
                    <a:pt x="89" y="133"/>
                  </a:cubicBezTo>
                  <a:cubicBezTo>
                    <a:pt x="89" y="133"/>
                    <a:pt x="89" y="133"/>
                    <a:pt x="89" y="133"/>
                  </a:cubicBezTo>
                  <a:cubicBezTo>
                    <a:pt x="86" y="133"/>
                    <a:pt x="84" y="133"/>
                    <a:pt x="81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72" y="131"/>
                    <a:pt x="62" y="129"/>
                    <a:pt x="52" y="126"/>
                  </a:cubicBezTo>
                  <a:cubicBezTo>
                    <a:pt x="52" y="127"/>
                    <a:pt x="51" y="127"/>
                    <a:pt x="51" y="127"/>
                  </a:cubicBezTo>
                  <a:cubicBezTo>
                    <a:pt x="50" y="127"/>
                    <a:pt x="50" y="126"/>
                    <a:pt x="50" y="126"/>
                  </a:cubicBezTo>
                  <a:cubicBezTo>
                    <a:pt x="50" y="126"/>
                    <a:pt x="50" y="126"/>
                    <a:pt x="50" y="125"/>
                  </a:cubicBezTo>
                  <a:cubicBezTo>
                    <a:pt x="49" y="125"/>
                    <a:pt x="48" y="125"/>
                    <a:pt x="47" y="125"/>
                  </a:cubicBezTo>
                  <a:cubicBezTo>
                    <a:pt x="40" y="122"/>
                    <a:pt x="33" y="118"/>
                    <a:pt x="27" y="114"/>
                  </a:cubicBezTo>
                  <a:cubicBezTo>
                    <a:pt x="27" y="115"/>
                    <a:pt x="27" y="115"/>
                    <a:pt x="26" y="115"/>
                  </a:cubicBezTo>
                  <a:cubicBezTo>
                    <a:pt x="26" y="115"/>
                    <a:pt x="26" y="114"/>
                    <a:pt x="25" y="114"/>
                  </a:cubicBezTo>
                  <a:cubicBezTo>
                    <a:pt x="25" y="114"/>
                    <a:pt x="25" y="113"/>
                    <a:pt x="25" y="113"/>
                  </a:cubicBezTo>
                  <a:cubicBezTo>
                    <a:pt x="25" y="113"/>
                    <a:pt x="21" y="111"/>
                    <a:pt x="20" y="110"/>
                  </a:cubicBezTo>
                  <a:cubicBezTo>
                    <a:pt x="20" y="110"/>
                    <a:pt x="20" y="110"/>
                    <a:pt x="20" y="110"/>
                  </a:cubicBezTo>
                  <a:cubicBezTo>
                    <a:pt x="20" y="110"/>
                    <a:pt x="19" y="110"/>
                    <a:pt x="19" y="109"/>
                  </a:cubicBezTo>
                  <a:cubicBezTo>
                    <a:pt x="16" y="108"/>
                    <a:pt x="13" y="105"/>
                    <a:pt x="9" y="103"/>
                  </a:cubicBezTo>
                  <a:cubicBezTo>
                    <a:pt x="9" y="103"/>
                    <a:pt x="8" y="103"/>
                    <a:pt x="8" y="103"/>
                  </a:cubicBezTo>
                  <a:cubicBezTo>
                    <a:pt x="7" y="103"/>
                    <a:pt x="5" y="102"/>
                    <a:pt x="5" y="101"/>
                  </a:cubicBezTo>
                  <a:cubicBezTo>
                    <a:pt x="5" y="100"/>
                    <a:pt x="5" y="99"/>
                    <a:pt x="5" y="97"/>
                  </a:cubicBezTo>
                  <a:cubicBezTo>
                    <a:pt x="4" y="97"/>
                    <a:pt x="4" y="97"/>
                    <a:pt x="4" y="96"/>
                  </a:cubicBezTo>
                  <a:cubicBezTo>
                    <a:pt x="4" y="93"/>
                    <a:pt x="4" y="89"/>
                    <a:pt x="4" y="86"/>
                  </a:cubicBezTo>
                  <a:cubicBezTo>
                    <a:pt x="4" y="80"/>
                    <a:pt x="4" y="74"/>
                    <a:pt x="4" y="67"/>
                  </a:cubicBezTo>
                  <a:cubicBezTo>
                    <a:pt x="0" y="45"/>
                    <a:pt x="26" y="29"/>
                    <a:pt x="42" y="21"/>
                  </a:cubicBezTo>
                  <a:cubicBezTo>
                    <a:pt x="49" y="18"/>
                    <a:pt x="56" y="15"/>
                    <a:pt x="62" y="14"/>
                  </a:cubicBezTo>
                  <a:cubicBezTo>
                    <a:pt x="67" y="13"/>
                    <a:pt x="72" y="12"/>
                    <a:pt x="76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9" y="9"/>
                    <a:pt x="97" y="8"/>
                    <a:pt x="106" y="8"/>
                  </a:cubicBezTo>
                  <a:cubicBezTo>
                    <a:pt x="110" y="8"/>
                    <a:pt x="113" y="8"/>
                    <a:pt x="116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6" y="6"/>
                    <a:pt x="116" y="4"/>
                    <a:pt x="116" y="3"/>
                  </a:cubicBezTo>
                  <a:cubicBezTo>
                    <a:pt x="116" y="3"/>
                    <a:pt x="116" y="2"/>
                    <a:pt x="116" y="2"/>
                  </a:cubicBezTo>
                  <a:cubicBezTo>
                    <a:pt x="115" y="1"/>
                    <a:pt x="116" y="1"/>
                    <a:pt x="117" y="0"/>
                  </a:cubicBezTo>
                  <a:cubicBezTo>
                    <a:pt x="118" y="0"/>
                    <a:pt x="119" y="0"/>
                    <a:pt x="121" y="0"/>
                  </a:cubicBezTo>
                  <a:cubicBezTo>
                    <a:pt x="124" y="0"/>
                    <a:pt x="128" y="0"/>
                    <a:pt x="131" y="0"/>
                  </a:cubicBezTo>
                  <a:cubicBezTo>
                    <a:pt x="151" y="0"/>
                    <a:pt x="168" y="2"/>
                    <a:pt x="183" y="7"/>
                  </a:cubicBezTo>
                  <a:cubicBezTo>
                    <a:pt x="194" y="10"/>
                    <a:pt x="203" y="14"/>
                    <a:pt x="210" y="20"/>
                  </a:cubicBezTo>
                  <a:cubicBezTo>
                    <a:pt x="215" y="23"/>
                    <a:pt x="218" y="26"/>
                    <a:pt x="221" y="30"/>
                  </a:cubicBezTo>
                  <a:cubicBezTo>
                    <a:pt x="221" y="30"/>
                    <a:pt x="221" y="30"/>
                    <a:pt x="221" y="30"/>
                  </a:cubicBezTo>
                  <a:cubicBezTo>
                    <a:pt x="223" y="32"/>
                    <a:pt x="225" y="35"/>
                    <a:pt x="226" y="38"/>
                  </a:cubicBezTo>
                  <a:cubicBezTo>
                    <a:pt x="227" y="38"/>
                    <a:pt x="227" y="38"/>
                    <a:pt x="228" y="39"/>
                  </a:cubicBezTo>
                  <a:cubicBezTo>
                    <a:pt x="228" y="40"/>
                    <a:pt x="228" y="41"/>
                    <a:pt x="228" y="42"/>
                  </a:cubicBezTo>
                  <a:cubicBezTo>
                    <a:pt x="228" y="42"/>
                    <a:pt x="228" y="42"/>
                    <a:pt x="228" y="43"/>
                  </a:cubicBezTo>
                  <a:cubicBezTo>
                    <a:pt x="228" y="43"/>
                    <a:pt x="229" y="44"/>
                    <a:pt x="229" y="44"/>
                  </a:cubicBezTo>
                  <a:cubicBezTo>
                    <a:pt x="228" y="46"/>
                    <a:pt x="228" y="49"/>
                    <a:pt x="228" y="51"/>
                  </a:cubicBezTo>
                  <a:cubicBezTo>
                    <a:pt x="228" y="51"/>
                    <a:pt x="228" y="52"/>
                    <a:pt x="228" y="52"/>
                  </a:cubicBezTo>
                  <a:cubicBezTo>
                    <a:pt x="228" y="52"/>
                    <a:pt x="228" y="53"/>
                    <a:pt x="228" y="53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9" y="55"/>
                    <a:pt x="229" y="57"/>
                    <a:pt x="230" y="59"/>
                  </a:cubicBezTo>
                  <a:cubicBezTo>
                    <a:pt x="230" y="59"/>
                    <a:pt x="230" y="59"/>
                    <a:pt x="230" y="59"/>
                  </a:cubicBezTo>
                  <a:cubicBezTo>
                    <a:pt x="230" y="60"/>
                    <a:pt x="231" y="60"/>
                    <a:pt x="230" y="60"/>
                  </a:cubicBezTo>
                  <a:cubicBezTo>
                    <a:pt x="229" y="65"/>
                    <a:pt x="229" y="69"/>
                    <a:pt x="230" y="74"/>
                  </a:cubicBezTo>
                  <a:cubicBezTo>
                    <a:pt x="230" y="75"/>
                    <a:pt x="230" y="76"/>
                    <a:pt x="230" y="78"/>
                  </a:cubicBezTo>
                  <a:cubicBezTo>
                    <a:pt x="230" y="80"/>
                    <a:pt x="230" y="83"/>
                    <a:pt x="230" y="86"/>
                  </a:cubicBezTo>
                  <a:cubicBezTo>
                    <a:pt x="230" y="87"/>
                    <a:pt x="230" y="88"/>
                    <a:pt x="230" y="89"/>
                  </a:cubicBezTo>
                  <a:cubicBezTo>
                    <a:pt x="230" y="92"/>
                    <a:pt x="229" y="95"/>
                    <a:pt x="229" y="98"/>
                  </a:cubicBezTo>
                  <a:cubicBezTo>
                    <a:pt x="230" y="99"/>
                    <a:pt x="230" y="99"/>
                    <a:pt x="231" y="100"/>
                  </a:cubicBezTo>
                  <a:cubicBezTo>
                    <a:pt x="231" y="100"/>
                    <a:pt x="231" y="101"/>
                    <a:pt x="230" y="102"/>
                  </a:cubicBezTo>
                  <a:cubicBezTo>
                    <a:pt x="229" y="104"/>
                    <a:pt x="226" y="106"/>
                    <a:pt x="224" y="108"/>
                  </a:cubicBezTo>
                  <a:cubicBezTo>
                    <a:pt x="224" y="109"/>
                    <a:pt x="224" y="109"/>
                    <a:pt x="224" y="109"/>
                  </a:cubicBezTo>
                  <a:cubicBezTo>
                    <a:pt x="224" y="110"/>
                    <a:pt x="224" y="110"/>
                    <a:pt x="223" y="110"/>
                  </a:cubicBezTo>
                  <a:cubicBezTo>
                    <a:pt x="223" y="110"/>
                    <a:pt x="223" y="110"/>
                    <a:pt x="223" y="110"/>
                  </a:cubicBezTo>
                  <a:cubicBezTo>
                    <a:pt x="223" y="110"/>
                    <a:pt x="223" y="110"/>
                    <a:pt x="223" y="110"/>
                  </a:cubicBezTo>
                  <a:cubicBezTo>
                    <a:pt x="219" y="113"/>
                    <a:pt x="216" y="117"/>
                    <a:pt x="212" y="120"/>
                  </a:cubicBezTo>
                  <a:cubicBezTo>
                    <a:pt x="211" y="120"/>
                    <a:pt x="211" y="120"/>
                    <a:pt x="211" y="120"/>
                  </a:cubicBezTo>
                  <a:cubicBezTo>
                    <a:pt x="211" y="120"/>
                    <a:pt x="211" y="120"/>
                    <a:pt x="211" y="120"/>
                  </a:cubicBezTo>
                  <a:cubicBezTo>
                    <a:pt x="211" y="120"/>
                    <a:pt x="210" y="121"/>
                    <a:pt x="210" y="121"/>
                  </a:cubicBezTo>
                  <a:cubicBezTo>
                    <a:pt x="209" y="121"/>
                    <a:pt x="209" y="121"/>
                    <a:pt x="209" y="121"/>
                  </a:cubicBezTo>
                  <a:cubicBezTo>
                    <a:pt x="209" y="122"/>
                    <a:pt x="209" y="122"/>
                    <a:pt x="208" y="122"/>
                  </a:cubicBezTo>
                  <a:cubicBezTo>
                    <a:pt x="208" y="122"/>
                    <a:pt x="208" y="122"/>
                    <a:pt x="208" y="122"/>
                  </a:cubicBezTo>
                  <a:cubicBezTo>
                    <a:pt x="203" y="126"/>
                    <a:pt x="198" y="129"/>
                    <a:pt x="193" y="131"/>
                  </a:cubicBezTo>
                  <a:cubicBezTo>
                    <a:pt x="193" y="132"/>
                    <a:pt x="193" y="133"/>
                    <a:pt x="192" y="133"/>
                  </a:cubicBezTo>
                  <a:cubicBezTo>
                    <a:pt x="192" y="134"/>
                    <a:pt x="192" y="134"/>
                    <a:pt x="191" y="134"/>
                  </a:cubicBezTo>
                  <a:cubicBezTo>
                    <a:pt x="190" y="134"/>
                    <a:pt x="190" y="134"/>
                    <a:pt x="190" y="133"/>
                  </a:cubicBezTo>
                  <a:cubicBezTo>
                    <a:pt x="190" y="133"/>
                    <a:pt x="190" y="132"/>
                    <a:pt x="190" y="132"/>
                  </a:cubicBezTo>
                  <a:cubicBezTo>
                    <a:pt x="189" y="132"/>
                    <a:pt x="187" y="132"/>
                    <a:pt x="186" y="133"/>
                  </a:cubicBezTo>
                  <a:cubicBezTo>
                    <a:pt x="175" y="136"/>
                    <a:pt x="162" y="137"/>
                    <a:pt x="145" y="137"/>
                  </a:cubicBezTo>
                  <a:cubicBezTo>
                    <a:pt x="145" y="137"/>
                    <a:pt x="145" y="137"/>
                    <a:pt x="144" y="137"/>
                  </a:cubicBezTo>
                  <a:cubicBezTo>
                    <a:pt x="144" y="138"/>
                    <a:pt x="144" y="139"/>
                    <a:pt x="144" y="140"/>
                  </a:cubicBezTo>
                  <a:cubicBezTo>
                    <a:pt x="144" y="141"/>
                    <a:pt x="143" y="141"/>
                    <a:pt x="143" y="141"/>
                  </a:cubicBezTo>
                  <a:close/>
                  <a:moveTo>
                    <a:pt x="109" y="132"/>
                  </a:moveTo>
                  <a:cubicBezTo>
                    <a:pt x="119" y="133"/>
                    <a:pt x="129" y="134"/>
                    <a:pt x="138" y="134"/>
                  </a:cubicBezTo>
                  <a:cubicBezTo>
                    <a:pt x="138" y="133"/>
                    <a:pt x="138" y="133"/>
                    <a:pt x="138" y="133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8" y="130"/>
                    <a:pt x="138" y="128"/>
                    <a:pt x="138" y="126"/>
                  </a:cubicBezTo>
                  <a:cubicBezTo>
                    <a:pt x="139" y="125"/>
                    <a:pt x="139" y="123"/>
                    <a:pt x="138" y="121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8" y="119"/>
                    <a:pt x="138" y="118"/>
                    <a:pt x="138" y="117"/>
                  </a:cubicBezTo>
                  <a:cubicBezTo>
                    <a:pt x="138" y="117"/>
                    <a:pt x="138" y="116"/>
                    <a:pt x="138" y="116"/>
                  </a:cubicBezTo>
                  <a:cubicBezTo>
                    <a:pt x="138" y="115"/>
                    <a:pt x="138" y="115"/>
                    <a:pt x="139" y="115"/>
                  </a:cubicBezTo>
                  <a:cubicBezTo>
                    <a:pt x="139" y="115"/>
                    <a:pt x="139" y="115"/>
                    <a:pt x="140" y="115"/>
                  </a:cubicBezTo>
                  <a:cubicBezTo>
                    <a:pt x="140" y="116"/>
                    <a:pt x="141" y="117"/>
                    <a:pt x="141" y="118"/>
                  </a:cubicBezTo>
                  <a:cubicBezTo>
                    <a:pt x="141" y="116"/>
                    <a:pt x="141" y="114"/>
                    <a:pt x="141" y="112"/>
                  </a:cubicBezTo>
                  <a:cubicBezTo>
                    <a:pt x="139" y="112"/>
                    <a:pt x="137" y="112"/>
                    <a:pt x="134" y="112"/>
                  </a:cubicBezTo>
                  <a:cubicBezTo>
                    <a:pt x="134" y="113"/>
                    <a:pt x="134" y="113"/>
                    <a:pt x="134" y="114"/>
                  </a:cubicBezTo>
                  <a:cubicBezTo>
                    <a:pt x="133" y="114"/>
                    <a:pt x="133" y="116"/>
                    <a:pt x="133" y="122"/>
                  </a:cubicBezTo>
                  <a:cubicBezTo>
                    <a:pt x="133" y="122"/>
                    <a:pt x="133" y="122"/>
                    <a:pt x="133" y="123"/>
                  </a:cubicBezTo>
                  <a:cubicBezTo>
                    <a:pt x="133" y="123"/>
                    <a:pt x="133" y="124"/>
                    <a:pt x="133" y="125"/>
                  </a:cubicBezTo>
                  <a:cubicBezTo>
                    <a:pt x="133" y="127"/>
                    <a:pt x="134" y="130"/>
                    <a:pt x="133" y="132"/>
                  </a:cubicBezTo>
                  <a:cubicBezTo>
                    <a:pt x="133" y="133"/>
                    <a:pt x="132" y="133"/>
                    <a:pt x="132" y="133"/>
                  </a:cubicBezTo>
                  <a:cubicBezTo>
                    <a:pt x="131" y="133"/>
                    <a:pt x="131" y="133"/>
                    <a:pt x="131" y="132"/>
                  </a:cubicBezTo>
                  <a:cubicBezTo>
                    <a:pt x="130" y="131"/>
                    <a:pt x="130" y="129"/>
                    <a:pt x="130" y="128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0" y="124"/>
                    <a:pt x="130" y="122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7"/>
                    <a:pt x="130" y="114"/>
                    <a:pt x="131" y="112"/>
                  </a:cubicBezTo>
                  <a:cubicBezTo>
                    <a:pt x="131" y="112"/>
                    <a:pt x="130" y="112"/>
                    <a:pt x="130" y="112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3"/>
                    <a:pt x="130" y="114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7"/>
                  </a:cubicBezTo>
                  <a:cubicBezTo>
                    <a:pt x="130" y="118"/>
                    <a:pt x="130" y="120"/>
                    <a:pt x="129" y="121"/>
                  </a:cubicBezTo>
                  <a:cubicBezTo>
                    <a:pt x="129" y="122"/>
                    <a:pt x="129" y="123"/>
                    <a:pt x="129" y="124"/>
                  </a:cubicBezTo>
                  <a:cubicBezTo>
                    <a:pt x="129" y="125"/>
                    <a:pt x="129" y="126"/>
                    <a:pt x="129" y="127"/>
                  </a:cubicBezTo>
                  <a:cubicBezTo>
                    <a:pt x="129" y="128"/>
                    <a:pt x="129" y="130"/>
                    <a:pt x="129" y="131"/>
                  </a:cubicBezTo>
                  <a:cubicBezTo>
                    <a:pt x="129" y="132"/>
                    <a:pt x="129" y="132"/>
                    <a:pt x="128" y="132"/>
                  </a:cubicBezTo>
                  <a:cubicBezTo>
                    <a:pt x="128" y="132"/>
                    <a:pt x="127" y="132"/>
                    <a:pt x="127" y="131"/>
                  </a:cubicBezTo>
                  <a:cubicBezTo>
                    <a:pt x="127" y="131"/>
                    <a:pt x="126" y="130"/>
                    <a:pt x="126" y="130"/>
                  </a:cubicBezTo>
                  <a:cubicBezTo>
                    <a:pt x="126" y="130"/>
                    <a:pt x="126" y="130"/>
                    <a:pt x="126" y="131"/>
                  </a:cubicBezTo>
                  <a:cubicBezTo>
                    <a:pt x="126" y="131"/>
                    <a:pt x="125" y="131"/>
                    <a:pt x="125" y="131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3" y="128"/>
                    <a:pt x="123" y="125"/>
                    <a:pt x="123" y="122"/>
                  </a:cubicBezTo>
                  <a:cubicBezTo>
                    <a:pt x="123" y="122"/>
                    <a:pt x="123" y="121"/>
                    <a:pt x="123" y="121"/>
                  </a:cubicBezTo>
                  <a:cubicBezTo>
                    <a:pt x="123" y="117"/>
                    <a:pt x="124" y="115"/>
                    <a:pt x="124" y="112"/>
                  </a:cubicBezTo>
                  <a:cubicBezTo>
                    <a:pt x="124" y="112"/>
                    <a:pt x="124" y="112"/>
                    <a:pt x="123" y="112"/>
                  </a:cubicBezTo>
                  <a:cubicBezTo>
                    <a:pt x="123" y="112"/>
                    <a:pt x="123" y="112"/>
                    <a:pt x="123" y="113"/>
                  </a:cubicBezTo>
                  <a:cubicBezTo>
                    <a:pt x="123" y="113"/>
                    <a:pt x="123" y="113"/>
                    <a:pt x="123" y="114"/>
                  </a:cubicBezTo>
                  <a:cubicBezTo>
                    <a:pt x="123" y="114"/>
                    <a:pt x="123" y="114"/>
                    <a:pt x="123" y="114"/>
                  </a:cubicBezTo>
                  <a:cubicBezTo>
                    <a:pt x="123" y="115"/>
                    <a:pt x="123" y="115"/>
                    <a:pt x="123" y="116"/>
                  </a:cubicBezTo>
                  <a:cubicBezTo>
                    <a:pt x="123" y="116"/>
                    <a:pt x="123" y="116"/>
                    <a:pt x="123" y="117"/>
                  </a:cubicBezTo>
                  <a:cubicBezTo>
                    <a:pt x="123" y="118"/>
                    <a:pt x="123" y="118"/>
                    <a:pt x="123" y="119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3" y="124"/>
                    <a:pt x="123" y="128"/>
                    <a:pt x="122" y="132"/>
                  </a:cubicBezTo>
                  <a:cubicBezTo>
                    <a:pt x="122" y="132"/>
                    <a:pt x="121" y="133"/>
                    <a:pt x="121" y="133"/>
                  </a:cubicBezTo>
                  <a:cubicBezTo>
                    <a:pt x="120" y="133"/>
                    <a:pt x="120" y="132"/>
                    <a:pt x="120" y="132"/>
                  </a:cubicBezTo>
                  <a:cubicBezTo>
                    <a:pt x="119" y="129"/>
                    <a:pt x="119" y="125"/>
                    <a:pt x="119" y="122"/>
                  </a:cubicBezTo>
                  <a:cubicBezTo>
                    <a:pt x="119" y="120"/>
                    <a:pt x="120" y="118"/>
                    <a:pt x="119" y="116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19" y="114"/>
                    <a:pt x="119" y="113"/>
                    <a:pt x="120" y="112"/>
                  </a:cubicBezTo>
                  <a:cubicBezTo>
                    <a:pt x="119" y="112"/>
                    <a:pt x="119" y="112"/>
                    <a:pt x="118" y="112"/>
                  </a:cubicBezTo>
                  <a:cubicBezTo>
                    <a:pt x="118" y="114"/>
                    <a:pt x="118" y="116"/>
                    <a:pt x="118" y="117"/>
                  </a:cubicBezTo>
                  <a:cubicBezTo>
                    <a:pt x="117" y="119"/>
                    <a:pt x="117" y="120"/>
                    <a:pt x="117" y="121"/>
                  </a:cubicBezTo>
                  <a:cubicBezTo>
                    <a:pt x="117" y="123"/>
                    <a:pt x="117" y="125"/>
                    <a:pt x="117" y="127"/>
                  </a:cubicBezTo>
                  <a:cubicBezTo>
                    <a:pt x="117" y="128"/>
                    <a:pt x="117" y="128"/>
                    <a:pt x="117" y="129"/>
                  </a:cubicBezTo>
                  <a:cubicBezTo>
                    <a:pt x="117" y="130"/>
                    <a:pt x="117" y="131"/>
                    <a:pt x="116" y="131"/>
                  </a:cubicBezTo>
                  <a:cubicBezTo>
                    <a:pt x="116" y="131"/>
                    <a:pt x="115" y="130"/>
                    <a:pt x="115" y="130"/>
                  </a:cubicBezTo>
                  <a:cubicBezTo>
                    <a:pt x="113" y="126"/>
                    <a:pt x="114" y="121"/>
                    <a:pt x="114" y="117"/>
                  </a:cubicBezTo>
                  <a:cubicBezTo>
                    <a:pt x="115" y="115"/>
                    <a:pt x="115" y="113"/>
                    <a:pt x="115" y="112"/>
                  </a:cubicBezTo>
                  <a:cubicBezTo>
                    <a:pt x="114" y="112"/>
                    <a:pt x="114" y="112"/>
                    <a:pt x="113" y="112"/>
                  </a:cubicBezTo>
                  <a:cubicBezTo>
                    <a:pt x="113" y="112"/>
                    <a:pt x="113" y="113"/>
                    <a:pt x="113" y="114"/>
                  </a:cubicBezTo>
                  <a:cubicBezTo>
                    <a:pt x="113" y="119"/>
                    <a:pt x="113" y="124"/>
                    <a:pt x="112" y="129"/>
                  </a:cubicBez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09" y="129"/>
                    <a:pt x="109" y="128"/>
                  </a:cubicBezTo>
                  <a:cubicBezTo>
                    <a:pt x="109" y="125"/>
                    <a:pt x="109" y="122"/>
                    <a:pt x="110" y="119"/>
                  </a:cubicBezTo>
                  <a:cubicBezTo>
                    <a:pt x="110" y="116"/>
                    <a:pt x="110" y="114"/>
                    <a:pt x="110" y="111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09" y="115"/>
                    <a:pt x="109" y="118"/>
                    <a:pt x="109" y="123"/>
                  </a:cubicBezTo>
                  <a:cubicBezTo>
                    <a:pt x="109" y="123"/>
                    <a:pt x="109" y="124"/>
                    <a:pt x="109" y="125"/>
                  </a:cubicBezTo>
                  <a:cubicBezTo>
                    <a:pt x="109" y="127"/>
                    <a:pt x="109" y="130"/>
                    <a:pt x="109" y="132"/>
                  </a:cubicBezTo>
                  <a:close/>
                  <a:moveTo>
                    <a:pt x="144" y="112"/>
                  </a:moveTo>
                  <a:cubicBezTo>
                    <a:pt x="144" y="116"/>
                    <a:pt x="144" y="119"/>
                    <a:pt x="144" y="123"/>
                  </a:cubicBezTo>
                  <a:cubicBezTo>
                    <a:pt x="144" y="124"/>
                    <a:pt x="144" y="125"/>
                    <a:pt x="144" y="126"/>
                  </a:cubicBezTo>
                  <a:cubicBezTo>
                    <a:pt x="144" y="126"/>
                    <a:pt x="144" y="134"/>
                    <a:pt x="144" y="13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5" y="131"/>
                    <a:pt x="145" y="129"/>
                    <a:pt x="145" y="126"/>
                  </a:cubicBezTo>
                  <a:cubicBezTo>
                    <a:pt x="145" y="126"/>
                    <a:pt x="145" y="125"/>
                    <a:pt x="145" y="124"/>
                  </a:cubicBezTo>
                  <a:cubicBezTo>
                    <a:pt x="145" y="121"/>
                    <a:pt x="145" y="121"/>
                    <a:pt x="145" y="121"/>
                  </a:cubicBezTo>
                  <a:cubicBezTo>
                    <a:pt x="145" y="119"/>
                    <a:pt x="145" y="116"/>
                    <a:pt x="145" y="113"/>
                  </a:cubicBezTo>
                  <a:cubicBezTo>
                    <a:pt x="145" y="113"/>
                    <a:pt x="145" y="112"/>
                    <a:pt x="146" y="112"/>
                  </a:cubicBezTo>
                  <a:cubicBezTo>
                    <a:pt x="145" y="112"/>
                    <a:pt x="145" y="112"/>
                    <a:pt x="144" y="112"/>
                  </a:cubicBezTo>
                  <a:close/>
                  <a:moveTo>
                    <a:pt x="148" y="134"/>
                  </a:moveTo>
                  <a:cubicBezTo>
                    <a:pt x="148" y="134"/>
                    <a:pt x="148" y="134"/>
                    <a:pt x="148" y="134"/>
                  </a:cubicBezTo>
                  <a:cubicBezTo>
                    <a:pt x="148" y="133"/>
                    <a:pt x="148" y="133"/>
                    <a:pt x="148" y="133"/>
                  </a:cubicBezTo>
                  <a:cubicBezTo>
                    <a:pt x="148" y="133"/>
                    <a:pt x="148" y="133"/>
                    <a:pt x="148" y="134"/>
                  </a:cubicBezTo>
                  <a:close/>
                  <a:moveTo>
                    <a:pt x="156" y="112"/>
                  </a:moveTo>
                  <a:cubicBezTo>
                    <a:pt x="156" y="112"/>
                    <a:pt x="156" y="112"/>
                    <a:pt x="157" y="113"/>
                  </a:cubicBezTo>
                  <a:cubicBezTo>
                    <a:pt x="157" y="113"/>
                    <a:pt x="157" y="113"/>
                    <a:pt x="157" y="114"/>
                  </a:cubicBezTo>
                  <a:cubicBezTo>
                    <a:pt x="156" y="118"/>
                    <a:pt x="156" y="121"/>
                    <a:pt x="156" y="125"/>
                  </a:cubicBezTo>
                  <a:cubicBezTo>
                    <a:pt x="156" y="127"/>
                    <a:pt x="156" y="129"/>
                    <a:pt x="156" y="131"/>
                  </a:cubicBezTo>
                  <a:cubicBezTo>
                    <a:pt x="156" y="131"/>
                    <a:pt x="156" y="132"/>
                    <a:pt x="156" y="132"/>
                  </a:cubicBezTo>
                  <a:cubicBezTo>
                    <a:pt x="156" y="132"/>
                    <a:pt x="156" y="133"/>
                    <a:pt x="156" y="133"/>
                  </a:cubicBezTo>
                  <a:cubicBezTo>
                    <a:pt x="156" y="133"/>
                    <a:pt x="157" y="133"/>
                    <a:pt x="157" y="133"/>
                  </a:cubicBezTo>
                  <a:cubicBezTo>
                    <a:pt x="160" y="133"/>
                    <a:pt x="164" y="133"/>
                    <a:pt x="167" y="132"/>
                  </a:cubicBezTo>
                  <a:cubicBezTo>
                    <a:pt x="167" y="132"/>
                    <a:pt x="167" y="131"/>
                    <a:pt x="167" y="130"/>
                  </a:cubicBezTo>
                  <a:cubicBezTo>
                    <a:pt x="167" y="130"/>
                    <a:pt x="166" y="129"/>
                    <a:pt x="166" y="129"/>
                  </a:cubicBezTo>
                  <a:cubicBezTo>
                    <a:pt x="166" y="128"/>
                    <a:pt x="166" y="126"/>
                    <a:pt x="166" y="124"/>
                  </a:cubicBezTo>
                  <a:cubicBezTo>
                    <a:pt x="166" y="124"/>
                    <a:pt x="166" y="123"/>
                    <a:pt x="166" y="123"/>
                  </a:cubicBezTo>
                  <a:cubicBezTo>
                    <a:pt x="166" y="121"/>
                    <a:pt x="166" y="120"/>
                    <a:pt x="166" y="118"/>
                  </a:cubicBezTo>
                  <a:cubicBezTo>
                    <a:pt x="166" y="117"/>
                    <a:pt x="166" y="117"/>
                    <a:pt x="166" y="117"/>
                  </a:cubicBezTo>
                  <a:cubicBezTo>
                    <a:pt x="166" y="116"/>
                    <a:pt x="166" y="115"/>
                    <a:pt x="166" y="114"/>
                  </a:cubicBezTo>
                  <a:cubicBezTo>
                    <a:pt x="166" y="112"/>
                    <a:pt x="166" y="111"/>
                    <a:pt x="166" y="109"/>
                  </a:cubicBezTo>
                  <a:cubicBezTo>
                    <a:pt x="162" y="110"/>
                    <a:pt x="158" y="111"/>
                    <a:pt x="154" y="111"/>
                  </a:cubicBezTo>
                  <a:cubicBezTo>
                    <a:pt x="154" y="111"/>
                    <a:pt x="154" y="112"/>
                    <a:pt x="154" y="112"/>
                  </a:cubicBezTo>
                  <a:cubicBezTo>
                    <a:pt x="154" y="112"/>
                    <a:pt x="154" y="113"/>
                    <a:pt x="154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2"/>
                    <a:pt x="155" y="112"/>
                    <a:pt x="156" y="112"/>
                  </a:cubicBezTo>
                  <a:close/>
                  <a:moveTo>
                    <a:pt x="106" y="132"/>
                  </a:moveTo>
                  <a:cubicBezTo>
                    <a:pt x="106" y="131"/>
                    <a:pt x="106" y="130"/>
                    <a:pt x="106" y="129"/>
                  </a:cubicBezTo>
                  <a:cubicBezTo>
                    <a:pt x="106" y="130"/>
                    <a:pt x="106" y="131"/>
                    <a:pt x="106" y="131"/>
                  </a:cubicBezTo>
                  <a:cubicBezTo>
                    <a:pt x="106" y="131"/>
                    <a:pt x="105" y="132"/>
                    <a:pt x="105" y="132"/>
                  </a:cubicBezTo>
                  <a:cubicBezTo>
                    <a:pt x="106" y="132"/>
                    <a:pt x="106" y="132"/>
                    <a:pt x="106" y="132"/>
                  </a:cubicBezTo>
                  <a:close/>
                  <a:moveTo>
                    <a:pt x="174" y="129"/>
                  </a:moveTo>
                  <a:cubicBezTo>
                    <a:pt x="174" y="130"/>
                    <a:pt x="174" y="131"/>
                    <a:pt x="174" y="132"/>
                  </a:cubicBezTo>
                  <a:cubicBezTo>
                    <a:pt x="174" y="132"/>
                    <a:pt x="175" y="131"/>
                    <a:pt x="176" y="131"/>
                  </a:cubicBezTo>
                  <a:cubicBezTo>
                    <a:pt x="176" y="130"/>
                    <a:pt x="176" y="129"/>
                    <a:pt x="176" y="128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75" y="129"/>
                    <a:pt x="175" y="129"/>
                    <a:pt x="174" y="129"/>
                  </a:cubicBezTo>
                  <a:close/>
                  <a:moveTo>
                    <a:pt x="100" y="131"/>
                  </a:moveTo>
                  <a:cubicBezTo>
                    <a:pt x="101" y="131"/>
                    <a:pt x="102" y="131"/>
                    <a:pt x="103" y="131"/>
                  </a:cubicBezTo>
                  <a:cubicBezTo>
                    <a:pt x="103" y="131"/>
                    <a:pt x="103" y="131"/>
                    <a:pt x="103" y="131"/>
                  </a:cubicBezTo>
                  <a:cubicBezTo>
                    <a:pt x="103" y="129"/>
                    <a:pt x="103" y="126"/>
                    <a:pt x="103" y="123"/>
                  </a:cubicBezTo>
                  <a:cubicBezTo>
                    <a:pt x="103" y="122"/>
                    <a:pt x="103" y="120"/>
                    <a:pt x="103" y="119"/>
                  </a:cubicBezTo>
                  <a:cubicBezTo>
                    <a:pt x="103" y="116"/>
                    <a:pt x="103" y="113"/>
                    <a:pt x="103" y="111"/>
                  </a:cubicBezTo>
                  <a:cubicBezTo>
                    <a:pt x="102" y="111"/>
                    <a:pt x="101" y="110"/>
                    <a:pt x="100" y="110"/>
                  </a:cubicBezTo>
                  <a:cubicBezTo>
                    <a:pt x="100" y="112"/>
                    <a:pt x="101" y="114"/>
                    <a:pt x="101" y="116"/>
                  </a:cubicBezTo>
                  <a:cubicBezTo>
                    <a:pt x="101" y="121"/>
                    <a:pt x="102" y="126"/>
                    <a:pt x="100" y="131"/>
                  </a:cubicBezTo>
                  <a:cubicBezTo>
                    <a:pt x="100" y="131"/>
                    <a:pt x="100" y="131"/>
                    <a:pt x="100" y="131"/>
                  </a:cubicBezTo>
                  <a:close/>
                  <a:moveTo>
                    <a:pt x="179" y="129"/>
                  </a:moveTo>
                  <a:cubicBezTo>
                    <a:pt x="179" y="130"/>
                    <a:pt x="179" y="130"/>
                    <a:pt x="178" y="131"/>
                  </a:cubicBezTo>
                  <a:cubicBezTo>
                    <a:pt x="181" y="130"/>
                    <a:pt x="184" y="130"/>
                    <a:pt x="187" y="129"/>
                  </a:cubicBezTo>
                  <a:cubicBezTo>
                    <a:pt x="186" y="129"/>
                    <a:pt x="186" y="129"/>
                    <a:pt x="186" y="129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8"/>
                    <a:pt x="185" y="127"/>
                    <a:pt x="185" y="127"/>
                  </a:cubicBezTo>
                  <a:cubicBezTo>
                    <a:pt x="185" y="127"/>
                    <a:pt x="185" y="126"/>
                    <a:pt x="185" y="126"/>
                  </a:cubicBezTo>
                  <a:cubicBezTo>
                    <a:pt x="184" y="126"/>
                    <a:pt x="184" y="126"/>
                    <a:pt x="184" y="126"/>
                  </a:cubicBezTo>
                  <a:cubicBezTo>
                    <a:pt x="184" y="127"/>
                    <a:pt x="184" y="127"/>
                    <a:pt x="183" y="128"/>
                  </a:cubicBezTo>
                  <a:cubicBezTo>
                    <a:pt x="183" y="128"/>
                    <a:pt x="183" y="129"/>
                    <a:pt x="182" y="129"/>
                  </a:cubicBezTo>
                  <a:cubicBezTo>
                    <a:pt x="182" y="129"/>
                    <a:pt x="181" y="128"/>
                    <a:pt x="181" y="128"/>
                  </a:cubicBezTo>
                  <a:cubicBezTo>
                    <a:pt x="181" y="127"/>
                    <a:pt x="181" y="127"/>
                    <a:pt x="181" y="127"/>
                  </a:cubicBezTo>
                  <a:cubicBezTo>
                    <a:pt x="181" y="127"/>
                    <a:pt x="181" y="127"/>
                    <a:pt x="181" y="127"/>
                  </a:cubicBezTo>
                  <a:cubicBezTo>
                    <a:pt x="180" y="128"/>
                    <a:pt x="180" y="128"/>
                    <a:pt x="180" y="129"/>
                  </a:cubicBezTo>
                  <a:cubicBezTo>
                    <a:pt x="180" y="129"/>
                    <a:pt x="180" y="129"/>
                    <a:pt x="179" y="129"/>
                  </a:cubicBezTo>
                  <a:cubicBezTo>
                    <a:pt x="179" y="129"/>
                    <a:pt x="179" y="129"/>
                    <a:pt x="179" y="129"/>
                  </a:cubicBezTo>
                  <a:close/>
                  <a:moveTo>
                    <a:pt x="95" y="130"/>
                  </a:moveTo>
                  <a:cubicBezTo>
                    <a:pt x="94" y="129"/>
                    <a:pt x="94" y="127"/>
                    <a:pt x="95" y="125"/>
                  </a:cubicBezTo>
                  <a:cubicBezTo>
                    <a:pt x="95" y="123"/>
                    <a:pt x="95" y="122"/>
                    <a:pt x="95" y="121"/>
                  </a:cubicBezTo>
                  <a:cubicBezTo>
                    <a:pt x="95" y="118"/>
                    <a:pt x="95" y="114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2" y="109"/>
                    <a:pt x="89" y="109"/>
                    <a:pt x="87" y="109"/>
                  </a:cubicBezTo>
                  <a:cubicBezTo>
                    <a:pt x="87" y="111"/>
                    <a:pt x="86" y="114"/>
                    <a:pt x="86" y="117"/>
                  </a:cubicBezTo>
                  <a:cubicBezTo>
                    <a:pt x="86" y="118"/>
                    <a:pt x="86" y="119"/>
                    <a:pt x="86" y="120"/>
                  </a:cubicBezTo>
                  <a:cubicBezTo>
                    <a:pt x="86" y="122"/>
                    <a:pt x="86" y="124"/>
                    <a:pt x="86" y="126"/>
                  </a:cubicBezTo>
                  <a:cubicBezTo>
                    <a:pt x="86" y="127"/>
                    <a:pt x="86" y="127"/>
                    <a:pt x="86" y="128"/>
                  </a:cubicBezTo>
                  <a:cubicBezTo>
                    <a:pt x="86" y="128"/>
                    <a:pt x="86" y="129"/>
                    <a:pt x="86" y="129"/>
                  </a:cubicBezTo>
                  <a:cubicBezTo>
                    <a:pt x="87" y="129"/>
                    <a:pt x="88" y="130"/>
                    <a:pt x="89" y="130"/>
                  </a:cubicBezTo>
                  <a:cubicBezTo>
                    <a:pt x="89" y="130"/>
                    <a:pt x="89" y="129"/>
                    <a:pt x="89" y="129"/>
                  </a:cubicBezTo>
                  <a:cubicBezTo>
                    <a:pt x="89" y="126"/>
                    <a:pt x="90" y="123"/>
                    <a:pt x="90" y="120"/>
                  </a:cubicBezTo>
                  <a:cubicBezTo>
                    <a:pt x="90" y="120"/>
                    <a:pt x="90" y="119"/>
                    <a:pt x="90" y="119"/>
                  </a:cubicBezTo>
                  <a:cubicBezTo>
                    <a:pt x="90" y="114"/>
                    <a:pt x="91" y="110"/>
                    <a:pt x="93" y="110"/>
                  </a:cubicBezTo>
                  <a:cubicBezTo>
                    <a:pt x="93" y="110"/>
                    <a:pt x="93" y="110"/>
                    <a:pt x="93" y="110"/>
                  </a:cubicBezTo>
                  <a:cubicBezTo>
                    <a:pt x="94" y="110"/>
                    <a:pt x="94" y="111"/>
                    <a:pt x="94" y="112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2"/>
                    <a:pt x="94" y="113"/>
                    <a:pt x="94" y="113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14"/>
                    <a:pt x="94" y="114"/>
                    <a:pt x="94" y="114"/>
                  </a:cubicBezTo>
                  <a:cubicBezTo>
                    <a:pt x="94" y="115"/>
                    <a:pt x="94" y="115"/>
                    <a:pt x="94" y="116"/>
                  </a:cubicBezTo>
                  <a:cubicBezTo>
                    <a:pt x="93" y="118"/>
                    <a:pt x="93" y="121"/>
                    <a:pt x="93" y="123"/>
                  </a:cubicBezTo>
                  <a:cubicBezTo>
                    <a:pt x="93" y="124"/>
                    <a:pt x="93" y="125"/>
                    <a:pt x="93" y="126"/>
                  </a:cubicBezTo>
                  <a:cubicBezTo>
                    <a:pt x="93" y="127"/>
                    <a:pt x="93" y="129"/>
                    <a:pt x="93" y="130"/>
                  </a:cubicBezTo>
                  <a:cubicBezTo>
                    <a:pt x="93" y="130"/>
                    <a:pt x="94" y="130"/>
                    <a:pt x="95" y="130"/>
                  </a:cubicBezTo>
                  <a:close/>
                  <a:moveTo>
                    <a:pt x="83" y="129"/>
                  </a:moveTo>
                  <a:cubicBezTo>
                    <a:pt x="82" y="126"/>
                    <a:pt x="83" y="124"/>
                    <a:pt x="83" y="122"/>
                  </a:cubicBezTo>
                  <a:cubicBezTo>
                    <a:pt x="83" y="121"/>
                    <a:pt x="83" y="121"/>
                    <a:pt x="83" y="120"/>
                  </a:cubicBezTo>
                  <a:cubicBezTo>
                    <a:pt x="83" y="119"/>
                    <a:pt x="83" y="117"/>
                    <a:pt x="83" y="115"/>
                  </a:cubicBezTo>
                  <a:cubicBezTo>
                    <a:pt x="84" y="113"/>
                    <a:pt x="84" y="111"/>
                    <a:pt x="84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4" y="108"/>
                    <a:pt x="83" y="108"/>
                    <a:pt x="83" y="108"/>
                  </a:cubicBezTo>
                  <a:cubicBezTo>
                    <a:pt x="83" y="112"/>
                    <a:pt x="83" y="116"/>
                    <a:pt x="82" y="120"/>
                  </a:cubicBezTo>
                  <a:cubicBezTo>
                    <a:pt x="82" y="121"/>
                    <a:pt x="82" y="122"/>
                    <a:pt x="82" y="123"/>
                  </a:cubicBezTo>
                  <a:cubicBezTo>
                    <a:pt x="82" y="126"/>
                    <a:pt x="82" y="126"/>
                    <a:pt x="82" y="126"/>
                  </a:cubicBezTo>
                  <a:cubicBezTo>
                    <a:pt x="82" y="126"/>
                    <a:pt x="82" y="127"/>
                    <a:pt x="82" y="127"/>
                  </a:cubicBezTo>
                  <a:cubicBezTo>
                    <a:pt x="82" y="128"/>
                    <a:pt x="82" y="128"/>
                    <a:pt x="82" y="129"/>
                  </a:cubicBezTo>
                  <a:cubicBezTo>
                    <a:pt x="82" y="129"/>
                    <a:pt x="83" y="129"/>
                    <a:pt x="83" y="129"/>
                  </a:cubicBezTo>
                  <a:close/>
                  <a:moveTo>
                    <a:pt x="74" y="127"/>
                  </a:moveTo>
                  <a:cubicBezTo>
                    <a:pt x="75" y="127"/>
                    <a:pt x="76" y="128"/>
                    <a:pt x="77" y="128"/>
                  </a:cubicBezTo>
                  <a:cubicBezTo>
                    <a:pt x="77" y="125"/>
                    <a:pt x="77" y="123"/>
                    <a:pt x="77" y="120"/>
                  </a:cubicBezTo>
                  <a:cubicBezTo>
                    <a:pt x="77" y="120"/>
                    <a:pt x="78" y="119"/>
                    <a:pt x="78" y="118"/>
                  </a:cubicBezTo>
                  <a:cubicBezTo>
                    <a:pt x="78" y="115"/>
                    <a:pt x="78" y="111"/>
                    <a:pt x="78" y="108"/>
                  </a:cubicBezTo>
                  <a:cubicBezTo>
                    <a:pt x="78" y="108"/>
                    <a:pt x="78" y="107"/>
                    <a:pt x="78" y="107"/>
                  </a:cubicBezTo>
                  <a:cubicBezTo>
                    <a:pt x="77" y="107"/>
                    <a:pt x="76" y="107"/>
                    <a:pt x="75" y="107"/>
                  </a:cubicBezTo>
                  <a:cubicBezTo>
                    <a:pt x="75" y="107"/>
                    <a:pt x="75" y="108"/>
                    <a:pt x="75" y="109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74" y="111"/>
                    <a:pt x="74" y="113"/>
                    <a:pt x="74" y="116"/>
                  </a:cubicBezTo>
                  <a:cubicBezTo>
                    <a:pt x="74" y="118"/>
                    <a:pt x="74" y="121"/>
                    <a:pt x="74" y="123"/>
                  </a:cubicBezTo>
                  <a:cubicBezTo>
                    <a:pt x="74" y="123"/>
                    <a:pt x="74" y="123"/>
                    <a:pt x="74" y="124"/>
                  </a:cubicBezTo>
                  <a:cubicBezTo>
                    <a:pt x="74" y="125"/>
                    <a:pt x="74" y="126"/>
                    <a:pt x="74" y="127"/>
                  </a:cubicBezTo>
                  <a:close/>
                  <a:moveTo>
                    <a:pt x="189" y="126"/>
                  </a:moveTo>
                  <a:cubicBezTo>
                    <a:pt x="189" y="126"/>
                    <a:pt x="190" y="127"/>
                    <a:pt x="190" y="127"/>
                  </a:cubicBezTo>
                  <a:cubicBezTo>
                    <a:pt x="190" y="127"/>
                    <a:pt x="190" y="127"/>
                    <a:pt x="190" y="127"/>
                  </a:cubicBezTo>
                  <a:cubicBezTo>
                    <a:pt x="190" y="127"/>
                    <a:pt x="190" y="126"/>
                    <a:pt x="190" y="125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89" y="125"/>
                    <a:pt x="189" y="126"/>
                    <a:pt x="189" y="126"/>
                  </a:cubicBezTo>
                  <a:close/>
                  <a:moveTo>
                    <a:pt x="71" y="127"/>
                  </a:moveTo>
                  <a:cubicBezTo>
                    <a:pt x="71" y="126"/>
                    <a:pt x="71" y="124"/>
                    <a:pt x="71" y="123"/>
                  </a:cubicBezTo>
                  <a:cubicBezTo>
                    <a:pt x="71" y="123"/>
                    <a:pt x="71" y="122"/>
                    <a:pt x="71" y="122"/>
                  </a:cubicBezTo>
                  <a:cubicBezTo>
                    <a:pt x="71" y="119"/>
                    <a:pt x="71" y="116"/>
                    <a:pt x="72" y="114"/>
                  </a:cubicBezTo>
                  <a:cubicBezTo>
                    <a:pt x="72" y="111"/>
                    <a:pt x="72" y="109"/>
                    <a:pt x="73" y="107"/>
                  </a:cubicBezTo>
                  <a:cubicBezTo>
                    <a:pt x="73" y="107"/>
                    <a:pt x="73" y="106"/>
                    <a:pt x="73" y="106"/>
                  </a:cubicBezTo>
                  <a:cubicBezTo>
                    <a:pt x="72" y="106"/>
                    <a:pt x="71" y="106"/>
                    <a:pt x="70" y="106"/>
                  </a:cubicBezTo>
                  <a:cubicBezTo>
                    <a:pt x="70" y="106"/>
                    <a:pt x="69" y="106"/>
                    <a:pt x="68" y="105"/>
                  </a:cubicBezTo>
                  <a:cubicBezTo>
                    <a:pt x="68" y="108"/>
                    <a:pt x="69" y="110"/>
                    <a:pt x="69" y="113"/>
                  </a:cubicBezTo>
                  <a:cubicBezTo>
                    <a:pt x="69" y="117"/>
                    <a:pt x="69" y="122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70" y="127"/>
                    <a:pt x="71" y="127"/>
                    <a:pt x="71" y="127"/>
                  </a:cubicBezTo>
                  <a:close/>
                  <a:moveTo>
                    <a:pt x="193" y="123"/>
                  </a:moveTo>
                  <a:cubicBezTo>
                    <a:pt x="193" y="124"/>
                    <a:pt x="193" y="125"/>
                    <a:pt x="193" y="126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5" y="125"/>
                    <a:pt x="195" y="123"/>
                    <a:pt x="195" y="122"/>
                  </a:cubicBezTo>
                  <a:cubicBezTo>
                    <a:pt x="194" y="122"/>
                    <a:pt x="194" y="123"/>
                    <a:pt x="193" y="123"/>
                  </a:cubicBezTo>
                  <a:close/>
                  <a:moveTo>
                    <a:pt x="60" y="125"/>
                  </a:moveTo>
                  <a:cubicBezTo>
                    <a:pt x="63" y="125"/>
                    <a:pt x="65" y="126"/>
                    <a:pt x="67" y="126"/>
                  </a:cubicBezTo>
                  <a:cubicBezTo>
                    <a:pt x="66" y="119"/>
                    <a:pt x="66" y="112"/>
                    <a:pt x="66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4" y="105"/>
                    <a:pt x="62" y="104"/>
                    <a:pt x="60" y="104"/>
                  </a:cubicBezTo>
                  <a:cubicBezTo>
                    <a:pt x="60" y="107"/>
                    <a:pt x="60" y="111"/>
                    <a:pt x="60" y="115"/>
                  </a:cubicBezTo>
                  <a:cubicBezTo>
                    <a:pt x="60" y="116"/>
                    <a:pt x="60" y="117"/>
                    <a:pt x="60" y="118"/>
                  </a:cubicBezTo>
                  <a:cubicBezTo>
                    <a:pt x="61" y="120"/>
                    <a:pt x="61" y="122"/>
                    <a:pt x="60" y="125"/>
                  </a:cubicBezTo>
                  <a:close/>
                  <a:moveTo>
                    <a:pt x="176" y="123"/>
                  </a:moveTo>
                  <a:cubicBezTo>
                    <a:pt x="176" y="123"/>
                    <a:pt x="176" y="124"/>
                    <a:pt x="176" y="125"/>
                  </a:cubicBezTo>
                  <a:cubicBezTo>
                    <a:pt x="176" y="125"/>
                    <a:pt x="176" y="125"/>
                    <a:pt x="176" y="125"/>
                  </a:cubicBezTo>
                  <a:cubicBezTo>
                    <a:pt x="176" y="124"/>
                    <a:pt x="176" y="123"/>
                    <a:pt x="176" y="123"/>
                  </a:cubicBezTo>
                  <a:close/>
                  <a:moveTo>
                    <a:pt x="197" y="123"/>
                  </a:moveTo>
                  <a:cubicBezTo>
                    <a:pt x="197" y="123"/>
                    <a:pt x="197" y="124"/>
                    <a:pt x="197" y="124"/>
                  </a:cubicBezTo>
                  <a:cubicBezTo>
                    <a:pt x="197" y="124"/>
                    <a:pt x="197" y="124"/>
                    <a:pt x="198" y="124"/>
                  </a:cubicBezTo>
                  <a:cubicBezTo>
                    <a:pt x="198" y="124"/>
                    <a:pt x="198" y="123"/>
                    <a:pt x="197" y="123"/>
                  </a:cubicBezTo>
                  <a:close/>
                  <a:moveTo>
                    <a:pt x="53" y="123"/>
                  </a:moveTo>
                  <a:cubicBezTo>
                    <a:pt x="54" y="123"/>
                    <a:pt x="56" y="123"/>
                    <a:pt x="57" y="124"/>
                  </a:cubicBezTo>
                  <a:cubicBezTo>
                    <a:pt x="57" y="121"/>
                    <a:pt x="57" y="119"/>
                    <a:pt x="57" y="116"/>
                  </a:cubicBezTo>
                  <a:cubicBezTo>
                    <a:pt x="57" y="115"/>
                    <a:pt x="57" y="115"/>
                    <a:pt x="57" y="114"/>
                  </a:cubicBezTo>
                  <a:cubicBezTo>
                    <a:pt x="57" y="109"/>
                    <a:pt x="57" y="106"/>
                    <a:pt x="58" y="103"/>
                  </a:cubicBezTo>
                  <a:cubicBezTo>
                    <a:pt x="56" y="102"/>
                    <a:pt x="55" y="102"/>
                    <a:pt x="54" y="102"/>
                  </a:cubicBezTo>
                  <a:cubicBezTo>
                    <a:pt x="54" y="106"/>
                    <a:pt x="54" y="109"/>
                    <a:pt x="53" y="113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53" y="116"/>
                    <a:pt x="53" y="118"/>
                    <a:pt x="53" y="120"/>
                  </a:cubicBezTo>
                  <a:cubicBezTo>
                    <a:pt x="53" y="120"/>
                    <a:pt x="53" y="121"/>
                    <a:pt x="53" y="121"/>
                  </a:cubicBezTo>
                  <a:cubicBezTo>
                    <a:pt x="53" y="122"/>
                    <a:pt x="53" y="122"/>
                    <a:pt x="53" y="123"/>
                  </a:cubicBezTo>
                  <a:close/>
                  <a:moveTo>
                    <a:pt x="98" y="119"/>
                  </a:moveTo>
                  <a:cubicBezTo>
                    <a:pt x="98" y="120"/>
                    <a:pt x="98" y="121"/>
                    <a:pt x="98" y="121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8" y="122"/>
                    <a:pt x="98" y="121"/>
                    <a:pt x="98" y="120"/>
                  </a:cubicBezTo>
                  <a:cubicBezTo>
                    <a:pt x="98" y="120"/>
                    <a:pt x="98" y="120"/>
                    <a:pt x="98" y="119"/>
                  </a:cubicBezTo>
                  <a:close/>
                  <a:moveTo>
                    <a:pt x="44" y="119"/>
                  </a:moveTo>
                  <a:cubicBezTo>
                    <a:pt x="45" y="120"/>
                    <a:pt x="45" y="120"/>
                    <a:pt x="46" y="120"/>
                  </a:cubicBezTo>
                  <a:cubicBezTo>
                    <a:pt x="47" y="121"/>
                    <a:pt x="48" y="121"/>
                    <a:pt x="49" y="121"/>
                  </a:cubicBezTo>
                  <a:cubicBezTo>
                    <a:pt x="49" y="120"/>
                    <a:pt x="50" y="118"/>
                    <a:pt x="50" y="116"/>
                  </a:cubicBezTo>
                  <a:cubicBezTo>
                    <a:pt x="50" y="116"/>
                    <a:pt x="50" y="115"/>
                    <a:pt x="50" y="114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1" y="108"/>
                    <a:pt x="51" y="104"/>
                    <a:pt x="51" y="101"/>
                  </a:cubicBezTo>
                  <a:cubicBezTo>
                    <a:pt x="49" y="100"/>
                    <a:pt x="46" y="99"/>
                    <a:pt x="44" y="98"/>
                  </a:cubicBezTo>
                  <a:cubicBezTo>
                    <a:pt x="44" y="102"/>
                    <a:pt x="45" y="105"/>
                    <a:pt x="45" y="108"/>
                  </a:cubicBezTo>
                  <a:cubicBezTo>
                    <a:pt x="45" y="109"/>
                    <a:pt x="45" y="110"/>
                    <a:pt x="45" y="111"/>
                  </a:cubicBezTo>
                  <a:cubicBezTo>
                    <a:pt x="45" y="113"/>
                    <a:pt x="45" y="116"/>
                    <a:pt x="44" y="119"/>
                  </a:cubicBezTo>
                  <a:cubicBezTo>
                    <a:pt x="44" y="119"/>
                    <a:pt x="44" y="119"/>
                    <a:pt x="44" y="119"/>
                  </a:cubicBezTo>
                  <a:close/>
                  <a:moveTo>
                    <a:pt x="203" y="120"/>
                  </a:moveTo>
                  <a:cubicBezTo>
                    <a:pt x="203" y="120"/>
                    <a:pt x="203" y="120"/>
                    <a:pt x="203" y="121"/>
                  </a:cubicBezTo>
                  <a:cubicBezTo>
                    <a:pt x="204" y="120"/>
                    <a:pt x="205" y="119"/>
                    <a:pt x="206" y="119"/>
                  </a:cubicBezTo>
                  <a:cubicBezTo>
                    <a:pt x="206" y="118"/>
                    <a:pt x="206" y="117"/>
                    <a:pt x="206" y="117"/>
                  </a:cubicBezTo>
                  <a:cubicBezTo>
                    <a:pt x="206" y="117"/>
                    <a:pt x="206" y="117"/>
                    <a:pt x="206" y="117"/>
                  </a:cubicBezTo>
                  <a:cubicBezTo>
                    <a:pt x="206" y="117"/>
                    <a:pt x="205" y="117"/>
                    <a:pt x="205" y="117"/>
                  </a:cubicBezTo>
                  <a:cubicBezTo>
                    <a:pt x="205" y="118"/>
                    <a:pt x="205" y="118"/>
                    <a:pt x="204" y="119"/>
                  </a:cubicBezTo>
                  <a:cubicBezTo>
                    <a:pt x="204" y="120"/>
                    <a:pt x="204" y="120"/>
                    <a:pt x="203" y="120"/>
                  </a:cubicBezTo>
                  <a:cubicBezTo>
                    <a:pt x="203" y="120"/>
                    <a:pt x="203" y="120"/>
                    <a:pt x="203" y="120"/>
                  </a:cubicBezTo>
                  <a:close/>
                  <a:moveTo>
                    <a:pt x="186" y="105"/>
                  </a:moveTo>
                  <a:cubicBezTo>
                    <a:pt x="186" y="106"/>
                    <a:pt x="186" y="107"/>
                    <a:pt x="186" y="108"/>
                  </a:cubicBezTo>
                  <a:cubicBezTo>
                    <a:pt x="186" y="108"/>
                    <a:pt x="186" y="109"/>
                    <a:pt x="186" y="109"/>
                  </a:cubicBezTo>
                  <a:cubicBezTo>
                    <a:pt x="185" y="111"/>
                    <a:pt x="185" y="113"/>
                    <a:pt x="185" y="116"/>
                  </a:cubicBezTo>
                  <a:cubicBezTo>
                    <a:pt x="185" y="117"/>
                    <a:pt x="185" y="118"/>
                    <a:pt x="185" y="119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85" y="120"/>
                    <a:pt x="185" y="119"/>
                    <a:pt x="185" y="119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5" y="116"/>
                    <a:pt x="185" y="115"/>
                    <a:pt x="186" y="114"/>
                  </a:cubicBezTo>
                  <a:cubicBezTo>
                    <a:pt x="186" y="113"/>
                    <a:pt x="186" y="111"/>
                    <a:pt x="186" y="109"/>
                  </a:cubicBezTo>
                  <a:cubicBezTo>
                    <a:pt x="186" y="108"/>
                    <a:pt x="186" y="107"/>
                    <a:pt x="186" y="106"/>
                  </a:cubicBezTo>
                  <a:cubicBezTo>
                    <a:pt x="186" y="106"/>
                    <a:pt x="186" y="105"/>
                    <a:pt x="186" y="105"/>
                  </a:cubicBezTo>
                  <a:close/>
                  <a:moveTo>
                    <a:pt x="106" y="111"/>
                  </a:moveTo>
                  <a:cubicBezTo>
                    <a:pt x="106" y="114"/>
                    <a:pt x="106" y="116"/>
                    <a:pt x="106" y="119"/>
                  </a:cubicBezTo>
                  <a:cubicBezTo>
                    <a:pt x="106" y="116"/>
                    <a:pt x="107" y="113"/>
                    <a:pt x="107" y="111"/>
                  </a:cubicBezTo>
                  <a:lnTo>
                    <a:pt x="106" y="111"/>
                  </a:lnTo>
                  <a:close/>
                  <a:moveTo>
                    <a:pt x="193" y="119"/>
                  </a:moveTo>
                  <a:cubicBezTo>
                    <a:pt x="193" y="119"/>
                    <a:pt x="193" y="118"/>
                    <a:pt x="194" y="118"/>
                  </a:cubicBezTo>
                  <a:cubicBezTo>
                    <a:pt x="194" y="118"/>
                    <a:pt x="195" y="118"/>
                    <a:pt x="195" y="117"/>
                  </a:cubicBezTo>
                  <a:cubicBezTo>
                    <a:pt x="195" y="117"/>
                    <a:pt x="195" y="117"/>
                    <a:pt x="195" y="116"/>
                  </a:cubicBezTo>
                  <a:cubicBezTo>
                    <a:pt x="194" y="117"/>
                    <a:pt x="194" y="117"/>
                    <a:pt x="193" y="117"/>
                  </a:cubicBezTo>
                  <a:cubicBezTo>
                    <a:pt x="193" y="118"/>
                    <a:pt x="193" y="118"/>
                    <a:pt x="193" y="119"/>
                  </a:cubicBezTo>
                  <a:cubicBezTo>
                    <a:pt x="193" y="119"/>
                    <a:pt x="193" y="119"/>
                    <a:pt x="193" y="119"/>
                  </a:cubicBezTo>
                  <a:close/>
                  <a:moveTo>
                    <a:pt x="35" y="115"/>
                  </a:moveTo>
                  <a:cubicBezTo>
                    <a:pt x="38" y="117"/>
                    <a:pt x="40" y="118"/>
                    <a:pt x="42" y="119"/>
                  </a:cubicBezTo>
                  <a:cubicBezTo>
                    <a:pt x="41" y="116"/>
                    <a:pt x="41" y="114"/>
                    <a:pt x="42" y="111"/>
                  </a:cubicBezTo>
                  <a:cubicBezTo>
                    <a:pt x="42" y="110"/>
                    <a:pt x="42" y="109"/>
                    <a:pt x="42" y="10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2" y="104"/>
                    <a:pt x="42" y="101"/>
                    <a:pt x="42" y="97"/>
                  </a:cubicBezTo>
                  <a:cubicBezTo>
                    <a:pt x="39" y="96"/>
                    <a:pt x="37" y="95"/>
                    <a:pt x="35" y="94"/>
                  </a:cubicBezTo>
                  <a:cubicBezTo>
                    <a:pt x="35" y="98"/>
                    <a:pt x="35" y="102"/>
                    <a:pt x="35" y="106"/>
                  </a:cubicBezTo>
                  <a:cubicBezTo>
                    <a:pt x="35" y="106"/>
                    <a:pt x="35" y="107"/>
                    <a:pt x="35" y="108"/>
                  </a:cubicBezTo>
                  <a:cubicBezTo>
                    <a:pt x="35" y="110"/>
                    <a:pt x="36" y="113"/>
                    <a:pt x="35" y="115"/>
                  </a:cubicBezTo>
                  <a:close/>
                  <a:moveTo>
                    <a:pt x="97" y="110"/>
                  </a:moveTo>
                  <a:cubicBezTo>
                    <a:pt x="97" y="112"/>
                    <a:pt x="98" y="115"/>
                    <a:pt x="98" y="118"/>
                  </a:cubicBezTo>
                  <a:cubicBezTo>
                    <a:pt x="98" y="118"/>
                    <a:pt x="98" y="118"/>
                    <a:pt x="98" y="117"/>
                  </a:cubicBezTo>
                  <a:cubicBezTo>
                    <a:pt x="98" y="115"/>
                    <a:pt x="97" y="112"/>
                    <a:pt x="97" y="110"/>
                  </a:cubicBezTo>
                  <a:cubicBezTo>
                    <a:pt x="97" y="110"/>
                    <a:pt x="97" y="110"/>
                    <a:pt x="97" y="110"/>
                  </a:cubicBezTo>
                  <a:close/>
                  <a:moveTo>
                    <a:pt x="210" y="114"/>
                  </a:moveTo>
                  <a:cubicBezTo>
                    <a:pt x="210" y="115"/>
                    <a:pt x="210" y="115"/>
                    <a:pt x="210" y="115"/>
                  </a:cubicBezTo>
                  <a:cubicBezTo>
                    <a:pt x="210" y="115"/>
                    <a:pt x="210" y="114"/>
                    <a:pt x="210" y="114"/>
                  </a:cubicBezTo>
                  <a:cubicBezTo>
                    <a:pt x="210" y="114"/>
                    <a:pt x="210" y="114"/>
                    <a:pt x="210" y="114"/>
                  </a:cubicBezTo>
                  <a:close/>
                  <a:moveTo>
                    <a:pt x="200" y="115"/>
                  </a:moveTo>
                  <a:cubicBezTo>
                    <a:pt x="200" y="114"/>
                    <a:pt x="200" y="114"/>
                    <a:pt x="200" y="114"/>
                  </a:cubicBezTo>
                  <a:cubicBezTo>
                    <a:pt x="200" y="114"/>
                    <a:pt x="200" y="113"/>
                    <a:pt x="200" y="113"/>
                  </a:cubicBezTo>
                  <a:cubicBezTo>
                    <a:pt x="200" y="113"/>
                    <a:pt x="200" y="113"/>
                    <a:pt x="199" y="113"/>
                  </a:cubicBezTo>
                  <a:cubicBezTo>
                    <a:pt x="199" y="113"/>
                    <a:pt x="199" y="114"/>
                    <a:pt x="200" y="115"/>
                  </a:cubicBezTo>
                  <a:close/>
                  <a:moveTo>
                    <a:pt x="27" y="110"/>
                  </a:moveTo>
                  <a:cubicBezTo>
                    <a:pt x="29" y="111"/>
                    <a:pt x="31" y="112"/>
                    <a:pt x="32" y="113"/>
                  </a:cubicBezTo>
                  <a:cubicBezTo>
                    <a:pt x="32" y="112"/>
                    <a:pt x="32" y="110"/>
                    <a:pt x="32" y="108"/>
                  </a:cubicBezTo>
                  <a:cubicBezTo>
                    <a:pt x="32" y="107"/>
                    <a:pt x="32" y="106"/>
                    <a:pt x="32" y="105"/>
                  </a:cubicBezTo>
                  <a:cubicBezTo>
                    <a:pt x="32" y="100"/>
                    <a:pt x="32" y="97"/>
                    <a:pt x="32" y="93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2" y="93"/>
                    <a:pt x="31" y="93"/>
                    <a:pt x="31" y="92"/>
                  </a:cubicBezTo>
                  <a:cubicBezTo>
                    <a:pt x="30" y="92"/>
                    <a:pt x="29" y="91"/>
                    <a:pt x="28" y="91"/>
                  </a:cubicBezTo>
                  <a:cubicBezTo>
                    <a:pt x="28" y="93"/>
                    <a:pt x="27" y="96"/>
                    <a:pt x="27" y="99"/>
                  </a:cubicBezTo>
                  <a:cubicBezTo>
                    <a:pt x="27" y="100"/>
                    <a:pt x="27" y="101"/>
                    <a:pt x="27" y="102"/>
                  </a:cubicBezTo>
                  <a:cubicBezTo>
                    <a:pt x="27" y="104"/>
                    <a:pt x="27" y="106"/>
                    <a:pt x="27" y="108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27" y="110"/>
                    <a:pt x="27" y="110"/>
                    <a:pt x="27" y="110"/>
                  </a:cubicBezTo>
                  <a:close/>
                  <a:moveTo>
                    <a:pt x="150" y="112"/>
                  </a:moveTo>
                  <a:cubicBezTo>
                    <a:pt x="150" y="112"/>
                    <a:pt x="151" y="112"/>
                    <a:pt x="151" y="113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0" y="112"/>
                    <a:pt x="149" y="112"/>
                    <a:pt x="148" y="112"/>
                  </a:cubicBezTo>
                  <a:cubicBezTo>
                    <a:pt x="148" y="112"/>
                    <a:pt x="148" y="112"/>
                    <a:pt x="148" y="113"/>
                  </a:cubicBezTo>
                  <a:cubicBezTo>
                    <a:pt x="149" y="112"/>
                    <a:pt x="149" y="112"/>
                    <a:pt x="150" y="112"/>
                  </a:cubicBezTo>
                  <a:close/>
                  <a:moveTo>
                    <a:pt x="214" y="111"/>
                  </a:moveTo>
                  <a:cubicBezTo>
                    <a:pt x="214" y="112"/>
                    <a:pt x="214" y="112"/>
                    <a:pt x="214" y="113"/>
                  </a:cubicBezTo>
                  <a:cubicBezTo>
                    <a:pt x="214" y="113"/>
                    <a:pt x="215" y="112"/>
                    <a:pt x="215" y="112"/>
                  </a:cubicBezTo>
                  <a:cubicBezTo>
                    <a:pt x="215" y="111"/>
                    <a:pt x="215" y="111"/>
                    <a:pt x="215" y="110"/>
                  </a:cubicBezTo>
                  <a:cubicBezTo>
                    <a:pt x="215" y="110"/>
                    <a:pt x="214" y="111"/>
                    <a:pt x="214" y="111"/>
                  </a:cubicBezTo>
                  <a:close/>
                  <a:moveTo>
                    <a:pt x="193" y="102"/>
                  </a:moveTo>
                  <a:cubicBezTo>
                    <a:pt x="194" y="102"/>
                    <a:pt x="194" y="103"/>
                    <a:pt x="194" y="103"/>
                  </a:cubicBezTo>
                  <a:cubicBezTo>
                    <a:pt x="195" y="106"/>
                    <a:pt x="195" y="109"/>
                    <a:pt x="194" y="113"/>
                  </a:cubicBezTo>
                  <a:cubicBezTo>
                    <a:pt x="194" y="112"/>
                    <a:pt x="195" y="112"/>
                    <a:pt x="195" y="112"/>
                  </a:cubicBezTo>
                  <a:cubicBezTo>
                    <a:pt x="195" y="112"/>
                    <a:pt x="195" y="111"/>
                    <a:pt x="195" y="111"/>
                  </a:cubicBezTo>
                  <a:cubicBezTo>
                    <a:pt x="195" y="110"/>
                    <a:pt x="195" y="109"/>
                    <a:pt x="195" y="108"/>
                  </a:cubicBezTo>
                  <a:cubicBezTo>
                    <a:pt x="195" y="105"/>
                    <a:pt x="194" y="102"/>
                    <a:pt x="194" y="99"/>
                  </a:cubicBezTo>
                  <a:cubicBezTo>
                    <a:pt x="193" y="100"/>
                    <a:pt x="191" y="100"/>
                    <a:pt x="189" y="101"/>
                  </a:cubicBezTo>
                  <a:cubicBezTo>
                    <a:pt x="190" y="101"/>
                    <a:pt x="190" y="102"/>
                    <a:pt x="190" y="102"/>
                  </a:cubicBezTo>
                  <a:cubicBezTo>
                    <a:pt x="189" y="102"/>
                    <a:pt x="189" y="102"/>
                    <a:pt x="189" y="102"/>
                  </a:cubicBezTo>
                  <a:cubicBezTo>
                    <a:pt x="189" y="102"/>
                    <a:pt x="189" y="102"/>
                    <a:pt x="189" y="102"/>
                  </a:cubicBezTo>
                  <a:cubicBezTo>
                    <a:pt x="189" y="103"/>
                    <a:pt x="189" y="103"/>
                    <a:pt x="189" y="104"/>
                  </a:cubicBezTo>
                  <a:cubicBezTo>
                    <a:pt x="189" y="104"/>
                    <a:pt x="189" y="105"/>
                    <a:pt x="189" y="105"/>
                  </a:cubicBezTo>
                  <a:cubicBezTo>
                    <a:pt x="189" y="106"/>
                    <a:pt x="189" y="108"/>
                    <a:pt x="189" y="109"/>
                  </a:cubicBezTo>
                  <a:cubicBezTo>
                    <a:pt x="189" y="110"/>
                    <a:pt x="189" y="111"/>
                    <a:pt x="189" y="112"/>
                  </a:cubicBezTo>
                  <a:cubicBezTo>
                    <a:pt x="189" y="110"/>
                    <a:pt x="190" y="107"/>
                    <a:pt x="190" y="105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90" y="103"/>
                    <a:pt x="191" y="102"/>
                    <a:pt x="191" y="101"/>
                  </a:cubicBezTo>
                  <a:cubicBezTo>
                    <a:pt x="191" y="101"/>
                    <a:pt x="191" y="100"/>
                    <a:pt x="192" y="100"/>
                  </a:cubicBezTo>
                  <a:cubicBezTo>
                    <a:pt x="192" y="100"/>
                    <a:pt x="193" y="100"/>
                    <a:pt x="193" y="101"/>
                  </a:cubicBezTo>
                  <a:cubicBezTo>
                    <a:pt x="193" y="101"/>
                    <a:pt x="193" y="101"/>
                    <a:pt x="193" y="102"/>
                  </a:cubicBezTo>
                  <a:cubicBezTo>
                    <a:pt x="193" y="102"/>
                    <a:pt x="193" y="102"/>
                    <a:pt x="193" y="102"/>
                  </a:cubicBezTo>
                  <a:close/>
                  <a:moveTo>
                    <a:pt x="198" y="97"/>
                  </a:moveTo>
                  <a:cubicBezTo>
                    <a:pt x="198" y="101"/>
                    <a:pt x="198" y="105"/>
                    <a:pt x="199" y="109"/>
                  </a:cubicBezTo>
                  <a:cubicBezTo>
                    <a:pt x="199" y="109"/>
                    <a:pt x="200" y="108"/>
                    <a:pt x="200" y="108"/>
                  </a:cubicBezTo>
                  <a:cubicBezTo>
                    <a:pt x="200" y="107"/>
                    <a:pt x="200" y="106"/>
                    <a:pt x="200" y="106"/>
                  </a:cubicBezTo>
                  <a:cubicBezTo>
                    <a:pt x="200" y="106"/>
                    <a:pt x="200" y="106"/>
                    <a:pt x="200" y="106"/>
                  </a:cubicBezTo>
                  <a:cubicBezTo>
                    <a:pt x="199" y="106"/>
                    <a:pt x="199" y="105"/>
                    <a:pt x="199" y="105"/>
                  </a:cubicBezTo>
                  <a:cubicBezTo>
                    <a:pt x="199" y="104"/>
                    <a:pt x="199" y="104"/>
                    <a:pt x="199" y="104"/>
                  </a:cubicBezTo>
                  <a:cubicBezTo>
                    <a:pt x="199" y="103"/>
                    <a:pt x="200" y="103"/>
                    <a:pt x="200" y="103"/>
                  </a:cubicBezTo>
                  <a:cubicBezTo>
                    <a:pt x="200" y="101"/>
                    <a:pt x="200" y="100"/>
                    <a:pt x="200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99" y="98"/>
                    <a:pt x="199" y="98"/>
                    <a:pt x="200" y="97"/>
                  </a:cubicBezTo>
                  <a:cubicBezTo>
                    <a:pt x="200" y="97"/>
                    <a:pt x="200" y="97"/>
                    <a:pt x="200" y="97"/>
                  </a:cubicBezTo>
                  <a:cubicBezTo>
                    <a:pt x="200" y="97"/>
                    <a:pt x="200" y="96"/>
                    <a:pt x="200" y="96"/>
                  </a:cubicBezTo>
                  <a:cubicBezTo>
                    <a:pt x="199" y="96"/>
                    <a:pt x="199" y="96"/>
                    <a:pt x="198" y="97"/>
                  </a:cubicBezTo>
                  <a:close/>
                  <a:moveTo>
                    <a:pt x="81" y="108"/>
                  </a:moveTo>
                  <a:cubicBezTo>
                    <a:pt x="81" y="108"/>
                    <a:pt x="81" y="108"/>
                    <a:pt x="81" y="108"/>
                  </a:cubicBezTo>
                  <a:cubicBezTo>
                    <a:pt x="81" y="108"/>
                    <a:pt x="81" y="109"/>
                    <a:pt x="81" y="109"/>
                  </a:cubicBezTo>
                  <a:cubicBezTo>
                    <a:pt x="81" y="109"/>
                    <a:pt x="81" y="108"/>
                    <a:pt x="81" y="108"/>
                  </a:cubicBezTo>
                  <a:cubicBezTo>
                    <a:pt x="81" y="108"/>
                    <a:pt x="81" y="108"/>
                    <a:pt x="81" y="108"/>
                  </a:cubicBezTo>
                  <a:close/>
                  <a:moveTo>
                    <a:pt x="107" y="107"/>
                  </a:moveTo>
                  <a:cubicBezTo>
                    <a:pt x="116" y="108"/>
                    <a:pt x="125" y="109"/>
                    <a:pt x="132" y="109"/>
                  </a:cubicBezTo>
                  <a:cubicBezTo>
                    <a:pt x="145" y="109"/>
                    <a:pt x="156" y="108"/>
                    <a:pt x="166" y="105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4"/>
                    <a:pt x="167" y="104"/>
                    <a:pt x="168" y="104"/>
                  </a:cubicBezTo>
                  <a:cubicBezTo>
                    <a:pt x="168" y="104"/>
                    <a:pt x="169" y="104"/>
                    <a:pt x="169" y="105"/>
                  </a:cubicBezTo>
                  <a:cubicBezTo>
                    <a:pt x="171" y="104"/>
                    <a:pt x="174" y="103"/>
                    <a:pt x="176" y="103"/>
                  </a:cubicBezTo>
                  <a:cubicBezTo>
                    <a:pt x="188" y="99"/>
                    <a:pt x="200" y="93"/>
                    <a:pt x="210" y="85"/>
                  </a:cubicBezTo>
                  <a:cubicBezTo>
                    <a:pt x="219" y="77"/>
                    <a:pt x="228" y="69"/>
                    <a:pt x="226" y="57"/>
                  </a:cubicBezTo>
                  <a:cubicBezTo>
                    <a:pt x="224" y="57"/>
                    <a:pt x="222" y="57"/>
                    <a:pt x="220" y="57"/>
                  </a:cubicBezTo>
                  <a:cubicBezTo>
                    <a:pt x="220" y="58"/>
                    <a:pt x="220" y="58"/>
                    <a:pt x="219" y="59"/>
                  </a:cubicBezTo>
                  <a:cubicBezTo>
                    <a:pt x="219" y="59"/>
                    <a:pt x="219" y="59"/>
                    <a:pt x="218" y="59"/>
                  </a:cubicBezTo>
                  <a:cubicBezTo>
                    <a:pt x="218" y="59"/>
                    <a:pt x="218" y="59"/>
                    <a:pt x="217" y="59"/>
                  </a:cubicBezTo>
                  <a:cubicBezTo>
                    <a:pt x="217" y="59"/>
                    <a:pt x="217" y="58"/>
                    <a:pt x="217" y="58"/>
                  </a:cubicBezTo>
                  <a:cubicBezTo>
                    <a:pt x="217" y="58"/>
                    <a:pt x="217" y="57"/>
                    <a:pt x="217" y="57"/>
                  </a:cubicBezTo>
                  <a:cubicBezTo>
                    <a:pt x="217" y="57"/>
                    <a:pt x="216" y="57"/>
                    <a:pt x="215" y="57"/>
                  </a:cubicBezTo>
                  <a:cubicBezTo>
                    <a:pt x="215" y="57"/>
                    <a:pt x="215" y="57"/>
                    <a:pt x="215" y="57"/>
                  </a:cubicBezTo>
                  <a:cubicBezTo>
                    <a:pt x="214" y="57"/>
                    <a:pt x="214" y="57"/>
                    <a:pt x="214" y="57"/>
                  </a:cubicBezTo>
                  <a:cubicBezTo>
                    <a:pt x="209" y="57"/>
                    <a:pt x="204" y="57"/>
                    <a:pt x="198" y="57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8" y="57"/>
                    <a:pt x="198" y="57"/>
                    <a:pt x="197" y="57"/>
                  </a:cubicBezTo>
                  <a:cubicBezTo>
                    <a:pt x="192" y="57"/>
                    <a:pt x="186" y="56"/>
                    <a:pt x="180" y="56"/>
                  </a:cubicBezTo>
                  <a:cubicBezTo>
                    <a:pt x="177" y="56"/>
                    <a:pt x="174" y="56"/>
                    <a:pt x="171" y="56"/>
                  </a:cubicBezTo>
                  <a:cubicBezTo>
                    <a:pt x="161" y="55"/>
                    <a:pt x="151" y="55"/>
                    <a:pt x="140" y="54"/>
                  </a:cubicBezTo>
                  <a:cubicBezTo>
                    <a:pt x="138" y="54"/>
                    <a:pt x="135" y="54"/>
                    <a:pt x="132" y="54"/>
                  </a:cubicBezTo>
                  <a:cubicBezTo>
                    <a:pt x="131" y="54"/>
                    <a:pt x="129" y="54"/>
                    <a:pt x="127" y="53"/>
                  </a:cubicBezTo>
                  <a:cubicBezTo>
                    <a:pt x="125" y="53"/>
                    <a:pt x="123" y="53"/>
                    <a:pt x="121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0" y="53"/>
                    <a:pt x="119" y="53"/>
                    <a:pt x="119" y="52"/>
                  </a:cubicBezTo>
                  <a:cubicBezTo>
                    <a:pt x="119" y="52"/>
                    <a:pt x="119" y="52"/>
                    <a:pt x="119" y="52"/>
                  </a:cubicBezTo>
                  <a:cubicBezTo>
                    <a:pt x="118" y="53"/>
                    <a:pt x="118" y="53"/>
                    <a:pt x="118" y="53"/>
                  </a:cubicBezTo>
                  <a:cubicBezTo>
                    <a:pt x="118" y="53"/>
                    <a:pt x="118" y="53"/>
                    <a:pt x="117" y="53"/>
                  </a:cubicBezTo>
                  <a:cubicBezTo>
                    <a:pt x="117" y="53"/>
                    <a:pt x="117" y="53"/>
                    <a:pt x="117" y="53"/>
                  </a:cubicBezTo>
                  <a:cubicBezTo>
                    <a:pt x="117" y="53"/>
                    <a:pt x="117" y="53"/>
                    <a:pt x="117" y="53"/>
                  </a:cubicBezTo>
                  <a:cubicBezTo>
                    <a:pt x="116" y="53"/>
                    <a:pt x="116" y="53"/>
                    <a:pt x="116" y="52"/>
                  </a:cubicBezTo>
                  <a:cubicBezTo>
                    <a:pt x="116" y="52"/>
                    <a:pt x="116" y="52"/>
                    <a:pt x="116" y="51"/>
                  </a:cubicBezTo>
                  <a:cubicBezTo>
                    <a:pt x="116" y="51"/>
                    <a:pt x="116" y="51"/>
                    <a:pt x="115" y="52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4" y="52"/>
                    <a:pt x="114" y="51"/>
                    <a:pt x="114" y="51"/>
                  </a:cubicBezTo>
                  <a:cubicBezTo>
                    <a:pt x="114" y="49"/>
                    <a:pt x="115" y="48"/>
                    <a:pt x="116" y="47"/>
                  </a:cubicBezTo>
                  <a:cubicBezTo>
                    <a:pt x="116" y="47"/>
                    <a:pt x="116" y="46"/>
                    <a:pt x="116" y="45"/>
                  </a:cubicBezTo>
                  <a:cubicBezTo>
                    <a:pt x="116" y="43"/>
                    <a:pt x="116" y="42"/>
                    <a:pt x="116" y="40"/>
                  </a:cubicBezTo>
                  <a:cubicBezTo>
                    <a:pt x="116" y="40"/>
                    <a:pt x="116" y="39"/>
                    <a:pt x="116" y="39"/>
                  </a:cubicBezTo>
                  <a:cubicBezTo>
                    <a:pt x="117" y="31"/>
                    <a:pt x="117" y="23"/>
                    <a:pt x="116" y="14"/>
                  </a:cubicBezTo>
                  <a:cubicBezTo>
                    <a:pt x="116" y="13"/>
                    <a:pt x="116" y="12"/>
                    <a:pt x="116" y="11"/>
                  </a:cubicBezTo>
                  <a:cubicBezTo>
                    <a:pt x="113" y="11"/>
                    <a:pt x="110" y="11"/>
                    <a:pt x="106" y="11"/>
                  </a:cubicBezTo>
                  <a:cubicBezTo>
                    <a:pt x="96" y="11"/>
                    <a:pt x="86" y="12"/>
                    <a:pt x="77" y="14"/>
                  </a:cubicBezTo>
                  <a:cubicBezTo>
                    <a:pt x="76" y="14"/>
                    <a:pt x="74" y="15"/>
                    <a:pt x="73" y="15"/>
                  </a:cubicBezTo>
                  <a:cubicBezTo>
                    <a:pt x="66" y="16"/>
                    <a:pt x="58" y="18"/>
                    <a:pt x="50" y="21"/>
                  </a:cubicBezTo>
                  <a:cubicBezTo>
                    <a:pt x="43" y="24"/>
                    <a:pt x="36" y="27"/>
                    <a:pt x="29" y="32"/>
                  </a:cubicBezTo>
                  <a:cubicBezTo>
                    <a:pt x="19" y="39"/>
                    <a:pt x="9" y="47"/>
                    <a:pt x="7" y="58"/>
                  </a:cubicBezTo>
                  <a:cubicBezTo>
                    <a:pt x="6" y="65"/>
                    <a:pt x="8" y="71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4" y="77"/>
                    <a:pt x="14" y="77"/>
                    <a:pt x="15" y="77"/>
                  </a:cubicBezTo>
                  <a:cubicBezTo>
                    <a:pt x="15" y="77"/>
                    <a:pt x="15" y="78"/>
                    <a:pt x="15" y="78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7" y="80"/>
                    <a:pt x="20" y="82"/>
                    <a:pt x="23" y="84"/>
                  </a:cubicBezTo>
                  <a:cubicBezTo>
                    <a:pt x="35" y="91"/>
                    <a:pt x="48" y="97"/>
                    <a:pt x="62" y="100"/>
                  </a:cubicBezTo>
                  <a:cubicBezTo>
                    <a:pt x="74" y="103"/>
                    <a:pt x="86" y="105"/>
                    <a:pt x="101" y="107"/>
                  </a:cubicBezTo>
                  <a:cubicBezTo>
                    <a:pt x="102" y="107"/>
                    <a:pt x="103" y="107"/>
                    <a:pt x="104" y="107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5" y="107"/>
                    <a:pt x="105" y="106"/>
                    <a:pt x="106" y="106"/>
                  </a:cubicBezTo>
                  <a:cubicBezTo>
                    <a:pt x="106" y="106"/>
                    <a:pt x="107" y="106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lose/>
                  <a:moveTo>
                    <a:pt x="218" y="109"/>
                  </a:moveTo>
                  <a:cubicBezTo>
                    <a:pt x="219" y="108"/>
                    <a:pt x="220" y="107"/>
                    <a:pt x="221" y="106"/>
                  </a:cubicBezTo>
                  <a:cubicBezTo>
                    <a:pt x="221" y="106"/>
                    <a:pt x="221" y="106"/>
                    <a:pt x="221" y="106"/>
                  </a:cubicBezTo>
                  <a:cubicBezTo>
                    <a:pt x="220" y="105"/>
                    <a:pt x="220" y="104"/>
                    <a:pt x="220" y="103"/>
                  </a:cubicBezTo>
                  <a:cubicBezTo>
                    <a:pt x="220" y="104"/>
                    <a:pt x="220" y="105"/>
                    <a:pt x="219" y="106"/>
                  </a:cubicBezTo>
                  <a:cubicBezTo>
                    <a:pt x="219" y="107"/>
                    <a:pt x="219" y="107"/>
                    <a:pt x="219" y="108"/>
                  </a:cubicBezTo>
                  <a:cubicBezTo>
                    <a:pt x="218" y="108"/>
                    <a:pt x="218" y="108"/>
                    <a:pt x="218" y="108"/>
                  </a:cubicBezTo>
                  <a:cubicBezTo>
                    <a:pt x="218" y="109"/>
                    <a:pt x="218" y="109"/>
                    <a:pt x="218" y="109"/>
                  </a:cubicBezTo>
                  <a:close/>
                  <a:moveTo>
                    <a:pt x="24" y="108"/>
                  </a:moveTo>
                  <a:cubicBezTo>
                    <a:pt x="24" y="107"/>
                    <a:pt x="24" y="105"/>
                    <a:pt x="24" y="104"/>
                  </a:cubicBezTo>
                  <a:cubicBezTo>
                    <a:pt x="24" y="103"/>
                    <a:pt x="24" y="103"/>
                    <a:pt x="24" y="102"/>
                  </a:cubicBezTo>
                  <a:cubicBezTo>
                    <a:pt x="24" y="100"/>
                    <a:pt x="25" y="99"/>
                    <a:pt x="25" y="97"/>
                  </a:cubicBezTo>
                  <a:cubicBezTo>
                    <a:pt x="25" y="95"/>
                    <a:pt x="25" y="92"/>
                    <a:pt x="25" y="90"/>
                  </a:cubicBezTo>
                  <a:cubicBezTo>
                    <a:pt x="25" y="90"/>
                    <a:pt x="25" y="90"/>
                    <a:pt x="25" y="89"/>
                  </a:cubicBezTo>
                  <a:cubicBezTo>
                    <a:pt x="24" y="89"/>
                    <a:pt x="23" y="88"/>
                    <a:pt x="21" y="87"/>
                  </a:cubicBezTo>
                  <a:cubicBezTo>
                    <a:pt x="22" y="90"/>
                    <a:pt x="22" y="94"/>
                    <a:pt x="22" y="98"/>
                  </a:cubicBezTo>
                  <a:cubicBezTo>
                    <a:pt x="22" y="99"/>
                    <a:pt x="22" y="99"/>
                    <a:pt x="22" y="100"/>
                  </a:cubicBezTo>
                  <a:cubicBezTo>
                    <a:pt x="22" y="102"/>
                    <a:pt x="22" y="105"/>
                    <a:pt x="22" y="107"/>
                  </a:cubicBezTo>
                  <a:cubicBezTo>
                    <a:pt x="22" y="107"/>
                    <a:pt x="24" y="108"/>
                    <a:pt x="24" y="108"/>
                  </a:cubicBezTo>
                  <a:close/>
                  <a:moveTo>
                    <a:pt x="210" y="105"/>
                  </a:moveTo>
                  <a:cubicBezTo>
                    <a:pt x="210" y="106"/>
                    <a:pt x="210" y="106"/>
                    <a:pt x="209" y="107"/>
                  </a:cubicBezTo>
                  <a:cubicBezTo>
                    <a:pt x="210" y="107"/>
                    <a:pt x="212" y="105"/>
                    <a:pt x="212" y="105"/>
                  </a:cubicBezTo>
                  <a:cubicBezTo>
                    <a:pt x="212" y="105"/>
                    <a:pt x="212" y="104"/>
                    <a:pt x="212" y="104"/>
                  </a:cubicBezTo>
                  <a:cubicBezTo>
                    <a:pt x="212" y="103"/>
                    <a:pt x="212" y="103"/>
                    <a:pt x="212" y="103"/>
                  </a:cubicBezTo>
                  <a:cubicBezTo>
                    <a:pt x="211" y="103"/>
                    <a:pt x="210" y="104"/>
                    <a:pt x="210" y="105"/>
                  </a:cubicBezTo>
                  <a:close/>
                  <a:moveTo>
                    <a:pt x="177" y="106"/>
                  </a:moveTo>
                  <a:cubicBezTo>
                    <a:pt x="177" y="106"/>
                    <a:pt x="177" y="106"/>
                    <a:pt x="177" y="106"/>
                  </a:cubicBezTo>
                  <a:cubicBezTo>
                    <a:pt x="177" y="107"/>
                    <a:pt x="177" y="107"/>
                    <a:pt x="177" y="107"/>
                  </a:cubicBezTo>
                  <a:cubicBezTo>
                    <a:pt x="177" y="107"/>
                    <a:pt x="178" y="106"/>
                    <a:pt x="178" y="106"/>
                  </a:cubicBezTo>
                  <a:cubicBezTo>
                    <a:pt x="178" y="106"/>
                    <a:pt x="177" y="106"/>
                    <a:pt x="177" y="106"/>
                  </a:cubicBezTo>
                  <a:close/>
                  <a:moveTo>
                    <a:pt x="183" y="104"/>
                  </a:moveTo>
                  <a:cubicBezTo>
                    <a:pt x="183" y="104"/>
                    <a:pt x="183" y="104"/>
                    <a:pt x="183" y="105"/>
                  </a:cubicBezTo>
                  <a:cubicBezTo>
                    <a:pt x="183" y="105"/>
                    <a:pt x="183" y="106"/>
                    <a:pt x="183" y="107"/>
                  </a:cubicBezTo>
                  <a:cubicBezTo>
                    <a:pt x="183" y="107"/>
                    <a:pt x="183" y="106"/>
                    <a:pt x="183" y="106"/>
                  </a:cubicBezTo>
                  <a:cubicBezTo>
                    <a:pt x="183" y="105"/>
                    <a:pt x="183" y="104"/>
                    <a:pt x="184" y="104"/>
                  </a:cubicBezTo>
                  <a:cubicBezTo>
                    <a:pt x="184" y="104"/>
                    <a:pt x="183" y="104"/>
                    <a:pt x="183" y="104"/>
                  </a:cubicBezTo>
                  <a:close/>
                  <a:moveTo>
                    <a:pt x="203" y="106"/>
                  </a:moveTo>
                  <a:cubicBezTo>
                    <a:pt x="203" y="106"/>
                    <a:pt x="203" y="106"/>
                    <a:pt x="203" y="106"/>
                  </a:cubicBezTo>
                  <a:cubicBezTo>
                    <a:pt x="203" y="106"/>
                    <a:pt x="203" y="106"/>
                    <a:pt x="203" y="106"/>
                  </a:cubicBezTo>
                  <a:cubicBezTo>
                    <a:pt x="203" y="105"/>
                    <a:pt x="203" y="105"/>
                    <a:pt x="203" y="104"/>
                  </a:cubicBezTo>
                  <a:cubicBezTo>
                    <a:pt x="203" y="104"/>
                    <a:pt x="203" y="104"/>
                    <a:pt x="202" y="104"/>
                  </a:cubicBezTo>
                  <a:cubicBezTo>
                    <a:pt x="202" y="105"/>
                    <a:pt x="203" y="105"/>
                    <a:pt x="203" y="106"/>
                  </a:cubicBezTo>
                  <a:close/>
                  <a:moveTo>
                    <a:pt x="16" y="104"/>
                  </a:moveTo>
                  <a:cubicBezTo>
                    <a:pt x="17" y="104"/>
                    <a:pt x="18" y="105"/>
                    <a:pt x="19" y="105"/>
                  </a:cubicBezTo>
                  <a:cubicBezTo>
                    <a:pt x="19" y="104"/>
                    <a:pt x="19" y="102"/>
                    <a:pt x="19" y="101"/>
                  </a:cubicBezTo>
                  <a:cubicBezTo>
                    <a:pt x="19" y="100"/>
                    <a:pt x="19" y="99"/>
                    <a:pt x="19" y="98"/>
                  </a:cubicBezTo>
                  <a:cubicBezTo>
                    <a:pt x="19" y="94"/>
                    <a:pt x="20" y="90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8" y="85"/>
                    <a:pt x="18" y="85"/>
                    <a:pt x="17" y="84"/>
                  </a:cubicBezTo>
                  <a:cubicBezTo>
                    <a:pt x="17" y="85"/>
                    <a:pt x="17" y="86"/>
                    <a:pt x="17" y="87"/>
                  </a:cubicBezTo>
                  <a:cubicBezTo>
                    <a:pt x="17" y="89"/>
                    <a:pt x="17" y="91"/>
                    <a:pt x="17" y="94"/>
                  </a:cubicBezTo>
                  <a:cubicBezTo>
                    <a:pt x="17" y="94"/>
                    <a:pt x="17" y="94"/>
                    <a:pt x="17" y="94"/>
                  </a:cubicBezTo>
                  <a:cubicBezTo>
                    <a:pt x="17" y="97"/>
                    <a:pt x="17" y="101"/>
                    <a:pt x="16" y="104"/>
                  </a:cubicBezTo>
                  <a:close/>
                  <a:moveTo>
                    <a:pt x="186" y="103"/>
                  </a:moveTo>
                  <a:cubicBezTo>
                    <a:pt x="186" y="103"/>
                    <a:pt x="186" y="103"/>
                    <a:pt x="187" y="103"/>
                  </a:cubicBezTo>
                  <a:cubicBezTo>
                    <a:pt x="187" y="103"/>
                    <a:pt x="187" y="103"/>
                    <a:pt x="187" y="102"/>
                  </a:cubicBezTo>
                  <a:cubicBezTo>
                    <a:pt x="187" y="102"/>
                    <a:pt x="186" y="103"/>
                    <a:pt x="186" y="103"/>
                  </a:cubicBezTo>
                  <a:close/>
                  <a:moveTo>
                    <a:pt x="224" y="103"/>
                  </a:moveTo>
                  <a:cubicBezTo>
                    <a:pt x="224" y="103"/>
                    <a:pt x="224" y="103"/>
                    <a:pt x="224" y="103"/>
                  </a:cubicBezTo>
                  <a:cubicBezTo>
                    <a:pt x="224" y="102"/>
                    <a:pt x="224" y="102"/>
                    <a:pt x="224" y="102"/>
                  </a:cubicBezTo>
                  <a:cubicBezTo>
                    <a:pt x="224" y="102"/>
                    <a:pt x="224" y="103"/>
                    <a:pt x="224" y="103"/>
                  </a:cubicBezTo>
                  <a:close/>
                  <a:moveTo>
                    <a:pt x="14" y="102"/>
                  </a:moveTo>
                  <a:cubicBezTo>
                    <a:pt x="14" y="101"/>
                    <a:pt x="14" y="101"/>
                    <a:pt x="14" y="100"/>
                  </a:cubicBezTo>
                  <a:cubicBezTo>
                    <a:pt x="14" y="101"/>
                    <a:pt x="14" y="101"/>
                    <a:pt x="14" y="102"/>
                  </a:cubicBezTo>
                  <a:cubicBezTo>
                    <a:pt x="14" y="102"/>
                    <a:pt x="14" y="102"/>
                    <a:pt x="14" y="102"/>
                  </a:cubicBezTo>
                  <a:close/>
                  <a:moveTo>
                    <a:pt x="7" y="73"/>
                  </a:moveTo>
                  <a:cubicBezTo>
                    <a:pt x="7" y="79"/>
                    <a:pt x="7" y="85"/>
                    <a:pt x="7" y="91"/>
                  </a:cubicBezTo>
                  <a:cubicBezTo>
                    <a:pt x="7" y="93"/>
                    <a:pt x="8" y="95"/>
                    <a:pt x="8" y="98"/>
                  </a:cubicBezTo>
                  <a:cubicBezTo>
                    <a:pt x="8" y="99"/>
                    <a:pt x="9" y="99"/>
                    <a:pt x="10" y="100"/>
                  </a:cubicBezTo>
                  <a:cubicBezTo>
                    <a:pt x="10" y="100"/>
                    <a:pt x="11" y="100"/>
                    <a:pt x="11" y="100"/>
                  </a:cubicBezTo>
                  <a:cubicBezTo>
                    <a:pt x="11" y="100"/>
                    <a:pt x="11" y="99"/>
                    <a:pt x="11" y="99"/>
                  </a:cubicBezTo>
                  <a:cubicBezTo>
                    <a:pt x="11" y="99"/>
                    <a:pt x="10" y="99"/>
                    <a:pt x="10" y="99"/>
                  </a:cubicBezTo>
                  <a:cubicBezTo>
                    <a:pt x="9" y="99"/>
                    <a:pt x="9" y="99"/>
                    <a:pt x="9" y="98"/>
                  </a:cubicBezTo>
                  <a:cubicBezTo>
                    <a:pt x="8" y="97"/>
                    <a:pt x="8" y="95"/>
                    <a:pt x="9" y="94"/>
                  </a:cubicBezTo>
                  <a:cubicBezTo>
                    <a:pt x="9" y="93"/>
                    <a:pt x="9" y="93"/>
                    <a:pt x="9" y="92"/>
                  </a:cubicBezTo>
                  <a:cubicBezTo>
                    <a:pt x="9" y="90"/>
                    <a:pt x="9" y="88"/>
                    <a:pt x="9" y="85"/>
                  </a:cubicBezTo>
                  <a:cubicBezTo>
                    <a:pt x="9" y="82"/>
                    <a:pt x="9" y="79"/>
                    <a:pt x="8" y="76"/>
                  </a:cubicBezTo>
                  <a:cubicBezTo>
                    <a:pt x="8" y="75"/>
                    <a:pt x="7" y="74"/>
                    <a:pt x="7" y="73"/>
                  </a:cubicBezTo>
                  <a:close/>
                  <a:moveTo>
                    <a:pt x="202" y="99"/>
                  </a:moveTo>
                  <a:cubicBezTo>
                    <a:pt x="202" y="99"/>
                    <a:pt x="202" y="100"/>
                    <a:pt x="202" y="100"/>
                  </a:cubicBezTo>
                  <a:cubicBezTo>
                    <a:pt x="202" y="100"/>
                    <a:pt x="202" y="100"/>
                    <a:pt x="202" y="100"/>
                  </a:cubicBezTo>
                  <a:cubicBezTo>
                    <a:pt x="202" y="100"/>
                    <a:pt x="202" y="99"/>
                    <a:pt x="202" y="99"/>
                  </a:cubicBezTo>
                  <a:cubicBezTo>
                    <a:pt x="202" y="99"/>
                    <a:pt x="202" y="99"/>
                    <a:pt x="202" y="99"/>
                  </a:cubicBezTo>
                  <a:close/>
                  <a:moveTo>
                    <a:pt x="210" y="97"/>
                  </a:moveTo>
                  <a:cubicBezTo>
                    <a:pt x="210" y="98"/>
                    <a:pt x="210" y="99"/>
                    <a:pt x="210" y="100"/>
                  </a:cubicBezTo>
                  <a:cubicBezTo>
                    <a:pt x="211" y="99"/>
                    <a:pt x="212" y="98"/>
                    <a:pt x="212" y="98"/>
                  </a:cubicBezTo>
                  <a:cubicBezTo>
                    <a:pt x="212" y="97"/>
                    <a:pt x="212" y="96"/>
                    <a:pt x="212" y="95"/>
                  </a:cubicBezTo>
                  <a:cubicBezTo>
                    <a:pt x="212" y="96"/>
                    <a:pt x="211" y="96"/>
                    <a:pt x="210" y="97"/>
                  </a:cubicBezTo>
                  <a:close/>
                  <a:moveTo>
                    <a:pt x="219" y="96"/>
                  </a:moveTo>
                  <a:cubicBezTo>
                    <a:pt x="219" y="97"/>
                    <a:pt x="219" y="98"/>
                    <a:pt x="219" y="99"/>
                  </a:cubicBezTo>
                  <a:cubicBezTo>
                    <a:pt x="220" y="99"/>
                    <a:pt x="220" y="99"/>
                    <a:pt x="220" y="99"/>
                  </a:cubicBezTo>
                  <a:cubicBezTo>
                    <a:pt x="220" y="97"/>
                    <a:pt x="220" y="96"/>
                    <a:pt x="220" y="95"/>
                  </a:cubicBezTo>
                  <a:cubicBezTo>
                    <a:pt x="220" y="96"/>
                    <a:pt x="220" y="96"/>
                    <a:pt x="219" y="96"/>
                  </a:cubicBezTo>
                  <a:close/>
                  <a:moveTo>
                    <a:pt x="14" y="91"/>
                  </a:moveTo>
                  <a:cubicBezTo>
                    <a:pt x="14" y="92"/>
                    <a:pt x="14" y="93"/>
                    <a:pt x="14" y="94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14" y="93"/>
                    <a:pt x="14" y="92"/>
                  </a:cubicBezTo>
                  <a:cubicBezTo>
                    <a:pt x="14" y="92"/>
                    <a:pt x="14" y="91"/>
                    <a:pt x="14" y="91"/>
                  </a:cubicBezTo>
                  <a:close/>
                  <a:moveTo>
                    <a:pt x="204" y="94"/>
                  </a:moveTo>
                  <a:cubicBezTo>
                    <a:pt x="205" y="94"/>
                    <a:pt x="205" y="94"/>
                    <a:pt x="205" y="94"/>
                  </a:cubicBezTo>
                  <a:cubicBezTo>
                    <a:pt x="205" y="93"/>
                    <a:pt x="205" y="93"/>
                    <a:pt x="205" y="93"/>
                  </a:cubicBezTo>
                  <a:cubicBezTo>
                    <a:pt x="205" y="93"/>
                    <a:pt x="205" y="93"/>
                    <a:pt x="204" y="93"/>
                  </a:cubicBezTo>
                  <a:cubicBezTo>
                    <a:pt x="204" y="93"/>
                    <a:pt x="204" y="93"/>
                    <a:pt x="204" y="94"/>
                  </a:cubicBezTo>
                  <a:close/>
                  <a:moveTo>
                    <a:pt x="220" y="86"/>
                  </a:moveTo>
                  <a:cubicBezTo>
                    <a:pt x="220" y="88"/>
                    <a:pt x="220" y="89"/>
                    <a:pt x="220" y="91"/>
                  </a:cubicBezTo>
                  <a:cubicBezTo>
                    <a:pt x="220" y="91"/>
                    <a:pt x="220" y="91"/>
                    <a:pt x="220" y="91"/>
                  </a:cubicBezTo>
                  <a:cubicBezTo>
                    <a:pt x="220" y="89"/>
                    <a:pt x="220" y="87"/>
                    <a:pt x="220" y="86"/>
                  </a:cubicBezTo>
                  <a:cubicBezTo>
                    <a:pt x="220" y="86"/>
                    <a:pt x="220" y="86"/>
                    <a:pt x="220" y="86"/>
                  </a:cubicBezTo>
                  <a:close/>
                  <a:moveTo>
                    <a:pt x="224" y="81"/>
                  </a:moveTo>
                  <a:cubicBezTo>
                    <a:pt x="224" y="83"/>
                    <a:pt x="225" y="84"/>
                    <a:pt x="225" y="85"/>
                  </a:cubicBezTo>
                  <a:cubicBezTo>
                    <a:pt x="225" y="83"/>
                    <a:pt x="225" y="82"/>
                    <a:pt x="225" y="81"/>
                  </a:cubicBezTo>
                  <a:cubicBezTo>
                    <a:pt x="225" y="81"/>
                    <a:pt x="224" y="81"/>
                    <a:pt x="224" y="81"/>
                  </a:cubicBezTo>
                  <a:close/>
                  <a:moveTo>
                    <a:pt x="225" y="54"/>
                  </a:moveTo>
                  <a:cubicBezTo>
                    <a:pt x="225" y="54"/>
                    <a:pt x="225" y="53"/>
                    <a:pt x="225" y="53"/>
                  </a:cubicBezTo>
                  <a:cubicBezTo>
                    <a:pt x="225" y="52"/>
                    <a:pt x="225" y="52"/>
                    <a:pt x="225" y="51"/>
                  </a:cubicBezTo>
                  <a:cubicBezTo>
                    <a:pt x="225" y="51"/>
                    <a:pt x="225" y="51"/>
                    <a:pt x="225" y="50"/>
                  </a:cubicBezTo>
                  <a:cubicBezTo>
                    <a:pt x="225" y="49"/>
                    <a:pt x="225" y="47"/>
                    <a:pt x="225" y="46"/>
                  </a:cubicBezTo>
                  <a:cubicBezTo>
                    <a:pt x="225" y="46"/>
                    <a:pt x="225" y="46"/>
                    <a:pt x="225" y="46"/>
                  </a:cubicBezTo>
                  <a:cubicBezTo>
                    <a:pt x="225" y="46"/>
                    <a:pt x="225" y="46"/>
                    <a:pt x="224" y="46"/>
                  </a:cubicBezTo>
                  <a:cubicBezTo>
                    <a:pt x="224" y="46"/>
                    <a:pt x="224" y="46"/>
                    <a:pt x="224" y="46"/>
                  </a:cubicBezTo>
                  <a:cubicBezTo>
                    <a:pt x="224" y="46"/>
                    <a:pt x="224" y="46"/>
                    <a:pt x="223" y="46"/>
                  </a:cubicBezTo>
                  <a:cubicBezTo>
                    <a:pt x="222" y="46"/>
                    <a:pt x="222" y="46"/>
                    <a:pt x="221" y="46"/>
                  </a:cubicBezTo>
                  <a:cubicBezTo>
                    <a:pt x="221" y="46"/>
                    <a:pt x="221" y="47"/>
                    <a:pt x="222" y="47"/>
                  </a:cubicBezTo>
                  <a:cubicBezTo>
                    <a:pt x="222" y="47"/>
                    <a:pt x="222" y="47"/>
                    <a:pt x="222" y="47"/>
                  </a:cubicBezTo>
                  <a:cubicBezTo>
                    <a:pt x="223" y="47"/>
                    <a:pt x="223" y="47"/>
                    <a:pt x="223" y="48"/>
                  </a:cubicBezTo>
                  <a:cubicBezTo>
                    <a:pt x="223" y="49"/>
                    <a:pt x="223" y="49"/>
                    <a:pt x="223" y="50"/>
                  </a:cubicBezTo>
                  <a:cubicBezTo>
                    <a:pt x="223" y="50"/>
                    <a:pt x="223" y="50"/>
                    <a:pt x="223" y="50"/>
                  </a:cubicBezTo>
                  <a:cubicBezTo>
                    <a:pt x="223" y="50"/>
                    <a:pt x="223" y="50"/>
                    <a:pt x="223" y="50"/>
                  </a:cubicBezTo>
                  <a:cubicBezTo>
                    <a:pt x="224" y="50"/>
                    <a:pt x="224" y="50"/>
                    <a:pt x="224" y="51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3"/>
                    <a:pt x="223" y="53"/>
                    <a:pt x="223" y="54"/>
                  </a:cubicBezTo>
                  <a:cubicBezTo>
                    <a:pt x="224" y="54"/>
                    <a:pt x="224" y="54"/>
                    <a:pt x="225" y="54"/>
                  </a:cubicBezTo>
                  <a:close/>
                  <a:moveTo>
                    <a:pt x="219" y="54"/>
                  </a:moveTo>
                  <a:cubicBezTo>
                    <a:pt x="219" y="53"/>
                    <a:pt x="221" y="51"/>
                    <a:pt x="221" y="51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20" y="52"/>
                    <a:pt x="219" y="53"/>
                    <a:pt x="218" y="54"/>
                  </a:cubicBezTo>
                  <a:cubicBezTo>
                    <a:pt x="218" y="54"/>
                    <a:pt x="218" y="54"/>
                    <a:pt x="218" y="54"/>
                  </a:cubicBezTo>
                  <a:cubicBezTo>
                    <a:pt x="218" y="54"/>
                    <a:pt x="219" y="54"/>
                    <a:pt x="219" y="54"/>
                  </a:cubicBezTo>
                  <a:close/>
                  <a:moveTo>
                    <a:pt x="202" y="53"/>
                  </a:moveTo>
                  <a:cubicBezTo>
                    <a:pt x="203" y="53"/>
                    <a:pt x="205" y="54"/>
                    <a:pt x="206" y="54"/>
                  </a:cubicBezTo>
                  <a:cubicBezTo>
                    <a:pt x="206" y="53"/>
                    <a:pt x="206" y="53"/>
                    <a:pt x="206" y="53"/>
                  </a:cubicBezTo>
                  <a:cubicBezTo>
                    <a:pt x="207" y="51"/>
                    <a:pt x="209" y="50"/>
                    <a:pt x="210" y="48"/>
                  </a:cubicBezTo>
                  <a:cubicBezTo>
                    <a:pt x="211" y="48"/>
                    <a:pt x="211" y="48"/>
                    <a:pt x="211" y="48"/>
                  </a:cubicBezTo>
                  <a:cubicBezTo>
                    <a:pt x="212" y="47"/>
                    <a:pt x="212" y="47"/>
                    <a:pt x="212" y="47"/>
                  </a:cubicBezTo>
                  <a:cubicBezTo>
                    <a:pt x="212" y="47"/>
                    <a:pt x="212" y="46"/>
                    <a:pt x="213" y="46"/>
                  </a:cubicBezTo>
                  <a:cubicBezTo>
                    <a:pt x="212" y="46"/>
                    <a:pt x="211" y="46"/>
                    <a:pt x="211" y="46"/>
                  </a:cubicBezTo>
                  <a:cubicBezTo>
                    <a:pt x="208" y="47"/>
                    <a:pt x="206" y="49"/>
                    <a:pt x="204" y="51"/>
                  </a:cubicBezTo>
                  <a:cubicBezTo>
                    <a:pt x="203" y="52"/>
                    <a:pt x="203" y="52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lose/>
                  <a:moveTo>
                    <a:pt x="198" y="53"/>
                  </a:moveTo>
                  <a:cubicBezTo>
                    <a:pt x="199" y="51"/>
                    <a:pt x="201" y="49"/>
                    <a:pt x="203" y="48"/>
                  </a:cubicBezTo>
                  <a:cubicBezTo>
                    <a:pt x="202" y="48"/>
                    <a:pt x="200" y="50"/>
                    <a:pt x="199" y="51"/>
                  </a:cubicBezTo>
                  <a:cubicBezTo>
                    <a:pt x="198" y="52"/>
                    <a:pt x="197" y="53"/>
                    <a:pt x="196" y="53"/>
                  </a:cubicBezTo>
                  <a:lnTo>
                    <a:pt x="198" y="53"/>
                  </a:lnTo>
                  <a:close/>
                  <a:moveTo>
                    <a:pt x="185" y="53"/>
                  </a:moveTo>
                  <a:cubicBezTo>
                    <a:pt x="187" y="53"/>
                    <a:pt x="190" y="53"/>
                    <a:pt x="193" y="53"/>
                  </a:cubicBezTo>
                  <a:cubicBezTo>
                    <a:pt x="193" y="53"/>
                    <a:pt x="193" y="53"/>
                    <a:pt x="193" y="53"/>
                  </a:cubicBezTo>
                  <a:cubicBezTo>
                    <a:pt x="195" y="50"/>
                    <a:pt x="198" y="47"/>
                    <a:pt x="202" y="46"/>
                  </a:cubicBezTo>
                  <a:cubicBezTo>
                    <a:pt x="199" y="45"/>
                    <a:pt x="196" y="45"/>
                    <a:pt x="193" y="45"/>
                  </a:cubicBezTo>
                  <a:cubicBezTo>
                    <a:pt x="193" y="45"/>
                    <a:pt x="193" y="46"/>
                    <a:pt x="193" y="46"/>
                  </a:cubicBezTo>
                  <a:cubicBezTo>
                    <a:pt x="191" y="47"/>
                    <a:pt x="189" y="49"/>
                    <a:pt x="187" y="51"/>
                  </a:cubicBezTo>
                  <a:cubicBezTo>
                    <a:pt x="186" y="51"/>
                    <a:pt x="185" y="52"/>
                    <a:pt x="185" y="53"/>
                  </a:cubicBezTo>
                  <a:close/>
                  <a:moveTo>
                    <a:pt x="181" y="53"/>
                  </a:moveTo>
                  <a:cubicBezTo>
                    <a:pt x="184" y="49"/>
                    <a:pt x="187" y="47"/>
                    <a:pt x="190" y="45"/>
                  </a:cubicBezTo>
                  <a:cubicBezTo>
                    <a:pt x="188" y="45"/>
                    <a:pt x="187" y="45"/>
                    <a:pt x="185" y="45"/>
                  </a:cubicBezTo>
                  <a:cubicBezTo>
                    <a:pt x="185" y="45"/>
                    <a:pt x="185" y="45"/>
                    <a:pt x="185" y="45"/>
                  </a:cubicBezTo>
                  <a:cubicBezTo>
                    <a:pt x="186" y="45"/>
                    <a:pt x="185" y="46"/>
                    <a:pt x="185" y="46"/>
                  </a:cubicBezTo>
                  <a:cubicBezTo>
                    <a:pt x="183" y="48"/>
                    <a:pt x="181" y="49"/>
                    <a:pt x="179" y="51"/>
                  </a:cubicBezTo>
                  <a:cubicBezTo>
                    <a:pt x="179" y="51"/>
                    <a:pt x="179" y="52"/>
                    <a:pt x="178" y="52"/>
                  </a:cubicBezTo>
                  <a:cubicBezTo>
                    <a:pt x="178" y="52"/>
                    <a:pt x="178" y="52"/>
                    <a:pt x="178" y="53"/>
                  </a:cubicBezTo>
                  <a:cubicBezTo>
                    <a:pt x="179" y="53"/>
                    <a:pt x="180" y="53"/>
                    <a:pt x="181" y="53"/>
                  </a:cubicBezTo>
                  <a:close/>
                  <a:moveTo>
                    <a:pt x="174" y="52"/>
                  </a:moveTo>
                  <a:cubicBezTo>
                    <a:pt x="175" y="51"/>
                    <a:pt x="177" y="49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9" y="47"/>
                    <a:pt x="181" y="45"/>
                    <a:pt x="183" y="44"/>
                  </a:cubicBezTo>
                  <a:cubicBezTo>
                    <a:pt x="180" y="44"/>
                    <a:pt x="170" y="44"/>
                    <a:pt x="170" y="44"/>
                  </a:cubicBezTo>
                  <a:cubicBezTo>
                    <a:pt x="168" y="44"/>
                    <a:pt x="166" y="43"/>
                    <a:pt x="165" y="43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5" y="43"/>
                    <a:pt x="164" y="44"/>
                    <a:pt x="164" y="44"/>
                  </a:cubicBezTo>
                  <a:cubicBezTo>
                    <a:pt x="163" y="45"/>
                    <a:pt x="161" y="47"/>
                    <a:pt x="159" y="48"/>
                  </a:cubicBezTo>
                  <a:cubicBezTo>
                    <a:pt x="159" y="49"/>
                    <a:pt x="158" y="50"/>
                    <a:pt x="157" y="51"/>
                  </a:cubicBezTo>
                  <a:cubicBezTo>
                    <a:pt x="157" y="51"/>
                    <a:pt x="157" y="52"/>
                    <a:pt x="157" y="52"/>
                  </a:cubicBezTo>
                  <a:cubicBezTo>
                    <a:pt x="158" y="52"/>
                    <a:pt x="160" y="52"/>
                    <a:pt x="161" y="52"/>
                  </a:cubicBezTo>
                  <a:cubicBezTo>
                    <a:pt x="162" y="50"/>
                    <a:pt x="163" y="49"/>
                    <a:pt x="165" y="47"/>
                  </a:cubicBezTo>
                  <a:cubicBezTo>
                    <a:pt x="167" y="46"/>
                    <a:pt x="168" y="45"/>
                    <a:pt x="170" y="44"/>
                  </a:cubicBezTo>
                  <a:cubicBezTo>
                    <a:pt x="170" y="44"/>
                    <a:pt x="170" y="44"/>
                    <a:pt x="170" y="44"/>
                  </a:cubicBezTo>
                  <a:cubicBezTo>
                    <a:pt x="171" y="44"/>
                    <a:pt x="171" y="44"/>
                    <a:pt x="171" y="45"/>
                  </a:cubicBezTo>
                  <a:cubicBezTo>
                    <a:pt x="172" y="45"/>
                    <a:pt x="171" y="46"/>
                    <a:pt x="171" y="46"/>
                  </a:cubicBezTo>
                  <a:cubicBezTo>
                    <a:pt x="169" y="47"/>
                    <a:pt x="168" y="48"/>
                    <a:pt x="166" y="50"/>
                  </a:cubicBezTo>
                  <a:cubicBezTo>
                    <a:pt x="166" y="50"/>
                    <a:pt x="165" y="51"/>
                    <a:pt x="165" y="51"/>
                  </a:cubicBezTo>
                  <a:cubicBezTo>
                    <a:pt x="165" y="52"/>
                    <a:pt x="165" y="52"/>
                    <a:pt x="164" y="52"/>
                  </a:cubicBezTo>
                  <a:cubicBezTo>
                    <a:pt x="166" y="52"/>
                    <a:pt x="167" y="52"/>
                    <a:pt x="169" y="52"/>
                  </a:cubicBezTo>
                  <a:cubicBezTo>
                    <a:pt x="169" y="51"/>
                    <a:pt x="170" y="49"/>
                    <a:pt x="171" y="48"/>
                  </a:cubicBezTo>
                  <a:cubicBezTo>
                    <a:pt x="172" y="48"/>
                    <a:pt x="172" y="48"/>
                    <a:pt x="172" y="48"/>
                  </a:cubicBezTo>
                  <a:cubicBezTo>
                    <a:pt x="173" y="47"/>
                    <a:pt x="174" y="45"/>
                    <a:pt x="176" y="44"/>
                  </a:cubicBezTo>
                  <a:cubicBezTo>
                    <a:pt x="176" y="44"/>
                    <a:pt x="177" y="44"/>
                    <a:pt x="177" y="44"/>
                  </a:cubicBezTo>
                  <a:cubicBezTo>
                    <a:pt x="177" y="44"/>
                    <a:pt x="178" y="45"/>
                    <a:pt x="178" y="45"/>
                  </a:cubicBezTo>
                  <a:cubicBezTo>
                    <a:pt x="178" y="46"/>
                    <a:pt x="178" y="47"/>
                    <a:pt x="177" y="47"/>
                  </a:cubicBezTo>
                  <a:cubicBezTo>
                    <a:pt x="176" y="48"/>
                    <a:pt x="175" y="49"/>
                    <a:pt x="174" y="50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4" y="51"/>
                    <a:pt x="174" y="51"/>
                    <a:pt x="173" y="51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3" y="52"/>
                    <a:pt x="174" y="52"/>
                    <a:pt x="174" y="52"/>
                  </a:cubicBezTo>
                  <a:close/>
                  <a:moveTo>
                    <a:pt x="154" y="51"/>
                  </a:moveTo>
                  <a:cubicBezTo>
                    <a:pt x="154" y="48"/>
                    <a:pt x="158" y="45"/>
                    <a:pt x="161" y="43"/>
                  </a:cubicBezTo>
                  <a:cubicBezTo>
                    <a:pt x="159" y="43"/>
                    <a:pt x="157" y="43"/>
                    <a:pt x="155" y="43"/>
                  </a:cubicBezTo>
                  <a:cubicBezTo>
                    <a:pt x="155" y="44"/>
                    <a:pt x="154" y="46"/>
                    <a:pt x="152" y="48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2" y="49"/>
                    <a:pt x="151" y="50"/>
                    <a:pt x="150" y="51"/>
                  </a:cubicBezTo>
                  <a:cubicBezTo>
                    <a:pt x="151" y="51"/>
                    <a:pt x="152" y="51"/>
                    <a:pt x="154" y="51"/>
                  </a:cubicBezTo>
                  <a:close/>
                  <a:moveTo>
                    <a:pt x="142" y="51"/>
                  </a:moveTo>
                  <a:cubicBezTo>
                    <a:pt x="142" y="51"/>
                    <a:pt x="143" y="51"/>
                    <a:pt x="143" y="51"/>
                  </a:cubicBezTo>
                  <a:cubicBezTo>
                    <a:pt x="146" y="51"/>
                    <a:pt x="146" y="51"/>
                    <a:pt x="146" y="51"/>
                  </a:cubicBezTo>
                  <a:cubicBezTo>
                    <a:pt x="147" y="50"/>
                    <a:pt x="148" y="49"/>
                    <a:pt x="148" y="49"/>
                  </a:cubicBezTo>
                  <a:cubicBezTo>
                    <a:pt x="149" y="48"/>
                    <a:pt x="149" y="48"/>
                    <a:pt x="150" y="47"/>
                  </a:cubicBezTo>
                  <a:cubicBezTo>
                    <a:pt x="151" y="46"/>
                    <a:pt x="152" y="44"/>
                    <a:pt x="153" y="43"/>
                  </a:cubicBezTo>
                  <a:cubicBezTo>
                    <a:pt x="153" y="43"/>
                    <a:pt x="153" y="43"/>
                    <a:pt x="153" y="43"/>
                  </a:cubicBezTo>
                  <a:cubicBezTo>
                    <a:pt x="151" y="43"/>
                    <a:pt x="150" y="43"/>
                    <a:pt x="149" y="42"/>
                  </a:cubicBezTo>
                  <a:cubicBezTo>
                    <a:pt x="149" y="44"/>
                    <a:pt x="147" y="45"/>
                    <a:pt x="146" y="46"/>
                  </a:cubicBezTo>
                  <a:cubicBezTo>
                    <a:pt x="146" y="47"/>
                    <a:pt x="146" y="47"/>
                    <a:pt x="145" y="47"/>
                  </a:cubicBezTo>
                  <a:cubicBezTo>
                    <a:pt x="145" y="47"/>
                    <a:pt x="145" y="48"/>
                    <a:pt x="144" y="48"/>
                  </a:cubicBezTo>
                  <a:cubicBezTo>
                    <a:pt x="143" y="49"/>
                    <a:pt x="143" y="50"/>
                    <a:pt x="142" y="51"/>
                  </a:cubicBezTo>
                  <a:cubicBezTo>
                    <a:pt x="142" y="51"/>
                    <a:pt x="142" y="51"/>
                    <a:pt x="142" y="51"/>
                  </a:cubicBezTo>
                  <a:close/>
                  <a:moveTo>
                    <a:pt x="136" y="50"/>
                  </a:moveTo>
                  <a:cubicBezTo>
                    <a:pt x="137" y="50"/>
                    <a:pt x="137" y="50"/>
                    <a:pt x="138" y="51"/>
                  </a:cubicBezTo>
                  <a:cubicBezTo>
                    <a:pt x="139" y="49"/>
                    <a:pt x="140" y="48"/>
                    <a:pt x="141" y="47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3" y="46"/>
                    <a:pt x="143" y="45"/>
                    <a:pt x="143" y="45"/>
                  </a:cubicBezTo>
                  <a:cubicBezTo>
                    <a:pt x="144" y="44"/>
                    <a:pt x="145" y="44"/>
                    <a:pt x="145" y="43"/>
                  </a:cubicBezTo>
                  <a:cubicBezTo>
                    <a:pt x="145" y="43"/>
                    <a:pt x="146" y="43"/>
                    <a:pt x="146" y="43"/>
                  </a:cubicBezTo>
                  <a:cubicBezTo>
                    <a:pt x="146" y="42"/>
                    <a:pt x="146" y="42"/>
                    <a:pt x="146" y="42"/>
                  </a:cubicBezTo>
                  <a:cubicBezTo>
                    <a:pt x="145" y="42"/>
                    <a:pt x="143" y="42"/>
                    <a:pt x="143" y="42"/>
                  </a:cubicBezTo>
                  <a:cubicBezTo>
                    <a:pt x="143" y="42"/>
                    <a:pt x="143" y="42"/>
                    <a:pt x="143" y="42"/>
                  </a:cubicBezTo>
                  <a:cubicBezTo>
                    <a:pt x="142" y="44"/>
                    <a:pt x="141" y="45"/>
                    <a:pt x="140" y="46"/>
                  </a:cubicBezTo>
                  <a:cubicBezTo>
                    <a:pt x="140" y="47"/>
                    <a:pt x="139" y="47"/>
                    <a:pt x="139" y="47"/>
                  </a:cubicBezTo>
                  <a:cubicBezTo>
                    <a:pt x="139" y="48"/>
                    <a:pt x="139" y="48"/>
                    <a:pt x="139" y="48"/>
                  </a:cubicBezTo>
                  <a:cubicBezTo>
                    <a:pt x="138" y="49"/>
                    <a:pt x="137" y="50"/>
                    <a:pt x="136" y="50"/>
                  </a:cubicBezTo>
                  <a:close/>
                  <a:moveTo>
                    <a:pt x="132" y="50"/>
                  </a:moveTo>
                  <a:cubicBezTo>
                    <a:pt x="133" y="50"/>
                    <a:pt x="133" y="49"/>
                    <a:pt x="134" y="4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35" y="47"/>
                    <a:pt x="136" y="46"/>
                    <a:pt x="137" y="45"/>
                  </a:cubicBezTo>
                  <a:cubicBezTo>
                    <a:pt x="136" y="46"/>
                    <a:pt x="135" y="47"/>
                    <a:pt x="133" y="48"/>
                  </a:cubicBezTo>
                  <a:cubicBezTo>
                    <a:pt x="133" y="48"/>
                    <a:pt x="132" y="49"/>
                    <a:pt x="132" y="49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31" y="50"/>
                    <a:pt x="132" y="50"/>
                    <a:pt x="132" y="50"/>
                  </a:cubicBezTo>
                  <a:close/>
                  <a:moveTo>
                    <a:pt x="128" y="46"/>
                  </a:moveTo>
                  <a:cubicBezTo>
                    <a:pt x="127" y="46"/>
                    <a:pt x="127" y="47"/>
                    <a:pt x="126" y="48"/>
                  </a:cubicBezTo>
                  <a:cubicBezTo>
                    <a:pt x="126" y="47"/>
                    <a:pt x="126" y="47"/>
                    <a:pt x="127" y="47"/>
                  </a:cubicBezTo>
                  <a:cubicBezTo>
                    <a:pt x="127" y="46"/>
                    <a:pt x="128" y="46"/>
                    <a:pt x="128" y="46"/>
                  </a:cubicBezTo>
                  <a:cubicBezTo>
                    <a:pt x="128" y="46"/>
                    <a:pt x="128" y="46"/>
                    <a:pt x="128" y="46"/>
                  </a:cubicBezTo>
                  <a:close/>
                  <a:moveTo>
                    <a:pt x="119" y="41"/>
                  </a:moveTo>
                  <a:cubicBezTo>
                    <a:pt x="119" y="42"/>
                    <a:pt x="119" y="43"/>
                    <a:pt x="119" y="44"/>
                  </a:cubicBezTo>
                  <a:cubicBezTo>
                    <a:pt x="120" y="43"/>
                    <a:pt x="121" y="43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0" y="42"/>
                    <a:pt x="120" y="41"/>
                    <a:pt x="119" y="41"/>
                  </a:cubicBezTo>
                  <a:close/>
                  <a:moveTo>
                    <a:pt x="125" y="39"/>
                  </a:moveTo>
                  <a:cubicBezTo>
                    <a:pt x="130" y="39"/>
                    <a:pt x="135" y="39"/>
                    <a:pt x="140" y="39"/>
                  </a:cubicBezTo>
                  <a:cubicBezTo>
                    <a:pt x="142" y="39"/>
                    <a:pt x="143" y="39"/>
                    <a:pt x="144" y="39"/>
                  </a:cubicBezTo>
                  <a:cubicBezTo>
                    <a:pt x="154" y="40"/>
                    <a:pt x="163" y="40"/>
                    <a:pt x="171" y="41"/>
                  </a:cubicBezTo>
                  <a:cubicBezTo>
                    <a:pt x="174" y="41"/>
                    <a:pt x="174" y="41"/>
                    <a:pt x="174" y="41"/>
                  </a:cubicBezTo>
                  <a:cubicBezTo>
                    <a:pt x="190" y="42"/>
                    <a:pt x="206" y="43"/>
                    <a:pt x="222" y="43"/>
                  </a:cubicBezTo>
                  <a:cubicBezTo>
                    <a:pt x="223" y="43"/>
                    <a:pt x="223" y="43"/>
                    <a:pt x="223" y="43"/>
                  </a:cubicBezTo>
                  <a:cubicBezTo>
                    <a:pt x="224" y="42"/>
                    <a:pt x="224" y="41"/>
                    <a:pt x="223" y="39"/>
                  </a:cubicBezTo>
                  <a:cubicBezTo>
                    <a:pt x="223" y="39"/>
                    <a:pt x="223" y="39"/>
                    <a:pt x="223" y="39"/>
                  </a:cubicBezTo>
                  <a:cubicBezTo>
                    <a:pt x="223" y="39"/>
                    <a:pt x="222" y="38"/>
                    <a:pt x="222" y="38"/>
                  </a:cubicBezTo>
                  <a:cubicBezTo>
                    <a:pt x="222" y="38"/>
                    <a:pt x="222" y="37"/>
                    <a:pt x="222" y="37"/>
                  </a:cubicBezTo>
                  <a:cubicBezTo>
                    <a:pt x="222" y="37"/>
                    <a:pt x="222" y="37"/>
                    <a:pt x="222" y="37"/>
                  </a:cubicBezTo>
                  <a:cubicBezTo>
                    <a:pt x="220" y="34"/>
                    <a:pt x="217" y="31"/>
                    <a:pt x="216" y="29"/>
                  </a:cubicBezTo>
                  <a:cubicBezTo>
                    <a:pt x="212" y="25"/>
                    <a:pt x="208" y="22"/>
                    <a:pt x="204" y="20"/>
                  </a:cubicBezTo>
                  <a:cubicBezTo>
                    <a:pt x="197" y="15"/>
                    <a:pt x="187" y="11"/>
                    <a:pt x="177" y="8"/>
                  </a:cubicBezTo>
                  <a:cubicBezTo>
                    <a:pt x="167" y="6"/>
                    <a:pt x="156" y="4"/>
                    <a:pt x="145" y="3"/>
                  </a:cubicBezTo>
                  <a:cubicBezTo>
                    <a:pt x="140" y="3"/>
                    <a:pt x="136" y="3"/>
                    <a:pt x="132" y="3"/>
                  </a:cubicBezTo>
                  <a:cubicBezTo>
                    <a:pt x="130" y="3"/>
                    <a:pt x="128" y="3"/>
                    <a:pt x="126" y="3"/>
                  </a:cubicBezTo>
                  <a:cubicBezTo>
                    <a:pt x="124" y="3"/>
                    <a:pt x="122" y="3"/>
                    <a:pt x="120" y="3"/>
                  </a:cubicBezTo>
                  <a:cubicBezTo>
                    <a:pt x="120" y="3"/>
                    <a:pt x="120" y="3"/>
                    <a:pt x="119" y="3"/>
                  </a:cubicBezTo>
                  <a:cubicBezTo>
                    <a:pt x="119" y="6"/>
                    <a:pt x="119" y="10"/>
                    <a:pt x="120" y="13"/>
                  </a:cubicBezTo>
                  <a:cubicBezTo>
                    <a:pt x="120" y="21"/>
                    <a:pt x="120" y="30"/>
                    <a:pt x="119" y="39"/>
                  </a:cubicBezTo>
                  <a:cubicBezTo>
                    <a:pt x="121" y="39"/>
                    <a:pt x="123" y="39"/>
                    <a:pt x="125" y="39"/>
                  </a:cubicBezTo>
                  <a:close/>
                  <a:moveTo>
                    <a:pt x="122" y="42"/>
                  </a:moveTo>
                  <a:cubicBezTo>
                    <a:pt x="123" y="42"/>
                    <a:pt x="123" y="42"/>
                    <a:pt x="123" y="42"/>
                  </a:cubicBezTo>
                  <a:cubicBezTo>
                    <a:pt x="123" y="42"/>
                    <a:pt x="123" y="43"/>
                    <a:pt x="123" y="43"/>
                  </a:cubicBezTo>
                  <a:cubicBezTo>
                    <a:pt x="123" y="43"/>
                    <a:pt x="124" y="42"/>
                    <a:pt x="124" y="42"/>
                  </a:cubicBezTo>
                  <a:cubicBezTo>
                    <a:pt x="124" y="42"/>
                    <a:pt x="123" y="42"/>
                    <a:pt x="122" y="42"/>
                  </a:cubicBezTo>
                  <a:close/>
                  <a:moveTo>
                    <a:pt x="127" y="42"/>
                  </a:moveTo>
                  <a:cubicBezTo>
                    <a:pt x="127" y="42"/>
                    <a:pt x="127" y="43"/>
                    <a:pt x="127" y="43"/>
                  </a:cubicBezTo>
                  <a:cubicBezTo>
                    <a:pt x="127" y="43"/>
                    <a:pt x="127" y="43"/>
                    <a:pt x="127" y="43"/>
                  </a:cubicBezTo>
                  <a:cubicBezTo>
                    <a:pt x="127" y="43"/>
                    <a:pt x="128" y="42"/>
                    <a:pt x="129" y="42"/>
                  </a:cubicBezTo>
                  <a:cubicBezTo>
                    <a:pt x="128" y="42"/>
                    <a:pt x="128" y="42"/>
                    <a:pt x="127" y="42"/>
                  </a:cubicBezTo>
                  <a:close/>
                  <a:moveTo>
                    <a:pt x="131" y="42"/>
                  </a:moveTo>
                  <a:cubicBezTo>
                    <a:pt x="131" y="42"/>
                    <a:pt x="131" y="42"/>
                    <a:pt x="131" y="43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32" y="43"/>
                    <a:pt x="132" y="42"/>
                    <a:pt x="133" y="42"/>
                  </a:cubicBezTo>
                  <a:cubicBezTo>
                    <a:pt x="132" y="42"/>
                    <a:pt x="131" y="42"/>
                    <a:pt x="131" y="4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5285627" y="2823922"/>
              <a:ext cx="1199167" cy="6093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b="1" dirty="0">
                  <a:solidFill>
                    <a:schemeClr val="accent2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5</a:t>
              </a:r>
              <a:r>
                <a:rPr lang="en-US" altLang="zh-CN" sz="2800" b="1" dirty="0" smtClean="0">
                  <a:solidFill>
                    <a:schemeClr val="accent2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0%</a:t>
              </a:r>
              <a:endParaRPr lang="zh-CN" altLang="en-US" sz="2800" b="1" dirty="0">
                <a:solidFill>
                  <a:schemeClr val="accent2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968657" y="2469804"/>
            <a:ext cx="2278296" cy="1391501"/>
            <a:chOff x="7968657" y="2469804"/>
            <a:chExt cx="2278296" cy="1391501"/>
          </a:xfrm>
        </p:grpSpPr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7968657" y="2469804"/>
              <a:ext cx="2278296" cy="1391501"/>
            </a:xfrm>
            <a:custGeom>
              <a:avLst/>
              <a:gdLst>
                <a:gd name="T0" fmla="*/ 52 w 231"/>
                <a:gd name="T1" fmla="*/ 126 h 141"/>
                <a:gd name="T2" fmla="*/ 5 w 231"/>
                <a:gd name="T3" fmla="*/ 101 h 141"/>
                <a:gd name="T4" fmla="*/ 116 w 231"/>
                <a:gd name="T5" fmla="*/ 2 h 141"/>
                <a:gd name="T6" fmla="*/ 228 w 231"/>
                <a:gd name="T7" fmla="*/ 52 h 141"/>
                <a:gd name="T8" fmla="*/ 224 w 231"/>
                <a:gd name="T9" fmla="*/ 109 h 141"/>
                <a:gd name="T10" fmla="*/ 190 w 231"/>
                <a:gd name="T11" fmla="*/ 133 h 141"/>
                <a:gd name="T12" fmla="*/ 138 w 231"/>
                <a:gd name="T13" fmla="*/ 117 h 141"/>
                <a:gd name="T14" fmla="*/ 130 w 231"/>
                <a:gd name="T15" fmla="*/ 128 h 141"/>
                <a:gd name="T16" fmla="*/ 129 w 231"/>
                <a:gd name="T17" fmla="*/ 131 h 141"/>
                <a:gd name="T18" fmla="*/ 123 w 231"/>
                <a:gd name="T19" fmla="*/ 116 h 141"/>
                <a:gd name="T20" fmla="*/ 117 w 231"/>
                <a:gd name="T21" fmla="*/ 127 h 141"/>
                <a:gd name="T22" fmla="*/ 109 w 231"/>
                <a:gd name="T23" fmla="*/ 123 h 141"/>
                <a:gd name="T24" fmla="*/ 148 w 231"/>
                <a:gd name="T25" fmla="*/ 134 h 141"/>
                <a:gd name="T26" fmla="*/ 166 w 231"/>
                <a:gd name="T27" fmla="*/ 129 h 141"/>
                <a:gd name="T28" fmla="*/ 106 w 231"/>
                <a:gd name="T29" fmla="*/ 131 h 141"/>
                <a:gd name="T30" fmla="*/ 103 w 231"/>
                <a:gd name="T31" fmla="*/ 119 h 141"/>
                <a:gd name="T32" fmla="*/ 184 w 231"/>
                <a:gd name="T33" fmla="*/ 126 h 141"/>
                <a:gd name="T34" fmla="*/ 87 w 231"/>
                <a:gd name="T35" fmla="*/ 109 h 141"/>
                <a:gd name="T36" fmla="*/ 94 w 231"/>
                <a:gd name="T37" fmla="*/ 113 h 141"/>
                <a:gd name="T38" fmla="*/ 83 w 231"/>
                <a:gd name="T39" fmla="*/ 108 h 141"/>
                <a:gd name="T40" fmla="*/ 75 w 231"/>
                <a:gd name="T41" fmla="*/ 109 h 141"/>
                <a:gd name="T42" fmla="*/ 71 w 231"/>
                <a:gd name="T43" fmla="*/ 127 h 141"/>
                <a:gd name="T44" fmla="*/ 194 w 231"/>
                <a:gd name="T45" fmla="*/ 126 h 141"/>
                <a:gd name="T46" fmla="*/ 176 w 231"/>
                <a:gd name="T47" fmla="*/ 123 h 141"/>
                <a:gd name="T48" fmla="*/ 53 w 231"/>
                <a:gd name="T49" fmla="*/ 121 h 141"/>
                <a:gd name="T50" fmla="*/ 44 w 231"/>
                <a:gd name="T51" fmla="*/ 98 h 141"/>
                <a:gd name="T52" fmla="*/ 186 w 231"/>
                <a:gd name="T53" fmla="*/ 105 h 141"/>
                <a:gd name="T54" fmla="*/ 107 w 231"/>
                <a:gd name="T55" fmla="*/ 111 h 141"/>
                <a:gd name="T56" fmla="*/ 42 w 231"/>
                <a:gd name="T57" fmla="*/ 97 h 141"/>
                <a:gd name="T58" fmla="*/ 200 w 231"/>
                <a:gd name="T59" fmla="*/ 115 h 141"/>
                <a:gd name="T60" fmla="*/ 27 w 231"/>
                <a:gd name="T61" fmla="*/ 102 h 141"/>
                <a:gd name="T62" fmla="*/ 214 w 231"/>
                <a:gd name="T63" fmla="*/ 111 h 141"/>
                <a:gd name="T64" fmla="*/ 189 w 231"/>
                <a:gd name="T65" fmla="*/ 109 h 141"/>
                <a:gd name="T66" fmla="*/ 199 w 231"/>
                <a:gd name="T67" fmla="*/ 105 h 141"/>
                <a:gd name="T68" fmla="*/ 107 w 231"/>
                <a:gd name="T69" fmla="*/ 107 h 141"/>
                <a:gd name="T70" fmla="*/ 217 w 231"/>
                <a:gd name="T71" fmla="*/ 57 h 141"/>
                <a:gd name="T72" fmla="*/ 120 w 231"/>
                <a:gd name="T73" fmla="*/ 53 h 141"/>
                <a:gd name="T74" fmla="*/ 116 w 231"/>
                <a:gd name="T75" fmla="*/ 40 h 141"/>
                <a:gd name="T76" fmla="*/ 15 w 231"/>
                <a:gd name="T77" fmla="*/ 78 h 141"/>
                <a:gd name="T78" fmla="*/ 219 w 231"/>
                <a:gd name="T79" fmla="*/ 108 h 141"/>
                <a:gd name="T80" fmla="*/ 210 w 231"/>
                <a:gd name="T81" fmla="*/ 105 h 141"/>
                <a:gd name="T82" fmla="*/ 183 w 231"/>
                <a:gd name="T83" fmla="*/ 106 h 141"/>
                <a:gd name="T84" fmla="*/ 19 w 231"/>
                <a:gd name="T85" fmla="*/ 86 h 141"/>
                <a:gd name="T86" fmla="*/ 14 w 231"/>
                <a:gd name="T87" fmla="*/ 102 h 141"/>
                <a:gd name="T88" fmla="*/ 9 w 231"/>
                <a:gd name="T89" fmla="*/ 85 h 141"/>
                <a:gd name="T90" fmla="*/ 219 w 231"/>
                <a:gd name="T91" fmla="*/ 99 h 141"/>
                <a:gd name="T92" fmla="*/ 220 w 231"/>
                <a:gd name="T93" fmla="*/ 86 h 141"/>
                <a:gd name="T94" fmla="*/ 225 w 231"/>
                <a:gd name="T95" fmla="*/ 46 h 141"/>
                <a:gd name="T96" fmla="*/ 225 w 231"/>
                <a:gd name="T97" fmla="*/ 54 h 141"/>
                <a:gd name="T98" fmla="*/ 211 w 231"/>
                <a:gd name="T99" fmla="*/ 46 h 141"/>
                <a:gd name="T100" fmla="*/ 193 w 231"/>
                <a:gd name="T101" fmla="*/ 46 h 141"/>
                <a:gd name="T102" fmla="*/ 178 w 231"/>
                <a:gd name="T103" fmla="*/ 48 h 141"/>
                <a:gd name="T104" fmla="*/ 171 w 231"/>
                <a:gd name="T105" fmla="*/ 46 h 141"/>
                <a:gd name="T106" fmla="*/ 173 w 231"/>
                <a:gd name="T107" fmla="*/ 52 h 141"/>
                <a:gd name="T108" fmla="*/ 153 w 231"/>
                <a:gd name="T109" fmla="*/ 43 h 141"/>
                <a:gd name="T110" fmla="*/ 146 w 231"/>
                <a:gd name="T111" fmla="*/ 43 h 141"/>
                <a:gd name="T112" fmla="*/ 131 w 231"/>
                <a:gd name="T113" fmla="*/ 50 h 141"/>
                <a:gd name="T114" fmla="*/ 144 w 231"/>
                <a:gd name="T115" fmla="*/ 39 h 141"/>
                <a:gd name="T116" fmla="*/ 132 w 231"/>
                <a:gd name="T117" fmla="*/ 3 h 141"/>
                <a:gd name="T118" fmla="*/ 127 w 231"/>
                <a:gd name="T119" fmla="*/ 4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1" h="141">
                  <a:moveTo>
                    <a:pt x="143" y="141"/>
                  </a:moveTo>
                  <a:cubicBezTo>
                    <a:pt x="142" y="141"/>
                    <a:pt x="142" y="141"/>
                    <a:pt x="142" y="140"/>
                  </a:cubicBezTo>
                  <a:cubicBezTo>
                    <a:pt x="141" y="139"/>
                    <a:pt x="141" y="138"/>
                    <a:pt x="141" y="137"/>
                  </a:cubicBezTo>
                  <a:cubicBezTo>
                    <a:pt x="139" y="137"/>
                    <a:pt x="136" y="137"/>
                    <a:pt x="133" y="137"/>
                  </a:cubicBezTo>
                  <a:cubicBezTo>
                    <a:pt x="120" y="137"/>
                    <a:pt x="106" y="136"/>
                    <a:pt x="92" y="134"/>
                  </a:cubicBezTo>
                  <a:cubicBezTo>
                    <a:pt x="92" y="134"/>
                    <a:pt x="92" y="135"/>
                    <a:pt x="92" y="135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0" y="136"/>
                    <a:pt x="90" y="136"/>
                    <a:pt x="89" y="135"/>
                  </a:cubicBezTo>
                  <a:cubicBezTo>
                    <a:pt x="89" y="135"/>
                    <a:pt x="89" y="134"/>
                    <a:pt x="89" y="133"/>
                  </a:cubicBezTo>
                  <a:cubicBezTo>
                    <a:pt x="89" y="133"/>
                    <a:pt x="89" y="133"/>
                    <a:pt x="89" y="133"/>
                  </a:cubicBezTo>
                  <a:cubicBezTo>
                    <a:pt x="86" y="133"/>
                    <a:pt x="84" y="133"/>
                    <a:pt x="81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72" y="131"/>
                    <a:pt x="62" y="129"/>
                    <a:pt x="52" y="126"/>
                  </a:cubicBezTo>
                  <a:cubicBezTo>
                    <a:pt x="52" y="127"/>
                    <a:pt x="51" y="127"/>
                    <a:pt x="51" y="127"/>
                  </a:cubicBezTo>
                  <a:cubicBezTo>
                    <a:pt x="50" y="127"/>
                    <a:pt x="50" y="126"/>
                    <a:pt x="50" y="126"/>
                  </a:cubicBezTo>
                  <a:cubicBezTo>
                    <a:pt x="50" y="126"/>
                    <a:pt x="50" y="126"/>
                    <a:pt x="50" y="125"/>
                  </a:cubicBezTo>
                  <a:cubicBezTo>
                    <a:pt x="49" y="125"/>
                    <a:pt x="48" y="125"/>
                    <a:pt x="47" y="125"/>
                  </a:cubicBezTo>
                  <a:cubicBezTo>
                    <a:pt x="40" y="122"/>
                    <a:pt x="33" y="118"/>
                    <a:pt x="27" y="114"/>
                  </a:cubicBezTo>
                  <a:cubicBezTo>
                    <a:pt x="27" y="115"/>
                    <a:pt x="27" y="115"/>
                    <a:pt x="26" y="115"/>
                  </a:cubicBezTo>
                  <a:cubicBezTo>
                    <a:pt x="26" y="115"/>
                    <a:pt x="26" y="114"/>
                    <a:pt x="25" y="114"/>
                  </a:cubicBezTo>
                  <a:cubicBezTo>
                    <a:pt x="25" y="114"/>
                    <a:pt x="25" y="113"/>
                    <a:pt x="25" y="113"/>
                  </a:cubicBezTo>
                  <a:cubicBezTo>
                    <a:pt x="25" y="113"/>
                    <a:pt x="21" y="111"/>
                    <a:pt x="20" y="110"/>
                  </a:cubicBezTo>
                  <a:cubicBezTo>
                    <a:pt x="20" y="110"/>
                    <a:pt x="20" y="110"/>
                    <a:pt x="20" y="110"/>
                  </a:cubicBezTo>
                  <a:cubicBezTo>
                    <a:pt x="20" y="110"/>
                    <a:pt x="19" y="110"/>
                    <a:pt x="19" y="109"/>
                  </a:cubicBezTo>
                  <a:cubicBezTo>
                    <a:pt x="16" y="108"/>
                    <a:pt x="13" y="105"/>
                    <a:pt x="9" y="103"/>
                  </a:cubicBezTo>
                  <a:cubicBezTo>
                    <a:pt x="9" y="103"/>
                    <a:pt x="8" y="103"/>
                    <a:pt x="8" y="103"/>
                  </a:cubicBezTo>
                  <a:cubicBezTo>
                    <a:pt x="7" y="103"/>
                    <a:pt x="5" y="102"/>
                    <a:pt x="5" y="101"/>
                  </a:cubicBezTo>
                  <a:cubicBezTo>
                    <a:pt x="5" y="100"/>
                    <a:pt x="5" y="99"/>
                    <a:pt x="5" y="97"/>
                  </a:cubicBezTo>
                  <a:cubicBezTo>
                    <a:pt x="4" y="97"/>
                    <a:pt x="4" y="97"/>
                    <a:pt x="4" y="96"/>
                  </a:cubicBezTo>
                  <a:cubicBezTo>
                    <a:pt x="4" y="93"/>
                    <a:pt x="4" y="89"/>
                    <a:pt x="4" y="86"/>
                  </a:cubicBezTo>
                  <a:cubicBezTo>
                    <a:pt x="4" y="80"/>
                    <a:pt x="4" y="74"/>
                    <a:pt x="4" y="67"/>
                  </a:cubicBezTo>
                  <a:cubicBezTo>
                    <a:pt x="0" y="45"/>
                    <a:pt x="26" y="29"/>
                    <a:pt x="42" y="21"/>
                  </a:cubicBezTo>
                  <a:cubicBezTo>
                    <a:pt x="49" y="18"/>
                    <a:pt x="56" y="15"/>
                    <a:pt x="62" y="14"/>
                  </a:cubicBezTo>
                  <a:cubicBezTo>
                    <a:pt x="67" y="13"/>
                    <a:pt x="72" y="12"/>
                    <a:pt x="76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9" y="9"/>
                    <a:pt x="97" y="8"/>
                    <a:pt x="106" y="8"/>
                  </a:cubicBezTo>
                  <a:cubicBezTo>
                    <a:pt x="110" y="8"/>
                    <a:pt x="113" y="8"/>
                    <a:pt x="116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6" y="6"/>
                    <a:pt x="116" y="4"/>
                    <a:pt x="116" y="3"/>
                  </a:cubicBezTo>
                  <a:cubicBezTo>
                    <a:pt x="116" y="3"/>
                    <a:pt x="116" y="2"/>
                    <a:pt x="116" y="2"/>
                  </a:cubicBezTo>
                  <a:cubicBezTo>
                    <a:pt x="115" y="1"/>
                    <a:pt x="116" y="1"/>
                    <a:pt x="117" y="0"/>
                  </a:cubicBezTo>
                  <a:cubicBezTo>
                    <a:pt x="118" y="0"/>
                    <a:pt x="119" y="0"/>
                    <a:pt x="121" y="0"/>
                  </a:cubicBezTo>
                  <a:cubicBezTo>
                    <a:pt x="124" y="0"/>
                    <a:pt x="128" y="0"/>
                    <a:pt x="131" y="0"/>
                  </a:cubicBezTo>
                  <a:cubicBezTo>
                    <a:pt x="151" y="0"/>
                    <a:pt x="168" y="2"/>
                    <a:pt x="183" y="7"/>
                  </a:cubicBezTo>
                  <a:cubicBezTo>
                    <a:pt x="194" y="10"/>
                    <a:pt x="203" y="14"/>
                    <a:pt x="210" y="20"/>
                  </a:cubicBezTo>
                  <a:cubicBezTo>
                    <a:pt x="215" y="23"/>
                    <a:pt x="218" y="26"/>
                    <a:pt x="221" y="30"/>
                  </a:cubicBezTo>
                  <a:cubicBezTo>
                    <a:pt x="221" y="30"/>
                    <a:pt x="221" y="30"/>
                    <a:pt x="221" y="30"/>
                  </a:cubicBezTo>
                  <a:cubicBezTo>
                    <a:pt x="223" y="32"/>
                    <a:pt x="225" y="35"/>
                    <a:pt x="226" y="38"/>
                  </a:cubicBezTo>
                  <a:cubicBezTo>
                    <a:pt x="227" y="38"/>
                    <a:pt x="227" y="38"/>
                    <a:pt x="228" y="39"/>
                  </a:cubicBezTo>
                  <a:cubicBezTo>
                    <a:pt x="228" y="40"/>
                    <a:pt x="228" y="41"/>
                    <a:pt x="228" y="42"/>
                  </a:cubicBezTo>
                  <a:cubicBezTo>
                    <a:pt x="228" y="42"/>
                    <a:pt x="228" y="42"/>
                    <a:pt x="228" y="43"/>
                  </a:cubicBezTo>
                  <a:cubicBezTo>
                    <a:pt x="228" y="43"/>
                    <a:pt x="229" y="44"/>
                    <a:pt x="229" y="44"/>
                  </a:cubicBezTo>
                  <a:cubicBezTo>
                    <a:pt x="228" y="46"/>
                    <a:pt x="228" y="49"/>
                    <a:pt x="228" y="51"/>
                  </a:cubicBezTo>
                  <a:cubicBezTo>
                    <a:pt x="228" y="51"/>
                    <a:pt x="228" y="52"/>
                    <a:pt x="228" y="52"/>
                  </a:cubicBezTo>
                  <a:cubicBezTo>
                    <a:pt x="228" y="52"/>
                    <a:pt x="228" y="53"/>
                    <a:pt x="228" y="53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9" y="55"/>
                    <a:pt x="229" y="57"/>
                    <a:pt x="230" y="59"/>
                  </a:cubicBezTo>
                  <a:cubicBezTo>
                    <a:pt x="230" y="59"/>
                    <a:pt x="230" y="59"/>
                    <a:pt x="230" y="59"/>
                  </a:cubicBezTo>
                  <a:cubicBezTo>
                    <a:pt x="230" y="60"/>
                    <a:pt x="231" y="60"/>
                    <a:pt x="230" y="60"/>
                  </a:cubicBezTo>
                  <a:cubicBezTo>
                    <a:pt x="229" y="65"/>
                    <a:pt x="229" y="69"/>
                    <a:pt x="230" y="74"/>
                  </a:cubicBezTo>
                  <a:cubicBezTo>
                    <a:pt x="230" y="75"/>
                    <a:pt x="230" y="76"/>
                    <a:pt x="230" y="78"/>
                  </a:cubicBezTo>
                  <a:cubicBezTo>
                    <a:pt x="230" y="80"/>
                    <a:pt x="230" y="83"/>
                    <a:pt x="230" y="86"/>
                  </a:cubicBezTo>
                  <a:cubicBezTo>
                    <a:pt x="230" y="87"/>
                    <a:pt x="230" y="88"/>
                    <a:pt x="230" y="89"/>
                  </a:cubicBezTo>
                  <a:cubicBezTo>
                    <a:pt x="230" y="92"/>
                    <a:pt x="229" y="95"/>
                    <a:pt x="229" y="98"/>
                  </a:cubicBezTo>
                  <a:cubicBezTo>
                    <a:pt x="230" y="99"/>
                    <a:pt x="230" y="99"/>
                    <a:pt x="231" y="100"/>
                  </a:cubicBezTo>
                  <a:cubicBezTo>
                    <a:pt x="231" y="100"/>
                    <a:pt x="231" y="101"/>
                    <a:pt x="230" y="102"/>
                  </a:cubicBezTo>
                  <a:cubicBezTo>
                    <a:pt x="229" y="104"/>
                    <a:pt x="226" y="106"/>
                    <a:pt x="224" y="108"/>
                  </a:cubicBezTo>
                  <a:cubicBezTo>
                    <a:pt x="224" y="109"/>
                    <a:pt x="224" y="109"/>
                    <a:pt x="224" y="109"/>
                  </a:cubicBezTo>
                  <a:cubicBezTo>
                    <a:pt x="224" y="110"/>
                    <a:pt x="224" y="110"/>
                    <a:pt x="223" y="110"/>
                  </a:cubicBezTo>
                  <a:cubicBezTo>
                    <a:pt x="223" y="110"/>
                    <a:pt x="223" y="110"/>
                    <a:pt x="223" y="110"/>
                  </a:cubicBezTo>
                  <a:cubicBezTo>
                    <a:pt x="223" y="110"/>
                    <a:pt x="223" y="110"/>
                    <a:pt x="223" y="110"/>
                  </a:cubicBezTo>
                  <a:cubicBezTo>
                    <a:pt x="219" y="113"/>
                    <a:pt x="216" y="117"/>
                    <a:pt x="212" y="120"/>
                  </a:cubicBezTo>
                  <a:cubicBezTo>
                    <a:pt x="211" y="120"/>
                    <a:pt x="211" y="120"/>
                    <a:pt x="211" y="120"/>
                  </a:cubicBezTo>
                  <a:cubicBezTo>
                    <a:pt x="211" y="120"/>
                    <a:pt x="211" y="120"/>
                    <a:pt x="211" y="120"/>
                  </a:cubicBezTo>
                  <a:cubicBezTo>
                    <a:pt x="211" y="120"/>
                    <a:pt x="210" y="121"/>
                    <a:pt x="210" y="121"/>
                  </a:cubicBezTo>
                  <a:cubicBezTo>
                    <a:pt x="209" y="121"/>
                    <a:pt x="209" y="121"/>
                    <a:pt x="209" y="121"/>
                  </a:cubicBezTo>
                  <a:cubicBezTo>
                    <a:pt x="209" y="122"/>
                    <a:pt x="209" y="122"/>
                    <a:pt x="208" y="122"/>
                  </a:cubicBezTo>
                  <a:cubicBezTo>
                    <a:pt x="208" y="122"/>
                    <a:pt x="208" y="122"/>
                    <a:pt x="208" y="122"/>
                  </a:cubicBezTo>
                  <a:cubicBezTo>
                    <a:pt x="203" y="126"/>
                    <a:pt x="198" y="129"/>
                    <a:pt x="193" y="131"/>
                  </a:cubicBezTo>
                  <a:cubicBezTo>
                    <a:pt x="193" y="132"/>
                    <a:pt x="193" y="133"/>
                    <a:pt x="192" y="133"/>
                  </a:cubicBezTo>
                  <a:cubicBezTo>
                    <a:pt x="192" y="134"/>
                    <a:pt x="192" y="134"/>
                    <a:pt x="191" y="134"/>
                  </a:cubicBezTo>
                  <a:cubicBezTo>
                    <a:pt x="190" y="134"/>
                    <a:pt x="190" y="134"/>
                    <a:pt x="190" y="133"/>
                  </a:cubicBezTo>
                  <a:cubicBezTo>
                    <a:pt x="190" y="133"/>
                    <a:pt x="190" y="132"/>
                    <a:pt x="190" y="132"/>
                  </a:cubicBezTo>
                  <a:cubicBezTo>
                    <a:pt x="189" y="132"/>
                    <a:pt x="187" y="132"/>
                    <a:pt x="186" y="133"/>
                  </a:cubicBezTo>
                  <a:cubicBezTo>
                    <a:pt x="175" y="136"/>
                    <a:pt x="162" y="137"/>
                    <a:pt x="145" y="137"/>
                  </a:cubicBezTo>
                  <a:cubicBezTo>
                    <a:pt x="145" y="137"/>
                    <a:pt x="145" y="137"/>
                    <a:pt x="144" y="137"/>
                  </a:cubicBezTo>
                  <a:cubicBezTo>
                    <a:pt x="144" y="138"/>
                    <a:pt x="144" y="139"/>
                    <a:pt x="144" y="140"/>
                  </a:cubicBezTo>
                  <a:cubicBezTo>
                    <a:pt x="144" y="141"/>
                    <a:pt x="143" y="141"/>
                    <a:pt x="143" y="141"/>
                  </a:cubicBezTo>
                  <a:close/>
                  <a:moveTo>
                    <a:pt x="109" y="132"/>
                  </a:moveTo>
                  <a:cubicBezTo>
                    <a:pt x="119" y="133"/>
                    <a:pt x="129" y="134"/>
                    <a:pt x="138" y="134"/>
                  </a:cubicBezTo>
                  <a:cubicBezTo>
                    <a:pt x="138" y="133"/>
                    <a:pt x="138" y="133"/>
                    <a:pt x="138" y="133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8" y="130"/>
                    <a:pt x="138" y="128"/>
                    <a:pt x="138" y="126"/>
                  </a:cubicBezTo>
                  <a:cubicBezTo>
                    <a:pt x="139" y="125"/>
                    <a:pt x="139" y="123"/>
                    <a:pt x="138" y="121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8" y="119"/>
                    <a:pt x="138" y="118"/>
                    <a:pt x="138" y="117"/>
                  </a:cubicBezTo>
                  <a:cubicBezTo>
                    <a:pt x="138" y="117"/>
                    <a:pt x="138" y="116"/>
                    <a:pt x="138" y="116"/>
                  </a:cubicBezTo>
                  <a:cubicBezTo>
                    <a:pt x="138" y="115"/>
                    <a:pt x="138" y="115"/>
                    <a:pt x="139" y="115"/>
                  </a:cubicBezTo>
                  <a:cubicBezTo>
                    <a:pt x="139" y="115"/>
                    <a:pt x="139" y="115"/>
                    <a:pt x="140" y="115"/>
                  </a:cubicBezTo>
                  <a:cubicBezTo>
                    <a:pt x="140" y="116"/>
                    <a:pt x="141" y="117"/>
                    <a:pt x="141" y="118"/>
                  </a:cubicBezTo>
                  <a:cubicBezTo>
                    <a:pt x="141" y="116"/>
                    <a:pt x="141" y="114"/>
                    <a:pt x="141" y="112"/>
                  </a:cubicBezTo>
                  <a:cubicBezTo>
                    <a:pt x="139" y="112"/>
                    <a:pt x="137" y="112"/>
                    <a:pt x="134" y="112"/>
                  </a:cubicBezTo>
                  <a:cubicBezTo>
                    <a:pt x="134" y="113"/>
                    <a:pt x="134" y="113"/>
                    <a:pt x="134" y="114"/>
                  </a:cubicBezTo>
                  <a:cubicBezTo>
                    <a:pt x="133" y="114"/>
                    <a:pt x="133" y="116"/>
                    <a:pt x="133" y="122"/>
                  </a:cubicBezTo>
                  <a:cubicBezTo>
                    <a:pt x="133" y="122"/>
                    <a:pt x="133" y="122"/>
                    <a:pt x="133" y="123"/>
                  </a:cubicBezTo>
                  <a:cubicBezTo>
                    <a:pt x="133" y="123"/>
                    <a:pt x="133" y="124"/>
                    <a:pt x="133" y="125"/>
                  </a:cubicBezTo>
                  <a:cubicBezTo>
                    <a:pt x="133" y="127"/>
                    <a:pt x="134" y="130"/>
                    <a:pt x="133" y="132"/>
                  </a:cubicBezTo>
                  <a:cubicBezTo>
                    <a:pt x="133" y="133"/>
                    <a:pt x="132" y="133"/>
                    <a:pt x="132" y="133"/>
                  </a:cubicBezTo>
                  <a:cubicBezTo>
                    <a:pt x="131" y="133"/>
                    <a:pt x="131" y="133"/>
                    <a:pt x="131" y="132"/>
                  </a:cubicBezTo>
                  <a:cubicBezTo>
                    <a:pt x="130" y="131"/>
                    <a:pt x="130" y="129"/>
                    <a:pt x="130" y="128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0" y="124"/>
                    <a:pt x="130" y="122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7"/>
                    <a:pt x="130" y="114"/>
                    <a:pt x="131" y="112"/>
                  </a:cubicBezTo>
                  <a:cubicBezTo>
                    <a:pt x="131" y="112"/>
                    <a:pt x="130" y="112"/>
                    <a:pt x="130" y="112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3"/>
                    <a:pt x="130" y="114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7"/>
                  </a:cubicBezTo>
                  <a:cubicBezTo>
                    <a:pt x="130" y="118"/>
                    <a:pt x="130" y="120"/>
                    <a:pt x="129" y="121"/>
                  </a:cubicBezTo>
                  <a:cubicBezTo>
                    <a:pt x="129" y="122"/>
                    <a:pt x="129" y="123"/>
                    <a:pt x="129" y="124"/>
                  </a:cubicBezTo>
                  <a:cubicBezTo>
                    <a:pt x="129" y="125"/>
                    <a:pt x="129" y="126"/>
                    <a:pt x="129" y="127"/>
                  </a:cubicBezTo>
                  <a:cubicBezTo>
                    <a:pt x="129" y="128"/>
                    <a:pt x="129" y="130"/>
                    <a:pt x="129" y="131"/>
                  </a:cubicBezTo>
                  <a:cubicBezTo>
                    <a:pt x="129" y="132"/>
                    <a:pt x="129" y="132"/>
                    <a:pt x="128" y="132"/>
                  </a:cubicBezTo>
                  <a:cubicBezTo>
                    <a:pt x="128" y="132"/>
                    <a:pt x="127" y="132"/>
                    <a:pt x="127" y="131"/>
                  </a:cubicBezTo>
                  <a:cubicBezTo>
                    <a:pt x="127" y="131"/>
                    <a:pt x="126" y="130"/>
                    <a:pt x="126" y="130"/>
                  </a:cubicBezTo>
                  <a:cubicBezTo>
                    <a:pt x="126" y="130"/>
                    <a:pt x="126" y="130"/>
                    <a:pt x="126" y="131"/>
                  </a:cubicBezTo>
                  <a:cubicBezTo>
                    <a:pt x="126" y="131"/>
                    <a:pt x="125" y="131"/>
                    <a:pt x="125" y="131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3" y="128"/>
                    <a:pt x="123" y="125"/>
                    <a:pt x="123" y="122"/>
                  </a:cubicBezTo>
                  <a:cubicBezTo>
                    <a:pt x="123" y="122"/>
                    <a:pt x="123" y="121"/>
                    <a:pt x="123" y="121"/>
                  </a:cubicBezTo>
                  <a:cubicBezTo>
                    <a:pt x="123" y="117"/>
                    <a:pt x="124" y="115"/>
                    <a:pt x="124" y="112"/>
                  </a:cubicBezTo>
                  <a:cubicBezTo>
                    <a:pt x="124" y="112"/>
                    <a:pt x="124" y="112"/>
                    <a:pt x="123" y="112"/>
                  </a:cubicBezTo>
                  <a:cubicBezTo>
                    <a:pt x="123" y="112"/>
                    <a:pt x="123" y="112"/>
                    <a:pt x="123" y="113"/>
                  </a:cubicBezTo>
                  <a:cubicBezTo>
                    <a:pt x="123" y="113"/>
                    <a:pt x="123" y="113"/>
                    <a:pt x="123" y="114"/>
                  </a:cubicBezTo>
                  <a:cubicBezTo>
                    <a:pt x="123" y="114"/>
                    <a:pt x="123" y="114"/>
                    <a:pt x="123" y="114"/>
                  </a:cubicBezTo>
                  <a:cubicBezTo>
                    <a:pt x="123" y="115"/>
                    <a:pt x="123" y="115"/>
                    <a:pt x="123" y="116"/>
                  </a:cubicBezTo>
                  <a:cubicBezTo>
                    <a:pt x="123" y="116"/>
                    <a:pt x="123" y="116"/>
                    <a:pt x="123" y="117"/>
                  </a:cubicBezTo>
                  <a:cubicBezTo>
                    <a:pt x="123" y="118"/>
                    <a:pt x="123" y="118"/>
                    <a:pt x="123" y="119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3" y="124"/>
                    <a:pt x="123" y="128"/>
                    <a:pt x="122" y="132"/>
                  </a:cubicBezTo>
                  <a:cubicBezTo>
                    <a:pt x="122" y="132"/>
                    <a:pt x="121" y="133"/>
                    <a:pt x="121" y="133"/>
                  </a:cubicBezTo>
                  <a:cubicBezTo>
                    <a:pt x="120" y="133"/>
                    <a:pt x="120" y="132"/>
                    <a:pt x="120" y="132"/>
                  </a:cubicBezTo>
                  <a:cubicBezTo>
                    <a:pt x="119" y="129"/>
                    <a:pt x="119" y="125"/>
                    <a:pt x="119" y="122"/>
                  </a:cubicBezTo>
                  <a:cubicBezTo>
                    <a:pt x="119" y="120"/>
                    <a:pt x="120" y="118"/>
                    <a:pt x="119" y="116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19" y="114"/>
                    <a:pt x="119" y="113"/>
                    <a:pt x="120" y="112"/>
                  </a:cubicBezTo>
                  <a:cubicBezTo>
                    <a:pt x="119" y="112"/>
                    <a:pt x="119" y="112"/>
                    <a:pt x="118" y="112"/>
                  </a:cubicBezTo>
                  <a:cubicBezTo>
                    <a:pt x="118" y="114"/>
                    <a:pt x="118" y="116"/>
                    <a:pt x="118" y="117"/>
                  </a:cubicBezTo>
                  <a:cubicBezTo>
                    <a:pt x="117" y="119"/>
                    <a:pt x="117" y="120"/>
                    <a:pt x="117" y="121"/>
                  </a:cubicBezTo>
                  <a:cubicBezTo>
                    <a:pt x="117" y="123"/>
                    <a:pt x="117" y="125"/>
                    <a:pt x="117" y="127"/>
                  </a:cubicBezTo>
                  <a:cubicBezTo>
                    <a:pt x="117" y="128"/>
                    <a:pt x="117" y="128"/>
                    <a:pt x="117" y="129"/>
                  </a:cubicBezTo>
                  <a:cubicBezTo>
                    <a:pt x="117" y="130"/>
                    <a:pt x="117" y="131"/>
                    <a:pt x="116" y="131"/>
                  </a:cubicBezTo>
                  <a:cubicBezTo>
                    <a:pt x="116" y="131"/>
                    <a:pt x="115" y="130"/>
                    <a:pt x="115" y="130"/>
                  </a:cubicBezTo>
                  <a:cubicBezTo>
                    <a:pt x="113" y="126"/>
                    <a:pt x="114" y="121"/>
                    <a:pt x="114" y="117"/>
                  </a:cubicBezTo>
                  <a:cubicBezTo>
                    <a:pt x="115" y="115"/>
                    <a:pt x="115" y="113"/>
                    <a:pt x="115" y="112"/>
                  </a:cubicBezTo>
                  <a:cubicBezTo>
                    <a:pt x="114" y="112"/>
                    <a:pt x="114" y="112"/>
                    <a:pt x="113" y="112"/>
                  </a:cubicBezTo>
                  <a:cubicBezTo>
                    <a:pt x="113" y="112"/>
                    <a:pt x="113" y="113"/>
                    <a:pt x="113" y="114"/>
                  </a:cubicBezTo>
                  <a:cubicBezTo>
                    <a:pt x="113" y="119"/>
                    <a:pt x="113" y="124"/>
                    <a:pt x="112" y="129"/>
                  </a:cubicBez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09" y="129"/>
                    <a:pt x="109" y="128"/>
                  </a:cubicBezTo>
                  <a:cubicBezTo>
                    <a:pt x="109" y="125"/>
                    <a:pt x="109" y="122"/>
                    <a:pt x="110" y="119"/>
                  </a:cubicBezTo>
                  <a:cubicBezTo>
                    <a:pt x="110" y="116"/>
                    <a:pt x="110" y="114"/>
                    <a:pt x="110" y="111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09" y="115"/>
                    <a:pt x="109" y="118"/>
                    <a:pt x="109" y="123"/>
                  </a:cubicBezTo>
                  <a:cubicBezTo>
                    <a:pt x="109" y="123"/>
                    <a:pt x="109" y="124"/>
                    <a:pt x="109" y="125"/>
                  </a:cubicBezTo>
                  <a:cubicBezTo>
                    <a:pt x="109" y="127"/>
                    <a:pt x="109" y="130"/>
                    <a:pt x="109" y="132"/>
                  </a:cubicBezTo>
                  <a:close/>
                  <a:moveTo>
                    <a:pt x="144" y="112"/>
                  </a:moveTo>
                  <a:cubicBezTo>
                    <a:pt x="144" y="116"/>
                    <a:pt x="144" y="119"/>
                    <a:pt x="144" y="123"/>
                  </a:cubicBezTo>
                  <a:cubicBezTo>
                    <a:pt x="144" y="124"/>
                    <a:pt x="144" y="125"/>
                    <a:pt x="144" y="126"/>
                  </a:cubicBezTo>
                  <a:cubicBezTo>
                    <a:pt x="144" y="126"/>
                    <a:pt x="144" y="134"/>
                    <a:pt x="144" y="13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5" y="131"/>
                    <a:pt x="145" y="129"/>
                    <a:pt x="145" y="126"/>
                  </a:cubicBezTo>
                  <a:cubicBezTo>
                    <a:pt x="145" y="126"/>
                    <a:pt x="145" y="125"/>
                    <a:pt x="145" y="124"/>
                  </a:cubicBezTo>
                  <a:cubicBezTo>
                    <a:pt x="145" y="121"/>
                    <a:pt x="145" y="121"/>
                    <a:pt x="145" y="121"/>
                  </a:cubicBezTo>
                  <a:cubicBezTo>
                    <a:pt x="145" y="119"/>
                    <a:pt x="145" y="116"/>
                    <a:pt x="145" y="113"/>
                  </a:cubicBezTo>
                  <a:cubicBezTo>
                    <a:pt x="145" y="113"/>
                    <a:pt x="145" y="112"/>
                    <a:pt x="146" y="112"/>
                  </a:cubicBezTo>
                  <a:cubicBezTo>
                    <a:pt x="145" y="112"/>
                    <a:pt x="145" y="112"/>
                    <a:pt x="144" y="112"/>
                  </a:cubicBezTo>
                  <a:close/>
                  <a:moveTo>
                    <a:pt x="148" y="134"/>
                  </a:moveTo>
                  <a:cubicBezTo>
                    <a:pt x="148" y="134"/>
                    <a:pt x="148" y="134"/>
                    <a:pt x="148" y="134"/>
                  </a:cubicBezTo>
                  <a:cubicBezTo>
                    <a:pt x="148" y="133"/>
                    <a:pt x="148" y="133"/>
                    <a:pt x="148" y="133"/>
                  </a:cubicBezTo>
                  <a:cubicBezTo>
                    <a:pt x="148" y="133"/>
                    <a:pt x="148" y="133"/>
                    <a:pt x="148" y="134"/>
                  </a:cubicBezTo>
                  <a:close/>
                  <a:moveTo>
                    <a:pt x="156" y="112"/>
                  </a:moveTo>
                  <a:cubicBezTo>
                    <a:pt x="156" y="112"/>
                    <a:pt x="156" y="112"/>
                    <a:pt x="157" y="113"/>
                  </a:cubicBezTo>
                  <a:cubicBezTo>
                    <a:pt x="157" y="113"/>
                    <a:pt x="157" y="113"/>
                    <a:pt x="157" y="114"/>
                  </a:cubicBezTo>
                  <a:cubicBezTo>
                    <a:pt x="156" y="118"/>
                    <a:pt x="156" y="121"/>
                    <a:pt x="156" y="125"/>
                  </a:cubicBezTo>
                  <a:cubicBezTo>
                    <a:pt x="156" y="127"/>
                    <a:pt x="156" y="129"/>
                    <a:pt x="156" y="131"/>
                  </a:cubicBezTo>
                  <a:cubicBezTo>
                    <a:pt x="156" y="131"/>
                    <a:pt x="156" y="132"/>
                    <a:pt x="156" y="132"/>
                  </a:cubicBezTo>
                  <a:cubicBezTo>
                    <a:pt x="156" y="132"/>
                    <a:pt x="156" y="133"/>
                    <a:pt x="156" y="133"/>
                  </a:cubicBezTo>
                  <a:cubicBezTo>
                    <a:pt x="156" y="133"/>
                    <a:pt x="157" y="133"/>
                    <a:pt x="157" y="133"/>
                  </a:cubicBezTo>
                  <a:cubicBezTo>
                    <a:pt x="160" y="133"/>
                    <a:pt x="164" y="133"/>
                    <a:pt x="167" y="132"/>
                  </a:cubicBezTo>
                  <a:cubicBezTo>
                    <a:pt x="167" y="132"/>
                    <a:pt x="167" y="131"/>
                    <a:pt x="167" y="130"/>
                  </a:cubicBezTo>
                  <a:cubicBezTo>
                    <a:pt x="167" y="130"/>
                    <a:pt x="166" y="129"/>
                    <a:pt x="166" y="129"/>
                  </a:cubicBezTo>
                  <a:cubicBezTo>
                    <a:pt x="166" y="128"/>
                    <a:pt x="166" y="126"/>
                    <a:pt x="166" y="124"/>
                  </a:cubicBezTo>
                  <a:cubicBezTo>
                    <a:pt x="166" y="124"/>
                    <a:pt x="166" y="123"/>
                    <a:pt x="166" y="123"/>
                  </a:cubicBezTo>
                  <a:cubicBezTo>
                    <a:pt x="166" y="121"/>
                    <a:pt x="166" y="120"/>
                    <a:pt x="166" y="118"/>
                  </a:cubicBezTo>
                  <a:cubicBezTo>
                    <a:pt x="166" y="117"/>
                    <a:pt x="166" y="117"/>
                    <a:pt x="166" y="117"/>
                  </a:cubicBezTo>
                  <a:cubicBezTo>
                    <a:pt x="166" y="116"/>
                    <a:pt x="166" y="115"/>
                    <a:pt x="166" y="114"/>
                  </a:cubicBezTo>
                  <a:cubicBezTo>
                    <a:pt x="166" y="112"/>
                    <a:pt x="166" y="111"/>
                    <a:pt x="166" y="109"/>
                  </a:cubicBezTo>
                  <a:cubicBezTo>
                    <a:pt x="162" y="110"/>
                    <a:pt x="158" y="111"/>
                    <a:pt x="154" y="111"/>
                  </a:cubicBezTo>
                  <a:cubicBezTo>
                    <a:pt x="154" y="111"/>
                    <a:pt x="154" y="112"/>
                    <a:pt x="154" y="112"/>
                  </a:cubicBezTo>
                  <a:cubicBezTo>
                    <a:pt x="154" y="112"/>
                    <a:pt x="154" y="113"/>
                    <a:pt x="154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2"/>
                    <a:pt x="155" y="112"/>
                    <a:pt x="156" y="112"/>
                  </a:cubicBezTo>
                  <a:close/>
                  <a:moveTo>
                    <a:pt x="106" y="132"/>
                  </a:moveTo>
                  <a:cubicBezTo>
                    <a:pt x="106" y="131"/>
                    <a:pt x="106" y="130"/>
                    <a:pt x="106" y="129"/>
                  </a:cubicBezTo>
                  <a:cubicBezTo>
                    <a:pt x="106" y="130"/>
                    <a:pt x="106" y="131"/>
                    <a:pt x="106" y="131"/>
                  </a:cubicBezTo>
                  <a:cubicBezTo>
                    <a:pt x="106" y="131"/>
                    <a:pt x="105" y="132"/>
                    <a:pt x="105" y="132"/>
                  </a:cubicBezTo>
                  <a:cubicBezTo>
                    <a:pt x="106" y="132"/>
                    <a:pt x="106" y="132"/>
                    <a:pt x="106" y="132"/>
                  </a:cubicBezTo>
                  <a:close/>
                  <a:moveTo>
                    <a:pt x="174" y="129"/>
                  </a:moveTo>
                  <a:cubicBezTo>
                    <a:pt x="174" y="130"/>
                    <a:pt x="174" y="131"/>
                    <a:pt x="174" y="132"/>
                  </a:cubicBezTo>
                  <a:cubicBezTo>
                    <a:pt x="174" y="132"/>
                    <a:pt x="175" y="131"/>
                    <a:pt x="176" y="131"/>
                  </a:cubicBezTo>
                  <a:cubicBezTo>
                    <a:pt x="176" y="130"/>
                    <a:pt x="176" y="129"/>
                    <a:pt x="176" y="128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75" y="129"/>
                    <a:pt x="175" y="129"/>
                    <a:pt x="174" y="129"/>
                  </a:cubicBezTo>
                  <a:close/>
                  <a:moveTo>
                    <a:pt x="100" y="131"/>
                  </a:moveTo>
                  <a:cubicBezTo>
                    <a:pt x="101" y="131"/>
                    <a:pt x="102" y="131"/>
                    <a:pt x="103" y="131"/>
                  </a:cubicBezTo>
                  <a:cubicBezTo>
                    <a:pt x="103" y="131"/>
                    <a:pt x="103" y="131"/>
                    <a:pt x="103" y="131"/>
                  </a:cubicBezTo>
                  <a:cubicBezTo>
                    <a:pt x="103" y="129"/>
                    <a:pt x="103" y="126"/>
                    <a:pt x="103" y="123"/>
                  </a:cubicBezTo>
                  <a:cubicBezTo>
                    <a:pt x="103" y="122"/>
                    <a:pt x="103" y="120"/>
                    <a:pt x="103" y="119"/>
                  </a:cubicBezTo>
                  <a:cubicBezTo>
                    <a:pt x="103" y="116"/>
                    <a:pt x="103" y="113"/>
                    <a:pt x="103" y="111"/>
                  </a:cubicBezTo>
                  <a:cubicBezTo>
                    <a:pt x="102" y="111"/>
                    <a:pt x="101" y="110"/>
                    <a:pt x="100" y="110"/>
                  </a:cubicBezTo>
                  <a:cubicBezTo>
                    <a:pt x="100" y="112"/>
                    <a:pt x="101" y="114"/>
                    <a:pt x="101" y="116"/>
                  </a:cubicBezTo>
                  <a:cubicBezTo>
                    <a:pt x="101" y="121"/>
                    <a:pt x="102" y="126"/>
                    <a:pt x="100" y="131"/>
                  </a:cubicBezTo>
                  <a:cubicBezTo>
                    <a:pt x="100" y="131"/>
                    <a:pt x="100" y="131"/>
                    <a:pt x="100" y="131"/>
                  </a:cubicBezTo>
                  <a:close/>
                  <a:moveTo>
                    <a:pt x="179" y="129"/>
                  </a:moveTo>
                  <a:cubicBezTo>
                    <a:pt x="179" y="130"/>
                    <a:pt x="179" y="130"/>
                    <a:pt x="178" y="131"/>
                  </a:cubicBezTo>
                  <a:cubicBezTo>
                    <a:pt x="181" y="130"/>
                    <a:pt x="184" y="130"/>
                    <a:pt x="187" y="129"/>
                  </a:cubicBezTo>
                  <a:cubicBezTo>
                    <a:pt x="186" y="129"/>
                    <a:pt x="186" y="129"/>
                    <a:pt x="186" y="129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8"/>
                    <a:pt x="185" y="127"/>
                    <a:pt x="185" y="127"/>
                  </a:cubicBezTo>
                  <a:cubicBezTo>
                    <a:pt x="185" y="127"/>
                    <a:pt x="185" y="126"/>
                    <a:pt x="185" y="126"/>
                  </a:cubicBezTo>
                  <a:cubicBezTo>
                    <a:pt x="184" y="126"/>
                    <a:pt x="184" y="126"/>
                    <a:pt x="184" y="126"/>
                  </a:cubicBezTo>
                  <a:cubicBezTo>
                    <a:pt x="184" y="127"/>
                    <a:pt x="184" y="127"/>
                    <a:pt x="183" y="128"/>
                  </a:cubicBezTo>
                  <a:cubicBezTo>
                    <a:pt x="183" y="128"/>
                    <a:pt x="183" y="129"/>
                    <a:pt x="182" y="129"/>
                  </a:cubicBezTo>
                  <a:cubicBezTo>
                    <a:pt x="182" y="129"/>
                    <a:pt x="181" y="128"/>
                    <a:pt x="181" y="128"/>
                  </a:cubicBezTo>
                  <a:cubicBezTo>
                    <a:pt x="181" y="127"/>
                    <a:pt x="181" y="127"/>
                    <a:pt x="181" y="127"/>
                  </a:cubicBezTo>
                  <a:cubicBezTo>
                    <a:pt x="181" y="127"/>
                    <a:pt x="181" y="127"/>
                    <a:pt x="181" y="127"/>
                  </a:cubicBezTo>
                  <a:cubicBezTo>
                    <a:pt x="180" y="128"/>
                    <a:pt x="180" y="128"/>
                    <a:pt x="180" y="129"/>
                  </a:cubicBezTo>
                  <a:cubicBezTo>
                    <a:pt x="180" y="129"/>
                    <a:pt x="180" y="129"/>
                    <a:pt x="179" y="129"/>
                  </a:cubicBezTo>
                  <a:cubicBezTo>
                    <a:pt x="179" y="129"/>
                    <a:pt x="179" y="129"/>
                    <a:pt x="179" y="129"/>
                  </a:cubicBezTo>
                  <a:close/>
                  <a:moveTo>
                    <a:pt x="95" y="130"/>
                  </a:moveTo>
                  <a:cubicBezTo>
                    <a:pt x="94" y="129"/>
                    <a:pt x="94" y="127"/>
                    <a:pt x="95" y="125"/>
                  </a:cubicBezTo>
                  <a:cubicBezTo>
                    <a:pt x="95" y="123"/>
                    <a:pt x="95" y="122"/>
                    <a:pt x="95" y="121"/>
                  </a:cubicBezTo>
                  <a:cubicBezTo>
                    <a:pt x="95" y="118"/>
                    <a:pt x="95" y="114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2" y="109"/>
                    <a:pt x="89" y="109"/>
                    <a:pt x="87" y="109"/>
                  </a:cubicBezTo>
                  <a:cubicBezTo>
                    <a:pt x="87" y="111"/>
                    <a:pt x="86" y="114"/>
                    <a:pt x="86" y="117"/>
                  </a:cubicBezTo>
                  <a:cubicBezTo>
                    <a:pt x="86" y="118"/>
                    <a:pt x="86" y="119"/>
                    <a:pt x="86" y="120"/>
                  </a:cubicBezTo>
                  <a:cubicBezTo>
                    <a:pt x="86" y="122"/>
                    <a:pt x="86" y="124"/>
                    <a:pt x="86" y="126"/>
                  </a:cubicBezTo>
                  <a:cubicBezTo>
                    <a:pt x="86" y="127"/>
                    <a:pt x="86" y="127"/>
                    <a:pt x="86" y="128"/>
                  </a:cubicBezTo>
                  <a:cubicBezTo>
                    <a:pt x="86" y="128"/>
                    <a:pt x="86" y="129"/>
                    <a:pt x="86" y="129"/>
                  </a:cubicBezTo>
                  <a:cubicBezTo>
                    <a:pt x="87" y="129"/>
                    <a:pt x="88" y="130"/>
                    <a:pt x="89" y="130"/>
                  </a:cubicBezTo>
                  <a:cubicBezTo>
                    <a:pt x="89" y="130"/>
                    <a:pt x="89" y="129"/>
                    <a:pt x="89" y="129"/>
                  </a:cubicBezTo>
                  <a:cubicBezTo>
                    <a:pt x="89" y="126"/>
                    <a:pt x="90" y="123"/>
                    <a:pt x="90" y="120"/>
                  </a:cubicBezTo>
                  <a:cubicBezTo>
                    <a:pt x="90" y="120"/>
                    <a:pt x="90" y="119"/>
                    <a:pt x="90" y="119"/>
                  </a:cubicBezTo>
                  <a:cubicBezTo>
                    <a:pt x="90" y="114"/>
                    <a:pt x="91" y="110"/>
                    <a:pt x="93" y="110"/>
                  </a:cubicBezTo>
                  <a:cubicBezTo>
                    <a:pt x="93" y="110"/>
                    <a:pt x="93" y="110"/>
                    <a:pt x="93" y="110"/>
                  </a:cubicBezTo>
                  <a:cubicBezTo>
                    <a:pt x="94" y="110"/>
                    <a:pt x="94" y="111"/>
                    <a:pt x="94" y="112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2"/>
                    <a:pt x="94" y="113"/>
                    <a:pt x="94" y="113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14"/>
                    <a:pt x="94" y="114"/>
                    <a:pt x="94" y="114"/>
                  </a:cubicBezTo>
                  <a:cubicBezTo>
                    <a:pt x="94" y="115"/>
                    <a:pt x="94" y="115"/>
                    <a:pt x="94" y="116"/>
                  </a:cubicBezTo>
                  <a:cubicBezTo>
                    <a:pt x="93" y="118"/>
                    <a:pt x="93" y="121"/>
                    <a:pt x="93" y="123"/>
                  </a:cubicBezTo>
                  <a:cubicBezTo>
                    <a:pt x="93" y="124"/>
                    <a:pt x="93" y="125"/>
                    <a:pt x="93" y="126"/>
                  </a:cubicBezTo>
                  <a:cubicBezTo>
                    <a:pt x="93" y="127"/>
                    <a:pt x="93" y="129"/>
                    <a:pt x="93" y="130"/>
                  </a:cubicBezTo>
                  <a:cubicBezTo>
                    <a:pt x="93" y="130"/>
                    <a:pt x="94" y="130"/>
                    <a:pt x="95" y="130"/>
                  </a:cubicBezTo>
                  <a:close/>
                  <a:moveTo>
                    <a:pt x="83" y="129"/>
                  </a:moveTo>
                  <a:cubicBezTo>
                    <a:pt x="82" y="126"/>
                    <a:pt x="83" y="124"/>
                    <a:pt x="83" y="122"/>
                  </a:cubicBezTo>
                  <a:cubicBezTo>
                    <a:pt x="83" y="121"/>
                    <a:pt x="83" y="121"/>
                    <a:pt x="83" y="120"/>
                  </a:cubicBezTo>
                  <a:cubicBezTo>
                    <a:pt x="83" y="119"/>
                    <a:pt x="83" y="117"/>
                    <a:pt x="83" y="115"/>
                  </a:cubicBezTo>
                  <a:cubicBezTo>
                    <a:pt x="84" y="113"/>
                    <a:pt x="84" y="111"/>
                    <a:pt x="84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4" y="108"/>
                    <a:pt x="83" y="108"/>
                    <a:pt x="83" y="108"/>
                  </a:cubicBezTo>
                  <a:cubicBezTo>
                    <a:pt x="83" y="112"/>
                    <a:pt x="83" y="116"/>
                    <a:pt x="82" y="120"/>
                  </a:cubicBezTo>
                  <a:cubicBezTo>
                    <a:pt x="82" y="121"/>
                    <a:pt x="82" y="122"/>
                    <a:pt x="82" y="123"/>
                  </a:cubicBezTo>
                  <a:cubicBezTo>
                    <a:pt x="82" y="126"/>
                    <a:pt x="82" y="126"/>
                    <a:pt x="82" y="126"/>
                  </a:cubicBezTo>
                  <a:cubicBezTo>
                    <a:pt x="82" y="126"/>
                    <a:pt x="82" y="127"/>
                    <a:pt x="82" y="127"/>
                  </a:cubicBezTo>
                  <a:cubicBezTo>
                    <a:pt x="82" y="128"/>
                    <a:pt x="82" y="128"/>
                    <a:pt x="82" y="129"/>
                  </a:cubicBezTo>
                  <a:cubicBezTo>
                    <a:pt x="82" y="129"/>
                    <a:pt x="83" y="129"/>
                    <a:pt x="83" y="129"/>
                  </a:cubicBezTo>
                  <a:close/>
                  <a:moveTo>
                    <a:pt x="74" y="127"/>
                  </a:moveTo>
                  <a:cubicBezTo>
                    <a:pt x="75" y="127"/>
                    <a:pt x="76" y="128"/>
                    <a:pt x="77" y="128"/>
                  </a:cubicBezTo>
                  <a:cubicBezTo>
                    <a:pt x="77" y="125"/>
                    <a:pt x="77" y="123"/>
                    <a:pt x="77" y="120"/>
                  </a:cubicBezTo>
                  <a:cubicBezTo>
                    <a:pt x="77" y="120"/>
                    <a:pt x="78" y="119"/>
                    <a:pt x="78" y="118"/>
                  </a:cubicBezTo>
                  <a:cubicBezTo>
                    <a:pt x="78" y="115"/>
                    <a:pt x="78" y="111"/>
                    <a:pt x="78" y="108"/>
                  </a:cubicBezTo>
                  <a:cubicBezTo>
                    <a:pt x="78" y="108"/>
                    <a:pt x="78" y="107"/>
                    <a:pt x="78" y="107"/>
                  </a:cubicBezTo>
                  <a:cubicBezTo>
                    <a:pt x="77" y="107"/>
                    <a:pt x="76" y="107"/>
                    <a:pt x="75" y="107"/>
                  </a:cubicBezTo>
                  <a:cubicBezTo>
                    <a:pt x="75" y="107"/>
                    <a:pt x="75" y="108"/>
                    <a:pt x="75" y="109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74" y="111"/>
                    <a:pt x="74" y="113"/>
                    <a:pt x="74" y="116"/>
                  </a:cubicBezTo>
                  <a:cubicBezTo>
                    <a:pt x="74" y="118"/>
                    <a:pt x="74" y="121"/>
                    <a:pt x="74" y="123"/>
                  </a:cubicBezTo>
                  <a:cubicBezTo>
                    <a:pt x="74" y="123"/>
                    <a:pt x="74" y="123"/>
                    <a:pt x="74" y="124"/>
                  </a:cubicBezTo>
                  <a:cubicBezTo>
                    <a:pt x="74" y="125"/>
                    <a:pt x="74" y="126"/>
                    <a:pt x="74" y="127"/>
                  </a:cubicBezTo>
                  <a:close/>
                  <a:moveTo>
                    <a:pt x="189" y="126"/>
                  </a:moveTo>
                  <a:cubicBezTo>
                    <a:pt x="189" y="126"/>
                    <a:pt x="190" y="127"/>
                    <a:pt x="190" y="127"/>
                  </a:cubicBezTo>
                  <a:cubicBezTo>
                    <a:pt x="190" y="127"/>
                    <a:pt x="190" y="127"/>
                    <a:pt x="190" y="127"/>
                  </a:cubicBezTo>
                  <a:cubicBezTo>
                    <a:pt x="190" y="127"/>
                    <a:pt x="190" y="126"/>
                    <a:pt x="190" y="125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89" y="125"/>
                    <a:pt x="189" y="126"/>
                    <a:pt x="189" y="126"/>
                  </a:cubicBezTo>
                  <a:close/>
                  <a:moveTo>
                    <a:pt x="71" y="127"/>
                  </a:moveTo>
                  <a:cubicBezTo>
                    <a:pt x="71" y="126"/>
                    <a:pt x="71" y="124"/>
                    <a:pt x="71" y="123"/>
                  </a:cubicBezTo>
                  <a:cubicBezTo>
                    <a:pt x="71" y="123"/>
                    <a:pt x="71" y="122"/>
                    <a:pt x="71" y="122"/>
                  </a:cubicBezTo>
                  <a:cubicBezTo>
                    <a:pt x="71" y="119"/>
                    <a:pt x="71" y="116"/>
                    <a:pt x="72" y="114"/>
                  </a:cubicBezTo>
                  <a:cubicBezTo>
                    <a:pt x="72" y="111"/>
                    <a:pt x="72" y="109"/>
                    <a:pt x="73" y="107"/>
                  </a:cubicBezTo>
                  <a:cubicBezTo>
                    <a:pt x="73" y="107"/>
                    <a:pt x="73" y="106"/>
                    <a:pt x="73" y="106"/>
                  </a:cubicBezTo>
                  <a:cubicBezTo>
                    <a:pt x="72" y="106"/>
                    <a:pt x="71" y="106"/>
                    <a:pt x="70" y="106"/>
                  </a:cubicBezTo>
                  <a:cubicBezTo>
                    <a:pt x="70" y="106"/>
                    <a:pt x="69" y="106"/>
                    <a:pt x="68" y="105"/>
                  </a:cubicBezTo>
                  <a:cubicBezTo>
                    <a:pt x="68" y="108"/>
                    <a:pt x="69" y="110"/>
                    <a:pt x="69" y="113"/>
                  </a:cubicBezTo>
                  <a:cubicBezTo>
                    <a:pt x="69" y="117"/>
                    <a:pt x="69" y="122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70" y="127"/>
                    <a:pt x="71" y="127"/>
                    <a:pt x="71" y="127"/>
                  </a:cubicBezTo>
                  <a:close/>
                  <a:moveTo>
                    <a:pt x="193" y="123"/>
                  </a:moveTo>
                  <a:cubicBezTo>
                    <a:pt x="193" y="124"/>
                    <a:pt x="193" y="125"/>
                    <a:pt x="193" y="126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5" y="125"/>
                    <a:pt x="195" y="123"/>
                    <a:pt x="195" y="122"/>
                  </a:cubicBezTo>
                  <a:cubicBezTo>
                    <a:pt x="194" y="122"/>
                    <a:pt x="194" y="123"/>
                    <a:pt x="193" y="123"/>
                  </a:cubicBezTo>
                  <a:close/>
                  <a:moveTo>
                    <a:pt x="60" y="125"/>
                  </a:moveTo>
                  <a:cubicBezTo>
                    <a:pt x="63" y="125"/>
                    <a:pt x="65" y="126"/>
                    <a:pt x="67" y="126"/>
                  </a:cubicBezTo>
                  <a:cubicBezTo>
                    <a:pt x="66" y="119"/>
                    <a:pt x="66" y="112"/>
                    <a:pt x="66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4" y="105"/>
                    <a:pt x="62" y="104"/>
                    <a:pt x="60" y="104"/>
                  </a:cubicBezTo>
                  <a:cubicBezTo>
                    <a:pt x="60" y="107"/>
                    <a:pt x="60" y="111"/>
                    <a:pt x="60" y="115"/>
                  </a:cubicBezTo>
                  <a:cubicBezTo>
                    <a:pt x="60" y="116"/>
                    <a:pt x="60" y="117"/>
                    <a:pt x="60" y="118"/>
                  </a:cubicBezTo>
                  <a:cubicBezTo>
                    <a:pt x="61" y="120"/>
                    <a:pt x="61" y="122"/>
                    <a:pt x="60" y="125"/>
                  </a:cubicBezTo>
                  <a:close/>
                  <a:moveTo>
                    <a:pt x="176" y="123"/>
                  </a:moveTo>
                  <a:cubicBezTo>
                    <a:pt x="176" y="123"/>
                    <a:pt x="176" y="124"/>
                    <a:pt x="176" y="125"/>
                  </a:cubicBezTo>
                  <a:cubicBezTo>
                    <a:pt x="176" y="125"/>
                    <a:pt x="176" y="125"/>
                    <a:pt x="176" y="125"/>
                  </a:cubicBezTo>
                  <a:cubicBezTo>
                    <a:pt x="176" y="124"/>
                    <a:pt x="176" y="123"/>
                    <a:pt x="176" y="123"/>
                  </a:cubicBezTo>
                  <a:close/>
                  <a:moveTo>
                    <a:pt x="197" y="123"/>
                  </a:moveTo>
                  <a:cubicBezTo>
                    <a:pt x="197" y="123"/>
                    <a:pt x="197" y="124"/>
                    <a:pt x="197" y="124"/>
                  </a:cubicBezTo>
                  <a:cubicBezTo>
                    <a:pt x="197" y="124"/>
                    <a:pt x="197" y="124"/>
                    <a:pt x="198" y="124"/>
                  </a:cubicBezTo>
                  <a:cubicBezTo>
                    <a:pt x="198" y="124"/>
                    <a:pt x="198" y="123"/>
                    <a:pt x="197" y="123"/>
                  </a:cubicBezTo>
                  <a:close/>
                  <a:moveTo>
                    <a:pt x="53" y="123"/>
                  </a:moveTo>
                  <a:cubicBezTo>
                    <a:pt x="54" y="123"/>
                    <a:pt x="56" y="123"/>
                    <a:pt x="57" y="124"/>
                  </a:cubicBezTo>
                  <a:cubicBezTo>
                    <a:pt x="57" y="121"/>
                    <a:pt x="57" y="119"/>
                    <a:pt x="57" y="116"/>
                  </a:cubicBezTo>
                  <a:cubicBezTo>
                    <a:pt x="57" y="115"/>
                    <a:pt x="57" y="115"/>
                    <a:pt x="57" y="114"/>
                  </a:cubicBezTo>
                  <a:cubicBezTo>
                    <a:pt x="57" y="109"/>
                    <a:pt x="57" y="106"/>
                    <a:pt x="58" y="103"/>
                  </a:cubicBezTo>
                  <a:cubicBezTo>
                    <a:pt x="56" y="102"/>
                    <a:pt x="55" y="102"/>
                    <a:pt x="54" y="102"/>
                  </a:cubicBezTo>
                  <a:cubicBezTo>
                    <a:pt x="54" y="106"/>
                    <a:pt x="54" y="109"/>
                    <a:pt x="53" y="113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53" y="116"/>
                    <a:pt x="53" y="118"/>
                    <a:pt x="53" y="120"/>
                  </a:cubicBezTo>
                  <a:cubicBezTo>
                    <a:pt x="53" y="120"/>
                    <a:pt x="53" y="121"/>
                    <a:pt x="53" y="121"/>
                  </a:cubicBezTo>
                  <a:cubicBezTo>
                    <a:pt x="53" y="122"/>
                    <a:pt x="53" y="122"/>
                    <a:pt x="53" y="123"/>
                  </a:cubicBezTo>
                  <a:close/>
                  <a:moveTo>
                    <a:pt x="98" y="119"/>
                  </a:moveTo>
                  <a:cubicBezTo>
                    <a:pt x="98" y="120"/>
                    <a:pt x="98" y="121"/>
                    <a:pt x="98" y="121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8" y="122"/>
                    <a:pt x="98" y="121"/>
                    <a:pt x="98" y="120"/>
                  </a:cubicBezTo>
                  <a:cubicBezTo>
                    <a:pt x="98" y="120"/>
                    <a:pt x="98" y="120"/>
                    <a:pt x="98" y="119"/>
                  </a:cubicBezTo>
                  <a:close/>
                  <a:moveTo>
                    <a:pt x="44" y="119"/>
                  </a:moveTo>
                  <a:cubicBezTo>
                    <a:pt x="45" y="120"/>
                    <a:pt x="45" y="120"/>
                    <a:pt x="46" y="120"/>
                  </a:cubicBezTo>
                  <a:cubicBezTo>
                    <a:pt x="47" y="121"/>
                    <a:pt x="48" y="121"/>
                    <a:pt x="49" y="121"/>
                  </a:cubicBezTo>
                  <a:cubicBezTo>
                    <a:pt x="49" y="120"/>
                    <a:pt x="50" y="118"/>
                    <a:pt x="50" y="116"/>
                  </a:cubicBezTo>
                  <a:cubicBezTo>
                    <a:pt x="50" y="116"/>
                    <a:pt x="50" y="115"/>
                    <a:pt x="50" y="114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1" y="108"/>
                    <a:pt x="51" y="104"/>
                    <a:pt x="51" y="101"/>
                  </a:cubicBezTo>
                  <a:cubicBezTo>
                    <a:pt x="49" y="100"/>
                    <a:pt x="46" y="99"/>
                    <a:pt x="44" y="98"/>
                  </a:cubicBezTo>
                  <a:cubicBezTo>
                    <a:pt x="44" y="102"/>
                    <a:pt x="45" y="105"/>
                    <a:pt x="45" y="108"/>
                  </a:cubicBezTo>
                  <a:cubicBezTo>
                    <a:pt x="45" y="109"/>
                    <a:pt x="45" y="110"/>
                    <a:pt x="45" y="111"/>
                  </a:cubicBezTo>
                  <a:cubicBezTo>
                    <a:pt x="45" y="113"/>
                    <a:pt x="45" y="116"/>
                    <a:pt x="44" y="119"/>
                  </a:cubicBezTo>
                  <a:cubicBezTo>
                    <a:pt x="44" y="119"/>
                    <a:pt x="44" y="119"/>
                    <a:pt x="44" y="119"/>
                  </a:cubicBezTo>
                  <a:close/>
                  <a:moveTo>
                    <a:pt x="203" y="120"/>
                  </a:moveTo>
                  <a:cubicBezTo>
                    <a:pt x="203" y="120"/>
                    <a:pt x="203" y="120"/>
                    <a:pt x="203" y="121"/>
                  </a:cubicBezTo>
                  <a:cubicBezTo>
                    <a:pt x="204" y="120"/>
                    <a:pt x="205" y="119"/>
                    <a:pt x="206" y="119"/>
                  </a:cubicBezTo>
                  <a:cubicBezTo>
                    <a:pt x="206" y="118"/>
                    <a:pt x="206" y="117"/>
                    <a:pt x="206" y="117"/>
                  </a:cubicBezTo>
                  <a:cubicBezTo>
                    <a:pt x="206" y="117"/>
                    <a:pt x="206" y="117"/>
                    <a:pt x="206" y="117"/>
                  </a:cubicBezTo>
                  <a:cubicBezTo>
                    <a:pt x="206" y="117"/>
                    <a:pt x="205" y="117"/>
                    <a:pt x="205" y="117"/>
                  </a:cubicBezTo>
                  <a:cubicBezTo>
                    <a:pt x="205" y="118"/>
                    <a:pt x="205" y="118"/>
                    <a:pt x="204" y="119"/>
                  </a:cubicBezTo>
                  <a:cubicBezTo>
                    <a:pt x="204" y="120"/>
                    <a:pt x="204" y="120"/>
                    <a:pt x="203" y="120"/>
                  </a:cubicBezTo>
                  <a:cubicBezTo>
                    <a:pt x="203" y="120"/>
                    <a:pt x="203" y="120"/>
                    <a:pt x="203" y="120"/>
                  </a:cubicBezTo>
                  <a:close/>
                  <a:moveTo>
                    <a:pt x="186" y="105"/>
                  </a:moveTo>
                  <a:cubicBezTo>
                    <a:pt x="186" y="106"/>
                    <a:pt x="186" y="107"/>
                    <a:pt x="186" y="108"/>
                  </a:cubicBezTo>
                  <a:cubicBezTo>
                    <a:pt x="186" y="108"/>
                    <a:pt x="186" y="109"/>
                    <a:pt x="186" y="109"/>
                  </a:cubicBezTo>
                  <a:cubicBezTo>
                    <a:pt x="185" y="111"/>
                    <a:pt x="185" y="113"/>
                    <a:pt x="185" y="116"/>
                  </a:cubicBezTo>
                  <a:cubicBezTo>
                    <a:pt x="185" y="117"/>
                    <a:pt x="185" y="118"/>
                    <a:pt x="185" y="119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85" y="120"/>
                    <a:pt x="185" y="119"/>
                    <a:pt x="185" y="119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5" y="116"/>
                    <a:pt x="185" y="115"/>
                    <a:pt x="186" y="114"/>
                  </a:cubicBezTo>
                  <a:cubicBezTo>
                    <a:pt x="186" y="113"/>
                    <a:pt x="186" y="111"/>
                    <a:pt x="186" y="109"/>
                  </a:cubicBezTo>
                  <a:cubicBezTo>
                    <a:pt x="186" y="108"/>
                    <a:pt x="186" y="107"/>
                    <a:pt x="186" y="106"/>
                  </a:cubicBezTo>
                  <a:cubicBezTo>
                    <a:pt x="186" y="106"/>
                    <a:pt x="186" y="105"/>
                    <a:pt x="186" y="105"/>
                  </a:cubicBezTo>
                  <a:close/>
                  <a:moveTo>
                    <a:pt x="106" y="111"/>
                  </a:moveTo>
                  <a:cubicBezTo>
                    <a:pt x="106" y="114"/>
                    <a:pt x="106" y="116"/>
                    <a:pt x="106" y="119"/>
                  </a:cubicBezTo>
                  <a:cubicBezTo>
                    <a:pt x="106" y="116"/>
                    <a:pt x="107" y="113"/>
                    <a:pt x="107" y="111"/>
                  </a:cubicBezTo>
                  <a:lnTo>
                    <a:pt x="106" y="111"/>
                  </a:lnTo>
                  <a:close/>
                  <a:moveTo>
                    <a:pt x="193" y="119"/>
                  </a:moveTo>
                  <a:cubicBezTo>
                    <a:pt x="193" y="119"/>
                    <a:pt x="193" y="118"/>
                    <a:pt x="194" y="118"/>
                  </a:cubicBezTo>
                  <a:cubicBezTo>
                    <a:pt x="194" y="118"/>
                    <a:pt x="195" y="118"/>
                    <a:pt x="195" y="117"/>
                  </a:cubicBezTo>
                  <a:cubicBezTo>
                    <a:pt x="195" y="117"/>
                    <a:pt x="195" y="117"/>
                    <a:pt x="195" y="116"/>
                  </a:cubicBezTo>
                  <a:cubicBezTo>
                    <a:pt x="194" y="117"/>
                    <a:pt x="194" y="117"/>
                    <a:pt x="193" y="117"/>
                  </a:cubicBezTo>
                  <a:cubicBezTo>
                    <a:pt x="193" y="118"/>
                    <a:pt x="193" y="118"/>
                    <a:pt x="193" y="119"/>
                  </a:cubicBezTo>
                  <a:cubicBezTo>
                    <a:pt x="193" y="119"/>
                    <a:pt x="193" y="119"/>
                    <a:pt x="193" y="119"/>
                  </a:cubicBezTo>
                  <a:close/>
                  <a:moveTo>
                    <a:pt x="35" y="115"/>
                  </a:moveTo>
                  <a:cubicBezTo>
                    <a:pt x="38" y="117"/>
                    <a:pt x="40" y="118"/>
                    <a:pt x="42" y="119"/>
                  </a:cubicBezTo>
                  <a:cubicBezTo>
                    <a:pt x="41" y="116"/>
                    <a:pt x="41" y="114"/>
                    <a:pt x="42" y="111"/>
                  </a:cubicBezTo>
                  <a:cubicBezTo>
                    <a:pt x="42" y="110"/>
                    <a:pt x="42" y="109"/>
                    <a:pt x="42" y="10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2" y="104"/>
                    <a:pt x="42" y="101"/>
                    <a:pt x="42" y="97"/>
                  </a:cubicBezTo>
                  <a:cubicBezTo>
                    <a:pt x="39" y="96"/>
                    <a:pt x="37" y="95"/>
                    <a:pt x="35" y="94"/>
                  </a:cubicBezTo>
                  <a:cubicBezTo>
                    <a:pt x="35" y="98"/>
                    <a:pt x="35" y="102"/>
                    <a:pt x="35" y="106"/>
                  </a:cubicBezTo>
                  <a:cubicBezTo>
                    <a:pt x="35" y="106"/>
                    <a:pt x="35" y="107"/>
                    <a:pt x="35" y="108"/>
                  </a:cubicBezTo>
                  <a:cubicBezTo>
                    <a:pt x="35" y="110"/>
                    <a:pt x="36" y="113"/>
                    <a:pt x="35" y="115"/>
                  </a:cubicBezTo>
                  <a:close/>
                  <a:moveTo>
                    <a:pt x="97" y="110"/>
                  </a:moveTo>
                  <a:cubicBezTo>
                    <a:pt x="97" y="112"/>
                    <a:pt x="98" y="115"/>
                    <a:pt x="98" y="118"/>
                  </a:cubicBezTo>
                  <a:cubicBezTo>
                    <a:pt x="98" y="118"/>
                    <a:pt x="98" y="118"/>
                    <a:pt x="98" y="117"/>
                  </a:cubicBezTo>
                  <a:cubicBezTo>
                    <a:pt x="98" y="115"/>
                    <a:pt x="97" y="112"/>
                    <a:pt x="97" y="110"/>
                  </a:cubicBezTo>
                  <a:cubicBezTo>
                    <a:pt x="97" y="110"/>
                    <a:pt x="97" y="110"/>
                    <a:pt x="97" y="110"/>
                  </a:cubicBezTo>
                  <a:close/>
                  <a:moveTo>
                    <a:pt x="210" y="114"/>
                  </a:moveTo>
                  <a:cubicBezTo>
                    <a:pt x="210" y="115"/>
                    <a:pt x="210" y="115"/>
                    <a:pt x="210" y="115"/>
                  </a:cubicBezTo>
                  <a:cubicBezTo>
                    <a:pt x="210" y="115"/>
                    <a:pt x="210" y="114"/>
                    <a:pt x="210" y="114"/>
                  </a:cubicBezTo>
                  <a:cubicBezTo>
                    <a:pt x="210" y="114"/>
                    <a:pt x="210" y="114"/>
                    <a:pt x="210" y="114"/>
                  </a:cubicBezTo>
                  <a:close/>
                  <a:moveTo>
                    <a:pt x="200" y="115"/>
                  </a:moveTo>
                  <a:cubicBezTo>
                    <a:pt x="200" y="114"/>
                    <a:pt x="200" y="114"/>
                    <a:pt x="200" y="114"/>
                  </a:cubicBezTo>
                  <a:cubicBezTo>
                    <a:pt x="200" y="114"/>
                    <a:pt x="200" y="113"/>
                    <a:pt x="200" y="113"/>
                  </a:cubicBezTo>
                  <a:cubicBezTo>
                    <a:pt x="200" y="113"/>
                    <a:pt x="200" y="113"/>
                    <a:pt x="199" y="113"/>
                  </a:cubicBezTo>
                  <a:cubicBezTo>
                    <a:pt x="199" y="113"/>
                    <a:pt x="199" y="114"/>
                    <a:pt x="200" y="115"/>
                  </a:cubicBezTo>
                  <a:close/>
                  <a:moveTo>
                    <a:pt x="27" y="110"/>
                  </a:moveTo>
                  <a:cubicBezTo>
                    <a:pt x="29" y="111"/>
                    <a:pt x="31" y="112"/>
                    <a:pt x="32" y="113"/>
                  </a:cubicBezTo>
                  <a:cubicBezTo>
                    <a:pt x="32" y="112"/>
                    <a:pt x="32" y="110"/>
                    <a:pt x="32" y="108"/>
                  </a:cubicBezTo>
                  <a:cubicBezTo>
                    <a:pt x="32" y="107"/>
                    <a:pt x="32" y="106"/>
                    <a:pt x="32" y="105"/>
                  </a:cubicBezTo>
                  <a:cubicBezTo>
                    <a:pt x="32" y="100"/>
                    <a:pt x="32" y="97"/>
                    <a:pt x="32" y="93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2" y="93"/>
                    <a:pt x="31" y="93"/>
                    <a:pt x="31" y="92"/>
                  </a:cubicBezTo>
                  <a:cubicBezTo>
                    <a:pt x="30" y="92"/>
                    <a:pt x="29" y="91"/>
                    <a:pt x="28" y="91"/>
                  </a:cubicBezTo>
                  <a:cubicBezTo>
                    <a:pt x="28" y="93"/>
                    <a:pt x="27" y="96"/>
                    <a:pt x="27" y="99"/>
                  </a:cubicBezTo>
                  <a:cubicBezTo>
                    <a:pt x="27" y="100"/>
                    <a:pt x="27" y="101"/>
                    <a:pt x="27" y="102"/>
                  </a:cubicBezTo>
                  <a:cubicBezTo>
                    <a:pt x="27" y="104"/>
                    <a:pt x="27" y="106"/>
                    <a:pt x="27" y="108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27" y="110"/>
                    <a:pt x="27" y="110"/>
                    <a:pt x="27" y="110"/>
                  </a:cubicBezTo>
                  <a:close/>
                  <a:moveTo>
                    <a:pt x="150" y="112"/>
                  </a:moveTo>
                  <a:cubicBezTo>
                    <a:pt x="150" y="112"/>
                    <a:pt x="151" y="112"/>
                    <a:pt x="151" y="113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0" y="112"/>
                    <a:pt x="149" y="112"/>
                    <a:pt x="148" y="112"/>
                  </a:cubicBezTo>
                  <a:cubicBezTo>
                    <a:pt x="148" y="112"/>
                    <a:pt x="148" y="112"/>
                    <a:pt x="148" y="113"/>
                  </a:cubicBezTo>
                  <a:cubicBezTo>
                    <a:pt x="149" y="112"/>
                    <a:pt x="149" y="112"/>
                    <a:pt x="150" y="112"/>
                  </a:cubicBezTo>
                  <a:close/>
                  <a:moveTo>
                    <a:pt x="214" y="111"/>
                  </a:moveTo>
                  <a:cubicBezTo>
                    <a:pt x="214" y="112"/>
                    <a:pt x="214" y="112"/>
                    <a:pt x="214" y="113"/>
                  </a:cubicBezTo>
                  <a:cubicBezTo>
                    <a:pt x="214" y="113"/>
                    <a:pt x="215" y="112"/>
                    <a:pt x="215" y="112"/>
                  </a:cubicBezTo>
                  <a:cubicBezTo>
                    <a:pt x="215" y="111"/>
                    <a:pt x="215" y="111"/>
                    <a:pt x="215" y="110"/>
                  </a:cubicBezTo>
                  <a:cubicBezTo>
                    <a:pt x="215" y="110"/>
                    <a:pt x="214" y="111"/>
                    <a:pt x="214" y="111"/>
                  </a:cubicBezTo>
                  <a:close/>
                  <a:moveTo>
                    <a:pt x="193" y="102"/>
                  </a:moveTo>
                  <a:cubicBezTo>
                    <a:pt x="194" y="102"/>
                    <a:pt x="194" y="103"/>
                    <a:pt x="194" y="103"/>
                  </a:cubicBezTo>
                  <a:cubicBezTo>
                    <a:pt x="195" y="106"/>
                    <a:pt x="195" y="109"/>
                    <a:pt x="194" y="113"/>
                  </a:cubicBezTo>
                  <a:cubicBezTo>
                    <a:pt x="194" y="112"/>
                    <a:pt x="195" y="112"/>
                    <a:pt x="195" y="112"/>
                  </a:cubicBezTo>
                  <a:cubicBezTo>
                    <a:pt x="195" y="112"/>
                    <a:pt x="195" y="111"/>
                    <a:pt x="195" y="111"/>
                  </a:cubicBezTo>
                  <a:cubicBezTo>
                    <a:pt x="195" y="110"/>
                    <a:pt x="195" y="109"/>
                    <a:pt x="195" y="108"/>
                  </a:cubicBezTo>
                  <a:cubicBezTo>
                    <a:pt x="195" y="105"/>
                    <a:pt x="194" y="102"/>
                    <a:pt x="194" y="99"/>
                  </a:cubicBezTo>
                  <a:cubicBezTo>
                    <a:pt x="193" y="100"/>
                    <a:pt x="191" y="100"/>
                    <a:pt x="189" y="101"/>
                  </a:cubicBezTo>
                  <a:cubicBezTo>
                    <a:pt x="190" y="101"/>
                    <a:pt x="190" y="102"/>
                    <a:pt x="190" y="102"/>
                  </a:cubicBezTo>
                  <a:cubicBezTo>
                    <a:pt x="189" y="102"/>
                    <a:pt x="189" y="102"/>
                    <a:pt x="189" y="102"/>
                  </a:cubicBezTo>
                  <a:cubicBezTo>
                    <a:pt x="189" y="102"/>
                    <a:pt x="189" y="102"/>
                    <a:pt x="189" y="102"/>
                  </a:cubicBezTo>
                  <a:cubicBezTo>
                    <a:pt x="189" y="103"/>
                    <a:pt x="189" y="103"/>
                    <a:pt x="189" y="104"/>
                  </a:cubicBezTo>
                  <a:cubicBezTo>
                    <a:pt x="189" y="104"/>
                    <a:pt x="189" y="105"/>
                    <a:pt x="189" y="105"/>
                  </a:cubicBezTo>
                  <a:cubicBezTo>
                    <a:pt x="189" y="106"/>
                    <a:pt x="189" y="108"/>
                    <a:pt x="189" y="109"/>
                  </a:cubicBezTo>
                  <a:cubicBezTo>
                    <a:pt x="189" y="110"/>
                    <a:pt x="189" y="111"/>
                    <a:pt x="189" y="112"/>
                  </a:cubicBezTo>
                  <a:cubicBezTo>
                    <a:pt x="189" y="110"/>
                    <a:pt x="190" y="107"/>
                    <a:pt x="190" y="105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90" y="103"/>
                    <a:pt x="191" y="102"/>
                    <a:pt x="191" y="101"/>
                  </a:cubicBezTo>
                  <a:cubicBezTo>
                    <a:pt x="191" y="101"/>
                    <a:pt x="191" y="100"/>
                    <a:pt x="192" y="100"/>
                  </a:cubicBezTo>
                  <a:cubicBezTo>
                    <a:pt x="192" y="100"/>
                    <a:pt x="193" y="100"/>
                    <a:pt x="193" y="101"/>
                  </a:cubicBezTo>
                  <a:cubicBezTo>
                    <a:pt x="193" y="101"/>
                    <a:pt x="193" y="101"/>
                    <a:pt x="193" y="102"/>
                  </a:cubicBezTo>
                  <a:cubicBezTo>
                    <a:pt x="193" y="102"/>
                    <a:pt x="193" y="102"/>
                    <a:pt x="193" y="102"/>
                  </a:cubicBezTo>
                  <a:close/>
                  <a:moveTo>
                    <a:pt x="198" y="97"/>
                  </a:moveTo>
                  <a:cubicBezTo>
                    <a:pt x="198" y="101"/>
                    <a:pt x="198" y="105"/>
                    <a:pt x="199" y="109"/>
                  </a:cubicBezTo>
                  <a:cubicBezTo>
                    <a:pt x="199" y="109"/>
                    <a:pt x="200" y="108"/>
                    <a:pt x="200" y="108"/>
                  </a:cubicBezTo>
                  <a:cubicBezTo>
                    <a:pt x="200" y="107"/>
                    <a:pt x="200" y="106"/>
                    <a:pt x="200" y="106"/>
                  </a:cubicBezTo>
                  <a:cubicBezTo>
                    <a:pt x="200" y="106"/>
                    <a:pt x="200" y="106"/>
                    <a:pt x="200" y="106"/>
                  </a:cubicBezTo>
                  <a:cubicBezTo>
                    <a:pt x="199" y="106"/>
                    <a:pt x="199" y="105"/>
                    <a:pt x="199" y="105"/>
                  </a:cubicBezTo>
                  <a:cubicBezTo>
                    <a:pt x="199" y="104"/>
                    <a:pt x="199" y="104"/>
                    <a:pt x="199" y="104"/>
                  </a:cubicBezTo>
                  <a:cubicBezTo>
                    <a:pt x="199" y="103"/>
                    <a:pt x="200" y="103"/>
                    <a:pt x="200" y="103"/>
                  </a:cubicBezTo>
                  <a:cubicBezTo>
                    <a:pt x="200" y="101"/>
                    <a:pt x="200" y="100"/>
                    <a:pt x="200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99" y="98"/>
                    <a:pt x="199" y="98"/>
                    <a:pt x="200" y="97"/>
                  </a:cubicBezTo>
                  <a:cubicBezTo>
                    <a:pt x="200" y="97"/>
                    <a:pt x="200" y="97"/>
                    <a:pt x="200" y="97"/>
                  </a:cubicBezTo>
                  <a:cubicBezTo>
                    <a:pt x="200" y="97"/>
                    <a:pt x="200" y="96"/>
                    <a:pt x="200" y="96"/>
                  </a:cubicBezTo>
                  <a:cubicBezTo>
                    <a:pt x="199" y="96"/>
                    <a:pt x="199" y="96"/>
                    <a:pt x="198" y="97"/>
                  </a:cubicBezTo>
                  <a:close/>
                  <a:moveTo>
                    <a:pt x="81" y="108"/>
                  </a:moveTo>
                  <a:cubicBezTo>
                    <a:pt x="81" y="108"/>
                    <a:pt x="81" y="108"/>
                    <a:pt x="81" y="108"/>
                  </a:cubicBezTo>
                  <a:cubicBezTo>
                    <a:pt x="81" y="108"/>
                    <a:pt x="81" y="109"/>
                    <a:pt x="81" y="109"/>
                  </a:cubicBezTo>
                  <a:cubicBezTo>
                    <a:pt x="81" y="109"/>
                    <a:pt x="81" y="108"/>
                    <a:pt x="81" y="108"/>
                  </a:cubicBezTo>
                  <a:cubicBezTo>
                    <a:pt x="81" y="108"/>
                    <a:pt x="81" y="108"/>
                    <a:pt x="81" y="108"/>
                  </a:cubicBezTo>
                  <a:close/>
                  <a:moveTo>
                    <a:pt x="107" y="107"/>
                  </a:moveTo>
                  <a:cubicBezTo>
                    <a:pt x="116" y="108"/>
                    <a:pt x="125" y="109"/>
                    <a:pt x="132" y="109"/>
                  </a:cubicBezTo>
                  <a:cubicBezTo>
                    <a:pt x="145" y="109"/>
                    <a:pt x="156" y="108"/>
                    <a:pt x="166" y="105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4"/>
                    <a:pt x="167" y="104"/>
                    <a:pt x="168" y="104"/>
                  </a:cubicBezTo>
                  <a:cubicBezTo>
                    <a:pt x="168" y="104"/>
                    <a:pt x="169" y="104"/>
                    <a:pt x="169" y="105"/>
                  </a:cubicBezTo>
                  <a:cubicBezTo>
                    <a:pt x="171" y="104"/>
                    <a:pt x="174" y="103"/>
                    <a:pt x="176" y="103"/>
                  </a:cubicBezTo>
                  <a:cubicBezTo>
                    <a:pt x="188" y="99"/>
                    <a:pt x="200" y="93"/>
                    <a:pt x="210" y="85"/>
                  </a:cubicBezTo>
                  <a:cubicBezTo>
                    <a:pt x="219" y="77"/>
                    <a:pt x="228" y="69"/>
                    <a:pt x="226" y="57"/>
                  </a:cubicBezTo>
                  <a:cubicBezTo>
                    <a:pt x="224" y="57"/>
                    <a:pt x="222" y="57"/>
                    <a:pt x="220" y="57"/>
                  </a:cubicBezTo>
                  <a:cubicBezTo>
                    <a:pt x="220" y="58"/>
                    <a:pt x="220" y="58"/>
                    <a:pt x="219" y="59"/>
                  </a:cubicBezTo>
                  <a:cubicBezTo>
                    <a:pt x="219" y="59"/>
                    <a:pt x="219" y="59"/>
                    <a:pt x="218" y="59"/>
                  </a:cubicBezTo>
                  <a:cubicBezTo>
                    <a:pt x="218" y="59"/>
                    <a:pt x="218" y="59"/>
                    <a:pt x="217" y="59"/>
                  </a:cubicBezTo>
                  <a:cubicBezTo>
                    <a:pt x="217" y="59"/>
                    <a:pt x="217" y="58"/>
                    <a:pt x="217" y="58"/>
                  </a:cubicBezTo>
                  <a:cubicBezTo>
                    <a:pt x="217" y="58"/>
                    <a:pt x="217" y="57"/>
                    <a:pt x="217" y="57"/>
                  </a:cubicBezTo>
                  <a:cubicBezTo>
                    <a:pt x="217" y="57"/>
                    <a:pt x="216" y="57"/>
                    <a:pt x="215" y="57"/>
                  </a:cubicBezTo>
                  <a:cubicBezTo>
                    <a:pt x="215" y="57"/>
                    <a:pt x="215" y="57"/>
                    <a:pt x="215" y="57"/>
                  </a:cubicBezTo>
                  <a:cubicBezTo>
                    <a:pt x="214" y="57"/>
                    <a:pt x="214" y="57"/>
                    <a:pt x="214" y="57"/>
                  </a:cubicBezTo>
                  <a:cubicBezTo>
                    <a:pt x="209" y="57"/>
                    <a:pt x="204" y="57"/>
                    <a:pt x="198" y="57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8" y="57"/>
                    <a:pt x="198" y="57"/>
                    <a:pt x="197" y="57"/>
                  </a:cubicBezTo>
                  <a:cubicBezTo>
                    <a:pt x="192" y="57"/>
                    <a:pt x="186" y="56"/>
                    <a:pt x="180" y="56"/>
                  </a:cubicBezTo>
                  <a:cubicBezTo>
                    <a:pt x="177" y="56"/>
                    <a:pt x="174" y="56"/>
                    <a:pt x="171" y="56"/>
                  </a:cubicBezTo>
                  <a:cubicBezTo>
                    <a:pt x="161" y="55"/>
                    <a:pt x="151" y="55"/>
                    <a:pt x="140" y="54"/>
                  </a:cubicBezTo>
                  <a:cubicBezTo>
                    <a:pt x="138" y="54"/>
                    <a:pt x="135" y="54"/>
                    <a:pt x="132" y="54"/>
                  </a:cubicBezTo>
                  <a:cubicBezTo>
                    <a:pt x="131" y="54"/>
                    <a:pt x="129" y="54"/>
                    <a:pt x="127" y="53"/>
                  </a:cubicBezTo>
                  <a:cubicBezTo>
                    <a:pt x="125" y="53"/>
                    <a:pt x="123" y="53"/>
                    <a:pt x="121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0" y="53"/>
                    <a:pt x="119" y="53"/>
                    <a:pt x="119" y="52"/>
                  </a:cubicBezTo>
                  <a:cubicBezTo>
                    <a:pt x="119" y="52"/>
                    <a:pt x="119" y="52"/>
                    <a:pt x="119" y="52"/>
                  </a:cubicBezTo>
                  <a:cubicBezTo>
                    <a:pt x="118" y="53"/>
                    <a:pt x="118" y="53"/>
                    <a:pt x="118" y="53"/>
                  </a:cubicBezTo>
                  <a:cubicBezTo>
                    <a:pt x="118" y="53"/>
                    <a:pt x="118" y="53"/>
                    <a:pt x="117" y="53"/>
                  </a:cubicBezTo>
                  <a:cubicBezTo>
                    <a:pt x="117" y="53"/>
                    <a:pt x="117" y="53"/>
                    <a:pt x="117" y="53"/>
                  </a:cubicBezTo>
                  <a:cubicBezTo>
                    <a:pt x="117" y="53"/>
                    <a:pt x="117" y="53"/>
                    <a:pt x="117" y="53"/>
                  </a:cubicBezTo>
                  <a:cubicBezTo>
                    <a:pt x="116" y="53"/>
                    <a:pt x="116" y="53"/>
                    <a:pt x="116" y="52"/>
                  </a:cubicBezTo>
                  <a:cubicBezTo>
                    <a:pt x="116" y="52"/>
                    <a:pt x="116" y="52"/>
                    <a:pt x="116" y="51"/>
                  </a:cubicBezTo>
                  <a:cubicBezTo>
                    <a:pt x="116" y="51"/>
                    <a:pt x="116" y="51"/>
                    <a:pt x="115" y="52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4" y="52"/>
                    <a:pt x="114" y="51"/>
                    <a:pt x="114" y="51"/>
                  </a:cubicBezTo>
                  <a:cubicBezTo>
                    <a:pt x="114" y="49"/>
                    <a:pt x="115" y="48"/>
                    <a:pt x="116" y="47"/>
                  </a:cubicBezTo>
                  <a:cubicBezTo>
                    <a:pt x="116" y="47"/>
                    <a:pt x="116" y="46"/>
                    <a:pt x="116" y="45"/>
                  </a:cubicBezTo>
                  <a:cubicBezTo>
                    <a:pt x="116" y="43"/>
                    <a:pt x="116" y="42"/>
                    <a:pt x="116" y="40"/>
                  </a:cubicBezTo>
                  <a:cubicBezTo>
                    <a:pt x="116" y="40"/>
                    <a:pt x="116" y="39"/>
                    <a:pt x="116" y="39"/>
                  </a:cubicBezTo>
                  <a:cubicBezTo>
                    <a:pt x="117" y="31"/>
                    <a:pt x="117" y="23"/>
                    <a:pt x="116" y="14"/>
                  </a:cubicBezTo>
                  <a:cubicBezTo>
                    <a:pt x="116" y="13"/>
                    <a:pt x="116" y="12"/>
                    <a:pt x="116" y="11"/>
                  </a:cubicBezTo>
                  <a:cubicBezTo>
                    <a:pt x="113" y="11"/>
                    <a:pt x="110" y="11"/>
                    <a:pt x="106" y="11"/>
                  </a:cubicBezTo>
                  <a:cubicBezTo>
                    <a:pt x="96" y="11"/>
                    <a:pt x="86" y="12"/>
                    <a:pt x="77" y="14"/>
                  </a:cubicBezTo>
                  <a:cubicBezTo>
                    <a:pt x="76" y="14"/>
                    <a:pt x="74" y="15"/>
                    <a:pt x="73" y="15"/>
                  </a:cubicBezTo>
                  <a:cubicBezTo>
                    <a:pt x="66" y="16"/>
                    <a:pt x="58" y="18"/>
                    <a:pt x="50" y="21"/>
                  </a:cubicBezTo>
                  <a:cubicBezTo>
                    <a:pt x="43" y="24"/>
                    <a:pt x="36" y="27"/>
                    <a:pt x="29" y="32"/>
                  </a:cubicBezTo>
                  <a:cubicBezTo>
                    <a:pt x="19" y="39"/>
                    <a:pt x="9" y="47"/>
                    <a:pt x="7" y="58"/>
                  </a:cubicBezTo>
                  <a:cubicBezTo>
                    <a:pt x="6" y="65"/>
                    <a:pt x="8" y="71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4" y="77"/>
                    <a:pt x="14" y="77"/>
                    <a:pt x="15" y="77"/>
                  </a:cubicBezTo>
                  <a:cubicBezTo>
                    <a:pt x="15" y="77"/>
                    <a:pt x="15" y="78"/>
                    <a:pt x="15" y="78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7" y="80"/>
                    <a:pt x="20" y="82"/>
                    <a:pt x="23" y="84"/>
                  </a:cubicBezTo>
                  <a:cubicBezTo>
                    <a:pt x="35" y="91"/>
                    <a:pt x="48" y="97"/>
                    <a:pt x="62" y="100"/>
                  </a:cubicBezTo>
                  <a:cubicBezTo>
                    <a:pt x="74" y="103"/>
                    <a:pt x="86" y="105"/>
                    <a:pt x="101" y="107"/>
                  </a:cubicBezTo>
                  <a:cubicBezTo>
                    <a:pt x="102" y="107"/>
                    <a:pt x="103" y="107"/>
                    <a:pt x="104" y="107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5" y="107"/>
                    <a:pt x="105" y="106"/>
                    <a:pt x="106" y="106"/>
                  </a:cubicBezTo>
                  <a:cubicBezTo>
                    <a:pt x="106" y="106"/>
                    <a:pt x="107" y="106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lose/>
                  <a:moveTo>
                    <a:pt x="218" y="109"/>
                  </a:moveTo>
                  <a:cubicBezTo>
                    <a:pt x="219" y="108"/>
                    <a:pt x="220" y="107"/>
                    <a:pt x="221" y="106"/>
                  </a:cubicBezTo>
                  <a:cubicBezTo>
                    <a:pt x="221" y="106"/>
                    <a:pt x="221" y="106"/>
                    <a:pt x="221" y="106"/>
                  </a:cubicBezTo>
                  <a:cubicBezTo>
                    <a:pt x="220" y="105"/>
                    <a:pt x="220" y="104"/>
                    <a:pt x="220" y="103"/>
                  </a:cubicBezTo>
                  <a:cubicBezTo>
                    <a:pt x="220" y="104"/>
                    <a:pt x="220" y="105"/>
                    <a:pt x="219" y="106"/>
                  </a:cubicBezTo>
                  <a:cubicBezTo>
                    <a:pt x="219" y="107"/>
                    <a:pt x="219" y="107"/>
                    <a:pt x="219" y="108"/>
                  </a:cubicBezTo>
                  <a:cubicBezTo>
                    <a:pt x="218" y="108"/>
                    <a:pt x="218" y="108"/>
                    <a:pt x="218" y="108"/>
                  </a:cubicBezTo>
                  <a:cubicBezTo>
                    <a:pt x="218" y="109"/>
                    <a:pt x="218" y="109"/>
                    <a:pt x="218" y="109"/>
                  </a:cubicBezTo>
                  <a:close/>
                  <a:moveTo>
                    <a:pt x="24" y="108"/>
                  </a:moveTo>
                  <a:cubicBezTo>
                    <a:pt x="24" y="107"/>
                    <a:pt x="24" y="105"/>
                    <a:pt x="24" y="104"/>
                  </a:cubicBezTo>
                  <a:cubicBezTo>
                    <a:pt x="24" y="103"/>
                    <a:pt x="24" y="103"/>
                    <a:pt x="24" y="102"/>
                  </a:cubicBezTo>
                  <a:cubicBezTo>
                    <a:pt x="24" y="100"/>
                    <a:pt x="25" y="99"/>
                    <a:pt x="25" y="97"/>
                  </a:cubicBezTo>
                  <a:cubicBezTo>
                    <a:pt x="25" y="95"/>
                    <a:pt x="25" y="92"/>
                    <a:pt x="25" y="90"/>
                  </a:cubicBezTo>
                  <a:cubicBezTo>
                    <a:pt x="25" y="90"/>
                    <a:pt x="25" y="90"/>
                    <a:pt x="25" y="89"/>
                  </a:cubicBezTo>
                  <a:cubicBezTo>
                    <a:pt x="24" y="89"/>
                    <a:pt x="23" y="88"/>
                    <a:pt x="21" y="87"/>
                  </a:cubicBezTo>
                  <a:cubicBezTo>
                    <a:pt x="22" y="90"/>
                    <a:pt x="22" y="94"/>
                    <a:pt x="22" y="98"/>
                  </a:cubicBezTo>
                  <a:cubicBezTo>
                    <a:pt x="22" y="99"/>
                    <a:pt x="22" y="99"/>
                    <a:pt x="22" y="100"/>
                  </a:cubicBezTo>
                  <a:cubicBezTo>
                    <a:pt x="22" y="102"/>
                    <a:pt x="22" y="105"/>
                    <a:pt x="22" y="107"/>
                  </a:cubicBezTo>
                  <a:cubicBezTo>
                    <a:pt x="22" y="107"/>
                    <a:pt x="24" y="108"/>
                    <a:pt x="24" y="108"/>
                  </a:cubicBezTo>
                  <a:close/>
                  <a:moveTo>
                    <a:pt x="210" y="105"/>
                  </a:moveTo>
                  <a:cubicBezTo>
                    <a:pt x="210" y="106"/>
                    <a:pt x="210" y="106"/>
                    <a:pt x="209" y="107"/>
                  </a:cubicBezTo>
                  <a:cubicBezTo>
                    <a:pt x="210" y="107"/>
                    <a:pt x="212" y="105"/>
                    <a:pt x="212" y="105"/>
                  </a:cubicBezTo>
                  <a:cubicBezTo>
                    <a:pt x="212" y="105"/>
                    <a:pt x="212" y="104"/>
                    <a:pt x="212" y="104"/>
                  </a:cubicBezTo>
                  <a:cubicBezTo>
                    <a:pt x="212" y="103"/>
                    <a:pt x="212" y="103"/>
                    <a:pt x="212" y="103"/>
                  </a:cubicBezTo>
                  <a:cubicBezTo>
                    <a:pt x="211" y="103"/>
                    <a:pt x="210" y="104"/>
                    <a:pt x="210" y="105"/>
                  </a:cubicBezTo>
                  <a:close/>
                  <a:moveTo>
                    <a:pt x="177" y="106"/>
                  </a:moveTo>
                  <a:cubicBezTo>
                    <a:pt x="177" y="106"/>
                    <a:pt x="177" y="106"/>
                    <a:pt x="177" y="106"/>
                  </a:cubicBezTo>
                  <a:cubicBezTo>
                    <a:pt x="177" y="107"/>
                    <a:pt x="177" y="107"/>
                    <a:pt x="177" y="107"/>
                  </a:cubicBezTo>
                  <a:cubicBezTo>
                    <a:pt x="177" y="107"/>
                    <a:pt x="178" y="106"/>
                    <a:pt x="178" y="106"/>
                  </a:cubicBezTo>
                  <a:cubicBezTo>
                    <a:pt x="178" y="106"/>
                    <a:pt x="177" y="106"/>
                    <a:pt x="177" y="106"/>
                  </a:cubicBezTo>
                  <a:close/>
                  <a:moveTo>
                    <a:pt x="183" y="104"/>
                  </a:moveTo>
                  <a:cubicBezTo>
                    <a:pt x="183" y="104"/>
                    <a:pt x="183" y="104"/>
                    <a:pt x="183" y="105"/>
                  </a:cubicBezTo>
                  <a:cubicBezTo>
                    <a:pt x="183" y="105"/>
                    <a:pt x="183" y="106"/>
                    <a:pt x="183" y="107"/>
                  </a:cubicBezTo>
                  <a:cubicBezTo>
                    <a:pt x="183" y="107"/>
                    <a:pt x="183" y="106"/>
                    <a:pt x="183" y="106"/>
                  </a:cubicBezTo>
                  <a:cubicBezTo>
                    <a:pt x="183" y="105"/>
                    <a:pt x="183" y="104"/>
                    <a:pt x="184" y="104"/>
                  </a:cubicBezTo>
                  <a:cubicBezTo>
                    <a:pt x="184" y="104"/>
                    <a:pt x="183" y="104"/>
                    <a:pt x="183" y="104"/>
                  </a:cubicBezTo>
                  <a:close/>
                  <a:moveTo>
                    <a:pt x="203" y="106"/>
                  </a:moveTo>
                  <a:cubicBezTo>
                    <a:pt x="203" y="106"/>
                    <a:pt x="203" y="106"/>
                    <a:pt x="203" y="106"/>
                  </a:cubicBezTo>
                  <a:cubicBezTo>
                    <a:pt x="203" y="106"/>
                    <a:pt x="203" y="106"/>
                    <a:pt x="203" y="106"/>
                  </a:cubicBezTo>
                  <a:cubicBezTo>
                    <a:pt x="203" y="105"/>
                    <a:pt x="203" y="105"/>
                    <a:pt x="203" y="104"/>
                  </a:cubicBezTo>
                  <a:cubicBezTo>
                    <a:pt x="203" y="104"/>
                    <a:pt x="203" y="104"/>
                    <a:pt x="202" y="104"/>
                  </a:cubicBezTo>
                  <a:cubicBezTo>
                    <a:pt x="202" y="105"/>
                    <a:pt x="203" y="105"/>
                    <a:pt x="203" y="106"/>
                  </a:cubicBezTo>
                  <a:close/>
                  <a:moveTo>
                    <a:pt x="16" y="104"/>
                  </a:moveTo>
                  <a:cubicBezTo>
                    <a:pt x="17" y="104"/>
                    <a:pt x="18" y="105"/>
                    <a:pt x="19" y="105"/>
                  </a:cubicBezTo>
                  <a:cubicBezTo>
                    <a:pt x="19" y="104"/>
                    <a:pt x="19" y="102"/>
                    <a:pt x="19" y="101"/>
                  </a:cubicBezTo>
                  <a:cubicBezTo>
                    <a:pt x="19" y="100"/>
                    <a:pt x="19" y="99"/>
                    <a:pt x="19" y="98"/>
                  </a:cubicBezTo>
                  <a:cubicBezTo>
                    <a:pt x="19" y="94"/>
                    <a:pt x="20" y="90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8" y="85"/>
                    <a:pt x="18" y="85"/>
                    <a:pt x="17" y="84"/>
                  </a:cubicBezTo>
                  <a:cubicBezTo>
                    <a:pt x="17" y="85"/>
                    <a:pt x="17" y="86"/>
                    <a:pt x="17" y="87"/>
                  </a:cubicBezTo>
                  <a:cubicBezTo>
                    <a:pt x="17" y="89"/>
                    <a:pt x="17" y="91"/>
                    <a:pt x="17" y="94"/>
                  </a:cubicBezTo>
                  <a:cubicBezTo>
                    <a:pt x="17" y="94"/>
                    <a:pt x="17" y="94"/>
                    <a:pt x="17" y="94"/>
                  </a:cubicBezTo>
                  <a:cubicBezTo>
                    <a:pt x="17" y="97"/>
                    <a:pt x="17" y="101"/>
                    <a:pt x="16" y="104"/>
                  </a:cubicBezTo>
                  <a:close/>
                  <a:moveTo>
                    <a:pt x="186" y="103"/>
                  </a:moveTo>
                  <a:cubicBezTo>
                    <a:pt x="186" y="103"/>
                    <a:pt x="186" y="103"/>
                    <a:pt x="187" y="103"/>
                  </a:cubicBezTo>
                  <a:cubicBezTo>
                    <a:pt x="187" y="103"/>
                    <a:pt x="187" y="103"/>
                    <a:pt x="187" y="102"/>
                  </a:cubicBezTo>
                  <a:cubicBezTo>
                    <a:pt x="187" y="102"/>
                    <a:pt x="186" y="103"/>
                    <a:pt x="186" y="103"/>
                  </a:cubicBezTo>
                  <a:close/>
                  <a:moveTo>
                    <a:pt x="224" y="103"/>
                  </a:moveTo>
                  <a:cubicBezTo>
                    <a:pt x="224" y="103"/>
                    <a:pt x="224" y="103"/>
                    <a:pt x="224" y="103"/>
                  </a:cubicBezTo>
                  <a:cubicBezTo>
                    <a:pt x="224" y="102"/>
                    <a:pt x="224" y="102"/>
                    <a:pt x="224" y="102"/>
                  </a:cubicBezTo>
                  <a:cubicBezTo>
                    <a:pt x="224" y="102"/>
                    <a:pt x="224" y="103"/>
                    <a:pt x="224" y="103"/>
                  </a:cubicBezTo>
                  <a:close/>
                  <a:moveTo>
                    <a:pt x="14" y="102"/>
                  </a:moveTo>
                  <a:cubicBezTo>
                    <a:pt x="14" y="101"/>
                    <a:pt x="14" y="101"/>
                    <a:pt x="14" y="100"/>
                  </a:cubicBezTo>
                  <a:cubicBezTo>
                    <a:pt x="14" y="101"/>
                    <a:pt x="14" y="101"/>
                    <a:pt x="14" y="102"/>
                  </a:cubicBezTo>
                  <a:cubicBezTo>
                    <a:pt x="14" y="102"/>
                    <a:pt x="14" y="102"/>
                    <a:pt x="14" y="102"/>
                  </a:cubicBezTo>
                  <a:close/>
                  <a:moveTo>
                    <a:pt x="7" y="73"/>
                  </a:moveTo>
                  <a:cubicBezTo>
                    <a:pt x="7" y="79"/>
                    <a:pt x="7" y="85"/>
                    <a:pt x="7" y="91"/>
                  </a:cubicBezTo>
                  <a:cubicBezTo>
                    <a:pt x="7" y="93"/>
                    <a:pt x="8" y="95"/>
                    <a:pt x="8" y="98"/>
                  </a:cubicBezTo>
                  <a:cubicBezTo>
                    <a:pt x="8" y="99"/>
                    <a:pt x="9" y="99"/>
                    <a:pt x="10" y="100"/>
                  </a:cubicBezTo>
                  <a:cubicBezTo>
                    <a:pt x="10" y="100"/>
                    <a:pt x="11" y="100"/>
                    <a:pt x="11" y="100"/>
                  </a:cubicBezTo>
                  <a:cubicBezTo>
                    <a:pt x="11" y="100"/>
                    <a:pt x="11" y="99"/>
                    <a:pt x="11" y="99"/>
                  </a:cubicBezTo>
                  <a:cubicBezTo>
                    <a:pt x="11" y="99"/>
                    <a:pt x="10" y="99"/>
                    <a:pt x="10" y="99"/>
                  </a:cubicBezTo>
                  <a:cubicBezTo>
                    <a:pt x="9" y="99"/>
                    <a:pt x="9" y="99"/>
                    <a:pt x="9" y="98"/>
                  </a:cubicBezTo>
                  <a:cubicBezTo>
                    <a:pt x="8" y="97"/>
                    <a:pt x="8" y="95"/>
                    <a:pt x="9" y="94"/>
                  </a:cubicBezTo>
                  <a:cubicBezTo>
                    <a:pt x="9" y="93"/>
                    <a:pt x="9" y="93"/>
                    <a:pt x="9" y="92"/>
                  </a:cubicBezTo>
                  <a:cubicBezTo>
                    <a:pt x="9" y="90"/>
                    <a:pt x="9" y="88"/>
                    <a:pt x="9" y="85"/>
                  </a:cubicBezTo>
                  <a:cubicBezTo>
                    <a:pt x="9" y="82"/>
                    <a:pt x="9" y="79"/>
                    <a:pt x="8" y="76"/>
                  </a:cubicBezTo>
                  <a:cubicBezTo>
                    <a:pt x="8" y="75"/>
                    <a:pt x="7" y="74"/>
                    <a:pt x="7" y="73"/>
                  </a:cubicBezTo>
                  <a:close/>
                  <a:moveTo>
                    <a:pt x="202" y="99"/>
                  </a:moveTo>
                  <a:cubicBezTo>
                    <a:pt x="202" y="99"/>
                    <a:pt x="202" y="100"/>
                    <a:pt x="202" y="100"/>
                  </a:cubicBezTo>
                  <a:cubicBezTo>
                    <a:pt x="202" y="100"/>
                    <a:pt x="202" y="100"/>
                    <a:pt x="202" y="100"/>
                  </a:cubicBezTo>
                  <a:cubicBezTo>
                    <a:pt x="202" y="100"/>
                    <a:pt x="202" y="99"/>
                    <a:pt x="202" y="99"/>
                  </a:cubicBezTo>
                  <a:cubicBezTo>
                    <a:pt x="202" y="99"/>
                    <a:pt x="202" y="99"/>
                    <a:pt x="202" y="99"/>
                  </a:cubicBezTo>
                  <a:close/>
                  <a:moveTo>
                    <a:pt x="210" y="97"/>
                  </a:moveTo>
                  <a:cubicBezTo>
                    <a:pt x="210" y="98"/>
                    <a:pt x="210" y="99"/>
                    <a:pt x="210" y="100"/>
                  </a:cubicBezTo>
                  <a:cubicBezTo>
                    <a:pt x="211" y="99"/>
                    <a:pt x="212" y="98"/>
                    <a:pt x="212" y="98"/>
                  </a:cubicBezTo>
                  <a:cubicBezTo>
                    <a:pt x="212" y="97"/>
                    <a:pt x="212" y="96"/>
                    <a:pt x="212" y="95"/>
                  </a:cubicBezTo>
                  <a:cubicBezTo>
                    <a:pt x="212" y="96"/>
                    <a:pt x="211" y="96"/>
                    <a:pt x="210" y="97"/>
                  </a:cubicBezTo>
                  <a:close/>
                  <a:moveTo>
                    <a:pt x="219" y="96"/>
                  </a:moveTo>
                  <a:cubicBezTo>
                    <a:pt x="219" y="97"/>
                    <a:pt x="219" y="98"/>
                    <a:pt x="219" y="99"/>
                  </a:cubicBezTo>
                  <a:cubicBezTo>
                    <a:pt x="220" y="99"/>
                    <a:pt x="220" y="99"/>
                    <a:pt x="220" y="99"/>
                  </a:cubicBezTo>
                  <a:cubicBezTo>
                    <a:pt x="220" y="97"/>
                    <a:pt x="220" y="96"/>
                    <a:pt x="220" y="95"/>
                  </a:cubicBezTo>
                  <a:cubicBezTo>
                    <a:pt x="220" y="96"/>
                    <a:pt x="220" y="96"/>
                    <a:pt x="219" y="96"/>
                  </a:cubicBezTo>
                  <a:close/>
                  <a:moveTo>
                    <a:pt x="14" y="91"/>
                  </a:moveTo>
                  <a:cubicBezTo>
                    <a:pt x="14" y="92"/>
                    <a:pt x="14" y="93"/>
                    <a:pt x="14" y="94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14" y="93"/>
                    <a:pt x="14" y="92"/>
                  </a:cubicBezTo>
                  <a:cubicBezTo>
                    <a:pt x="14" y="92"/>
                    <a:pt x="14" y="91"/>
                    <a:pt x="14" y="91"/>
                  </a:cubicBezTo>
                  <a:close/>
                  <a:moveTo>
                    <a:pt x="204" y="94"/>
                  </a:moveTo>
                  <a:cubicBezTo>
                    <a:pt x="205" y="94"/>
                    <a:pt x="205" y="94"/>
                    <a:pt x="205" y="94"/>
                  </a:cubicBezTo>
                  <a:cubicBezTo>
                    <a:pt x="205" y="93"/>
                    <a:pt x="205" y="93"/>
                    <a:pt x="205" y="93"/>
                  </a:cubicBezTo>
                  <a:cubicBezTo>
                    <a:pt x="205" y="93"/>
                    <a:pt x="205" y="93"/>
                    <a:pt x="204" y="93"/>
                  </a:cubicBezTo>
                  <a:cubicBezTo>
                    <a:pt x="204" y="93"/>
                    <a:pt x="204" y="93"/>
                    <a:pt x="204" y="94"/>
                  </a:cubicBezTo>
                  <a:close/>
                  <a:moveTo>
                    <a:pt x="220" y="86"/>
                  </a:moveTo>
                  <a:cubicBezTo>
                    <a:pt x="220" y="88"/>
                    <a:pt x="220" y="89"/>
                    <a:pt x="220" y="91"/>
                  </a:cubicBezTo>
                  <a:cubicBezTo>
                    <a:pt x="220" y="91"/>
                    <a:pt x="220" y="91"/>
                    <a:pt x="220" y="91"/>
                  </a:cubicBezTo>
                  <a:cubicBezTo>
                    <a:pt x="220" y="89"/>
                    <a:pt x="220" y="87"/>
                    <a:pt x="220" y="86"/>
                  </a:cubicBezTo>
                  <a:cubicBezTo>
                    <a:pt x="220" y="86"/>
                    <a:pt x="220" y="86"/>
                    <a:pt x="220" y="86"/>
                  </a:cubicBezTo>
                  <a:close/>
                  <a:moveTo>
                    <a:pt x="224" y="81"/>
                  </a:moveTo>
                  <a:cubicBezTo>
                    <a:pt x="224" y="83"/>
                    <a:pt x="225" y="84"/>
                    <a:pt x="225" y="85"/>
                  </a:cubicBezTo>
                  <a:cubicBezTo>
                    <a:pt x="225" y="83"/>
                    <a:pt x="225" y="82"/>
                    <a:pt x="225" y="81"/>
                  </a:cubicBezTo>
                  <a:cubicBezTo>
                    <a:pt x="225" y="81"/>
                    <a:pt x="224" y="81"/>
                    <a:pt x="224" y="81"/>
                  </a:cubicBezTo>
                  <a:close/>
                  <a:moveTo>
                    <a:pt x="225" y="54"/>
                  </a:moveTo>
                  <a:cubicBezTo>
                    <a:pt x="225" y="54"/>
                    <a:pt x="225" y="53"/>
                    <a:pt x="225" y="53"/>
                  </a:cubicBezTo>
                  <a:cubicBezTo>
                    <a:pt x="225" y="52"/>
                    <a:pt x="225" y="52"/>
                    <a:pt x="225" y="51"/>
                  </a:cubicBezTo>
                  <a:cubicBezTo>
                    <a:pt x="225" y="51"/>
                    <a:pt x="225" y="51"/>
                    <a:pt x="225" y="50"/>
                  </a:cubicBezTo>
                  <a:cubicBezTo>
                    <a:pt x="225" y="49"/>
                    <a:pt x="225" y="47"/>
                    <a:pt x="225" y="46"/>
                  </a:cubicBezTo>
                  <a:cubicBezTo>
                    <a:pt x="225" y="46"/>
                    <a:pt x="225" y="46"/>
                    <a:pt x="225" y="46"/>
                  </a:cubicBezTo>
                  <a:cubicBezTo>
                    <a:pt x="225" y="46"/>
                    <a:pt x="225" y="46"/>
                    <a:pt x="224" y="46"/>
                  </a:cubicBezTo>
                  <a:cubicBezTo>
                    <a:pt x="224" y="46"/>
                    <a:pt x="224" y="46"/>
                    <a:pt x="224" y="46"/>
                  </a:cubicBezTo>
                  <a:cubicBezTo>
                    <a:pt x="224" y="46"/>
                    <a:pt x="224" y="46"/>
                    <a:pt x="223" y="46"/>
                  </a:cubicBezTo>
                  <a:cubicBezTo>
                    <a:pt x="222" y="46"/>
                    <a:pt x="222" y="46"/>
                    <a:pt x="221" y="46"/>
                  </a:cubicBezTo>
                  <a:cubicBezTo>
                    <a:pt x="221" y="46"/>
                    <a:pt x="221" y="47"/>
                    <a:pt x="222" y="47"/>
                  </a:cubicBezTo>
                  <a:cubicBezTo>
                    <a:pt x="222" y="47"/>
                    <a:pt x="222" y="47"/>
                    <a:pt x="222" y="47"/>
                  </a:cubicBezTo>
                  <a:cubicBezTo>
                    <a:pt x="223" y="47"/>
                    <a:pt x="223" y="47"/>
                    <a:pt x="223" y="48"/>
                  </a:cubicBezTo>
                  <a:cubicBezTo>
                    <a:pt x="223" y="49"/>
                    <a:pt x="223" y="49"/>
                    <a:pt x="223" y="50"/>
                  </a:cubicBezTo>
                  <a:cubicBezTo>
                    <a:pt x="223" y="50"/>
                    <a:pt x="223" y="50"/>
                    <a:pt x="223" y="50"/>
                  </a:cubicBezTo>
                  <a:cubicBezTo>
                    <a:pt x="223" y="50"/>
                    <a:pt x="223" y="50"/>
                    <a:pt x="223" y="50"/>
                  </a:cubicBezTo>
                  <a:cubicBezTo>
                    <a:pt x="224" y="50"/>
                    <a:pt x="224" y="50"/>
                    <a:pt x="224" y="51"/>
                  </a:cubicBezTo>
                  <a:cubicBezTo>
                    <a:pt x="225" y="51"/>
                    <a:pt x="225" y="52"/>
                    <a:pt x="224" y="52"/>
                  </a:cubicBezTo>
                  <a:cubicBezTo>
                    <a:pt x="224" y="53"/>
                    <a:pt x="223" y="53"/>
                    <a:pt x="223" y="54"/>
                  </a:cubicBezTo>
                  <a:cubicBezTo>
                    <a:pt x="224" y="54"/>
                    <a:pt x="224" y="54"/>
                    <a:pt x="225" y="54"/>
                  </a:cubicBezTo>
                  <a:close/>
                  <a:moveTo>
                    <a:pt x="219" y="54"/>
                  </a:moveTo>
                  <a:cubicBezTo>
                    <a:pt x="219" y="53"/>
                    <a:pt x="221" y="51"/>
                    <a:pt x="221" y="51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20" y="52"/>
                    <a:pt x="219" y="53"/>
                    <a:pt x="218" y="54"/>
                  </a:cubicBezTo>
                  <a:cubicBezTo>
                    <a:pt x="218" y="54"/>
                    <a:pt x="218" y="54"/>
                    <a:pt x="218" y="54"/>
                  </a:cubicBezTo>
                  <a:cubicBezTo>
                    <a:pt x="218" y="54"/>
                    <a:pt x="219" y="54"/>
                    <a:pt x="219" y="54"/>
                  </a:cubicBezTo>
                  <a:close/>
                  <a:moveTo>
                    <a:pt x="202" y="53"/>
                  </a:moveTo>
                  <a:cubicBezTo>
                    <a:pt x="203" y="53"/>
                    <a:pt x="205" y="54"/>
                    <a:pt x="206" y="54"/>
                  </a:cubicBezTo>
                  <a:cubicBezTo>
                    <a:pt x="206" y="53"/>
                    <a:pt x="206" y="53"/>
                    <a:pt x="206" y="53"/>
                  </a:cubicBezTo>
                  <a:cubicBezTo>
                    <a:pt x="207" y="51"/>
                    <a:pt x="209" y="50"/>
                    <a:pt x="210" y="48"/>
                  </a:cubicBezTo>
                  <a:cubicBezTo>
                    <a:pt x="211" y="48"/>
                    <a:pt x="211" y="48"/>
                    <a:pt x="211" y="48"/>
                  </a:cubicBezTo>
                  <a:cubicBezTo>
                    <a:pt x="212" y="47"/>
                    <a:pt x="212" y="47"/>
                    <a:pt x="212" y="47"/>
                  </a:cubicBezTo>
                  <a:cubicBezTo>
                    <a:pt x="212" y="47"/>
                    <a:pt x="212" y="46"/>
                    <a:pt x="213" y="46"/>
                  </a:cubicBezTo>
                  <a:cubicBezTo>
                    <a:pt x="212" y="46"/>
                    <a:pt x="211" y="46"/>
                    <a:pt x="211" y="46"/>
                  </a:cubicBezTo>
                  <a:cubicBezTo>
                    <a:pt x="208" y="47"/>
                    <a:pt x="206" y="49"/>
                    <a:pt x="204" y="51"/>
                  </a:cubicBezTo>
                  <a:cubicBezTo>
                    <a:pt x="203" y="52"/>
                    <a:pt x="203" y="52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lose/>
                  <a:moveTo>
                    <a:pt x="198" y="53"/>
                  </a:moveTo>
                  <a:cubicBezTo>
                    <a:pt x="199" y="51"/>
                    <a:pt x="201" y="49"/>
                    <a:pt x="203" y="48"/>
                  </a:cubicBezTo>
                  <a:cubicBezTo>
                    <a:pt x="202" y="48"/>
                    <a:pt x="200" y="50"/>
                    <a:pt x="199" y="51"/>
                  </a:cubicBezTo>
                  <a:cubicBezTo>
                    <a:pt x="198" y="52"/>
                    <a:pt x="197" y="53"/>
                    <a:pt x="196" y="53"/>
                  </a:cubicBezTo>
                  <a:lnTo>
                    <a:pt x="198" y="53"/>
                  </a:lnTo>
                  <a:close/>
                  <a:moveTo>
                    <a:pt x="185" y="53"/>
                  </a:moveTo>
                  <a:cubicBezTo>
                    <a:pt x="187" y="53"/>
                    <a:pt x="190" y="53"/>
                    <a:pt x="193" y="53"/>
                  </a:cubicBezTo>
                  <a:cubicBezTo>
                    <a:pt x="193" y="53"/>
                    <a:pt x="193" y="53"/>
                    <a:pt x="193" y="53"/>
                  </a:cubicBezTo>
                  <a:cubicBezTo>
                    <a:pt x="195" y="50"/>
                    <a:pt x="198" y="47"/>
                    <a:pt x="202" y="46"/>
                  </a:cubicBezTo>
                  <a:cubicBezTo>
                    <a:pt x="199" y="45"/>
                    <a:pt x="196" y="45"/>
                    <a:pt x="193" y="45"/>
                  </a:cubicBezTo>
                  <a:cubicBezTo>
                    <a:pt x="193" y="45"/>
                    <a:pt x="193" y="46"/>
                    <a:pt x="193" y="46"/>
                  </a:cubicBezTo>
                  <a:cubicBezTo>
                    <a:pt x="191" y="47"/>
                    <a:pt x="189" y="49"/>
                    <a:pt x="187" y="51"/>
                  </a:cubicBezTo>
                  <a:cubicBezTo>
                    <a:pt x="186" y="51"/>
                    <a:pt x="185" y="52"/>
                    <a:pt x="185" y="53"/>
                  </a:cubicBezTo>
                  <a:close/>
                  <a:moveTo>
                    <a:pt x="181" y="53"/>
                  </a:moveTo>
                  <a:cubicBezTo>
                    <a:pt x="184" y="49"/>
                    <a:pt x="187" y="47"/>
                    <a:pt x="190" y="45"/>
                  </a:cubicBezTo>
                  <a:cubicBezTo>
                    <a:pt x="188" y="45"/>
                    <a:pt x="187" y="45"/>
                    <a:pt x="185" y="45"/>
                  </a:cubicBezTo>
                  <a:cubicBezTo>
                    <a:pt x="185" y="45"/>
                    <a:pt x="185" y="45"/>
                    <a:pt x="185" y="45"/>
                  </a:cubicBezTo>
                  <a:cubicBezTo>
                    <a:pt x="186" y="45"/>
                    <a:pt x="185" y="46"/>
                    <a:pt x="185" y="46"/>
                  </a:cubicBezTo>
                  <a:cubicBezTo>
                    <a:pt x="183" y="48"/>
                    <a:pt x="181" y="49"/>
                    <a:pt x="179" y="51"/>
                  </a:cubicBezTo>
                  <a:cubicBezTo>
                    <a:pt x="179" y="51"/>
                    <a:pt x="179" y="52"/>
                    <a:pt x="178" y="52"/>
                  </a:cubicBezTo>
                  <a:cubicBezTo>
                    <a:pt x="178" y="52"/>
                    <a:pt x="178" y="52"/>
                    <a:pt x="178" y="53"/>
                  </a:cubicBezTo>
                  <a:cubicBezTo>
                    <a:pt x="179" y="53"/>
                    <a:pt x="180" y="53"/>
                    <a:pt x="181" y="53"/>
                  </a:cubicBezTo>
                  <a:close/>
                  <a:moveTo>
                    <a:pt x="174" y="52"/>
                  </a:moveTo>
                  <a:cubicBezTo>
                    <a:pt x="175" y="51"/>
                    <a:pt x="177" y="49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9" y="47"/>
                    <a:pt x="181" y="45"/>
                    <a:pt x="183" y="44"/>
                  </a:cubicBezTo>
                  <a:cubicBezTo>
                    <a:pt x="180" y="44"/>
                    <a:pt x="170" y="44"/>
                    <a:pt x="170" y="44"/>
                  </a:cubicBezTo>
                  <a:cubicBezTo>
                    <a:pt x="168" y="44"/>
                    <a:pt x="166" y="43"/>
                    <a:pt x="165" y="43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5" y="43"/>
                    <a:pt x="164" y="44"/>
                    <a:pt x="164" y="44"/>
                  </a:cubicBezTo>
                  <a:cubicBezTo>
                    <a:pt x="163" y="45"/>
                    <a:pt x="161" y="47"/>
                    <a:pt x="159" y="48"/>
                  </a:cubicBezTo>
                  <a:cubicBezTo>
                    <a:pt x="159" y="49"/>
                    <a:pt x="158" y="50"/>
                    <a:pt x="157" y="51"/>
                  </a:cubicBezTo>
                  <a:cubicBezTo>
                    <a:pt x="157" y="51"/>
                    <a:pt x="157" y="52"/>
                    <a:pt x="157" y="52"/>
                  </a:cubicBezTo>
                  <a:cubicBezTo>
                    <a:pt x="158" y="52"/>
                    <a:pt x="160" y="52"/>
                    <a:pt x="161" y="52"/>
                  </a:cubicBezTo>
                  <a:cubicBezTo>
                    <a:pt x="162" y="50"/>
                    <a:pt x="163" y="49"/>
                    <a:pt x="165" y="47"/>
                  </a:cubicBezTo>
                  <a:cubicBezTo>
                    <a:pt x="167" y="46"/>
                    <a:pt x="168" y="45"/>
                    <a:pt x="170" y="44"/>
                  </a:cubicBezTo>
                  <a:cubicBezTo>
                    <a:pt x="170" y="44"/>
                    <a:pt x="170" y="44"/>
                    <a:pt x="170" y="44"/>
                  </a:cubicBezTo>
                  <a:cubicBezTo>
                    <a:pt x="171" y="44"/>
                    <a:pt x="171" y="44"/>
                    <a:pt x="171" y="45"/>
                  </a:cubicBezTo>
                  <a:cubicBezTo>
                    <a:pt x="172" y="45"/>
                    <a:pt x="171" y="46"/>
                    <a:pt x="171" y="46"/>
                  </a:cubicBezTo>
                  <a:cubicBezTo>
                    <a:pt x="169" y="47"/>
                    <a:pt x="168" y="48"/>
                    <a:pt x="166" y="50"/>
                  </a:cubicBezTo>
                  <a:cubicBezTo>
                    <a:pt x="166" y="50"/>
                    <a:pt x="165" y="51"/>
                    <a:pt x="165" y="51"/>
                  </a:cubicBezTo>
                  <a:cubicBezTo>
                    <a:pt x="165" y="52"/>
                    <a:pt x="165" y="52"/>
                    <a:pt x="164" y="52"/>
                  </a:cubicBezTo>
                  <a:cubicBezTo>
                    <a:pt x="166" y="52"/>
                    <a:pt x="167" y="52"/>
                    <a:pt x="169" y="52"/>
                  </a:cubicBezTo>
                  <a:cubicBezTo>
                    <a:pt x="169" y="51"/>
                    <a:pt x="170" y="49"/>
                    <a:pt x="171" y="48"/>
                  </a:cubicBezTo>
                  <a:cubicBezTo>
                    <a:pt x="172" y="48"/>
                    <a:pt x="172" y="48"/>
                    <a:pt x="172" y="48"/>
                  </a:cubicBezTo>
                  <a:cubicBezTo>
                    <a:pt x="173" y="47"/>
                    <a:pt x="174" y="45"/>
                    <a:pt x="176" y="44"/>
                  </a:cubicBezTo>
                  <a:cubicBezTo>
                    <a:pt x="176" y="44"/>
                    <a:pt x="177" y="44"/>
                    <a:pt x="177" y="44"/>
                  </a:cubicBezTo>
                  <a:cubicBezTo>
                    <a:pt x="177" y="44"/>
                    <a:pt x="178" y="45"/>
                    <a:pt x="178" y="45"/>
                  </a:cubicBezTo>
                  <a:cubicBezTo>
                    <a:pt x="178" y="46"/>
                    <a:pt x="178" y="47"/>
                    <a:pt x="177" y="47"/>
                  </a:cubicBezTo>
                  <a:cubicBezTo>
                    <a:pt x="176" y="48"/>
                    <a:pt x="175" y="49"/>
                    <a:pt x="174" y="50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4" y="51"/>
                    <a:pt x="174" y="51"/>
                    <a:pt x="173" y="51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3" y="52"/>
                    <a:pt x="174" y="52"/>
                    <a:pt x="174" y="52"/>
                  </a:cubicBezTo>
                  <a:close/>
                  <a:moveTo>
                    <a:pt x="154" y="51"/>
                  </a:moveTo>
                  <a:cubicBezTo>
                    <a:pt x="154" y="48"/>
                    <a:pt x="158" y="45"/>
                    <a:pt x="161" y="43"/>
                  </a:cubicBezTo>
                  <a:cubicBezTo>
                    <a:pt x="159" y="43"/>
                    <a:pt x="157" y="43"/>
                    <a:pt x="155" y="43"/>
                  </a:cubicBezTo>
                  <a:cubicBezTo>
                    <a:pt x="155" y="44"/>
                    <a:pt x="154" y="46"/>
                    <a:pt x="152" y="48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2" y="49"/>
                    <a:pt x="151" y="50"/>
                    <a:pt x="150" y="51"/>
                  </a:cubicBezTo>
                  <a:cubicBezTo>
                    <a:pt x="151" y="51"/>
                    <a:pt x="152" y="51"/>
                    <a:pt x="154" y="51"/>
                  </a:cubicBezTo>
                  <a:close/>
                  <a:moveTo>
                    <a:pt x="142" y="51"/>
                  </a:moveTo>
                  <a:cubicBezTo>
                    <a:pt x="142" y="51"/>
                    <a:pt x="143" y="51"/>
                    <a:pt x="143" y="51"/>
                  </a:cubicBezTo>
                  <a:cubicBezTo>
                    <a:pt x="146" y="51"/>
                    <a:pt x="146" y="51"/>
                    <a:pt x="146" y="51"/>
                  </a:cubicBezTo>
                  <a:cubicBezTo>
                    <a:pt x="147" y="50"/>
                    <a:pt x="148" y="49"/>
                    <a:pt x="148" y="49"/>
                  </a:cubicBezTo>
                  <a:cubicBezTo>
                    <a:pt x="149" y="48"/>
                    <a:pt x="149" y="48"/>
                    <a:pt x="150" y="47"/>
                  </a:cubicBezTo>
                  <a:cubicBezTo>
                    <a:pt x="151" y="46"/>
                    <a:pt x="152" y="44"/>
                    <a:pt x="153" y="43"/>
                  </a:cubicBezTo>
                  <a:cubicBezTo>
                    <a:pt x="153" y="43"/>
                    <a:pt x="153" y="43"/>
                    <a:pt x="153" y="43"/>
                  </a:cubicBezTo>
                  <a:cubicBezTo>
                    <a:pt x="151" y="43"/>
                    <a:pt x="150" y="43"/>
                    <a:pt x="149" y="42"/>
                  </a:cubicBezTo>
                  <a:cubicBezTo>
                    <a:pt x="149" y="44"/>
                    <a:pt x="147" y="45"/>
                    <a:pt x="146" y="46"/>
                  </a:cubicBezTo>
                  <a:cubicBezTo>
                    <a:pt x="146" y="47"/>
                    <a:pt x="146" y="47"/>
                    <a:pt x="145" y="47"/>
                  </a:cubicBezTo>
                  <a:cubicBezTo>
                    <a:pt x="145" y="47"/>
                    <a:pt x="145" y="48"/>
                    <a:pt x="144" y="48"/>
                  </a:cubicBezTo>
                  <a:cubicBezTo>
                    <a:pt x="143" y="49"/>
                    <a:pt x="143" y="50"/>
                    <a:pt x="142" y="51"/>
                  </a:cubicBezTo>
                  <a:cubicBezTo>
                    <a:pt x="142" y="51"/>
                    <a:pt x="142" y="51"/>
                    <a:pt x="142" y="51"/>
                  </a:cubicBezTo>
                  <a:close/>
                  <a:moveTo>
                    <a:pt x="136" y="50"/>
                  </a:moveTo>
                  <a:cubicBezTo>
                    <a:pt x="137" y="50"/>
                    <a:pt x="137" y="50"/>
                    <a:pt x="138" y="51"/>
                  </a:cubicBezTo>
                  <a:cubicBezTo>
                    <a:pt x="139" y="49"/>
                    <a:pt x="140" y="48"/>
                    <a:pt x="141" y="47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3" y="46"/>
                    <a:pt x="143" y="45"/>
                    <a:pt x="143" y="45"/>
                  </a:cubicBezTo>
                  <a:cubicBezTo>
                    <a:pt x="144" y="44"/>
                    <a:pt x="145" y="44"/>
                    <a:pt x="145" y="43"/>
                  </a:cubicBezTo>
                  <a:cubicBezTo>
                    <a:pt x="145" y="43"/>
                    <a:pt x="146" y="43"/>
                    <a:pt x="146" y="43"/>
                  </a:cubicBezTo>
                  <a:cubicBezTo>
                    <a:pt x="146" y="42"/>
                    <a:pt x="146" y="42"/>
                    <a:pt x="146" y="42"/>
                  </a:cubicBezTo>
                  <a:cubicBezTo>
                    <a:pt x="145" y="42"/>
                    <a:pt x="143" y="42"/>
                    <a:pt x="143" y="42"/>
                  </a:cubicBezTo>
                  <a:cubicBezTo>
                    <a:pt x="143" y="42"/>
                    <a:pt x="143" y="42"/>
                    <a:pt x="143" y="42"/>
                  </a:cubicBezTo>
                  <a:cubicBezTo>
                    <a:pt x="142" y="44"/>
                    <a:pt x="141" y="45"/>
                    <a:pt x="140" y="46"/>
                  </a:cubicBezTo>
                  <a:cubicBezTo>
                    <a:pt x="140" y="47"/>
                    <a:pt x="139" y="47"/>
                    <a:pt x="139" y="47"/>
                  </a:cubicBezTo>
                  <a:cubicBezTo>
                    <a:pt x="139" y="48"/>
                    <a:pt x="139" y="48"/>
                    <a:pt x="139" y="48"/>
                  </a:cubicBezTo>
                  <a:cubicBezTo>
                    <a:pt x="138" y="49"/>
                    <a:pt x="137" y="50"/>
                    <a:pt x="136" y="50"/>
                  </a:cubicBezTo>
                  <a:close/>
                  <a:moveTo>
                    <a:pt x="132" y="50"/>
                  </a:moveTo>
                  <a:cubicBezTo>
                    <a:pt x="133" y="50"/>
                    <a:pt x="133" y="49"/>
                    <a:pt x="134" y="4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35" y="47"/>
                    <a:pt x="136" y="46"/>
                    <a:pt x="137" y="45"/>
                  </a:cubicBezTo>
                  <a:cubicBezTo>
                    <a:pt x="136" y="46"/>
                    <a:pt x="135" y="47"/>
                    <a:pt x="133" y="48"/>
                  </a:cubicBezTo>
                  <a:cubicBezTo>
                    <a:pt x="133" y="48"/>
                    <a:pt x="132" y="49"/>
                    <a:pt x="132" y="49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31" y="50"/>
                    <a:pt x="132" y="50"/>
                    <a:pt x="132" y="50"/>
                  </a:cubicBezTo>
                  <a:close/>
                  <a:moveTo>
                    <a:pt x="128" y="46"/>
                  </a:moveTo>
                  <a:cubicBezTo>
                    <a:pt x="127" y="46"/>
                    <a:pt x="127" y="47"/>
                    <a:pt x="126" y="48"/>
                  </a:cubicBezTo>
                  <a:cubicBezTo>
                    <a:pt x="126" y="47"/>
                    <a:pt x="126" y="47"/>
                    <a:pt x="127" y="47"/>
                  </a:cubicBezTo>
                  <a:cubicBezTo>
                    <a:pt x="127" y="46"/>
                    <a:pt x="128" y="46"/>
                    <a:pt x="128" y="46"/>
                  </a:cubicBezTo>
                  <a:cubicBezTo>
                    <a:pt x="128" y="46"/>
                    <a:pt x="128" y="46"/>
                    <a:pt x="128" y="46"/>
                  </a:cubicBezTo>
                  <a:close/>
                  <a:moveTo>
                    <a:pt x="119" y="41"/>
                  </a:moveTo>
                  <a:cubicBezTo>
                    <a:pt x="119" y="42"/>
                    <a:pt x="119" y="43"/>
                    <a:pt x="119" y="44"/>
                  </a:cubicBezTo>
                  <a:cubicBezTo>
                    <a:pt x="120" y="43"/>
                    <a:pt x="121" y="43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0" y="42"/>
                    <a:pt x="120" y="41"/>
                    <a:pt x="119" y="41"/>
                  </a:cubicBezTo>
                  <a:close/>
                  <a:moveTo>
                    <a:pt x="125" y="39"/>
                  </a:moveTo>
                  <a:cubicBezTo>
                    <a:pt x="130" y="39"/>
                    <a:pt x="135" y="39"/>
                    <a:pt x="140" y="39"/>
                  </a:cubicBezTo>
                  <a:cubicBezTo>
                    <a:pt x="142" y="39"/>
                    <a:pt x="143" y="39"/>
                    <a:pt x="144" y="39"/>
                  </a:cubicBezTo>
                  <a:cubicBezTo>
                    <a:pt x="154" y="40"/>
                    <a:pt x="163" y="40"/>
                    <a:pt x="171" y="41"/>
                  </a:cubicBezTo>
                  <a:cubicBezTo>
                    <a:pt x="174" y="41"/>
                    <a:pt x="174" y="41"/>
                    <a:pt x="174" y="41"/>
                  </a:cubicBezTo>
                  <a:cubicBezTo>
                    <a:pt x="190" y="42"/>
                    <a:pt x="206" y="43"/>
                    <a:pt x="222" y="43"/>
                  </a:cubicBezTo>
                  <a:cubicBezTo>
                    <a:pt x="223" y="43"/>
                    <a:pt x="223" y="43"/>
                    <a:pt x="223" y="43"/>
                  </a:cubicBezTo>
                  <a:cubicBezTo>
                    <a:pt x="224" y="42"/>
                    <a:pt x="224" y="41"/>
                    <a:pt x="223" y="39"/>
                  </a:cubicBezTo>
                  <a:cubicBezTo>
                    <a:pt x="223" y="39"/>
                    <a:pt x="223" y="39"/>
                    <a:pt x="223" y="39"/>
                  </a:cubicBezTo>
                  <a:cubicBezTo>
                    <a:pt x="223" y="39"/>
                    <a:pt x="222" y="38"/>
                    <a:pt x="222" y="38"/>
                  </a:cubicBezTo>
                  <a:cubicBezTo>
                    <a:pt x="222" y="38"/>
                    <a:pt x="222" y="37"/>
                    <a:pt x="222" y="37"/>
                  </a:cubicBezTo>
                  <a:cubicBezTo>
                    <a:pt x="222" y="37"/>
                    <a:pt x="222" y="37"/>
                    <a:pt x="222" y="37"/>
                  </a:cubicBezTo>
                  <a:cubicBezTo>
                    <a:pt x="220" y="34"/>
                    <a:pt x="217" y="31"/>
                    <a:pt x="216" y="29"/>
                  </a:cubicBezTo>
                  <a:cubicBezTo>
                    <a:pt x="212" y="25"/>
                    <a:pt x="208" y="22"/>
                    <a:pt x="204" y="20"/>
                  </a:cubicBezTo>
                  <a:cubicBezTo>
                    <a:pt x="197" y="15"/>
                    <a:pt x="187" y="11"/>
                    <a:pt x="177" y="8"/>
                  </a:cubicBezTo>
                  <a:cubicBezTo>
                    <a:pt x="167" y="6"/>
                    <a:pt x="156" y="4"/>
                    <a:pt x="145" y="3"/>
                  </a:cubicBezTo>
                  <a:cubicBezTo>
                    <a:pt x="140" y="3"/>
                    <a:pt x="136" y="3"/>
                    <a:pt x="132" y="3"/>
                  </a:cubicBezTo>
                  <a:cubicBezTo>
                    <a:pt x="130" y="3"/>
                    <a:pt x="128" y="3"/>
                    <a:pt x="126" y="3"/>
                  </a:cubicBezTo>
                  <a:cubicBezTo>
                    <a:pt x="124" y="3"/>
                    <a:pt x="122" y="3"/>
                    <a:pt x="120" y="3"/>
                  </a:cubicBezTo>
                  <a:cubicBezTo>
                    <a:pt x="120" y="3"/>
                    <a:pt x="120" y="3"/>
                    <a:pt x="119" y="3"/>
                  </a:cubicBezTo>
                  <a:cubicBezTo>
                    <a:pt x="119" y="6"/>
                    <a:pt x="119" y="10"/>
                    <a:pt x="120" y="13"/>
                  </a:cubicBezTo>
                  <a:cubicBezTo>
                    <a:pt x="120" y="21"/>
                    <a:pt x="120" y="30"/>
                    <a:pt x="119" y="39"/>
                  </a:cubicBezTo>
                  <a:cubicBezTo>
                    <a:pt x="121" y="39"/>
                    <a:pt x="123" y="39"/>
                    <a:pt x="125" y="39"/>
                  </a:cubicBezTo>
                  <a:close/>
                  <a:moveTo>
                    <a:pt x="122" y="42"/>
                  </a:moveTo>
                  <a:cubicBezTo>
                    <a:pt x="123" y="42"/>
                    <a:pt x="123" y="42"/>
                    <a:pt x="123" y="42"/>
                  </a:cubicBezTo>
                  <a:cubicBezTo>
                    <a:pt x="123" y="42"/>
                    <a:pt x="123" y="43"/>
                    <a:pt x="123" y="43"/>
                  </a:cubicBezTo>
                  <a:cubicBezTo>
                    <a:pt x="123" y="43"/>
                    <a:pt x="124" y="42"/>
                    <a:pt x="124" y="42"/>
                  </a:cubicBezTo>
                  <a:cubicBezTo>
                    <a:pt x="124" y="42"/>
                    <a:pt x="123" y="42"/>
                    <a:pt x="122" y="42"/>
                  </a:cubicBezTo>
                  <a:close/>
                  <a:moveTo>
                    <a:pt x="127" y="42"/>
                  </a:moveTo>
                  <a:cubicBezTo>
                    <a:pt x="127" y="42"/>
                    <a:pt x="127" y="43"/>
                    <a:pt x="127" y="43"/>
                  </a:cubicBezTo>
                  <a:cubicBezTo>
                    <a:pt x="127" y="43"/>
                    <a:pt x="127" y="43"/>
                    <a:pt x="127" y="43"/>
                  </a:cubicBezTo>
                  <a:cubicBezTo>
                    <a:pt x="127" y="43"/>
                    <a:pt x="128" y="42"/>
                    <a:pt x="129" y="42"/>
                  </a:cubicBezTo>
                  <a:cubicBezTo>
                    <a:pt x="128" y="42"/>
                    <a:pt x="128" y="42"/>
                    <a:pt x="127" y="42"/>
                  </a:cubicBezTo>
                  <a:close/>
                  <a:moveTo>
                    <a:pt x="131" y="42"/>
                  </a:moveTo>
                  <a:cubicBezTo>
                    <a:pt x="131" y="42"/>
                    <a:pt x="131" y="42"/>
                    <a:pt x="131" y="43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32" y="43"/>
                    <a:pt x="132" y="42"/>
                    <a:pt x="133" y="42"/>
                  </a:cubicBezTo>
                  <a:cubicBezTo>
                    <a:pt x="132" y="42"/>
                    <a:pt x="131" y="42"/>
                    <a:pt x="131" y="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8282827" y="2823922"/>
              <a:ext cx="1199167" cy="6093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b="1" dirty="0">
                  <a:solidFill>
                    <a:schemeClr val="accent3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6</a:t>
              </a:r>
              <a:r>
                <a:rPr lang="en-US" altLang="zh-CN" sz="2800" b="1" dirty="0" smtClean="0">
                  <a:solidFill>
                    <a:schemeClr val="accent3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0%</a:t>
              </a:r>
              <a:endParaRPr lang="zh-CN" altLang="en-US" sz="2800" b="1" dirty="0">
                <a:solidFill>
                  <a:schemeClr val="accent3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7339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3" name="组合 2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5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任意多边形 5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203446" y="2413000"/>
            <a:ext cx="2156280" cy="2866708"/>
            <a:chOff x="1203446" y="2413000"/>
            <a:chExt cx="2156280" cy="2866708"/>
          </a:xfrm>
        </p:grpSpPr>
        <p:sp>
          <p:nvSpPr>
            <p:cNvPr id="7" name="椭圆 31"/>
            <p:cNvSpPr/>
            <p:nvPr/>
          </p:nvSpPr>
          <p:spPr>
            <a:xfrm flipV="1">
              <a:off x="1203446" y="2413000"/>
              <a:ext cx="2156280" cy="2866708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solidFill>
                <a:schemeClr val="accent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365415" y="2844297"/>
              <a:ext cx="1832342" cy="1890131"/>
              <a:chOff x="1279158" y="2671843"/>
              <a:chExt cx="1832342" cy="1890131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279158" y="3140046"/>
                <a:ext cx="1832342" cy="142192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用户可以在投影仪或者计算机上进行演示也可以将演示文稿打印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出来</a:t>
                </a:r>
                <a:endPara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279158" y="2671843"/>
                <a:ext cx="1832342" cy="53553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标题文字添加</a:t>
                </a: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3743145" y="2413000"/>
            <a:ext cx="2156280" cy="2866708"/>
            <a:chOff x="3743145" y="2413000"/>
            <a:chExt cx="2156280" cy="2866708"/>
          </a:xfrm>
        </p:grpSpPr>
        <p:sp>
          <p:nvSpPr>
            <p:cNvPr id="8" name="椭圆 31"/>
            <p:cNvSpPr/>
            <p:nvPr/>
          </p:nvSpPr>
          <p:spPr>
            <a:xfrm flipV="1">
              <a:off x="3743145" y="2413000"/>
              <a:ext cx="2156280" cy="2866708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solidFill>
                <a:schemeClr val="accent2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910269" y="2844297"/>
              <a:ext cx="1832342" cy="1890131"/>
              <a:chOff x="1279158" y="2671843"/>
              <a:chExt cx="1832342" cy="1890131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1279158" y="3140046"/>
                <a:ext cx="1832342" cy="142192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用户可以在投影仪或者计算机上进行演示也可以将演示文稿打印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出来</a:t>
                </a:r>
                <a:endPara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279158" y="2671843"/>
                <a:ext cx="1832342" cy="53553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标题文字添加</a:t>
                </a: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6282844" y="2413000"/>
            <a:ext cx="2156280" cy="2866708"/>
            <a:chOff x="6282844" y="2413000"/>
            <a:chExt cx="2156280" cy="2866708"/>
          </a:xfrm>
        </p:grpSpPr>
        <p:sp>
          <p:nvSpPr>
            <p:cNvPr id="9" name="椭圆 31"/>
            <p:cNvSpPr/>
            <p:nvPr/>
          </p:nvSpPr>
          <p:spPr>
            <a:xfrm flipV="1">
              <a:off x="6282844" y="2413000"/>
              <a:ext cx="2156280" cy="2866708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solidFill>
                <a:schemeClr val="accent3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430529" y="2844297"/>
              <a:ext cx="1832342" cy="1890131"/>
              <a:chOff x="1279158" y="2671843"/>
              <a:chExt cx="1832342" cy="1890131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279158" y="3140046"/>
                <a:ext cx="1832342" cy="142192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用户可以在投影仪或者计算机上进行演示也可以将演示文稿打印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出来</a:t>
                </a:r>
                <a:endPara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279158" y="2671843"/>
                <a:ext cx="1832342" cy="53553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标题文字添加</a:t>
                </a: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8822543" y="2413000"/>
            <a:ext cx="2156280" cy="2866708"/>
            <a:chOff x="8822543" y="2413000"/>
            <a:chExt cx="2156280" cy="2866708"/>
          </a:xfrm>
        </p:grpSpPr>
        <p:sp>
          <p:nvSpPr>
            <p:cNvPr id="10" name="椭圆 31"/>
            <p:cNvSpPr/>
            <p:nvPr/>
          </p:nvSpPr>
          <p:spPr>
            <a:xfrm flipV="1">
              <a:off x="8822543" y="2413000"/>
              <a:ext cx="2156280" cy="2866708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solidFill>
                <a:schemeClr val="accent4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8984512" y="2844297"/>
              <a:ext cx="1832342" cy="1890131"/>
              <a:chOff x="1279158" y="2671843"/>
              <a:chExt cx="1832342" cy="1890131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1279158" y="3140046"/>
                <a:ext cx="1832342" cy="142192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用户可以在投影仪或者计算机上进行演示也可以将演示文稿打印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出来</a:t>
                </a:r>
                <a:endPara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279158" y="2671843"/>
                <a:ext cx="1832342" cy="53553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标题文字添加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22327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_1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2696032" y="1922938"/>
            <a:ext cx="910767" cy="744297"/>
          </a:xfrm>
          <a:custGeom>
            <a:avLst/>
            <a:gdLst>
              <a:gd name="T0" fmla="*/ 174 w 208"/>
              <a:gd name="T1" fmla="*/ 31 h 169"/>
              <a:gd name="T2" fmla="*/ 27 w 208"/>
              <a:gd name="T3" fmla="*/ 14 h 169"/>
              <a:gd name="T4" fmla="*/ 167 w 208"/>
              <a:gd name="T5" fmla="*/ 18 h 169"/>
              <a:gd name="T6" fmla="*/ 181 w 208"/>
              <a:gd name="T7" fmla="*/ 22 h 169"/>
              <a:gd name="T8" fmla="*/ 32 w 208"/>
              <a:gd name="T9" fmla="*/ 9 h 169"/>
              <a:gd name="T10" fmla="*/ 19 w 208"/>
              <a:gd name="T11" fmla="*/ 27 h 169"/>
              <a:gd name="T12" fmla="*/ 169 w 208"/>
              <a:gd name="T13" fmla="*/ 22 h 169"/>
              <a:gd name="T14" fmla="*/ 78 w 208"/>
              <a:gd name="T15" fmla="*/ 102 h 169"/>
              <a:gd name="T16" fmla="*/ 173 w 208"/>
              <a:gd name="T17" fmla="*/ 90 h 169"/>
              <a:gd name="T18" fmla="*/ 107 w 208"/>
              <a:gd name="T19" fmla="*/ 120 h 169"/>
              <a:gd name="T20" fmla="*/ 21 w 208"/>
              <a:gd name="T21" fmla="*/ 24 h 169"/>
              <a:gd name="T22" fmla="*/ 80 w 208"/>
              <a:gd name="T23" fmla="*/ 97 h 169"/>
              <a:gd name="T24" fmla="*/ 63 w 208"/>
              <a:gd name="T25" fmla="*/ 86 h 169"/>
              <a:gd name="T26" fmla="*/ 175 w 208"/>
              <a:gd name="T27" fmla="*/ 31 h 169"/>
              <a:gd name="T28" fmla="*/ 91 w 208"/>
              <a:gd name="T29" fmla="*/ 103 h 169"/>
              <a:gd name="T30" fmla="*/ 135 w 208"/>
              <a:gd name="T31" fmla="*/ 21 h 169"/>
              <a:gd name="T32" fmla="*/ 113 w 208"/>
              <a:gd name="T33" fmla="*/ 100 h 169"/>
              <a:gd name="T34" fmla="*/ 109 w 208"/>
              <a:gd name="T35" fmla="*/ 135 h 169"/>
              <a:gd name="T36" fmla="*/ 99 w 208"/>
              <a:gd name="T37" fmla="*/ 116 h 169"/>
              <a:gd name="T38" fmla="*/ 86 w 208"/>
              <a:gd name="T39" fmla="*/ 106 h 169"/>
              <a:gd name="T40" fmla="*/ 16 w 208"/>
              <a:gd name="T41" fmla="*/ 59 h 169"/>
              <a:gd name="T42" fmla="*/ 44 w 208"/>
              <a:gd name="T43" fmla="*/ 79 h 169"/>
              <a:gd name="T44" fmla="*/ 199 w 208"/>
              <a:gd name="T45" fmla="*/ 42 h 169"/>
              <a:gd name="T46" fmla="*/ 196 w 208"/>
              <a:gd name="T47" fmla="*/ 39 h 169"/>
              <a:gd name="T48" fmla="*/ 40 w 208"/>
              <a:gd name="T49" fmla="*/ 17 h 169"/>
              <a:gd name="T50" fmla="*/ 12 w 208"/>
              <a:gd name="T51" fmla="*/ 41 h 169"/>
              <a:gd name="T52" fmla="*/ 35 w 208"/>
              <a:gd name="T53" fmla="*/ 79 h 169"/>
              <a:gd name="T54" fmla="*/ 31 w 208"/>
              <a:gd name="T55" fmla="*/ 77 h 169"/>
              <a:gd name="T56" fmla="*/ 53 w 208"/>
              <a:gd name="T57" fmla="*/ 51 h 169"/>
              <a:gd name="T58" fmla="*/ 35 w 208"/>
              <a:gd name="T59" fmla="*/ 74 h 169"/>
              <a:gd name="T60" fmla="*/ 199 w 208"/>
              <a:gd name="T61" fmla="*/ 58 h 169"/>
              <a:gd name="T62" fmla="*/ 193 w 208"/>
              <a:gd name="T63" fmla="*/ 59 h 169"/>
              <a:gd name="T64" fmla="*/ 176 w 208"/>
              <a:gd name="T65" fmla="*/ 54 h 169"/>
              <a:gd name="T66" fmla="*/ 174 w 208"/>
              <a:gd name="T67" fmla="*/ 49 h 169"/>
              <a:gd name="T68" fmla="*/ 185 w 208"/>
              <a:gd name="T69" fmla="*/ 37 h 169"/>
              <a:gd name="T70" fmla="*/ 166 w 208"/>
              <a:gd name="T71" fmla="*/ 40 h 169"/>
              <a:gd name="T72" fmla="*/ 162 w 208"/>
              <a:gd name="T73" fmla="*/ 31 h 169"/>
              <a:gd name="T74" fmla="*/ 170 w 208"/>
              <a:gd name="T75" fmla="*/ 20 h 169"/>
              <a:gd name="T76" fmla="*/ 149 w 208"/>
              <a:gd name="T77" fmla="*/ 25 h 169"/>
              <a:gd name="T78" fmla="*/ 102 w 208"/>
              <a:gd name="T79" fmla="*/ 43 h 169"/>
              <a:gd name="T80" fmla="*/ 49 w 208"/>
              <a:gd name="T81" fmla="*/ 11 h 169"/>
              <a:gd name="T82" fmla="*/ 47 w 208"/>
              <a:gd name="T83" fmla="*/ 26 h 169"/>
              <a:gd name="T84" fmla="*/ 15 w 208"/>
              <a:gd name="T85" fmla="*/ 57 h 169"/>
              <a:gd name="T86" fmla="*/ 59 w 208"/>
              <a:gd name="T87" fmla="*/ 48 h 169"/>
              <a:gd name="T88" fmla="*/ 69 w 208"/>
              <a:gd name="T89" fmla="*/ 56 h 169"/>
              <a:gd name="T90" fmla="*/ 61 w 208"/>
              <a:gd name="T91" fmla="*/ 83 h 169"/>
              <a:gd name="T92" fmla="*/ 92 w 208"/>
              <a:gd name="T93" fmla="*/ 77 h 169"/>
              <a:gd name="T94" fmla="*/ 78 w 208"/>
              <a:gd name="T95" fmla="*/ 95 h 169"/>
              <a:gd name="T96" fmla="*/ 99 w 208"/>
              <a:gd name="T97" fmla="*/ 98 h 169"/>
              <a:gd name="T98" fmla="*/ 100 w 208"/>
              <a:gd name="T99" fmla="*/ 110 h 169"/>
              <a:gd name="T100" fmla="*/ 117 w 208"/>
              <a:gd name="T101" fmla="*/ 117 h 169"/>
              <a:gd name="T102" fmla="*/ 185 w 208"/>
              <a:gd name="T103" fmla="*/ 80 h 169"/>
              <a:gd name="T104" fmla="*/ 185 w 208"/>
              <a:gd name="T105" fmla="*/ 66 h 169"/>
              <a:gd name="T106" fmla="*/ 193 w 208"/>
              <a:gd name="T107" fmla="*/ 59 h 169"/>
              <a:gd name="T108" fmla="*/ 14 w 208"/>
              <a:gd name="T109" fmla="*/ 70 h 169"/>
              <a:gd name="T110" fmla="*/ 52 w 208"/>
              <a:gd name="T111" fmla="*/ 1 h 169"/>
              <a:gd name="T112" fmla="*/ 198 w 208"/>
              <a:gd name="T113" fmla="*/ 7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08" h="169">
                <a:moveTo>
                  <a:pt x="169" y="22"/>
                </a:moveTo>
                <a:cubicBezTo>
                  <a:pt x="169" y="22"/>
                  <a:pt x="168" y="22"/>
                  <a:pt x="168" y="23"/>
                </a:cubicBezTo>
                <a:cubicBezTo>
                  <a:pt x="167" y="23"/>
                  <a:pt x="167" y="23"/>
                  <a:pt x="167" y="23"/>
                </a:cubicBezTo>
                <a:cubicBezTo>
                  <a:pt x="168" y="23"/>
                  <a:pt x="168" y="23"/>
                  <a:pt x="168" y="23"/>
                </a:cubicBezTo>
                <a:cubicBezTo>
                  <a:pt x="168" y="23"/>
                  <a:pt x="169" y="23"/>
                  <a:pt x="169" y="22"/>
                </a:cubicBezTo>
                <a:close/>
                <a:moveTo>
                  <a:pt x="175" y="31"/>
                </a:move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3" y="31"/>
                  <a:pt x="173" y="32"/>
                </a:cubicBezTo>
                <a:cubicBezTo>
                  <a:pt x="173" y="32"/>
                  <a:pt x="174" y="32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lnTo>
                  <a:pt x="175" y="31"/>
                </a:lnTo>
                <a:close/>
                <a:moveTo>
                  <a:pt x="28" y="13"/>
                </a:moveTo>
                <a:cubicBezTo>
                  <a:pt x="27" y="13"/>
                  <a:pt x="27" y="13"/>
                  <a:pt x="27" y="14"/>
                </a:cubicBezTo>
                <a:cubicBezTo>
                  <a:pt x="26" y="14"/>
                  <a:pt x="26" y="14"/>
                  <a:pt x="26" y="15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8" y="13"/>
                  <a:pt x="28" y="13"/>
                </a:cubicBezTo>
                <a:close/>
                <a:moveTo>
                  <a:pt x="7" y="48"/>
                </a:moveTo>
                <a:cubicBezTo>
                  <a:pt x="7" y="47"/>
                  <a:pt x="7" y="46"/>
                  <a:pt x="7" y="45"/>
                </a:cubicBezTo>
                <a:cubicBezTo>
                  <a:pt x="6" y="46"/>
                  <a:pt x="7" y="47"/>
                  <a:pt x="7" y="48"/>
                </a:cubicBezTo>
                <a:cubicBezTo>
                  <a:pt x="7" y="49"/>
                  <a:pt x="8" y="49"/>
                  <a:pt x="7" y="48"/>
                </a:cubicBezTo>
                <a:close/>
                <a:moveTo>
                  <a:pt x="164" y="20"/>
                </a:moveTo>
                <a:cubicBezTo>
                  <a:pt x="166" y="19"/>
                  <a:pt x="167" y="19"/>
                  <a:pt x="168" y="18"/>
                </a:cubicBezTo>
                <a:cubicBezTo>
                  <a:pt x="168" y="18"/>
                  <a:pt x="167" y="18"/>
                  <a:pt x="167" y="18"/>
                </a:cubicBezTo>
                <a:cubicBezTo>
                  <a:pt x="166" y="18"/>
                  <a:pt x="165" y="19"/>
                  <a:pt x="164" y="20"/>
                </a:cubicBezTo>
                <a:close/>
                <a:moveTo>
                  <a:pt x="106" y="117"/>
                </a:moveTo>
                <a:cubicBezTo>
                  <a:pt x="107" y="116"/>
                  <a:pt x="108" y="116"/>
                  <a:pt x="108" y="115"/>
                </a:cubicBezTo>
                <a:cubicBezTo>
                  <a:pt x="107" y="116"/>
                  <a:pt x="106" y="116"/>
                  <a:pt x="105" y="117"/>
                </a:cubicBezTo>
                <a:cubicBezTo>
                  <a:pt x="105" y="117"/>
                  <a:pt x="106" y="118"/>
                  <a:pt x="106" y="117"/>
                </a:cubicBezTo>
                <a:close/>
                <a:moveTo>
                  <a:pt x="175" y="24"/>
                </a:moveTo>
                <a:cubicBezTo>
                  <a:pt x="178" y="24"/>
                  <a:pt x="180" y="23"/>
                  <a:pt x="182" y="23"/>
                </a:cubicBezTo>
                <a:cubicBezTo>
                  <a:pt x="182" y="23"/>
                  <a:pt x="181" y="22"/>
                  <a:pt x="181" y="22"/>
                </a:cubicBezTo>
                <a:cubicBezTo>
                  <a:pt x="179" y="22"/>
                  <a:pt x="177" y="23"/>
                  <a:pt x="175" y="24"/>
                </a:cubicBezTo>
                <a:close/>
                <a:moveTo>
                  <a:pt x="11" y="58"/>
                </a:moveTo>
                <a:cubicBezTo>
                  <a:pt x="9" y="53"/>
                  <a:pt x="9" y="53"/>
                  <a:pt x="9" y="53"/>
                </a:cubicBezTo>
                <a:cubicBezTo>
                  <a:pt x="9" y="52"/>
                  <a:pt x="8" y="51"/>
                  <a:pt x="7" y="51"/>
                </a:cubicBezTo>
                <a:cubicBezTo>
                  <a:pt x="8" y="53"/>
                  <a:pt x="9" y="56"/>
                  <a:pt x="11" y="58"/>
                </a:cubicBezTo>
                <a:close/>
                <a:moveTo>
                  <a:pt x="28" y="13"/>
                </a:moveTo>
                <a:cubicBezTo>
                  <a:pt x="30" y="12"/>
                  <a:pt x="32" y="10"/>
                  <a:pt x="34" y="8"/>
                </a:cubicBezTo>
                <a:cubicBezTo>
                  <a:pt x="33" y="8"/>
                  <a:pt x="32" y="9"/>
                  <a:pt x="32" y="9"/>
                </a:cubicBezTo>
                <a:cubicBezTo>
                  <a:pt x="32" y="10"/>
                  <a:pt x="30" y="12"/>
                  <a:pt x="28" y="11"/>
                </a:cubicBezTo>
                <a:cubicBezTo>
                  <a:pt x="29" y="12"/>
                  <a:pt x="28" y="12"/>
                  <a:pt x="28" y="13"/>
                </a:cubicBezTo>
                <a:close/>
                <a:moveTo>
                  <a:pt x="20" y="24"/>
                </a:moveTo>
                <a:cubicBezTo>
                  <a:pt x="19" y="25"/>
                  <a:pt x="17" y="27"/>
                  <a:pt x="15" y="28"/>
                </a:cubicBezTo>
                <a:cubicBezTo>
                  <a:pt x="15" y="28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8"/>
                  <a:pt x="18" y="27"/>
                  <a:pt x="19" y="27"/>
                </a:cubicBezTo>
                <a:cubicBezTo>
                  <a:pt x="18" y="26"/>
                  <a:pt x="18" y="26"/>
                  <a:pt x="19" y="26"/>
                </a:cubicBezTo>
                <a:cubicBezTo>
                  <a:pt x="19" y="26"/>
                  <a:pt x="20" y="26"/>
                  <a:pt x="20" y="25"/>
                </a:cubicBezTo>
                <a:cubicBezTo>
                  <a:pt x="20" y="25"/>
                  <a:pt x="20" y="24"/>
                  <a:pt x="20" y="24"/>
                </a:cubicBezTo>
                <a:close/>
                <a:moveTo>
                  <a:pt x="169" y="22"/>
                </a:moveTo>
                <a:cubicBezTo>
                  <a:pt x="171" y="22"/>
                  <a:pt x="174" y="21"/>
                  <a:pt x="176" y="20"/>
                </a:cubicBezTo>
                <a:cubicBezTo>
                  <a:pt x="175" y="20"/>
                  <a:pt x="174" y="19"/>
                  <a:pt x="174" y="19"/>
                </a:cubicBezTo>
                <a:cubicBezTo>
                  <a:pt x="170" y="22"/>
                  <a:pt x="170" y="22"/>
                  <a:pt x="170" y="22"/>
                </a:cubicBezTo>
                <a:cubicBezTo>
                  <a:pt x="169" y="22"/>
                  <a:pt x="169" y="22"/>
                  <a:pt x="169" y="22"/>
                </a:cubicBezTo>
                <a:close/>
                <a:moveTo>
                  <a:pt x="31" y="13"/>
                </a:moveTo>
                <a:cubicBezTo>
                  <a:pt x="34" y="11"/>
                  <a:pt x="37" y="9"/>
                  <a:pt x="40" y="7"/>
                </a:cubicBezTo>
                <a:cubicBezTo>
                  <a:pt x="37" y="8"/>
                  <a:pt x="34" y="11"/>
                  <a:pt x="31" y="13"/>
                </a:cubicBezTo>
                <a:close/>
                <a:moveTo>
                  <a:pt x="78" y="102"/>
                </a:moveTo>
                <a:cubicBezTo>
                  <a:pt x="79" y="102"/>
                  <a:pt x="79" y="101"/>
                  <a:pt x="79" y="101"/>
                </a:cubicBezTo>
                <a:cubicBezTo>
                  <a:pt x="75" y="99"/>
                  <a:pt x="75" y="99"/>
                  <a:pt x="75" y="99"/>
                </a:cubicBezTo>
                <a:cubicBezTo>
                  <a:pt x="74" y="100"/>
                  <a:pt x="74" y="99"/>
                  <a:pt x="73" y="100"/>
                </a:cubicBezTo>
                <a:cubicBezTo>
                  <a:pt x="74" y="101"/>
                  <a:pt x="77" y="103"/>
                  <a:pt x="78" y="102"/>
                </a:cubicBezTo>
                <a:close/>
                <a:moveTo>
                  <a:pt x="88" y="102"/>
                </a:moveTo>
                <a:cubicBezTo>
                  <a:pt x="91" y="100"/>
                  <a:pt x="95" y="98"/>
                  <a:pt x="98" y="96"/>
                </a:cubicBezTo>
                <a:cubicBezTo>
                  <a:pt x="94" y="98"/>
                  <a:pt x="91" y="99"/>
                  <a:pt x="88" y="101"/>
                </a:cubicBezTo>
                <a:cubicBezTo>
                  <a:pt x="86" y="101"/>
                  <a:pt x="88" y="102"/>
                  <a:pt x="88" y="102"/>
                </a:cubicBezTo>
                <a:close/>
                <a:moveTo>
                  <a:pt x="172" y="90"/>
                </a:moveTo>
                <a:cubicBezTo>
                  <a:pt x="174" y="90"/>
                  <a:pt x="176" y="89"/>
                  <a:pt x="178" y="88"/>
                </a:cubicBezTo>
                <a:cubicBezTo>
                  <a:pt x="180" y="87"/>
                  <a:pt x="181" y="86"/>
                  <a:pt x="182" y="84"/>
                </a:cubicBezTo>
                <a:cubicBezTo>
                  <a:pt x="179" y="86"/>
                  <a:pt x="175" y="88"/>
                  <a:pt x="173" y="90"/>
                </a:cubicBezTo>
                <a:cubicBezTo>
                  <a:pt x="172" y="90"/>
                  <a:pt x="172" y="90"/>
                  <a:pt x="172" y="90"/>
                </a:cubicBezTo>
                <a:close/>
                <a:moveTo>
                  <a:pt x="103" y="113"/>
                </a:moveTo>
                <a:cubicBezTo>
                  <a:pt x="105" y="112"/>
                  <a:pt x="108" y="110"/>
                  <a:pt x="110" y="108"/>
                </a:cubicBezTo>
                <a:cubicBezTo>
                  <a:pt x="107" y="109"/>
                  <a:pt x="104" y="111"/>
                  <a:pt x="101" y="112"/>
                </a:cubicBezTo>
                <a:cubicBezTo>
                  <a:pt x="101" y="113"/>
                  <a:pt x="102" y="113"/>
                  <a:pt x="103" y="113"/>
                </a:cubicBezTo>
                <a:close/>
                <a:moveTo>
                  <a:pt x="111" y="121"/>
                </a:moveTo>
                <a:cubicBezTo>
                  <a:pt x="112" y="120"/>
                  <a:pt x="113" y="118"/>
                  <a:pt x="115" y="117"/>
                </a:cubicBezTo>
                <a:cubicBezTo>
                  <a:pt x="112" y="117"/>
                  <a:pt x="110" y="118"/>
                  <a:pt x="107" y="120"/>
                </a:cubicBezTo>
                <a:cubicBezTo>
                  <a:pt x="108" y="121"/>
                  <a:pt x="108" y="122"/>
                  <a:pt x="110" y="123"/>
                </a:cubicBezTo>
                <a:cubicBezTo>
                  <a:pt x="110" y="123"/>
                  <a:pt x="111" y="121"/>
                  <a:pt x="111" y="121"/>
                </a:cubicBezTo>
                <a:close/>
                <a:moveTo>
                  <a:pt x="186" y="58"/>
                </a:moveTo>
                <a:cubicBezTo>
                  <a:pt x="190" y="57"/>
                  <a:pt x="195" y="56"/>
                  <a:pt x="199" y="56"/>
                </a:cubicBezTo>
                <a:cubicBezTo>
                  <a:pt x="199" y="55"/>
                  <a:pt x="200" y="53"/>
                  <a:pt x="200" y="52"/>
                </a:cubicBezTo>
                <a:cubicBezTo>
                  <a:pt x="195" y="54"/>
                  <a:pt x="191" y="56"/>
                  <a:pt x="186" y="58"/>
                </a:cubicBezTo>
                <a:close/>
                <a:moveTo>
                  <a:pt x="20" y="24"/>
                </a:moveTo>
                <a:cubicBezTo>
                  <a:pt x="21" y="24"/>
                  <a:pt x="21" y="25"/>
                  <a:pt x="21" y="24"/>
                </a:cubicBezTo>
                <a:cubicBezTo>
                  <a:pt x="21" y="24"/>
                  <a:pt x="22" y="24"/>
                  <a:pt x="22" y="23"/>
                </a:cubicBezTo>
                <a:cubicBezTo>
                  <a:pt x="30" y="18"/>
                  <a:pt x="37" y="13"/>
                  <a:pt x="44" y="7"/>
                </a:cubicBezTo>
                <a:cubicBezTo>
                  <a:pt x="44" y="6"/>
                  <a:pt x="44" y="6"/>
                  <a:pt x="44" y="6"/>
                </a:cubicBezTo>
                <a:cubicBezTo>
                  <a:pt x="36" y="12"/>
                  <a:pt x="29" y="18"/>
                  <a:pt x="22" y="23"/>
                </a:cubicBezTo>
                <a:cubicBezTo>
                  <a:pt x="21" y="23"/>
                  <a:pt x="21" y="24"/>
                  <a:pt x="20" y="24"/>
                </a:cubicBezTo>
                <a:close/>
                <a:moveTo>
                  <a:pt x="97" y="91"/>
                </a:moveTo>
                <a:cubicBezTo>
                  <a:pt x="97" y="91"/>
                  <a:pt x="97" y="91"/>
                  <a:pt x="96" y="91"/>
                </a:cubicBezTo>
                <a:cubicBezTo>
                  <a:pt x="80" y="97"/>
                  <a:pt x="80" y="97"/>
                  <a:pt x="80" y="97"/>
                </a:cubicBezTo>
                <a:cubicBezTo>
                  <a:pt x="81" y="97"/>
                  <a:pt x="82" y="99"/>
                  <a:pt x="83" y="99"/>
                </a:cubicBezTo>
                <a:lnTo>
                  <a:pt x="97" y="91"/>
                </a:lnTo>
                <a:close/>
                <a:moveTo>
                  <a:pt x="186" y="51"/>
                </a:moveTo>
                <a:cubicBezTo>
                  <a:pt x="190" y="50"/>
                  <a:pt x="195" y="49"/>
                  <a:pt x="200" y="49"/>
                </a:cubicBezTo>
                <a:cubicBezTo>
                  <a:pt x="200" y="48"/>
                  <a:pt x="200" y="46"/>
                  <a:pt x="199" y="45"/>
                </a:cubicBezTo>
                <a:cubicBezTo>
                  <a:pt x="195" y="47"/>
                  <a:pt x="190" y="49"/>
                  <a:pt x="186" y="51"/>
                </a:cubicBezTo>
                <a:close/>
                <a:moveTo>
                  <a:pt x="62" y="87"/>
                </a:moveTo>
                <a:cubicBezTo>
                  <a:pt x="63" y="87"/>
                  <a:pt x="63" y="86"/>
                  <a:pt x="63" y="86"/>
                </a:cubicBezTo>
                <a:cubicBezTo>
                  <a:pt x="68" y="83"/>
                  <a:pt x="73" y="81"/>
                  <a:pt x="78" y="78"/>
                </a:cubicBezTo>
                <a:cubicBezTo>
                  <a:pt x="72" y="80"/>
                  <a:pt x="65" y="83"/>
                  <a:pt x="59" y="85"/>
                </a:cubicBezTo>
                <a:cubicBezTo>
                  <a:pt x="60" y="86"/>
                  <a:pt x="61" y="86"/>
                  <a:pt x="62" y="87"/>
                </a:cubicBezTo>
                <a:close/>
                <a:moveTo>
                  <a:pt x="175" y="31"/>
                </a:moveTo>
                <a:cubicBezTo>
                  <a:pt x="190" y="28"/>
                  <a:pt x="190" y="28"/>
                  <a:pt x="190" y="28"/>
                </a:cubicBezTo>
                <a:cubicBezTo>
                  <a:pt x="189" y="27"/>
                  <a:pt x="187" y="25"/>
                  <a:pt x="186" y="25"/>
                </a:cubicBezTo>
                <a:cubicBezTo>
                  <a:pt x="175" y="30"/>
                  <a:pt x="175" y="30"/>
                  <a:pt x="175" y="30"/>
                </a:cubicBezTo>
                <a:cubicBezTo>
                  <a:pt x="175" y="30"/>
                  <a:pt x="175" y="31"/>
                  <a:pt x="175" y="31"/>
                </a:cubicBezTo>
                <a:close/>
                <a:moveTo>
                  <a:pt x="177" y="37"/>
                </a:moveTo>
                <a:cubicBezTo>
                  <a:pt x="194" y="32"/>
                  <a:pt x="194" y="32"/>
                  <a:pt x="194" y="32"/>
                </a:cubicBezTo>
                <a:cubicBezTo>
                  <a:pt x="194" y="32"/>
                  <a:pt x="193" y="31"/>
                  <a:pt x="192" y="30"/>
                </a:cubicBezTo>
                <a:cubicBezTo>
                  <a:pt x="192" y="29"/>
                  <a:pt x="191" y="30"/>
                  <a:pt x="191" y="31"/>
                </a:cubicBezTo>
                <a:lnTo>
                  <a:pt x="177" y="37"/>
                </a:lnTo>
                <a:close/>
                <a:moveTo>
                  <a:pt x="93" y="105"/>
                </a:moveTo>
                <a:cubicBezTo>
                  <a:pt x="98" y="102"/>
                  <a:pt x="103" y="100"/>
                  <a:pt x="107" y="97"/>
                </a:cubicBezTo>
                <a:cubicBezTo>
                  <a:pt x="102" y="99"/>
                  <a:pt x="97" y="101"/>
                  <a:pt x="91" y="103"/>
                </a:cubicBezTo>
                <a:cubicBezTo>
                  <a:pt x="91" y="104"/>
                  <a:pt x="93" y="105"/>
                  <a:pt x="93" y="105"/>
                </a:cubicBezTo>
                <a:close/>
                <a:moveTo>
                  <a:pt x="135" y="20"/>
                </a:moveTo>
                <a:cubicBezTo>
                  <a:pt x="135" y="21"/>
                  <a:pt x="135" y="21"/>
                  <a:pt x="135" y="21"/>
                </a:cubicBezTo>
                <a:cubicBezTo>
                  <a:pt x="135" y="21"/>
                  <a:pt x="134" y="21"/>
                  <a:pt x="134" y="21"/>
                </a:cubicBezTo>
                <a:cubicBezTo>
                  <a:pt x="127" y="25"/>
                  <a:pt x="119" y="32"/>
                  <a:pt x="113" y="40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0" y="44"/>
                  <a:pt x="110" y="45"/>
                  <a:pt x="110" y="45"/>
                </a:cubicBezTo>
                <a:cubicBezTo>
                  <a:pt x="118" y="35"/>
                  <a:pt x="126" y="26"/>
                  <a:pt x="135" y="21"/>
                </a:cubicBezTo>
                <a:lnTo>
                  <a:pt x="135" y="20"/>
                </a:lnTo>
                <a:close/>
                <a:moveTo>
                  <a:pt x="76" y="95"/>
                </a:moveTo>
                <a:cubicBezTo>
                  <a:pt x="76" y="94"/>
                  <a:pt x="76" y="94"/>
                  <a:pt x="76" y="94"/>
                </a:cubicBezTo>
                <a:cubicBezTo>
                  <a:pt x="93" y="84"/>
                  <a:pt x="93" y="84"/>
                  <a:pt x="93" y="84"/>
                </a:cubicBezTo>
                <a:cubicBezTo>
                  <a:pt x="86" y="87"/>
                  <a:pt x="79" y="90"/>
                  <a:pt x="72" y="92"/>
                </a:cubicBezTo>
                <a:lnTo>
                  <a:pt x="76" y="95"/>
                </a:lnTo>
                <a:close/>
                <a:moveTo>
                  <a:pt x="98" y="109"/>
                </a:moveTo>
                <a:cubicBezTo>
                  <a:pt x="103" y="106"/>
                  <a:pt x="108" y="103"/>
                  <a:pt x="113" y="100"/>
                </a:cubicBezTo>
                <a:cubicBezTo>
                  <a:pt x="107" y="102"/>
                  <a:pt x="101" y="104"/>
                  <a:pt x="95" y="107"/>
                </a:cubicBezTo>
                <a:cubicBezTo>
                  <a:pt x="96" y="107"/>
                  <a:pt x="98" y="109"/>
                  <a:pt x="98" y="109"/>
                </a:cubicBezTo>
                <a:close/>
                <a:moveTo>
                  <a:pt x="109" y="136"/>
                </a:moveTo>
                <a:cubicBezTo>
                  <a:pt x="109" y="136"/>
                  <a:pt x="109" y="134"/>
                  <a:pt x="109" y="134"/>
                </a:cubicBezTo>
                <a:cubicBezTo>
                  <a:pt x="108" y="128"/>
                  <a:pt x="105" y="123"/>
                  <a:pt x="101" y="118"/>
                </a:cubicBezTo>
                <a:cubicBezTo>
                  <a:pt x="98" y="119"/>
                  <a:pt x="98" y="119"/>
                  <a:pt x="98" y="119"/>
                </a:cubicBezTo>
                <a:cubicBezTo>
                  <a:pt x="98" y="120"/>
                  <a:pt x="99" y="120"/>
                  <a:pt x="99" y="120"/>
                </a:cubicBezTo>
                <a:cubicBezTo>
                  <a:pt x="103" y="125"/>
                  <a:pt x="106" y="130"/>
                  <a:pt x="109" y="135"/>
                </a:cubicBezTo>
                <a:cubicBezTo>
                  <a:pt x="109" y="136"/>
                  <a:pt x="109" y="137"/>
                  <a:pt x="109" y="136"/>
                </a:cubicBezTo>
                <a:close/>
                <a:moveTo>
                  <a:pt x="74" y="73"/>
                </a:moveTo>
                <a:cubicBezTo>
                  <a:pt x="74" y="72"/>
                  <a:pt x="73" y="72"/>
                  <a:pt x="73" y="72"/>
                </a:cubicBezTo>
                <a:cubicBezTo>
                  <a:pt x="66" y="75"/>
                  <a:pt x="59" y="79"/>
                  <a:pt x="51" y="82"/>
                </a:cubicBezTo>
                <a:cubicBezTo>
                  <a:pt x="53" y="83"/>
                  <a:pt x="55" y="84"/>
                  <a:pt x="55" y="84"/>
                </a:cubicBezTo>
                <a:lnTo>
                  <a:pt x="74" y="73"/>
                </a:lnTo>
                <a:close/>
                <a:moveTo>
                  <a:pt x="97" y="118"/>
                </a:moveTo>
                <a:cubicBezTo>
                  <a:pt x="98" y="117"/>
                  <a:pt x="99" y="117"/>
                  <a:pt x="99" y="116"/>
                </a:cubicBezTo>
                <a:cubicBezTo>
                  <a:pt x="98" y="115"/>
                  <a:pt x="97" y="114"/>
                  <a:pt x="97" y="114"/>
                </a:cubicBezTo>
                <a:cubicBezTo>
                  <a:pt x="96" y="114"/>
                  <a:pt x="95" y="115"/>
                  <a:pt x="94" y="115"/>
                </a:cubicBezTo>
                <a:cubicBezTo>
                  <a:pt x="93" y="115"/>
                  <a:pt x="93" y="114"/>
                  <a:pt x="93" y="114"/>
                </a:cubicBezTo>
                <a:cubicBezTo>
                  <a:pt x="93" y="113"/>
                  <a:pt x="94" y="112"/>
                  <a:pt x="94" y="112"/>
                </a:cubicBezTo>
                <a:cubicBezTo>
                  <a:pt x="94" y="111"/>
                  <a:pt x="92" y="111"/>
                  <a:pt x="92" y="110"/>
                </a:cubicBezTo>
                <a:cubicBezTo>
                  <a:pt x="91" y="109"/>
                  <a:pt x="90" y="110"/>
                  <a:pt x="90" y="110"/>
                </a:cubicBezTo>
                <a:cubicBezTo>
                  <a:pt x="89" y="110"/>
                  <a:pt x="89" y="108"/>
                  <a:pt x="89" y="108"/>
                </a:cubicBezTo>
                <a:cubicBezTo>
                  <a:pt x="88" y="107"/>
                  <a:pt x="87" y="106"/>
                  <a:pt x="86" y="106"/>
                </a:cubicBezTo>
                <a:cubicBezTo>
                  <a:pt x="85" y="106"/>
                  <a:pt x="84" y="106"/>
                  <a:pt x="84" y="105"/>
                </a:cubicBezTo>
                <a:cubicBezTo>
                  <a:pt x="84" y="104"/>
                  <a:pt x="82" y="103"/>
                  <a:pt x="82" y="103"/>
                </a:cubicBezTo>
                <a:cubicBezTo>
                  <a:pt x="81" y="103"/>
                  <a:pt x="80" y="104"/>
                  <a:pt x="80" y="104"/>
                </a:cubicBezTo>
                <a:cubicBezTo>
                  <a:pt x="87" y="108"/>
                  <a:pt x="92" y="113"/>
                  <a:pt x="97" y="118"/>
                </a:cubicBezTo>
                <a:cubicBezTo>
                  <a:pt x="97" y="119"/>
                  <a:pt x="97" y="118"/>
                  <a:pt x="97" y="118"/>
                </a:cubicBezTo>
                <a:close/>
                <a:moveTo>
                  <a:pt x="18" y="61"/>
                </a:moveTo>
                <a:cubicBezTo>
                  <a:pt x="26" y="55"/>
                  <a:pt x="35" y="50"/>
                  <a:pt x="43" y="43"/>
                </a:cubicBezTo>
                <a:cubicBezTo>
                  <a:pt x="34" y="48"/>
                  <a:pt x="25" y="53"/>
                  <a:pt x="16" y="59"/>
                </a:cubicBezTo>
                <a:cubicBezTo>
                  <a:pt x="16" y="60"/>
                  <a:pt x="17" y="60"/>
                  <a:pt x="18" y="61"/>
                </a:cubicBezTo>
                <a:close/>
                <a:moveTo>
                  <a:pt x="33" y="73"/>
                </a:moveTo>
                <a:cubicBezTo>
                  <a:pt x="54" y="58"/>
                  <a:pt x="54" y="58"/>
                  <a:pt x="54" y="58"/>
                </a:cubicBezTo>
                <a:cubicBezTo>
                  <a:pt x="45" y="62"/>
                  <a:pt x="37" y="66"/>
                  <a:pt x="29" y="71"/>
                </a:cubicBezTo>
                <a:cubicBezTo>
                  <a:pt x="30" y="72"/>
                  <a:pt x="32" y="74"/>
                  <a:pt x="33" y="73"/>
                </a:cubicBezTo>
                <a:close/>
                <a:moveTo>
                  <a:pt x="48" y="81"/>
                </a:moveTo>
                <a:cubicBezTo>
                  <a:pt x="68" y="68"/>
                  <a:pt x="68" y="68"/>
                  <a:pt x="68" y="68"/>
                </a:cubicBezTo>
                <a:cubicBezTo>
                  <a:pt x="60" y="72"/>
                  <a:pt x="52" y="75"/>
                  <a:pt x="44" y="79"/>
                </a:cubicBezTo>
                <a:lnTo>
                  <a:pt x="48" y="81"/>
                </a:lnTo>
                <a:close/>
                <a:moveTo>
                  <a:pt x="69" y="91"/>
                </a:moveTo>
                <a:cubicBezTo>
                  <a:pt x="76" y="86"/>
                  <a:pt x="83" y="83"/>
                  <a:pt x="89" y="79"/>
                </a:cubicBezTo>
                <a:cubicBezTo>
                  <a:pt x="82" y="81"/>
                  <a:pt x="74" y="84"/>
                  <a:pt x="67" y="87"/>
                </a:cubicBezTo>
                <a:cubicBezTo>
                  <a:pt x="67" y="88"/>
                  <a:pt x="65" y="88"/>
                  <a:pt x="65" y="89"/>
                </a:cubicBezTo>
                <a:cubicBezTo>
                  <a:pt x="66" y="89"/>
                  <a:pt x="68" y="91"/>
                  <a:pt x="69" y="91"/>
                </a:cubicBezTo>
                <a:close/>
                <a:moveTo>
                  <a:pt x="181" y="46"/>
                </a:moveTo>
                <a:cubicBezTo>
                  <a:pt x="187" y="44"/>
                  <a:pt x="193" y="43"/>
                  <a:pt x="199" y="42"/>
                </a:cubicBezTo>
                <a:cubicBezTo>
                  <a:pt x="198" y="39"/>
                  <a:pt x="197" y="37"/>
                  <a:pt x="195" y="34"/>
                </a:cubicBezTo>
                <a:cubicBezTo>
                  <a:pt x="195" y="34"/>
                  <a:pt x="194" y="35"/>
                  <a:pt x="193" y="35"/>
                </a:cubicBezTo>
                <a:cubicBezTo>
                  <a:pt x="190" y="37"/>
                  <a:pt x="188" y="38"/>
                  <a:pt x="185" y="39"/>
                </a:cubicBezTo>
                <a:cubicBezTo>
                  <a:pt x="184" y="39"/>
                  <a:pt x="184" y="39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7" y="39"/>
                  <a:pt x="190" y="38"/>
                  <a:pt x="193" y="38"/>
                </a:cubicBezTo>
                <a:cubicBezTo>
                  <a:pt x="194" y="38"/>
                  <a:pt x="197" y="38"/>
                  <a:pt x="196" y="39"/>
                </a:cubicBezTo>
                <a:cubicBezTo>
                  <a:pt x="191" y="41"/>
                  <a:pt x="186" y="44"/>
                  <a:pt x="181" y="46"/>
                </a:cubicBezTo>
                <a:close/>
                <a:moveTo>
                  <a:pt x="40" y="17"/>
                </a:moveTo>
                <a:cubicBezTo>
                  <a:pt x="40" y="17"/>
                  <a:pt x="40" y="17"/>
                  <a:pt x="40" y="17"/>
                </a:cubicBezTo>
                <a:cubicBezTo>
                  <a:pt x="34" y="20"/>
                  <a:pt x="29" y="23"/>
                  <a:pt x="24" y="26"/>
                </a:cubicBezTo>
                <a:cubicBezTo>
                  <a:pt x="21" y="28"/>
                  <a:pt x="18" y="30"/>
                  <a:pt x="15" y="33"/>
                </a:cubicBezTo>
                <a:cubicBezTo>
                  <a:pt x="15" y="33"/>
                  <a:pt x="15" y="33"/>
                  <a:pt x="14" y="33"/>
                </a:cubicBezTo>
                <a:cubicBezTo>
                  <a:pt x="13" y="34"/>
                  <a:pt x="13" y="36"/>
                  <a:pt x="12" y="38"/>
                </a:cubicBezTo>
                <a:lnTo>
                  <a:pt x="40" y="17"/>
                </a:lnTo>
                <a:close/>
                <a:moveTo>
                  <a:pt x="21" y="64"/>
                </a:moveTo>
                <a:cubicBezTo>
                  <a:pt x="48" y="45"/>
                  <a:pt x="48" y="45"/>
                  <a:pt x="48" y="45"/>
                </a:cubicBezTo>
                <a:cubicBezTo>
                  <a:pt x="38" y="50"/>
                  <a:pt x="28" y="55"/>
                  <a:pt x="19" y="63"/>
                </a:cubicBezTo>
                <a:cubicBezTo>
                  <a:pt x="19" y="63"/>
                  <a:pt x="20" y="64"/>
                  <a:pt x="20" y="65"/>
                </a:cubicBezTo>
                <a:cubicBezTo>
                  <a:pt x="21" y="65"/>
                  <a:pt x="21" y="64"/>
                  <a:pt x="21" y="64"/>
                </a:cubicBezTo>
                <a:close/>
                <a:moveTo>
                  <a:pt x="13" y="44"/>
                </a:moveTo>
                <a:cubicBezTo>
                  <a:pt x="22" y="36"/>
                  <a:pt x="32" y="29"/>
                  <a:pt x="41" y="22"/>
                </a:cubicBezTo>
                <a:cubicBezTo>
                  <a:pt x="31" y="28"/>
                  <a:pt x="21" y="34"/>
                  <a:pt x="12" y="41"/>
                </a:cubicBezTo>
                <a:cubicBezTo>
                  <a:pt x="11" y="42"/>
                  <a:pt x="12" y="43"/>
                  <a:pt x="12" y="45"/>
                </a:cubicBezTo>
                <a:cubicBezTo>
                  <a:pt x="12" y="44"/>
                  <a:pt x="12" y="44"/>
                  <a:pt x="13" y="44"/>
                </a:cubicBezTo>
                <a:close/>
                <a:moveTo>
                  <a:pt x="14" y="51"/>
                </a:moveTo>
                <a:cubicBezTo>
                  <a:pt x="23" y="43"/>
                  <a:pt x="32" y="37"/>
                  <a:pt x="41" y="30"/>
                </a:cubicBezTo>
                <a:cubicBezTo>
                  <a:pt x="37" y="31"/>
                  <a:pt x="34" y="33"/>
                  <a:pt x="31" y="35"/>
                </a:cubicBezTo>
                <a:cubicBezTo>
                  <a:pt x="25" y="39"/>
                  <a:pt x="18" y="43"/>
                  <a:pt x="12" y="48"/>
                </a:cubicBezTo>
                <a:cubicBezTo>
                  <a:pt x="12" y="49"/>
                  <a:pt x="12" y="52"/>
                  <a:pt x="14" y="51"/>
                </a:cubicBezTo>
                <a:close/>
                <a:moveTo>
                  <a:pt x="35" y="79"/>
                </a:moveTo>
                <a:cubicBezTo>
                  <a:pt x="35" y="79"/>
                  <a:pt x="35" y="80"/>
                  <a:pt x="35" y="80"/>
                </a:cubicBezTo>
                <a:cubicBezTo>
                  <a:pt x="47" y="86"/>
                  <a:pt x="59" y="93"/>
                  <a:pt x="71" y="99"/>
                </a:cubicBezTo>
                <a:cubicBezTo>
                  <a:pt x="72" y="97"/>
                  <a:pt x="72" y="97"/>
                  <a:pt x="72" y="97"/>
                </a:cubicBezTo>
                <a:cubicBezTo>
                  <a:pt x="71" y="97"/>
                  <a:pt x="69" y="96"/>
                  <a:pt x="69" y="96"/>
                </a:cubicBezTo>
                <a:cubicBezTo>
                  <a:pt x="67" y="95"/>
                  <a:pt x="66" y="95"/>
                  <a:pt x="65" y="95"/>
                </a:cubicBezTo>
                <a:cubicBezTo>
                  <a:pt x="65" y="95"/>
                  <a:pt x="65" y="94"/>
                  <a:pt x="65" y="93"/>
                </a:cubicBezTo>
                <a:cubicBezTo>
                  <a:pt x="64" y="93"/>
                  <a:pt x="63" y="92"/>
                  <a:pt x="62" y="92"/>
                </a:cubicBezTo>
                <a:cubicBezTo>
                  <a:pt x="52" y="86"/>
                  <a:pt x="42" y="83"/>
                  <a:pt x="31" y="77"/>
                </a:cubicBezTo>
                <a:cubicBezTo>
                  <a:pt x="34" y="79"/>
                  <a:pt x="34" y="79"/>
                  <a:pt x="34" y="79"/>
                </a:cubicBezTo>
                <a:cubicBezTo>
                  <a:pt x="34" y="80"/>
                  <a:pt x="34" y="79"/>
                  <a:pt x="35" y="79"/>
                </a:cubicBezTo>
                <a:close/>
                <a:moveTo>
                  <a:pt x="15" y="55"/>
                </a:moveTo>
                <a:cubicBezTo>
                  <a:pt x="24" y="48"/>
                  <a:pt x="33" y="42"/>
                  <a:pt x="42" y="35"/>
                </a:cubicBezTo>
                <a:cubicBezTo>
                  <a:pt x="32" y="40"/>
                  <a:pt x="22" y="45"/>
                  <a:pt x="13" y="54"/>
                </a:cubicBezTo>
                <a:cubicBezTo>
                  <a:pt x="14" y="54"/>
                  <a:pt x="14" y="55"/>
                  <a:pt x="15" y="55"/>
                </a:cubicBezTo>
                <a:close/>
                <a:moveTo>
                  <a:pt x="27" y="70"/>
                </a:moveTo>
                <a:cubicBezTo>
                  <a:pt x="36" y="63"/>
                  <a:pt x="45" y="58"/>
                  <a:pt x="53" y="51"/>
                </a:cubicBezTo>
                <a:cubicBezTo>
                  <a:pt x="43" y="56"/>
                  <a:pt x="33" y="61"/>
                  <a:pt x="23" y="67"/>
                </a:cubicBezTo>
                <a:cubicBezTo>
                  <a:pt x="24" y="68"/>
                  <a:pt x="25" y="68"/>
                  <a:pt x="26" y="69"/>
                </a:cubicBezTo>
                <a:cubicBezTo>
                  <a:pt x="27" y="70"/>
                  <a:pt x="27" y="70"/>
                  <a:pt x="27" y="70"/>
                </a:cubicBezTo>
                <a:close/>
                <a:moveTo>
                  <a:pt x="41" y="77"/>
                </a:moveTo>
                <a:cubicBezTo>
                  <a:pt x="41" y="77"/>
                  <a:pt x="41" y="77"/>
                  <a:pt x="42" y="77"/>
                </a:cubicBezTo>
                <a:cubicBezTo>
                  <a:pt x="50" y="70"/>
                  <a:pt x="58" y="65"/>
                  <a:pt x="66" y="59"/>
                </a:cubicBezTo>
                <a:cubicBezTo>
                  <a:pt x="65" y="59"/>
                  <a:pt x="65" y="59"/>
                  <a:pt x="64" y="59"/>
                </a:cubicBezTo>
                <a:cubicBezTo>
                  <a:pt x="54" y="64"/>
                  <a:pt x="45" y="69"/>
                  <a:pt x="35" y="74"/>
                </a:cubicBezTo>
                <a:cubicBezTo>
                  <a:pt x="37" y="76"/>
                  <a:pt x="39" y="77"/>
                  <a:pt x="41" y="77"/>
                </a:cubicBezTo>
                <a:close/>
                <a:moveTo>
                  <a:pt x="178" y="71"/>
                </a:moveTo>
                <a:cubicBezTo>
                  <a:pt x="179" y="71"/>
                  <a:pt x="180" y="71"/>
                  <a:pt x="180" y="71"/>
                </a:cubicBezTo>
                <a:cubicBezTo>
                  <a:pt x="184" y="69"/>
                  <a:pt x="189" y="68"/>
                  <a:pt x="193" y="68"/>
                </a:cubicBezTo>
                <a:cubicBezTo>
                  <a:pt x="193" y="69"/>
                  <a:pt x="192" y="70"/>
                  <a:pt x="192" y="70"/>
                </a:cubicBezTo>
                <a:cubicBezTo>
                  <a:pt x="185" y="74"/>
                  <a:pt x="178" y="77"/>
                  <a:pt x="170" y="81"/>
                </a:cubicBezTo>
                <a:cubicBezTo>
                  <a:pt x="187" y="78"/>
                  <a:pt x="187" y="78"/>
                  <a:pt x="187" y="78"/>
                </a:cubicBezTo>
                <a:cubicBezTo>
                  <a:pt x="192" y="72"/>
                  <a:pt x="196" y="65"/>
                  <a:pt x="199" y="58"/>
                </a:cubicBezTo>
                <a:cubicBezTo>
                  <a:pt x="193" y="61"/>
                  <a:pt x="187" y="63"/>
                  <a:pt x="182" y="65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82" y="65"/>
                  <a:pt x="182" y="65"/>
                  <a:pt x="182" y="65"/>
                </a:cubicBezTo>
                <a:cubicBezTo>
                  <a:pt x="191" y="63"/>
                  <a:pt x="191" y="63"/>
                  <a:pt x="191" y="63"/>
                </a:cubicBezTo>
                <a:cubicBezTo>
                  <a:pt x="193" y="63"/>
                  <a:pt x="195" y="62"/>
                  <a:pt x="196" y="62"/>
                </a:cubicBezTo>
                <a:cubicBezTo>
                  <a:pt x="196" y="63"/>
                  <a:pt x="196" y="64"/>
                  <a:pt x="195" y="64"/>
                </a:cubicBezTo>
                <a:cubicBezTo>
                  <a:pt x="189" y="67"/>
                  <a:pt x="184" y="69"/>
                  <a:pt x="178" y="71"/>
                </a:cubicBezTo>
                <a:close/>
                <a:moveTo>
                  <a:pt x="193" y="59"/>
                </a:moveTo>
                <a:cubicBezTo>
                  <a:pt x="193" y="58"/>
                  <a:pt x="193" y="58"/>
                  <a:pt x="193" y="58"/>
                </a:cubicBezTo>
                <a:cubicBezTo>
                  <a:pt x="187" y="59"/>
                  <a:pt x="181" y="61"/>
                  <a:pt x="176" y="63"/>
                </a:cubicBezTo>
                <a:cubicBezTo>
                  <a:pt x="175" y="63"/>
                  <a:pt x="175" y="63"/>
                  <a:pt x="174" y="62"/>
                </a:cubicBezTo>
                <a:cubicBezTo>
                  <a:pt x="174" y="62"/>
                  <a:pt x="174" y="61"/>
                  <a:pt x="174" y="61"/>
                </a:cubicBezTo>
                <a:cubicBezTo>
                  <a:pt x="182" y="57"/>
                  <a:pt x="190" y="54"/>
                  <a:pt x="198" y="51"/>
                </a:cubicBezTo>
                <a:cubicBezTo>
                  <a:pt x="198" y="51"/>
                  <a:pt x="200" y="50"/>
                  <a:pt x="198" y="51"/>
                </a:cubicBezTo>
                <a:cubicBezTo>
                  <a:pt x="191" y="52"/>
                  <a:pt x="185" y="53"/>
                  <a:pt x="178" y="55"/>
                </a:cubicBezTo>
                <a:cubicBezTo>
                  <a:pt x="178" y="55"/>
                  <a:pt x="176" y="55"/>
                  <a:pt x="176" y="54"/>
                </a:cubicBezTo>
                <a:cubicBezTo>
                  <a:pt x="176" y="53"/>
                  <a:pt x="177" y="53"/>
                  <a:pt x="177" y="52"/>
                </a:cubicBezTo>
                <a:cubicBezTo>
                  <a:pt x="183" y="50"/>
                  <a:pt x="189" y="47"/>
                  <a:pt x="195" y="45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7" y="44"/>
                  <a:pt x="197" y="44"/>
                  <a:pt x="197" y="44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5"/>
                  <a:pt x="195" y="45"/>
                  <a:pt x="195" y="45"/>
                </a:cubicBezTo>
                <a:cubicBezTo>
                  <a:pt x="195" y="45"/>
                  <a:pt x="195" y="45"/>
                  <a:pt x="195" y="45"/>
                </a:cubicBezTo>
                <a:cubicBezTo>
                  <a:pt x="188" y="46"/>
                  <a:pt x="181" y="48"/>
                  <a:pt x="174" y="49"/>
                </a:cubicBezTo>
                <a:cubicBezTo>
                  <a:pt x="172" y="50"/>
                  <a:pt x="170" y="51"/>
                  <a:pt x="168" y="51"/>
                </a:cubicBezTo>
                <a:cubicBezTo>
                  <a:pt x="168" y="50"/>
                  <a:pt x="168" y="49"/>
                  <a:pt x="168" y="49"/>
                </a:cubicBezTo>
                <a:cubicBezTo>
                  <a:pt x="175" y="46"/>
                  <a:pt x="182" y="43"/>
                  <a:pt x="189" y="41"/>
                </a:cubicBezTo>
                <a:cubicBezTo>
                  <a:pt x="186" y="41"/>
                  <a:pt x="184" y="41"/>
                  <a:pt x="182" y="42"/>
                </a:cubicBezTo>
                <a:cubicBezTo>
                  <a:pt x="177" y="43"/>
                  <a:pt x="172" y="44"/>
                  <a:pt x="168" y="46"/>
                </a:cubicBezTo>
                <a:cubicBezTo>
                  <a:pt x="168" y="47"/>
                  <a:pt x="167" y="45"/>
                  <a:pt x="167" y="45"/>
                </a:cubicBezTo>
                <a:cubicBezTo>
                  <a:pt x="173" y="42"/>
                  <a:pt x="179" y="40"/>
                  <a:pt x="184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6" y="36"/>
                  <a:pt x="186" y="36"/>
                  <a:pt x="186" y="36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78" y="39"/>
                  <a:pt x="172" y="40"/>
                  <a:pt x="167" y="42"/>
                </a:cubicBezTo>
                <a:cubicBezTo>
                  <a:pt x="166" y="42"/>
                  <a:pt x="166" y="40"/>
                  <a:pt x="166" y="40"/>
                </a:cubicBezTo>
                <a:cubicBezTo>
                  <a:pt x="174" y="36"/>
                  <a:pt x="181" y="33"/>
                  <a:pt x="188" y="30"/>
                </a:cubicBezTo>
                <a:cubicBezTo>
                  <a:pt x="188" y="30"/>
                  <a:pt x="189" y="30"/>
                  <a:pt x="188" y="30"/>
                </a:cubicBezTo>
                <a:cubicBezTo>
                  <a:pt x="180" y="31"/>
                  <a:pt x="172" y="33"/>
                  <a:pt x="164" y="37"/>
                </a:cubicBezTo>
                <a:cubicBezTo>
                  <a:pt x="164" y="37"/>
                  <a:pt x="163" y="37"/>
                  <a:pt x="162" y="36"/>
                </a:cubicBezTo>
                <a:cubicBezTo>
                  <a:pt x="162" y="36"/>
                  <a:pt x="163" y="35"/>
                  <a:pt x="164" y="34"/>
                </a:cubicBezTo>
                <a:cubicBezTo>
                  <a:pt x="170" y="31"/>
                  <a:pt x="177" y="28"/>
                  <a:pt x="184" y="24"/>
                </a:cubicBezTo>
                <a:cubicBezTo>
                  <a:pt x="185" y="24"/>
                  <a:pt x="184" y="24"/>
                  <a:pt x="184" y="24"/>
                </a:cubicBezTo>
                <a:cubicBezTo>
                  <a:pt x="176" y="26"/>
                  <a:pt x="169" y="27"/>
                  <a:pt x="162" y="31"/>
                </a:cubicBezTo>
                <a:cubicBezTo>
                  <a:pt x="161" y="31"/>
                  <a:pt x="162" y="29"/>
                  <a:pt x="163" y="29"/>
                </a:cubicBezTo>
                <a:cubicBezTo>
                  <a:pt x="167" y="26"/>
                  <a:pt x="171" y="25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5" y="23"/>
                  <a:pt x="175" y="23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68" y="24"/>
                  <a:pt x="162" y="26"/>
                  <a:pt x="156" y="29"/>
                </a:cubicBezTo>
                <a:cubicBezTo>
                  <a:pt x="156" y="29"/>
                  <a:pt x="155" y="28"/>
                  <a:pt x="155" y="28"/>
                </a:cubicBezTo>
                <a:cubicBezTo>
                  <a:pt x="160" y="25"/>
                  <a:pt x="165" y="22"/>
                  <a:pt x="170" y="20"/>
                </a:cubicBezTo>
                <a:cubicBezTo>
                  <a:pt x="170" y="19"/>
                  <a:pt x="170" y="19"/>
                  <a:pt x="170" y="19"/>
                </a:cubicBezTo>
                <a:cubicBezTo>
                  <a:pt x="164" y="22"/>
                  <a:pt x="159" y="23"/>
                  <a:pt x="154" y="26"/>
                </a:cubicBezTo>
                <a:cubicBezTo>
                  <a:pt x="154" y="26"/>
                  <a:pt x="153" y="26"/>
                  <a:pt x="152" y="26"/>
                </a:cubicBezTo>
                <a:cubicBezTo>
                  <a:pt x="152" y="25"/>
                  <a:pt x="152" y="25"/>
                  <a:pt x="153" y="24"/>
                </a:cubicBezTo>
                <a:cubicBezTo>
                  <a:pt x="156" y="22"/>
                  <a:pt x="160" y="20"/>
                  <a:pt x="164" y="17"/>
                </a:cubicBezTo>
                <a:cubicBezTo>
                  <a:pt x="159" y="17"/>
                  <a:pt x="155" y="20"/>
                  <a:pt x="152" y="23"/>
                </a:cubicBezTo>
                <a:cubicBezTo>
                  <a:pt x="152" y="23"/>
                  <a:pt x="153" y="22"/>
                  <a:pt x="152" y="23"/>
                </a:cubicBezTo>
                <a:cubicBezTo>
                  <a:pt x="151" y="24"/>
                  <a:pt x="150" y="25"/>
                  <a:pt x="149" y="25"/>
                </a:cubicBezTo>
                <a:cubicBezTo>
                  <a:pt x="148" y="25"/>
                  <a:pt x="148" y="24"/>
                  <a:pt x="148" y="23"/>
                </a:cubicBezTo>
                <a:cubicBezTo>
                  <a:pt x="150" y="21"/>
                  <a:pt x="154" y="20"/>
                  <a:pt x="157" y="18"/>
                </a:cubicBezTo>
                <a:cubicBezTo>
                  <a:pt x="155" y="18"/>
                  <a:pt x="154" y="18"/>
                  <a:pt x="154" y="18"/>
                </a:cubicBezTo>
                <a:cubicBezTo>
                  <a:pt x="139" y="21"/>
                  <a:pt x="126" y="31"/>
                  <a:pt x="114" y="48"/>
                </a:cubicBezTo>
                <a:cubicBezTo>
                  <a:pt x="115" y="51"/>
                  <a:pt x="112" y="51"/>
                  <a:pt x="111" y="51"/>
                </a:cubicBezTo>
                <a:cubicBezTo>
                  <a:pt x="110" y="51"/>
                  <a:pt x="109" y="51"/>
                  <a:pt x="108" y="51"/>
                </a:cubicBezTo>
                <a:cubicBezTo>
                  <a:pt x="108" y="49"/>
                  <a:pt x="105" y="48"/>
                  <a:pt x="104" y="48"/>
                </a:cubicBezTo>
                <a:cubicBezTo>
                  <a:pt x="103" y="46"/>
                  <a:pt x="103" y="44"/>
                  <a:pt x="102" y="43"/>
                </a:cubicBezTo>
                <a:cubicBezTo>
                  <a:pt x="99" y="37"/>
                  <a:pt x="94" y="32"/>
                  <a:pt x="89" y="27"/>
                </a:cubicBezTo>
                <a:cubicBezTo>
                  <a:pt x="77" y="18"/>
                  <a:pt x="60" y="10"/>
                  <a:pt x="47" y="6"/>
                </a:cubicBezTo>
                <a:cubicBezTo>
                  <a:pt x="41" y="12"/>
                  <a:pt x="35" y="16"/>
                  <a:pt x="28" y="21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9" y="21"/>
                  <a:pt x="29" y="21"/>
                </a:cubicBezTo>
                <a:cubicBezTo>
                  <a:pt x="35" y="17"/>
                  <a:pt x="42" y="14"/>
                  <a:pt x="49" y="10"/>
                </a:cubicBezTo>
                <a:cubicBezTo>
                  <a:pt x="49" y="10"/>
                  <a:pt x="50" y="11"/>
                  <a:pt x="49" y="11"/>
                </a:cubicBezTo>
                <a:cubicBezTo>
                  <a:pt x="42" y="17"/>
                  <a:pt x="34" y="23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34" y="24"/>
                  <a:pt x="42" y="20"/>
                  <a:pt x="49" y="16"/>
                </a:cubicBezTo>
                <a:cubicBezTo>
                  <a:pt x="50" y="16"/>
                  <a:pt x="50" y="17"/>
                  <a:pt x="50" y="18"/>
                </a:cubicBezTo>
                <a:cubicBezTo>
                  <a:pt x="20" y="40"/>
                  <a:pt x="20" y="40"/>
                  <a:pt x="20" y="40"/>
                </a:cubicBezTo>
                <a:cubicBezTo>
                  <a:pt x="29" y="34"/>
                  <a:pt x="38" y="29"/>
                  <a:pt x="46" y="25"/>
                </a:cubicBezTo>
                <a:cubicBezTo>
                  <a:pt x="47" y="24"/>
                  <a:pt x="48" y="26"/>
                  <a:pt x="47" y="26"/>
                </a:cubicBezTo>
                <a:cubicBezTo>
                  <a:pt x="44" y="30"/>
                  <a:pt x="40" y="32"/>
                  <a:pt x="37" y="35"/>
                </a:cubicBezTo>
                <a:cubicBezTo>
                  <a:pt x="36" y="36"/>
                  <a:pt x="36" y="36"/>
                  <a:pt x="36" y="36"/>
                </a:cubicBezTo>
                <a:cubicBezTo>
                  <a:pt x="37" y="35"/>
                  <a:pt x="37" y="35"/>
                  <a:pt x="37" y="35"/>
                </a:cubicBezTo>
                <a:cubicBezTo>
                  <a:pt x="40" y="34"/>
                  <a:pt x="43" y="32"/>
                  <a:pt x="45" y="31"/>
                </a:cubicBezTo>
                <a:cubicBezTo>
                  <a:pt x="46" y="31"/>
                  <a:pt x="47" y="32"/>
                  <a:pt x="46" y="32"/>
                </a:cubicBezTo>
                <a:cubicBezTo>
                  <a:pt x="44" y="35"/>
                  <a:pt x="42" y="37"/>
                  <a:pt x="39" y="39"/>
                </a:cubicBezTo>
                <a:cubicBezTo>
                  <a:pt x="39" y="39"/>
                  <a:pt x="38" y="40"/>
                  <a:pt x="38" y="40"/>
                </a:cubicBezTo>
                <a:cubicBezTo>
                  <a:pt x="30" y="46"/>
                  <a:pt x="23" y="51"/>
                  <a:pt x="15" y="57"/>
                </a:cubicBezTo>
                <a:cubicBezTo>
                  <a:pt x="26" y="51"/>
                  <a:pt x="37" y="44"/>
                  <a:pt x="48" y="39"/>
                </a:cubicBezTo>
                <a:cubicBezTo>
                  <a:pt x="49" y="39"/>
                  <a:pt x="49" y="40"/>
                  <a:pt x="49" y="40"/>
                </a:cubicBezTo>
                <a:cubicBezTo>
                  <a:pt x="48" y="42"/>
                  <a:pt x="47" y="43"/>
                  <a:pt x="46" y="44"/>
                </a:cubicBezTo>
                <a:cubicBezTo>
                  <a:pt x="48" y="42"/>
                  <a:pt x="51" y="41"/>
                  <a:pt x="53" y="40"/>
                </a:cubicBezTo>
                <a:cubicBezTo>
                  <a:pt x="54" y="42"/>
                  <a:pt x="52" y="43"/>
                  <a:pt x="52" y="43"/>
                </a:cubicBezTo>
                <a:cubicBezTo>
                  <a:pt x="22" y="66"/>
                  <a:pt x="22" y="66"/>
                  <a:pt x="22" y="66"/>
                </a:cubicBezTo>
                <a:cubicBezTo>
                  <a:pt x="34" y="59"/>
                  <a:pt x="46" y="52"/>
                  <a:pt x="58" y="47"/>
                </a:cubicBezTo>
                <a:cubicBezTo>
                  <a:pt x="58" y="47"/>
                  <a:pt x="59" y="48"/>
                  <a:pt x="59" y="48"/>
                </a:cubicBezTo>
                <a:cubicBezTo>
                  <a:pt x="54" y="53"/>
                  <a:pt x="48" y="57"/>
                  <a:pt x="43" y="61"/>
                </a:cubicBezTo>
                <a:cubicBezTo>
                  <a:pt x="54" y="56"/>
                  <a:pt x="54" y="56"/>
                  <a:pt x="54" y="56"/>
                </a:cubicBezTo>
                <a:cubicBezTo>
                  <a:pt x="56" y="54"/>
                  <a:pt x="58" y="53"/>
                  <a:pt x="61" y="53"/>
                </a:cubicBezTo>
                <a:cubicBezTo>
                  <a:pt x="61" y="54"/>
                  <a:pt x="60" y="55"/>
                  <a:pt x="60" y="55"/>
                </a:cubicBezTo>
                <a:cubicBezTo>
                  <a:pt x="54" y="59"/>
                  <a:pt x="49" y="64"/>
                  <a:pt x="43" y="68"/>
                </a:cubicBezTo>
                <a:cubicBezTo>
                  <a:pt x="43" y="67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52" y="63"/>
                  <a:pt x="60" y="59"/>
                  <a:pt x="69" y="56"/>
                </a:cubicBezTo>
                <a:cubicBezTo>
                  <a:pt x="70" y="56"/>
                  <a:pt x="71" y="57"/>
                  <a:pt x="70" y="58"/>
                </a:cubicBezTo>
                <a:cubicBezTo>
                  <a:pt x="62" y="65"/>
                  <a:pt x="53" y="70"/>
                  <a:pt x="45" y="76"/>
                </a:cubicBezTo>
                <a:cubicBezTo>
                  <a:pt x="55" y="72"/>
                  <a:pt x="65" y="68"/>
                  <a:pt x="74" y="64"/>
                </a:cubicBezTo>
                <a:cubicBezTo>
                  <a:pt x="75" y="64"/>
                  <a:pt x="76" y="65"/>
                  <a:pt x="75" y="65"/>
                </a:cubicBezTo>
                <a:cubicBezTo>
                  <a:pt x="69" y="70"/>
                  <a:pt x="62" y="74"/>
                  <a:pt x="56" y="78"/>
                </a:cubicBezTo>
                <a:cubicBezTo>
                  <a:pt x="64" y="75"/>
                  <a:pt x="71" y="71"/>
                  <a:pt x="79" y="69"/>
                </a:cubicBezTo>
                <a:cubicBezTo>
                  <a:pt x="80" y="69"/>
                  <a:pt x="81" y="70"/>
                  <a:pt x="80" y="70"/>
                </a:cubicBezTo>
                <a:cubicBezTo>
                  <a:pt x="74" y="75"/>
                  <a:pt x="67" y="79"/>
                  <a:pt x="61" y="83"/>
                </a:cubicBezTo>
                <a:cubicBezTo>
                  <a:pt x="60" y="83"/>
                  <a:pt x="60" y="83"/>
                  <a:pt x="60" y="83"/>
                </a:cubicBezTo>
                <a:cubicBezTo>
                  <a:pt x="61" y="83"/>
                  <a:pt x="61" y="83"/>
                  <a:pt x="61" y="83"/>
                </a:cubicBezTo>
                <a:cubicBezTo>
                  <a:pt x="68" y="80"/>
                  <a:pt x="76" y="76"/>
                  <a:pt x="84" y="74"/>
                </a:cubicBezTo>
                <a:cubicBezTo>
                  <a:pt x="84" y="74"/>
                  <a:pt x="84" y="75"/>
                  <a:pt x="84" y="76"/>
                </a:cubicBezTo>
                <a:cubicBezTo>
                  <a:pt x="80" y="79"/>
                  <a:pt x="76" y="81"/>
                  <a:pt x="73" y="83"/>
                </a:cubicBezTo>
                <a:cubicBezTo>
                  <a:pt x="72" y="83"/>
                  <a:pt x="72" y="83"/>
                  <a:pt x="72" y="83"/>
                </a:cubicBezTo>
                <a:cubicBezTo>
                  <a:pt x="73" y="83"/>
                  <a:pt x="73" y="83"/>
                  <a:pt x="73" y="83"/>
                </a:cubicBezTo>
                <a:cubicBezTo>
                  <a:pt x="79" y="81"/>
                  <a:pt x="86" y="78"/>
                  <a:pt x="92" y="77"/>
                </a:cubicBezTo>
                <a:cubicBezTo>
                  <a:pt x="94" y="76"/>
                  <a:pt x="94" y="77"/>
                  <a:pt x="94" y="78"/>
                </a:cubicBezTo>
                <a:cubicBezTo>
                  <a:pt x="92" y="79"/>
                  <a:pt x="90" y="80"/>
                  <a:pt x="88" y="82"/>
                </a:cubicBezTo>
                <a:cubicBezTo>
                  <a:pt x="87" y="83"/>
                  <a:pt x="85" y="83"/>
                  <a:pt x="84" y="84"/>
                </a:cubicBezTo>
                <a:cubicBezTo>
                  <a:pt x="81" y="86"/>
                  <a:pt x="78" y="87"/>
                  <a:pt x="75" y="89"/>
                </a:cubicBezTo>
                <a:cubicBezTo>
                  <a:pt x="74" y="90"/>
                  <a:pt x="75" y="89"/>
                  <a:pt x="75" y="89"/>
                </a:cubicBezTo>
                <a:cubicBezTo>
                  <a:pt x="83" y="86"/>
                  <a:pt x="91" y="83"/>
                  <a:pt x="99" y="81"/>
                </a:cubicBezTo>
                <a:cubicBezTo>
                  <a:pt x="99" y="81"/>
                  <a:pt x="100" y="82"/>
                  <a:pt x="99" y="83"/>
                </a:cubicBezTo>
                <a:cubicBezTo>
                  <a:pt x="93" y="87"/>
                  <a:pt x="85" y="91"/>
                  <a:pt x="78" y="95"/>
                </a:cubicBezTo>
                <a:cubicBezTo>
                  <a:pt x="78" y="95"/>
                  <a:pt x="77" y="96"/>
                  <a:pt x="78" y="96"/>
                </a:cubicBezTo>
                <a:cubicBezTo>
                  <a:pt x="81" y="94"/>
                  <a:pt x="84" y="94"/>
                  <a:pt x="87" y="93"/>
                </a:cubicBezTo>
                <a:cubicBezTo>
                  <a:pt x="93" y="90"/>
                  <a:pt x="100" y="88"/>
                  <a:pt x="106" y="86"/>
                </a:cubicBezTo>
                <a:cubicBezTo>
                  <a:pt x="106" y="86"/>
                  <a:pt x="106" y="88"/>
                  <a:pt x="106" y="88"/>
                </a:cubicBezTo>
                <a:cubicBezTo>
                  <a:pt x="99" y="92"/>
                  <a:pt x="93" y="96"/>
                  <a:pt x="86" y="99"/>
                </a:cubicBezTo>
                <a:cubicBezTo>
                  <a:pt x="92" y="97"/>
                  <a:pt x="99" y="94"/>
                  <a:pt x="106" y="92"/>
                </a:cubicBezTo>
                <a:cubicBezTo>
                  <a:pt x="106" y="92"/>
                  <a:pt x="107" y="92"/>
                  <a:pt x="106" y="93"/>
                </a:cubicBezTo>
                <a:cubicBezTo>
                  <a:pt x="104" y="95"/>
                  <a:pt x="101" y="97"/>
                  <a:pt x="99" y="98"/>
                </a:cubicBezTo>
                <a:cubicBezTo>
                  <a:pt x="98" y="98"/>
                  <a:pt x="97" y="98"/>
                  <a:pt x="97" y="99"/>
                </a:cubicBezTo>
                <a:cubicBezTo>
                  <a:pt x="98" y="99"/>
                  <a:pt x="98" y="99"/>
                  <a:pt x="99" y="98"/>
                </a:cubicBezTo>
                <a:cubicBezTo>
                  <a:pt x="103" y="97"/>
                  <a:pt x="108" y="95"/>
                  <a:pt x="113" y="94"/>
                </a:cubicBezTo>
                <a:cubicBezTo>
                  <a:pt x="114" y="94"/>
                  <a:pt x="114" y="95"/>
                  <a:pt x="114" y="95"/>
                </a:cubicBezTo>
                <a:cubicBezTo>
                  <a:pt x="112" y="97"/>
                  <a:pt x="109" y="98"/>
                  <a:pt x="107" y="100"/>
                </a:cubicBezTo>
                <a:cubicBezTo>
                  <a:pt x="111" y="99"/>
                  <a:pt x="114" y="97"/>
                  <a:pt x="117" y="97"/>
                </a:cubicBezTo>
                <a:cubicBezTo>
                  <a:pt x="118" y="96"/>
                  <a:pt x="118" y="98"/>
                  <a:pt x="118" y="98"/>
                </a:cubicBezTo>
                <a:cubicBezTo>
                  <a:pt x="112" y="103"/>
                  <a:pt x="106" y="106"/>
                  <a:pt x="100" y="110"/>
                </a:cubicBezTo>
                <a:cubicBezTo>
                  <a:pt x="105" y="108"/>
                  <a:pt x="111" y="107"/>
                  <a:pt x="116" y="105"/>
                </a:cubicBezTo>
                <a:cubicBezTo>
                  <a:pt x="116" y="105"/>
                  <a:pt x="117" y="106"/>
                  <a:pt x="117" y="106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107" y="114"/>
                  <a:pt x="110" y="113"/>
                  <a:pt x="113" y="113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07" y="118"/>
                  <a:pt x="107" y="118"/>
                  <a:pt x="107" y="118"/>
                </a:cubicBezTo>
                <a:cubicBezTo>
                  <a:pt x="110" y="117"/>
                  <a:pt x="113" y="115"/>
                  <a:pt x="116" y="115"/>
                </a:cubicBezTo>
                <a:cubicBezTo>
                  <a:pt x="116" y="115"/>
                  <a:pt x="117" y="116"/>
                  <a:pt x="117" y="117"/>
                </a:cubicBezTo>
                <a:cubicBezTo>
                  <a:pt x="115" y="119"/>
                  <a:pt x="112" y="122"/>
                  <a:pt x="110" y="124"/>
                </a:cubicBezTo>
                <a:cubicBezTo>
                  <a:pt x="114" y="132"/>
                  <a:pt x="114" y="141"/>
                  <a:pt x="115" y="150"/>
                </a:cubicBezTo>
                <a:cubicBezTo>
                  <a:pt x="118" y="145"/>
                  <a:pt x="122" y="140"/>
                  <a:pt x="126" y="136"/>
                </a:cubicBezTo>
                <a:cubicBezTo>
                  <a:pt x="141" y="118"/>
                  <a:pt x="158" y="105"/>
                  <a:pt x="176" y="90"/>
                </a:cubicBezTo>
                <a:cubicBezTo>
                  <a:pt x="173" y="91"/>
                  <a:pt x="171" y="92"/>
                  <a:pt x="169" y="92"/>
                </a:cubicBezTo>
                <a:cubicBezTo>
                  <a:pt x="169" y="91"/>
                  <a:pt x="169" y="90"/>
                  <a:pt x="169" y="90"/>
                </a:cubicBezTo>
                <a:cubicBezTo>
                  <a:pt x="173" y="87"/>
                  <a:pt x="178" y="84"/>
                  <a:pt x="182" y="82"/>
                </a:cubicBezTo>
                <a:cubicBezTo>
                  <a:pt x="183" y="81"/>
                  <a:pt x="185" y="81"/>
                  <a:pt x="185" y="80"/>
                </a:cubicBezTo>
                <a:cubicBezTo>
                  <a:pt x="179" y="80"/>
                  <a:pt x="174" y="82"/>
                  <a:pt x="168" y="83"/>
                </a:cubicBezTo>
                <a:cubicBezTo>
                  <a:pt x="167" y="83"/>
                  <a:pt x="167" y="82"/>
                  <a:pt x="167" y="81"/>
                </a:cubicBezTo>
                <a:cubicBezTo>
                  <a:pt x="167" y="81"/>
                  <a:pt x="168" y="80"/>
                  <a:pt x="168" y="80"/>
                </a:cubicBezTo>
                <a:cubicBezTo>
                  <a:pt x="174" y="76"/>
                  <a:pt x="180" y="74"/>
                  <a:pt x="186" y="71"/>
                </a:cubicBezTo>
                <a:cubicBezTo>
                  <a:pt x="168" y="75"/>
                  <a:pt x="168" y="75"/>
                  <a:pt x="168" y="75"/>
                </a:cubicBezTo>
                <a:cubicBezTo>
                  <a:pt x="167" y="75"/>
                  <a:pt x="167" y="74"/>
                  <a:pt x="168" y="74"/>
                </a:cubicBezTo>
                <a:cubicBezTo>
                  <a:pt x="173" y="71"/>
                  <a:pt x="178" y="69"/>
                  <a:pt x="183" y="67"/>
                </a:cubicBezTo>
                <a:cubicBezTo>
                  <a:pt x="184" y="67"/>
                  <a:pt x="184" y="67"/>
                  <a:pt x="185" y="66"/>
                </a:cubicBezTo>
                <a:cubicBezTo>
                  <a:pt x="185" y="66"/>
                  <a:pt x="186" y="66"/>
                  <a:pt x="186" y="66"/>
                </a:cubicBezTo>
                <a:cubicBezTo>
                  <a:pt x="186" y="66"/>
                  <a:pt x="185" y="66"/>
                  <a:pt x="185" y="66"/>
                </a:cubicBezTo>
                <a:cubicBezTo>
                  <a:pt x="184" y="66"/>
                  <a:pt x="184" y="66"/>
                  <a:pt x="183" y="67"/>
                </a:cubicBezTo>
                <a:cubicBezTo>
                  <a:pt x="183" y="67"/>
                  <a:pt x="183" y="67"/>
                  <a:pt x="183" y="67"/>
                </a:cubicBezTo>
                <a:cubicBezTo>
                  <a:pt x="178" y="67"/>
                  <a:pt x="174" y="69"/>
                  <a:pt x="170" y="70"/>
                </a:cubicBezTo>
                <a:cubicBezTo>
                  <a:pt x="169" y="70"/>
                  <a:pt x="169" y="70"/>
                  <a:pt x="169" y="69"/>
                </a:cubicBezTo>
                <a:cubicBezTo>
                  <a:pt x="169" y="68"/>
                  <a:pt x="170" y="68"/>
                  <a:pt x="171" y="68"/>
                </a:cubicBezTo>
                <a:cubicBezTo>
                  <a:pt x="178" y="64"/>
                  <a:pt x="186" y="62"/>
                  <a:pt x="193" y="59"/>
                </a:cubicBezTo>
                <a:close/>
                <a:moveTo>
                  <a:pt x="107" y="169"/>
                </a:moveTo>
                <a:cubicBezTo>
                  <a:pt x="106" y="169"/>
                  <a:pt x="105" y="169"/>
                  <a:pt x="105" y="168"/>
                </a:cubicBezTo>
                <a:cubicBezTo>
                  <a:pt x="105" y="167"/>
                  <a:pt x="105" y="166"/>
                  <a:pt x="106" y="165"/>
                </a:cubicBezTo>
                <a:cubicBezTo>
                  <a:pt x="107" y="162"/>
                  <a:pt x="108" y="159"/>
                  <a:pt x="110" y="156"/>
                </a:cubicBezTo>
                <a:cubicBezTo>
                  <a:pt x="107" y="140"/>
                  <a:pt x="99" y="124"/>
                  <a:pt x="81" y="111"/>
                </a:cubicBezTo>
                <a:cubicBezTo>
                  <a:pt x="78" y="109"/>
                  <a:pt x="75" y="107"/>
                  <a:pt x="72" y="105"/>
                </a:cubicBezTo>
                <a:cubicBezTo>
                  <a:pt x="66" y="102"/>
                  <a:pt x="60" y="99"/>
                  <a:pt x="55" y="96"/>
                </a:cubicBezTo>
                <a:cubicBezTo>
                  <a:pt x="40" y="88"/>
                  <a:pt x="24" y="80"/>
                  <a:pt x="14" y="70"/>
                </a:cubicBezTo>
                <a:cubicBezTo>
                  <a:pt x="12" y="68"/>
                  <a:pt x="10" y="66"/>
                  <a:pt x="8" y="64"/>
                </a:cubicBezTo>
                <a:cubicBezTo>
                  <a:pt x="7" y="64"/>
                  <a:pt x="6" y="65"/>
                  <a:pt x="5" y="65"/>
                </a:cubicBezTo>
                <a:cubicBezTo>
                  <a:pt x="4" y="66"/>
                  <a:pt x="4" y="65"/>
                  <a:pt x="4" y="65"/>
                </a:cubicBezTo>
                <a:cubicBezTo>
                  <a:pt x="4" y="63"/>
                  <a:pt x="6" y="63"/>
                  <a:pt x="6" y="61"/>
                </a:cubicBezTo>
                <a:cubicBezTo>
                  <a:pt x="0" y="51"/>
                  <a:pt x="0" y="40"/>
                  <a:pt x="5" y="27"/>
                </a:cubicBezTo>
                <a:cubicBezTo>
                  <a:pt x="7" y="21"/>
                  <a:pt x="11" y="14"/>
                  <a:pt x="15" y="10"/>
                </a:cubicBezTo>
                <a:cubicBezTo>
                  <a:pt x="24" y="6"/>
                  <a:pt x="32" y="2"/>
                  <a:pt x="41" y="1"/>
                </a:cubicBezTo>
                <a:cubicBezTo>
                  <a:pt x="45" y="0"/>
                  <a:pt x="49" y="1"/>
                  <a:pt x="52" y="1"/>
                </a:cubicBezTo>
                <a:cubicBezTo>
                  <a:pt x="57" y="2"/>
                  <a:pt x="62" y="4"/>
                  <a:pt x="66" y="6"/>
                </a:cubicBezTo>
                <a:cubicBezTo>
                  <a:pt x="78" y="13"/>
                  <a:pt x="89" y="20"/>
                  <a:pt x="97" y="28"/>
                </a:cubicBezTo>
                <a:cubicBezTo>
                  <a:pt x="101" y="32"/>
                  <a:pt x="104" y="36"/>
                  <a:pt x="107" y="40"/>
                </a:cubicBezTo>
                <a:cubicBezTo>
                  <a:pt x="115" y="30"/>
                  <a:pt x="124" y="20"/>
                  <a:pt x="134" y="16"/>
                </a:cubicBezTo>
                <a:cubicBezTo>
                  <a:pt x="146" y="13"/>
                  <a:pt x="158" y="11"/>
                  <a:pt x="172" y="13"/>
                </a:cubicBezTo>
                <a:cubicBezTo>
                  <a:pt x="180" y="14"/>
                  <a:pt x="193" y="20"/>
                  <a:pt x="200" y="27"/>
                </a:cubicBezTo>
                <a:cubicBezTo>
                  <a:pt x="206" y="34"/>
                  <a:pt x="208" y="43"/>
                  <a:pt x="207" y="52"/>
                </a:cubicBezTo>
                <a:cubicBezTo>
                  <a:pt x="206" y="60"/>
                  <a:pt x="202" y="68"/>
                  <a:pt x="198" y="77"/>
                </a:cubicBezTo>
                <a:cubicBezTo>
                  <a:pt x="176" y="98"/>
                  <a:pt x="155" y="116"/>
                  <a:pt x="134" y="135"/>
                </a:cubicBezTo>
                <a:cubicBezTo>
                  <a:pt x="128" y="141"/>
                  <a:pt x="122" y="147"/>
                  <a:pt x="117" y="155"/>
                </a:cubicBezTo>
                <a:cubicBezTo>
                  <a:pt x="116" y="156"/>
                  <a:pt x="116" y="158"/>
                  <a:pt x="117" y="158"/>
                </a:cubicBezTo>
                <a:cubicBezTo>
                  <a:pt x="117" y="161"/>
                  <a:pt x="114" y="163"/>
                  <a:pt x="112" y="162"/>
                </a:cubicBezTo>
                <a:cubicBezTo>
                  <a:pt x="111" y="165"/>
                  <a:pt x="111" y="166"/>
                  <a:pt x="109" y="168"/>
                </a:cubicBezTo>
                <a:cubicBezTo>
                  <a:pt x="109" y="169"/>
                  <a:pt x="108" y="169"/>
                  <a:pt x="107" y="1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9" name="MH_Other_2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2696032" y="3368016"/>
            <a:ext cx="910767" cy="744297"/>
          </a:xfrm>
          <a:custGeom>
            <a:avLst/>
            <a:gdLst>
              <a:gd name="T0" fmla="*/ 174 w 208"/>
              <a:gd name="T1" fmla="*/ 31 h 169"/>
              <a:gd name="T2" fmla="*/ 27 w 208"/>
              <a:gd name="T3" fmla="*/ 14 h 169"/>
              <a:gd name="T4" fmla="*/ 167 w 208"/>
              <a:gd name="T5" fmla="*/ 18 h 169"/>
              <a:gd name="T6" fmla="*/ 181 w 208"/>
              <a:gd name="T7" fmla="*/ 22 h 169"/>
              <a:gd name="T8" fmla="*/ 32 w 208"/>
              <a:gd name="T9" fmla="*/ 9 h 169"/>
              <a:gd name="T10" fmla="*/ 19 w 208"/>
              <a:gd name="T11" fmla="*/ 27 h 169"/>
              <a:gd name="T12" fmla="*/ 169 w 208"/>
              <a:gd name="T13" fmla="*/ 22 h 169"/>
              <a:gd name="T14" fmla="*/ 78 w 208"/>
              <a:gd name="T15" fmla="*/ 102 h 169"/>
              <a:gd name="T16" fmla="*/ 173 w 208"/>
              <a:gd name="T17" fmla="*/ 90 h 169"/>
              <a:gd name="T18" fmla="*/ 107 w 208"/>
              <a:gd name="T19" fmla="*/ 120 h 169"/>
              <a:gd name="T20" fmla="*/ 21 w 208"/>
              <a:gd name="T21" fmla="*/ 24 h 169"/>
              <a:gd name="T22" fmla="*/ 80 w 208"/>
              <a:gd name="T23" fmla="*/ 97 h 169"/>
              <a:gd name="T24" fmla="*/ 63 w 208"/>
              <a:gd name="T25" fmla="*/ 86 h 169"/>
              <a:gd name="T26" fmla="*/ 175 w 208"/>
              <a:gd name="T27" fmla="*/ 31 h 169"/>
              <a:gd name="T28" fmla="*/ 91 w 208"/>
              <a:gd name="T29" fmla="*/ 103 h 169"/>
              <a:gd name="T30" fmla="*/ 135 w 208"/>
              <a:gd name="T31" fmla="*/ 21 h 169"/>
              <a:gd name="T32" fmla="*/ 113 w 208"/>
              <a:gd name="T33" fmla="*/ 100 h 169"/>
              <a:gd name="T34" fmla="*/ 109 w 208"/>
              <a:gd name="T35" fmla="*/ 135 h 169"/>
              <a:gd name="T36" fmla="*/ 99 w 208"/>
              <a:gd name="T37" fmla="*/ 116 h 169"/>
              <a:gd name="T38" fmla="*/ 86 w 208"/>
              <a:gd name="T39" fmla="*/ 106 h 169"/>
              <a:gd name="T40" fmla="*/ 16 w 208"/>
              <a:gd name="T41" fmla="*/ 59 h 169"/>
              <a:gd name="T42" fmla="*/ 44 w 208"/>
              <a:gd name="T43" fmla="*/ 79 h 169"/>
              <a:gd name="T44" fmla="*/ 199 w 208"/>
              <a:gd name="T45" fmla="*/ 42 h 169"/>
              <a:gd name="T46" fmla="*/ 196 w 208"/>
              <a:gd name="T47" fmla="*/ 39 h 169"/>
              <a:gd name="T48" fmla="*/ 40 w 208"/>
              <a:gd name="T49" fmla="*/ 17 h 169"/>
              <a:gd name="T50" fmla="*/ 12 w 208"/>
              <a:gd name="T51" fmla="*/ 41 h 169"/>
              <a:gd name="T52" fmla="*/ 35 w 208"/>
              <a:gd name="T53" fmla="*/ 79 h 169"/>
              <a:gd name="T54" fmla="*/ 31 w 208"/>
              <a:gd name="T55" fmla="*/ 77 h 169"/>
              <a:gd name="T56" fmla="*/ 53 w 208"/>
              <a:gd name="T57" fmla="*/ 51 h 169"/>
              <a:gd name="T58" fmla="*/ 35 w 208"/>
              <a:gd name="T59" fmla="*/ 74 h 169"/>
              <a:gd name="T60" fmla="*/ 199 w 208"/>
              <a:gd name="T61" fmla="*/ 58 h 169"/>
              <a:gd name="T62" fmla="*/ 193 w 208"/>
              <a:gd name="T63" fmla="*/ 59 h 169"/>
              <a:gd name="T64" fmla="*/ 176 w 208"/>
              <a:gd name="T65" fmla="*/ 54 h 169"/>
              <a:gd name="T66" fmla="*/ 174 w 208"/>
              <a:gd name="T67" fmla="*/ 49 h 169"/>
              <a:gd name="T68" fmla="*/ 185 w 208"/>
              <a:gd name="T69" fmla="*/ 37 h 169"/>
              <a:gd name="T70" fmla="*/ 166 w 208"/>
              <a:gd name="T71" fmla="*/ 40 h 169"/>
              <a:gd name="T72" fmla="*/ 162 w 208"/>
              <a:gd name="T73" fmla="*/ 31 h 169"/>
              <a:gd name="T74" fmla="*/ 170 w 208"/>
              <a:gd name="T75" fmla="*/ 20 h 169"/>
              <a:gd name="T76" fmla="*/ 149 w 208"/>
              <a:gd name="T77" fmla="*/ 25 h 169"/>
              <a:gd name="T78" fmla="*/ 102 w 208"/>
              <a:gd name="T79" fmla="*/ 43 h 169"/>
              <a:gd name="T80" fmla="*/ 49 w 208"/>
              <a:gd name="T81" fmla="*/ 11 h 169"/>
              <a:gd name="T82" fmla="*/ 47 w 208"/>
              <a:gd name="T83" fmla="*/ 26 h 169"/>
              <a:gd name="T84" fmla="*/ 15 w 208"/>
              <a:gd name="T85" fmla="*/ 57 h 169"/>
              <a:gd name="T86" fmla="*/ 59 w 208"/>
              <a:gd name="T87" fmla="*/ 48 h 169"/>
              <a:gd name="T88" fmla="*/ 69 w 208"/>
              <a:gd name="T89" fmla="*/ 56 h 169"/>
              <a:gd name="T90" fmla="*/ 61 w 208"/>
              <a:gd name="T91" fmla="*/ 83 h 169"/>
              <a:gd name="T92" fmla="*/ 92 w 208"/>
              <a:gd name="T93" fmla="*/ 77 h 169"/>
              <a:gd name="T94" fmla="*/ 78 w 208"/>
              <a:gd name="T95" fmla="*/ 95 h 169"/>
              <a:gd name="T96" fmla="*/ 99 w 208"/>
              <a:gd name="T97" fmla="*/ 98 h 169"/>
              <a:gd name="T98" fmla="*/ 100 w 208"/>
              <a:gd name="T99" fmla="*/ 110 h 169"/>
              <a:gd name="T100" fmla="*/ 117 w 208"/>
              <a:gd name="T101" fmla="*/ 117 h 169"/>
              <a:gd name="T102" fmla="*/ 185 w 208"/>
              <a:gd name="T103" fmla="*/ 80 h 169"/>
              <a:gd name="T104" fmla="*/ 185 w 208"/>
              <a:gd name="T105" fmla="*/ 66 h 169"/>
              <a:gd name="T106" fmla="*/ 193 w 208"/>
              <a:gd name="T107" fmla="*/ 59 h 169"/>
              <a:gd name="T108" fmla="*/ 14 w 208"/>
              <a:gd name="T109" fmla="*/ 70 h 169"/>
              <a:gd name="T110" fmla="*/ 52 w 208"/>
              <a:gd name="T111" fmla="*/ 1 h 169"/>
              <a:gd name="T112" fmla="*/ 198 w 208"/>
              <a:gd name="T113" fmla="*/ 7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08" h="169">
                <a:moveTo>
                  <a:pt x="169" y="22"/>
                </a:moveTo>
                <a:cubicBezTo>
                  <a:pt x="169" y="22"/>
                  <a:pt x="168" y="22"/>
                  <a:pt x="168" y="23"/>
                </a:cubicBezTo>
                <a:cubicBezTo>
                  <a:pt x="167" y="23"/>
                  <a:pt x="167" y="23"/>
                  <a:pt x="167" y="23"/>
                </a:cubicBezTo>
                <a:cubicBezTo>
                  <a:pt x="168" y="23"/>
                  <a:pt x="168" y="23"/>
                  <a:pt x="168" y="23"/>
                </a:cubicBezTo>
                <a:cubicBezTo>
                  <a:pt x="168" y="23"/>
                  <a:pt x="169" y="23"/>
                  <a:pt x="169" y="22"/>
                </a:cubicBezTo>
                <a:close/>
                <a:moveTo>
                  <a:pt x="175" y="31"/>
                </a:move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3" y="31"/>
                  <a:pt x="173" y="32"/>
                </a:cubicBezTo>
                <a:cubicBezTo>
                  <a:pt x="173" y="32"/>
                  <a:pt x="174" y="32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lnTo>
                  <a:pt x="175" y="31"/>
                </a:lnTo>
                <a:close/>
                <a:moveTo>
                  <a:pt x="28" y="13"/>
                </a:moveTo>
                <a:cubicBezTo>
                  <a:pt x="27" y="13"/>
                  <a:pt x="27" y="13"/>
                  <a:pt x="27" y="14"/>
                </a:cubicBezTo>
                <a:cubicBezTo>
                  <a:pt x="26" y="14"/>
                  <a:pt x="26" y="14"/>
                  <a:pt x="26" y="15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8" y="13"/>
                  <a:pt x="28" y="13"/>
                </a:cubicBezTo>
                <a:close/>
                <a:moveTo>
                  <a:pt x="7" y="48"/>
                </a:moveTo>
                <a:cubicBezTo>
                  <a:pt x="7" y="47"/>
                  <a:pt x="7" y="46"/>
                  <a:pt x="7" y="45"/>
                </a:cubicBezTo>
                <a:cubicBezTo>
                  <a:pt x="6" y="46"/>
                  <a:pt x="7" y="47"/>
                  <a:pt x="7" y="48"/>
                </a:cubicBezTo>
                <a:cubicBezTo>
                  <a:pt x="7" y="49"/>
                  <a:pt x="8" y="49"/>
                  <a:pt x="7" y="48"/>
                </a:cubicBezTo>
                <a:close/>
                <a:moveTo>
                  <a:pt x="164" y="20"/>
                </a:moveTo>
                <a:cubicBezTo>
                  <a:pt x="166" y="19"/>
                  <a:pt x="167" y="19"/>
                  <a:pt x="168" y="18"/>
                </a:cubicBezTo>
                <a:cubicBezTo>
                  <a:pt x="168" y="18"/>
                  <a:pt x="167" y="18"/>
                  <a:pt x="167" y="18"/>
                </a:cubicBezTo>
                <a:cubicBezTo>
                  <a:pt x="166" y="18"/>
                  <a:pt x="165" y="19"/>
                  <a:pt x="164" y="20"/>
                </a:cubicBezTo>
                <a:close/>
                <a:moveTo>
                  <a:pt x="106" y="117"/>
                </a:moveTo>
                <a:cubicBezTo>
                  <a:pt x="107" y="116"/>
                  <a:pt x="108" y="116"/>
                  <a:pt x="108" y="115"/>
                </a:cubicBezTo>
                <a:cubicBezTo>
                  <a:pt x="107" y="116"/>
                  <a:pt x="106" y="116"/>
                  <a:pt x="105" y="117"/>
                </a:cubicBezTo>
                <a:cubicBezTo>
                  <a:pt x="105" y="117"/>
                  <a:pt x="106" y="118"/>
                  <a:pt x="106" y="117"/>
                </a:cubicBezTo>
                <a:close/>
                <a:moveTo>
                  <a:pt x="175" y="24"/>
                </a:moveTo>
                <a:cubicBezTo>
                  <a:pt x="178" y="24"/>
                  <a:pt x="180" y="23"/>
                  <a:pt x="182" y="23"/>
                </a:cubicBezTo>
                <a:cubicBezTo>
                  <a:pt x="182" y="23"/>
                  <a:pt x="181" y="22"/>
                  <a:pt x="181" y="22"/>
                </a:cubicBezTo>
                <a:cubicBezTo>
                  <a:pt x="179" y="22"/>
                  <a:pt x="177" y="23"/>
                  <a:pt x="175" y="24"/>
                </a:cubicBezTo>
                <a:close/>
                <a:moveTo>
                  <a:pt x="11" y="58"/>
                </a:moveTo>
                <a:cubicBezTo>
                  <a:pt x="9" y="53"/>
                  <a:pt x="9" y="53"/>
                  <a:pt x="9" y="53"/>
                </a:cubicBezTo>
                <a:cubicBezTo>
                  <a:pt x="9" y="52"/>
                  <a:pt x="8" y="51"/>
                  <a:pt x="7" y="51"/>
                </a:cubicBezTo>
                <a:cubicBezTo>
                  <a:pt x="8" y="53"/>
                  <a:pt x="9" y="56"/>
                  <a:pt x="11" y="58"/>
                </a:cubicBezTo>
                <a:close/>
                <a:moveTo>
                  <a:pt x="28" y="13"/>
                </a:moveTo>
                <a:cubicBezTo>
                  <a:pt x="30" y="12"/>
                  <a:pt x="32" y="10"/>
                  <a:pt x="34" y="8"/>
                </a:cubicBezTo>
                <a:cubicBezTo>
                  <a:pt x="33" y="8"/>
                  <a:pt x="32" y="9"/>
                  <a:pt x="32" y="9"/>
                </a:cubicBezTo>
                <a:cubicBezTo>
                  <a:pt x="32" y="10"/>
                  <a:pt x="30" y="12"/>
                  <a:pt x="28" y="11"/>
                </a:cubicBezTo>
                <a:cubicBezTo>
                  <a:pt x="29" y="12"/>
                  <a:pt x="28" y="12"/>
                  <a:pt x="28" y="13"/>
                </a:cubicBezTo>
                <a:close/>
                <a:moveTo>
                  <a:pt x="20" y="24"/>
                </a:moveTo>
                <a:cubicBezTo>
                  <a:pt x="19" y="25"/>
                  <a:pt x="17" y="27"/>
                  <a:pt x="15" y="28"/>
                </a:cubicBezTo>
                <a:cubicBezTo>
                  <a:pt x="15" y="28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8"/>
                  <a:pt x="18" y="27"/>
                  <a:pt x="19" y="27"/>
                </a:cubicBezTo>
                <a:cubicBezTo>
                  <a:pt x="18" y="26"/>
                  <a:pt x="18" y="26"/>
                  <a:pt x="19" y="26"/>
                </a:cubicBezTo>
                <a:cubicBezTo>
                  <a:pt x="19" y="26"/>
                  <a:pt x="20" y="26"/>
                  <a:pt x="20" y="25"/>
                </a:cubicBezTo>
                <a:cubicBezTo>
                  <a:pt x="20" y="25"/>
                  <a:pt x="20" y="24"/>
                  <a:pt x="20" y="24"/>
                </a:cubicBezTo>
                <a:close/>
                <a:moveTo>
                  <a:pt x="169" y="22"/>
                </a:moveTo>
                <a:cubicBezTo>
                  <a:pt x="171" y="22"/>
                  <a:pt x="174" y="21"/>
                  <a:pt x="176" y="20"/>
                </a:cubicBezTo>
                <a:cubicBezTo>
                  <a:pt x="175" y="20"/>
                  <a:pt x="174" y="19"/>
                  <a:pt x="174" y="19"/>
                </a:cubicBezTo>
                <a:cubicBezTo>
                  <a:pt x="170" y="22"/>
                  <a:pt x="170" y="22"/>
                  <a:pt x="170" y="22"/>
                </a:cubicBezTo>
                <a:cubicBezTo>
                  <a:pt x="169" y="22"/>
                  <a:pt x="169" y="22"/>
                  <a:pt x="169" y="22"/>
                </a:cubicBezTo>
                <a:close/>
                <a:moveTo>
                  <a:pt x="31" y="13"/>
                </a:moveTo>
                <a:cubicBezTo>
                  <a:pt x="34" y="11"/>
                  <a:pt x="37" y="9"/>
                  <a:pt x="40" y="7"/>
                </a:cubicBezTo>
                <a:cubicBezTo>
                  <a:pt x="37" y="8"/>
                  <a:pt x="34" y="11"/>
                  <a:pt x="31" y="13"/>
                </a:cubicBezTo>
                <a:close/>
                <a:moveTo>
                  <a:pt x="78" y="102"/>
                </a:moveTo>
                <a:cubicBezTo>
                  <a:pt x="79" y="102"/>
                  <a:pt x="79" y="101"/>
                  <a:pt x="79" y="101"/>
                </a:cubicBezTo>
                <a:cubicBezTo>
                  <a:pt x="75" y="99"/>
                  <a:pt x="75" y="99"/>
                  <a:pt x="75" y="99"/>
                </a:cubicBezTo>
                <a:cubicBezTo>
                  <a:pt x="74" y="100"/>
                  <a:pt x="74" y="99"/>
                  <a:pt x="73" y="100"/>
                </a:cubicBezTo>
                <a:cubicBezTo>
                  <a:pt x="74" y="101"/>
                  <a:pt x="77" y="103"/>
                  <a:pt x="78" y="102"/>
                </a:cubicBezTo>
                <a:close/>
                <a:moveTo>
                  <a:pt x="88" y="102"/>
                </a:moveTo>
                <a:cubicBezTo>
                  <a:pt x="91" y="100"/>
                  <a:pt x="95" y="98"/>
                  <a:pt x="98" y="96"/>
                </a:cubicBezTo>
                <a:cubicBezTo>
                  <a:pt x="94" y="98"/>
                  <a:pt x="91" y="99"/>
                  <a:pt x="88" y="101"/>
                </a:cubicBezTo>
                <a:cubicBezTo>
                  <a:pt x="86" y="101"/>
                  <a:pt x="88" y="102"/>
                  <a:pt x="88" y="102"/>
                </a:cubicBezTo>
                <a:close/>
                <a:moveTo>
                  <a:pt x="172" y="90"/>
                </a:moveTo>
                <a:cubicBezTo>
                  <a:pt x="174" y="90"/>
                  <a:pt x="176" y="89"/>
                  <a:pt x="178" y="88"/>
                </a:cubicBezTo>
                <a:cubicBezTo>
                  <a:pt x="180" y="87"/>
                  <a:pt x="181" y="86"/>
                  <a:pt x="182" y="84"/>
                </a:cubicBezTo>
                <a:cubicBezTo>
                  <a:pt x="179" y="86"/>
                  <a:pt x="175" y="88"/>
                  <a:pt x="173" y="90"/>
                </a:cubicBezTo>
                <a:cubicBezTo>
                  <a:pt x="172" y="90"/>
                  <a:pt x="172" y="90"/>
                  <a:pt x="172" y="90"/>
                </a:cubicBezTo>
                <a:close/>
                <a:moveTo>
                  <a:pt x="103" y="113"/>
                </a:moveTo>
                <a:cubicBezTo>
                  <a:pt x="105" y="112"/>
                  <a:pt x="108" y="110"/>
                  <a:pt x="110" y="108"/>
                </a:cubicBezTo>
                <a:cubicBezTo>
                  <a:pt x="107" y="109"/>
                  <a:pt x="104" y="111"/>
                  <a:pt x="101" y="112"/>
                </a:cubicBezTo>
                <a:cubicBezTo>
                  <a:pt x="101" y="113"/>
                  <a:pt x="102" y="113"/>
                  <a:pt x="103" y="113"/>
                </a:cubicBezTo>
                <a:close/>
                <a:moveTo>
                  <a:pt x="111" y="121"/>
                </a:moveTo>
                <a:cubicBezTo>
                  <a:pt x="112" y="120"/>
                  <a:pt x="113" y="118"/>
                  <a:pt x="115" y="117"/>
                </a:cubicBezTo>
                <a:cubicBezTo>
                  <a:pt x="112" y="117"/>
                  <a:pt x="110" y="118"/>
                  <a:pt x="107" y="120"/>
                </a:cubicBezTo>
                <a:cubicBezTo>
                  <a:pt x="108" y="121"/>
                  <a:pt x="108" y="122"/>
                  <a:pt x="110" y="123"/>
                </a:cubicBezTo>
                <a:cubicBezTo>
                  <a:pt x="110" y="123"/>
                  <a:pt x="111" y="121"/>
                  <a:pt x="111" y="121"/>
                </a:cubicBezTo>
                <a:close/>
                <a:moveTo>
                  <a:pt x="186" y="58"/>
                </a:moveTo>
                <a:cubicBezTo>
                  <a:pt x="190" y="57"/>
                  <a:pt x="195" y="56"/>
                  <a:pt x="199" y="56"/>
                </a:cubicBezTo>
                <a:cubicBezTo>
                  <a:pt x="199" y="55"/>
                  <a:pt x="200" y="53"/>
                  <a:pt x="200" y="52"/>
                </a:cubicBezTo>
                <a:cubicBezTo>
                  <a:pt x="195" y="54"/>
                  <a:pt x="191" y="56"/>
                  <a:pt x="186" y="58"/>
                </a:cubicBezTo>
                <a:close/>
                <a:moveTo>
                  <a:pt x="20" y="24"/>
                </a:moveTo>
                <a:cubicBezTo>
                  <a:pt x="21" y="24"/>
                  <a:pt x="21" y="25"/>
                  <a:pt x="21" y="24"/>
                </a:cubicBezTo>
                <a:cubicBezTo>
                  <a:pt x="21" y="24"/>
                  <a:pt x="22" y="24"/>
                  <a:pt x="22" y="23"/>
                </a:cubicBezTo>
                <a:cubicBezTo>
                  <a:pt x="30" y="18"/>
                  <a:pt x="37" y="13"/>
                  <a:pt x="44" y="7"/>
                </a:cubicBezTo>
                <a:cubicBezTo>
                  <a:pt x="44" y="6"/>
                  <a:pt x="44" y="6"/>
                  <a:pt x="44" y="6"/>
                </a:cubicBezTo>
                <a:cubicBezTo>
                  <a:pt x="36" y="12"/>
                  <a:pt x="29" y="18"/>
                  <a:pt x="22" y="23"/>
                </a:cubicBezTo>
                <a:cubicBezTo>
                  <a:pt x="21" y="23"/>
                  <a:pt x="21" y="24"/>
                  <a:pt x="20" y="24"/>
                </a:cubicBezTo>
                <a:close/>
                <a:moveTo>
                  <a:pt x="97" y="91"/>
                </a:moveTo>
                <a:cubicBezTo>
                  <a:pt x="97" y="91"/>
                  <a:pt x="97" y="91"/>
                  <a:pt x="96" y="91"/>
                </a:cubicBezTo>
                <a:cubicBezTo>
                  <a:pt x="80" y="97"/>
                  <a:pt x="80" y="97"/>
                  <a:pt x="80" y="97"/>
                </a:cubicBezTo>
                <a:cubicBezTo>
                  <a:pt x="81" y="97"/>
                  <a:pt x="82" y="99"/>
                  <a:pt x="83" y="99"/>
                </a:cubicBezTo>
                <a:lnTo>
                  <a:pt x="97" y="91"/>
                </a:lnTo>
                <a:close/>
                <a:moveTo>
                  <a:pt x="186" y="51"/>
                </a:moveTo>
                <a:cubicBezTo>
                  <a:pt x="190" y="50"/>
                  <a:pt x="195" y="49"/>
                  <a:pt x="200" y="49"/>
                </a:cubicBezTo>
                <a:cubicBezTo>
                  <a:pt x="200" y="48"/>
                  <a:pt x="200" y="46"/>
                  <a:pt x="199" y="45"/>
                </a:cubicBezTo>
                <a:cubicBezTo>
                  <a:pt x="195" y="47"/>
                  <a:pt x="190" y="49"/>
                  <a:pt x="186" y="51"/>
                </a:cubicBezTo>
                <a:close/>
                <a:moveTo>
                  <a:pt x="62" y="87"/>
                </a:moveTo>
                <a:cubicBezTo>
                  <a:pt x="63" y="87"/>
                  <a:pt x="63" y="86"/>
                  <a:pt x="63" y="86"/>
                </a:cubicBezTo>
                <a:cubicBezTo>
                  <a:pt x="68" y="83"/>
                  <a:pt x="73" y="81"/>
                  <a:pt x="78" y="78"/>
                </a:cubicBezTo>
                <a:cubicBezTo>
                  <a:pt x="72" y="80"/>
                  <a:pt x="65" y="83"/>
                  <a:pt x="59" y="85"/>
                </a:cubicBezTo>
                <a:cubicBezTo>
                  <a:pt x="60" y="86"/>
                  <a:pt x="61" y="86"/>
                  <a:pt x="62" y="87"/>
                </a:cubicBezTo>
                <a:close/>
                <a:moveTo>
                  <a:pt x="175" y="31"/>
                </a:moveTo>
                <a:cubicBezTo>
                  <a:pt x="190" y="28"/>
                  <a:pt x="190" y="28"/>
                  <a:pt x="190" y="28"/>
                </a:cubicBezTo>
                <a:cubicBezTo>
                  <a:pt x="189" y="27"/>
                  <a:pt x="187" y="25"/>
                  <a:pt x="186" y="25"/>
                </a:cubicBezTo>
                <a:cubicBezTo>
                  <a:pt x="175" y="30"/>
                  <a:pt x="175" y="30"/>
                  <a:pt x="175" y="30"/>
                </a:cubicBezTo>
                <a:cubicBezTo>
                  <a:pt x="175" y="30"/>
                  <a:pt x="175" y="31"/>
                  <a:pt x="175" y="31"/>
                </a:cubicBezTo>
                <a:close/>
                <a:moveTo>
                  <a:pt x="177" y="37"/>
                </a:moveTo>
                <a:cubicBezTo>
                  <a:pt x="194" y="32"/>
                  <a:pt x="194" y="32"/>
                  <a:pt x="194" y="32"/>
                </a:cubicBezTo>
                <a:cubicBezTo>
                  <a:pt x="194" y="32"/>
                  <a:pt x="193" y="31"/>
                  <a:pt x="192" y="30"/>
                </a:cubicBezTo>
                <a:cubicBezTo>
                  <a:pt x="192" y="29"/>
                  <a:pt x="191" y="30"/>
                  <a:pt x="191" y="31"/>
                </a:cubicBezTo>
                <a:lnTo>
                  <a:pt x="177" y="37"/>
                </a:lnTo>
                <a:close/>
                <a:moveTo>
                  <a:pt x="93" y="105"/>
                </a:moveTo>
                <a:cubicBezTo>
                  <a:pt x="98" y="102"/>
                  <a:pt x="103" y="100"/>
                  <a:pt x="107" y="97"/>
                </a:cubicBezTo>
                <a:cubicBezTo>
                  <a:pt x="102" y="99"/>
                  <a:pt x="97" y="101"/>
                  <a:pt x="91" y="103"/>
                </a:cubicBezTo>
                <a:cubicBezTo>
                  <a:pt x="91" y="104"/>
                  <a:pt x="93" y="105"/>
                  <a:pt x="93" y="105"/>
                </a:cubicBezTo>
                <a:close/>
                <a:moveTo>
                  <a:pt x="135" y="20"/>
                </a:moveTo>
                <a:cubicBezTo>
                  <a:pt x="135" y="21"/>
                  <a:pt x="135" y="21"/>
                  <a:pt x="135" y="21"/>
                </a:cubicBezTo>
                <a:cubicBezTo>
                  <a:pt x="135" y="21"/>
                  <a:pt x="134" y="21"/>
                  <a:pt x="134" y="21"/>
                </a:cubicBezTo>
                <a:cubicBezTo>
                  <a:pt x="127" y="25"/>
                  <a:pt x="119" y="32"/>
                  <a:pt x="113" y="40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0" y="44"/>
                  <a:pt x="110" y="45"/>
                  <a:pt x="110" y="45"/>
                </a:cubicBezTo>
                <a:cubicBezTo>
                  <a:pt x="118" y="35"/>
                  <a:pt x="126" y="26"/>
                  <a:pt x="135" y="21"/>
                </a:cubicBezTo>
                <a:lnTo>
                  <a:pt x="135" y="20"/>
                </a:lnTo>
                <a:close/>
                <a:moveTo>
                  <a:pt x="76" y="95"/>
                </a:moveTo>
                <a:cubicBezTo>
                  <a:pt x="76" y="94"/>
                  <a:pt x="76" y="94"/>
                  <a:pt x="76" y="94"/>
                </a:cubicBezTo>
                <a:cubicBezTo>
                  <a:pt x="93" y="84"/>
                  <a:pt x="93" y="84"/>
                  <a:pt x="93" y="84"/>
                </a:cubicBezTo>
                <a:cubicBezTo>
                  <a:pt x="86" y="87"/>
                  <a:pt x="79" y="90"/>
                  <a:pt x="72" y="92"/>
                </a:cubicBezTo>
                <a:lnTo>
                  <a:pt x="76" y="95"/>
                </a:lnTo>
                <a:close/>
                <a:moveTo>
                  <a:pt x="98" y="109"/>
                </a:moveTo>
                <a:cubicBezTo>
                  <a:pt x="103" y="106"/>
                  <a:pt x="108" y="103"/>
                  <a:pt x="113" y="100"/>
                </a:cubicBezTo>
                <a:cubicBezTo>
                  <a:pt x="107" y="102"/>
                  <a:pt x="101" y="104"/>
                  <a:pt x="95" y="107"/>
                </a:cubicBezTo>
                <a:cubicBezTo>
                  <a:pt x="96" y="107"/>
                  <a:pt x="98" y="109"/>
                  <a:pt x="98" y="109"/>
                </a:cubicBezTo>
                <a:close/>
                <a:moveTo>
                  <a:pt x="109" y="136"/>
                </a:moveTo>
                <a:cubicBezTo>
                  <a:pt x="109" y="136"/>
                  <a:pt x="109" y="134"/>
                  <a:pt x="109" y="134"/>
                </a:cubicBezTo>
                <a:cubicBezTo>
                  <a:pt x="108" y="128"/>
                  <a:pt x="105" y="123"/>
                  <a:pt x="101" y="118"/>
                </a:cubicBezTo>
                <a:cubicBezTo>
                  <a:pt x="98" y="119"/>
                  <a:pt x="98" y="119"/>
                  <a:pt x="98" y="119"/>
                </a:cubicBezTo>
                <a:cubicBezTo>
                  <a:pt x="98" y="120"/>
                  <a:pt x="99" y="120"/>
                  <a:pt x="99" y="120"/>
                </a:cubicBezTo>
                <a:cubicBezTo>
                  <a:pt x="103" y="125"/>
                  <a:pt x="106" y="130"/>
                  <a:pt x="109" y="135"/>
                </a:cubicBezTo>
                <a:cubicBezTo>
                  <a:pt x="109" y="136"/>
                  <a:pt x="109" y="137"/>
                  <a:pt x="109" y="136"/>
                </a:cubicBezTo>
                <a:close/>
                <a:moveTo>
                  <a:pt x="74" y="73"/>
                </a:moveTo>
                <a:cubicBezTo>
                  <a:pt x="74" y="72"/>
                  <a:pt x="73" y="72"/>
                  <a:pt x="73" y="72"/>
                </a:cubicBezTo>
                <a:cubicBezTo>
                  <a:pt x="66" y="75"/>
                  <a:pt x="59" y="79"/>
                  <a:pt x="51" y="82"/>
                </a:cubicBezTo>
                <a:cubicBezTo>
                  <a:pt x="53" y="83"/>
                  <a:pt x="55" y="84"/>
                  <a:pt x="55" y="84"/>
                </a:cubicBezTo>
                <a:lnTo>
                  <a:pt x="74" y="73"/>
                </a:lnTo>
                <a:close/>
                <a:moveTo>
                  <a:pt x="97" y="118"/>
                </a:moveTo>
                <a:cubicBezTo>
                  <a:pt x="98" y="117"/>
                  <a:pt x="99" y="117"/>
                  <a:pt x="99" y="116"/>
                </a:cubicBezTo>
                <a:cubicBezTo>
                  <a:pt x="98" y="115"/>
                  <a:pt x="97" y="114"/>
                  <a:pt x="97" y="114"/>
                </a:cubicBezTo>
                <a:cubicBezTo>
                  <a:pt x="96" y="114"/>
                  <a:pt x="95" y="115"/>
                  <a:pt x="94" y="115"/>
                </a:cubicBezTo>
                <a:cubicBezTo>
                  <a:pt x="93" y="115"/>
                  <a:pt x="93" y="114"/>
                  <a:pt x="93" y="114"/>
                </a:cubicBezTo>
                <a:cubicBezTo>
                  <a:pt x="93" y="113"/>
                  <a:pt x="94" y="112"/>
                  <a:pt x="94" y="112"/>
                </a:cubicBezTo>
                <a:cubicBezTo>
                  <a:pt x="94" y="111"/>
                  <a:pt x="92" y="111"/>
                  <a:pt x="92" y="110"/>
                </a:cubicBezTo>
                <a:cubicBezTo>
                  <a:pt x="91" y="109"/>
                  <a:pt x="90" y="110"/>
                  <a:pt x="90" y="110"/>
                </a:cubicBezTo>
                <a:cubicBezTo>
                  <a:pt x="89" y="110"/>
                  <a:pt x="89" y="108"/>
                  <a:pt x="89" y="108"/>
                </a:cubicBezTo>
                <a:cubicBezTo>
                  <a:pt x="88" y="107"/>
                  <a:pt x="87" y="106"/>
                  <a:pt x="86" y="106"/>
                </a:cubicBezTo>
                <a:cubicBezTo>
                  <a:pt x="85" y="106"/>
                  <a:pt x="84" y="106"/>
                  <a:pt x="84" y="105"/>
                </a:cubicBezTo>
                <a:cubicBezTo>
                  <a:pt x="84" y="104"/>
                  <a:pt x="82" y="103"/>
                  <a:pt x="82" y="103"/>
                </a:cubicBezTo>
                <a:cubicBezTo>
                  <a:pt x="81" y="103"/>
                  <a:pt x="80" y="104"/>
                  <a:pt x="80" y="104"/>
                </a:cubicBezTo>
                <a:cubicBezTo>
                  <a:pt x="87" y="108"/>
                  <a:pt x="92" y="113"/>
                  <a:pt x="97" y="118"/>
                </a:cubicBezTo>
                <a:cubicBezTo>
                  <a:pt x="97" y="119"/>
                  <a:pt x="97" y="118"/>
                  <a:pt x="97" y="118"/>
                </a:cubicBezTo>
                <a:close/>
                <a:moveTo>
                  <a:pt x="18" y="61"/>
                </a:moveTo>
                <a:cubicBezTo>
                  <a:pt x="26" y="55"/>
                  <a:pt x="35" y="50"/>
                  <a:pt x="43" y="43"/>
                </a:cubicBezTo>
                <a:cubicBezTo>
                  <a:pt x="34" y="48"/>
                  <a:pt x="25" y="53"/>
                  <a:pt x="16" y="59"/>
                </a:cubicBezTo>
                <a:cubicBezTo>
                  <a:pt x="16" y="60"/>
                  <a:pt x="17" y="60"/>
                  <a:pt x="18" y="61"/>
                </a:cubicBezTo>
                <a:close/>
                <a:moveTo>
                  <a:pt x="33" y="73"/>
                </a:moveTo>
                <a:cubicBezTo>
                  <a:pt x="54" y="58"/>
                  <a:pt x="54" y="58"/>
                  <a:pt x="54" y="58"/>
                </a:cubicBezTo>
                <a:cubicBezTo>
                  <a:pt x="45" y="62"/>
                  <a:pt x="37" y="66"/>
                  <a:pt x="29" y="71"/>
                </a:cubicBezTo>
                <a:cubicBezTo>
                  <a:pt x="30" y="72"/>
                  <a:pt x="32" y="74"/>
                  <a:pt x="33" y="73"/>
                </a:cubicBezTo>
                <a:close/>
                <a:moveTo>
                  <a:pt x="48" y="81"/>
                </a:moveTo>
                <a:cubicBezTo>
                  <a:pt x="68" y="68"/>
                  <a:pt x="68" y="68"/>
                  <a:pt x="68" y="68"/>
                </a:cubicBezTo>
                <a:cubicBezTo>
                  <a:pt x="60" y="72"/>
                  <a:pt x="52" y="75"/>
                  <a:pt x="44" y="79"/>
                </a:cubicBezTo>
                <a:lnTo>
                  <a:pt x="48" y="81"/>
                </a:lnTo>
                <a:close/>
                <a:moveTo>
                  <a:pt x="69" y="91"/>
                </a:moveTo>
                <a:cubicBezTo>
                  <a:pt x="76" y="86"/>
                  <a:pt x="83" y="83"/>
                  <a:pt x="89" y="79"/>
                </a:cubicBezTo>
                <a:cubicBezTo>
                  <a:pt x="82" y="81"/>
                  <a:pt x="74" y="84"/>
                  <a:pt x="67" y="87"/>
                </a:cubicBezTo>
                <a:cubicBezTo>
                  <a:pt x="67" y="88"/>
                  <a:pt x="65" y="88"/>
                  <a:pt x="65" y="89"/>
                </a:cubicBezTo>
                <a:cubicBezTo>
                  <a:pt x="66" y="89"/>
                  <a:pt x="68" y="91"/>
                  <a:pt x="69" y="91"/>
                </a:cubicBezTo>
                <a:close/>
                <a:moveTo>
                  <a:pt x="181" y="46"/>
                </a:moveTo>
                <a:cubicBezTo>
                  <a:pt x="187" y="44"/>
                  <a:pt x="193" y="43"/>
                  <a:pt x="199" y="42"/>
                </a:cubicBezTo>
                <a:cubicBezTo>
                  <a:pt x="198" y="39"/>
                  <a:pt x="197" y="37"/>
                  <a:pt x="195" y="34"/>
                </a:cubicBezTo>
                <a:cubicBezTo>
                  <a:pt x="195" y="34"/>
                  <a:pt x="194" y="35"/>
                  <a:pt x="193" y="35"/>
                </a:cubicBezTo>
                <a:cubicBezTo>
                  <a:pt x="190" y="37"/>
                  <a:pt x="188" y="38"/>
                  <a:pt x="185" y="39"/>
                </a:cubicBezTo>
                <a:cubicBezTo>
                  <a:pt x="184" y="39"/>
                  <a:pt x="184" y="39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7" y="39"/>
                  <a:pt x="190" y="38"/>
                  <a:pt x="193" y="38"/>
                </a:cubicBezTo>
                <a:cubicBezTo>
                  <a:pt x="194" y="38"/>
                  <a:pt x="197" y="38"/>
                  <a:pt x="196" y="39"/>
                </a:cubicBezTo>
                <a:cubicBezTo>
                  <a:pt x="191" y="41"/>
                  <a:pt x="186" y="44"/>
                  <a:pt x="181" y="46"/>
                </a:cubicBezTo>
                <a:close/>
                <a:moveTo>
                  <a:pt x="40" y="17"/>
                </a:moveTo>
                <a:cubicBezTo>
                  <a:pt x="40" y="17"/>
                  <a:pt x="40" y="17"/>
                  <a:pt x="40" y="17"/>
                </a:cubicBezTo>
                <a:cubicBezTo>
                  <a:pt x="34" y="20"/>
                  <a:pt x="29" y="23"/>
                  <a:pt x="24" y="26"/>
                </a:cubicBezTo>
                <a:cubicBezTo>
                  <a:pt x="21" y="28"/>
                  <a:pt x="18" y="30"/>
                  <a:pt x="15" y="33"/>
                </a:cubicBezTo>
                <a:cubicBezTo>
                  <a:pt x="15" y="33"/>
                  <a:pt x="15" y="33"/>
                  <a:pt x="14" y="33"/>
                </a:cubicBezTo>
                <a:cubicBezTo>
                  <a:pt x="13" y="34"/>
                  <a:pt x="13" y="36"/>
                  <a:pt x="12" y="38"/>
                </a:cubicBezTo>
                <a:lnTo>
                  <a:pt x="40" y="17"/>
                </a:lnTo>
                <a:close/>
                <a:moveTo>
                  <a:pt x="21" y="64"/>
                </a:moveTo>
                <a:cubicBezTo>
                  <a:pt x="48" y="45"/>
                  <a:pt x="48" y="45"/>
                  <a:pt x="48" y="45"/>
                </a:cubicBezTo>
                <a:cubicBezTo>
                  <a:pt x="38" y="50"/>
                  <a:pt x="28" y="55"/>
                  <a:pt x="19" y="63"/>
                </a:cubicBezTo>
                <a:cubicBezTo>
                  <a:pt x="19" y="63"/>
                  <a:pt x="20" y="64"/>
                  <a:pt x="20" y="65"/>
                </a:cubicBezTo>
                <a:cubicBezTo>
                  <a:pt x="21" y="65"/>
                  <a:pt x="21" y="64"/>
                  <a:pt x="21" y="64"/>
                </a:cubicBezTo>
                <a:close/>
                <a:moveTo>
                  <a:pt x="13" y="44"/>
                </a:moveTo>
                <a:cubicBezTo>
                  <a:pt x="22" y="36"/>
                  <a:pt x="32" y="29"/>
                  <a:pt x="41" y="22"/>
                </a:cubicBezTo>
                <a:cubicBezTo>
                  <a:pt x="31" y="28"/>
                  <a:pt x="21" y="34"/>
                  <a:pt x="12" y="41"/>
                </a:cubicBezTo>
                <a:cubicBezTo>
                  <a:pt x="11" y="42"/>
                  <a:pt x="12" y="43"/>
                  <a:pt x="12" y="45"/>
                </a:cubicBezTo>
                <a:cubicBezTo>
                  <a:pt x="12" y="44"/>
                  <a:pt x="12" y="44"/>
                  <a:pt x="13" y="44"/>
                </a:cubicBezTo>
                <a:close/>
                <a:moveTo>
                  <a:pt x="14" y="51"/>
                </a:moveTo>
                <a:cubicBezTo>
                  <a:pt x="23" y="43"/>
                  <a:pt x="32" y="37"/>
                  <a:pt x="41" y="30"/>
                </a:cubicBezTo>
                <a:cubicBezTo>
                  <a:pt x="37" y="31"/>
                  <a:pt x="34" y="33"/>
                  <a:pt x="31" y="35"/>
                </a:cubicBezTo>
                <a:cubicBezTo>
                  <a:pt x="25" y="39"/>
                  <a:pt x="18" y="43"/>
                  <a:pt x="12" y="48"/>
                </a:cubicBezTo>
                <a:cubicBezTo>
                  <a:pt x="12" y="49"/>
                  <a:pt x="12" y="52"/>
                  <a:pt x="14" y="51"/>
                </a:cubicBezTo>
                <a:close/>
                <a:moveTo>
                  <a:pt x="35" y="79"/>
                </a:moveTo>
                <a:cubicBezTo>
                  <a:pt x="35" y="79"/>
                  <a:pt x="35" y="80"/>
                  <a:pt x="35" y="80"/>
                </a:cubicBezTo>
                <a:cubicBezTo>
                  <a:pt x="47" y="86"/>
                  <a:pt x="59" y="93"/>
                  <a:pt x="71" y="99"/>
                </a:cubicBezTo>
                <a:cubicBezTo>
                  <a:pt x="72" y="97"/>
                  <a:pt x="72" y="97"/>
                  <a:pt x="72" y="97"/>
                </a:cubicBezTo>
                <a:cubicBezTo>
                  <a:pt x="71" y="97"/>
                  <a:pt x="69" y="96"/>
                  <a:pt x="69" y="96"/>
                </a:cubicBezTo>
                <a:cubicBezTo>
                  <a:pt x="67" y="95"/>
                  <a:pt x="66" y="95"/>
                  <a:pt x="65" y="95"/>
                </a:cubicBezTo>
                <a:cubicBezTo>
                  <a:pt x="65" y="95"/>
                  <a:pt x="65" y="94"/>
                  <a:pt x="65" y="93"/>
                </a:cubicBezTo>
                <a:cubicBezTo>
                  <a:pt x="64" y="93"/>
                  <a:pt x="63" y="92"/>
                  <a:pt x="62" y="92"/>
                </a:cubicBezTo>
                <a:cubicBezTo>
                  <a:pt x="52" y="86"/>
                  <a:pt x="42" y="83"/>
                  <a:pt x="31" y="77"/>
                </a:cubicBezTo>
                <a:cubicBezTo>
                  <a:pt x="34" y="79"/>
                  <a:pt x="34" y="79"/>
                  <a:pt x="34" y="79"/>
                </a:cubicBezTo>
                <a:cubicBezTo>
                  <a:pt x="34" y="80"/>
                  <a:pt x="34" y="79"/>
                  <a:pt x="35" y="79"/>
                </a:cubicBezTo>
                <a:close/>
                <a:moveTo>
                  <a:pt x="15" y="55"/>
                </a:moveTo>
                <a:cubicBezTo>
                  <a:pt x="24" y="48"/>
                  <a:pt x="33" y="42"/>
                  <a:pt x="42" y="35"/>
                </a:cubicBezTo>
                <a:cubicBezTo>
                  <a:pt x="32" y="40"/>
                  <a:pt x="22" y="45"/>
                  <a:pt x="13" y="54"/>
                </a:cubicBezTo>
                <a:cubicBezTo>
                  <a:pt x="14" y="54"/>
                  <a:pt x="14" y="55"/>
                  <a:pt x="15" y="55"/>
                </a:cubicBezTo>
                <a:close/>
                <a:moveTo>
                  <a:pt x="27" y="70"/>
                </a:moveTo>
                <a:cubicBezTo>
                  <a:pt x="36" y="63"/>
                  <a:pt x="45" y="58"/>
                  <a:pt x="53" y="51"/>
                </a:cubicBezTo>
                <a:cubicBezTo>
                  <a:pt x="43" y="56"/>
                  <a:pt x="33" y="61"/>
                  <a:pt x="23" y="67"/>
                </a:cubicBezTo>
                <a:cubicBezTo>
                  <a:pt x="24" y="68"/>
                  <a:pt x="25" y="68"/>
                  <a:pt x="26" y="69"/>
                </a:cubicBezTo>
                <a:cubicBezTo>
                  <a:pt x="27" y="70"/>
                  <a:pt x="27" y="70"/>
                  <a:pt x="27" y="70"/>
                </a:cubicBezTo>
                <a:close/>
                <a:moveTo>
                  <a:pt x="41" y="77"/>
                </a:moveTo>
                <a:cubicBezTo>
                  <a:pt x="41" y="77"/>
                  <a:pt x="41" y="77"/>
                  <a:pt x="42" y="77"/>
                </a:cubicBezTo>
                <a:cubicBezTo>
                  <a:pt x="50" y="70"/>
                  <a:pt x="58" y="65"/>
                  <a:pt x="66" y="59"/>
                </a:cubicBezTo>
                <a:cubicBezTo>
                  <a:pt x="65" y="59"/>
                  <a:pt x="65" y="59"/>
                  <a:pt x="64" y="59"/>
                </a:cubicBezTo>
                <a:cubicBezTo>
                  <a:pt x="54" y="64"/>
                  <a:pt x="45" y="69"/>
                  <a:pt x="35" y="74"/>
                </a:cubicBezTo>
                <a:cubicBezTo>
                  <a:pt x="37" y="76"/>
                  <a:pt x="39" y="77"/>
                  <a:pt x="41" y="77"/>
                </a:cubicBezTo>
                <a:close/>
                <a:moveTo>
                  <a:pt x="178" y="71"/>
                </a:moveTo>
                <a:cubicBezTo>
                  <a:pt x="179" y="71"/>
                  <a:pt x="180" y="71"/>
                  <a:pt x="180" y="71"/>
                </a:cubicBezTo>
                <a:cubicBezTo>
                  <a:pt x="184" y="69"/>
                  <a:pt x="189" y="68"/>
                  <a:pt x="193" y="68"/>
                </a:cubicBezTo>
                <a:cubicBezTo>
                  <a:pt x="193" y="69"/>
                  <a:pt x="192" y="70"/>
                  <a:pt x="192" y="70"/>
                </a:cubicBezTo>
                <a:cubicBezTo>
                  <a:pt x="185" y="74"/>
                  <a:pt x="178" y="77"/>
                  <a:pt x="170" y="81"/>
                </a:cubicBezTo>
                <a:cubicBezTo>
                  <a:pt x="187" y="78"/>
                  <a:pt x="187" y="78"/>
                  <a:pt x="187" y="78"/>
                </a:cubicBezTo>
                <a:cubicBezTo>
                  <a:pt x="192" y="72"/>
                  <a:pt x="196" y="65"/>
                  <a:pt x="199" y="58"/>
                </a:cubicBezTo>
                <a:cubicBezTo>
                  <a:pt x="193" y="61"/>
                  <a:pt x="187" y="63"/>
                  <a:pt x="182" y="65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82" y="65"/>
                  <a:pt x="182" y="65"/>
                  <a:pt x="182" y="65"/>
                </a:cubicBezTo>
                <a:cubicBezTo>
                  <a:pt x="191" y="63"/>
                  <a:pt x="191" y="63"/>
                  <a:pt x="191" y="63"/>
                </a:cubicBezTo>
                <a:cubicBezTo>
                  <a:pt x="193" y="63"/>
                  <a:pt x="195" y="62"/>
                  <a:pt x="196" y="62"/>
                </a:cubicBezTo>
                <a:cubicBezTo>
                  <a:pt x="196" y="63"/>
                  <a:pt x="196" y="64"/>
                  <a:pt x="195" y="64"/>
                </a:cubicBezTo>
                <a:cubicBezTo>
                  <a:pt x="189" y="67"/>
                  <a:pt x="184" y="69"/>
                  <a:pt x="178" y="71"/>
                </a:cubicBezTo>
                <a:close/>
                <a:moveTo>
                  <a:pt x="193" y="59"/>
                </a:moveTo>
                <a:cubicBezTo>
                  <a:pt x="193" y="58"/>
                  <a:pt x="193" y="58"/>
                  <a:pt x="193" y="58"/>
                </a:cubicBezTo>
                <a:cubicBezTo>
                  <a:pt x="187" y="59"/>
                  <a:pt x="181" y="61"/>
                  <a:pt x="176" y="63"/>
                </a:cubicBezTo>
                <a:cubicBezTo>
                  <a:pt x="175" y="63"/>
                  <a:pt x="175" y="63"/>
                  <a:pt x="174" y="62"/>
                </a:cubicBezTo>
                <a:cubicBezTo>
                  <a:pt x="174" y="62"/>
                  <a:pt x="174" y="61"/>
                  <a:pt x="174" y="61"/>
                </a:cubicBezTo>
                <a:cubicBezTo>
                  <a:pt x="182" y="57"/>
                  <a:pt x="190" y="54"/>
                  <a:pt x="198" y="51"/>
                </a:cubicBezTo>
                <a:cubicBezTo>
                  <a:pt x="198" y="51"/>
                  <a:pt x="200" y="50"/>
                  <a:pt x="198" y="51"/>
                </a:cubicBezTo>
                <a:cubicBezTo>
                  <a:pt x="191" y="52"/>
                  <a:pt x="185" y="53"/>
                  <a:pt x="178" y="55"/>
                </a:cubicBezTo>
                <a:cubicBezTo>
                  <a:pt x="178" y="55"/>
                  <a:pt x="176" y="55"/>
                  <a:pt x="176" y="54"/>
                </a:cubicBezTo>
                <a:cubicBezTo>
                  <a:pt x="176" y="53"/>
                  <a:pt x="177" y="53"/>
                  <a:pt x="177" y="52"/>
                </a:cubicBezTo>
                <a:cubicBezTo>
                  <a:pt x="183" y="50"/>
                  <a:pt x="189" y="47"/>
                  <a:pt x="195" y="45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7" y="44"/>
                  <a:pt x="197" y="44"/>
                  <a:pt x="197" y="44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5"/>
                  <a:pt x="195" y="45"/>
                  <a:pt x="195" y="45"/>
                </a:cubicBezTo>
                <a:cubicBezTo>
                  <a:pt x="195" y="45"/>
                  <a:pt x="195" y="45"/>
                  <a:pt x="195" y="45"/>
                </a:cubicBezTo>
                <a:cubicBezTo>
                  <a:pt x="188" y="46"/>
                  <a:pt x="181" y="48"/>
                  <a:pt x="174" y="49"/>
                </a:cubicBezTo>
                <a:cubicBezTo>
                  <a:pt x="172" y="50"/>
                  <a:pt x="170" y="51"/>
                  <a:pt x="168" y="51"/>
                </a:cubicBezTo>
                <a:cubicBezTo>
                  <a:pt x="168" y="50"/>
                  <a:pt x="168" y="49"/>
                  <a:pt x="168" y="49"/>
                </a:cubicBezTo>
                <a:cubicBezTo>
                  <a:pt x="175" y="46"/>
                  <a:pt x="182" y="43"/>
                  <a:pt x="189" y="41"/>
                </a:cubicBezTo>
                <a:cubicBezTo>
                  <a:pt x="186" y="41"/>
                  <a:pt x="184" y="41"/>
                  <a:pt x="182" y="42"/>
                </a:cubicBezTo>
                <a:cubicBezTo>
                  <a:pt x="177" y="43"/>
                  <a:pt x="172" y="44"/>
                  <a:pt x="168" y="46"/>
                </a:cubicBezTo>
                <a:cubicBezTo>
                  <a:pt x="168" y="47"/>
                  <a:pt x="167" y="45"/>
                  <a:pt x="167" y="45"/>
                </a:cubicBezTo>
                <a:cubicBezTo>
                  <a:pt x="173" y="42"/>
                  <a:pt x="179" y="40"/>
                  <a:pt x="184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6" y="36"/>
                  <a:pt x="186" y="36"/>
                  <a:pt x="186" y="36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78" y="39"/>
                  <a:pt x="172" y="40"/>
                  <a:pt x="167" y="42"/>
                </a:cubicBezTo>
                <a:cubicBezTo>
                  <a:pt x="166" y="42"/>
                  <a:pt x="166" y="40"/>
                  <a:pt x="166" y="40"/>
                </a:cubicBezTo>
                <a:cubicBezTo>
                  <a:pt x="174" y="36"/>
                  <a:pt x="181" y="33"/>
                  <a:pt x="188" y="30"/>
                </a:cubicBezTo>
                <a:cubicBezTo>
                  <a:pt x="188" y="30"/>
                  <a:pt x="189" y="30"/>
                  <a:pt x="188" y="30"/>
                </a:cubicBezTo>
                <a:cubicBezTo>
                  <a:pt x="180" y="31"/>
                  <a:pt x="172" y="33"/>
                  <a:pt x="164" y="37"/>
                </a:cubicBezTo>
                <a:cubicBezTo>
                  <a:pt x="164" y="37"/>
                  <a:pt x="163" y="37"/>
                  <a:pt x="162" y="36"/>
                </a:cubicBezTo>
                <a:cubicBezTo>
                  <a:pt x="162" y="36"/>
                  <a:pt x="163" y="35"/>
                  <a:pt x="164" y="34"/>
                </a:cubicBezTo>
                <a:cubicBezTo>
                  <a:pt x="170" y="31"/>
                  <a:pt x="177" y="28"/>
                  <a:pt x="184" y="24"/>
                </a:cubicBezTo>
                <a:cubicBezTo>
                  <a:pt x="185" y="24"/>
                  <a:pt x="184" y="24"/>
                  <a:pt x="184" y="24"/>
                </a:cubicBezTo>
                <a:cubicBezTo>
                  <a:pt x="176" y="26"/>
                  <a:pt x="169" y="27"/>
                  <a:pt x="162" y="31"/>
                </a:cubicBezTo>
                <a:cubicBezTo>
                  <a:pt x="161" y="31"/>
                  <a:pt x="162" y="29"/>
                  <a:pt x="163" y="29"/>
                </a:cubicBezTo>
                <a:cubicBezTo>
                  <a:pt x="167" y="26"/>
                  <a:pt x="171" y="25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5" y="23"/>
                  <a:pt x="175" y="23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68" y="24"/>
                  <a:pt x="162" y="26"/>
                  <a:pt x="156" y="29"/>
                </a:cubicBezTo>
                <a:cubicBezTo>
                  <a:pt x="156" y="29"/>
                  <a:pt x="155" y="28"/>
                  <a:pt x="155" y="28"/>
                </a:cubicBezTo>
                <a:cubicBezTo>
                  <a:pt x="160" y="25"/>
                  <a:pt x="165" y="22"/>
                  <a:pt x="170" y="20"/>
                </a:cubicBezTo>
                <a:cubicBezTo>
                  <a:pt x="170" y="19"/>
                  <a:pt x="170" y="19"/>
                  <a:pt x="170" y="19"/>
                </a:cubicBezTo>
                <a:cubicBezTo>
                  <a:pt x="164" y="22"/>
                  <a:pt x="159" y="23"/>
                  <a:pt x="154" y="26"/>
                </a:cubicBezTo>
                <a:cubicBezTo>
                  <a:pt x="154" y="26"/>
                  <a:pt x="153" y="26"/>
                  <a:pt x="152" y="26"/>
                </a:cubicBezTo>
                <a:cubicBezTo>
                  <a:pt x="152" y="25"/>
                  <a:pt x="152" y="25"/>
                  <a:pt x="153" y="24"/>
                </a:cubicBezTo>
                <a:cubicBezTo>
                  <a:pt x="156" y="22"/>
                  <a:pt x="160" y="20"/>
                  <a:pt x="164" y="17"/>
                </a:cubicBezTo>
                <a:cubicBezTo>
                  <a:pt x="159" y="17"/>
                  <a:pt x="155" y="20"/>
                  <a:pt x="152" y="23"/>
                </a:cubicBezTo>
                <a:cubicBezTo>
                  <a:pt x="152" y="23"/>
                  <a:pt x="153" y="22"/>
                  <a:pt x="152" y="23"/>
                </a:cubicBezTo>
                <a:cubicBezTo>
                  <a:pt x="151" y="24"/>
                  <a:pt x="150" y="25"/>
                  <a:pt x="149" y="25"/>
                </a:cubicBezTo>
                <a:cubicBezTo>
                  <a:pt x="148" y="25"/>
                  <a:pt x="148" y="24"/>
                  <a:pt x="148" y="23"/>
                </a:cubicBezTo>
                <a:cubicBezTo>
                  <a:pt x="150" y="21"/>
                  <a:pt x="154" y="20"/>
                  <a:pt x="157" y="18"/>
                </a:cubicBezTo>
                <a:cubicBezTo>
                  <a:pt x="155" y="18"/>
                  <a:pt x="154" y="18"/>
                  <a:pt x="154" y="18"/>
                </a:cubicBezTo>
                <a:cubicBezTo>
                  <a:pt x="139" y="21"/>
                  <a:pt x="126" y="31"/>
                  <a:pt x="114" y="48"/>
                </a:cubicBezTo>
                <a:cubicBezTo>
                  <a:pt x="115" y="51"/>
                  <a:pt x="112" y="51"/>
                  <a:pt x="111" y="51"/>
                </a:cubicBezTo>
                <a:cubicBezTo>
                  <a:pt x="110" y="51"/>
                  <a:pt x="109" y="51"/>
                  <a:pt x="108" y="51"/>
                </a:cubicBezTo>
                <a:cubicBezTo>
                  <a:pt x="108" y="49"/>
                  <a:pt x="105" y="48"/>
                  <a:pt x="104" y="48"/>
                </a:cubicBezTo>
                <a:cubicBezTo>
                  <a:pt x="103" y="46"/>
                  <a:pt x="103" y="44"/>
                  <a:pt x="102" y="43"/>
                </a:cubicBezTo>
                <a:cubicBezTo>
                  <a:pt x="99" y="37"/>
                  <a:pt x="94" y="32"/>
                  <a:pt x="89" y="27"/>
                </a:cubicBezTo>
                <a:cubicBezTo>
                  <a:pt x="77" y="18"/>
                  <a:pt x="60" y="10"/>
                  <a:pt x="47" y="6"/>
                </a:cubicBezTo>
                <a:cubicBezTo>
                  <a:pt x="41" y="12"/>
                  <a:pt x="35" y="16"/>
                  <a:pt x="28" y="21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9" y="21"/>
                  <a:pt x="29" y="21"/>
                </a:cubicBezTo>
                <a:cubicBezTo>
                  <a:pt x="35" y="17"/>
                  <a:pt x="42" y="14"/>
                  <a:pt x="49" y="10"/>
                </a:cubicBezTo>
                <a:cubicBezTo>
                  <a:pt x="49" y="10"/>
                  <a:pt x="50" y="11"/>
                  <a:pt x="49" y="11"/>
                </a:cubicBezTo>
                <a:cubicBezTo>
                  <a:pt x="42" y="17"/>
                  <a:pt x="34" y="23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34" y="24"/>
                  <a:pt x="42" y="20"/>
                  <a:pt x="49" y="16"/>
                </a:cubicBezTo>
                <a:cubicBezTo>
                  <a:pt x="50" y="16"/>
                  <a:pt x="50" y="17"/>
                  <a:pt x="50" y="18"/>
                </a:cubicBezTo>
                <a:cubicBezTo>
                  <a:pt x="20" y="40"/>
                  <a:pt x="20" y="40"/>
                  <a:pt x="20" y="40"/>
                </a:cubicBezTo>
                <a:cubicBezTo>
                  <a:pt x="29" y="34"/>
                  <a:pt x="38" y="29"/>
                  <a:pt x="46" y="25"/>
                </a:cubicBezTo>
                <a:cubicBezTo>
                  <a:pt x="47" y="24"/>
                  <a:pt x="48" y="26"/>
                  <a:pt x="47" y="26"/>
                </a:cubicBezTo>
                <a:cubicBezTo>
                  <a:pt x="44" y="30"/>
                  <a:pt x="40" y="32"/>
                  <a:pt x="37" y="35"/>
                </a:cubicBezTo>
                <a:cubicBezTo>
                  <a:pt x="36" y="36"/>
                  <a:pt x="36" y="36"/>
                  <a:pt x="36" y="36"/>
                </a:cubicBezTo>
                <a:cubicBezTo>
                  <a:pt x="37" y="35"/>
                  <a:pt x="37" y="35"/>
                  <a:pt x="37" y="35"/>
                </a:cubicBezTo>
                <a:cubicBezTo>
                  <a:pt x="40" y="34"/>
                  <a:pt x="43" y="32"/>
                  <a:pt x="45" y="31"/>
                </a:cubicBezTo>
                <a:cubicBezTo>
                  <a:pt x="46" y="31"/>
                  <a:pt x="47" y="32"/>
                  <a:pt x="46" y="32"/>
                </a:cubicBezTo>
                <a:cubicBezTo>
                  <a:pt x="44" y="35"/>
                  <a:pt x="42" y="37"/>
                  <a:pt x="39" y="39"/>
                </a:cubicBezTo>
                <a:cubicBezTo>
                  <a:pt x="39" y="39"/>
                  <a:pt x="38" y="40"/>
                  <a:pt x="38" y="40"/>
                </a:cubicBezTo>
                <a:cubicBezTo>
                  <a:pt x="30" y="46"/>
                  <a:pt x="23" y="51"/>
                  <a:pt x="15" y="57"/>
                </a:cubicBezTo>
                <a:cubicBezTo>
                  <a:pt x="26" y="51"/>
                  <a:pt x="37" y="44"/>
                  <a:pt x="48" y="39"/>
                </a:cubicBezTo>
                <a:cubicBezTo>
                  <a:pt x="49" y="39"/>
                  <a:pt x="49" y="40"/>
                  <a:pt x="49" y="40"/>
                </a:cubicBezTo>
                <a:cubicBezTo>
                  <a:pt x="48" y="42"/>
                  <a:pt x="47" y="43"/>
                  <a:pt x="46" y="44"/>
                </a:cubicBezTo>
                <a:cubicBezTo>
                  <a:pt x="48" y="42"/>
                  <a:pt x="51" y="41"/>
                  <a:pt x="53" y="40"/>
                </a:cubicBezTo>
                <a:cubicBezTo>
                  <a:pt x="54" y="42"/>
                  <a:pt x="52" y="43"/>
                  <a:pt x="52" y="43"/>
                </a:cubicBezTo>
                <a:cubicBezTo>
                  <a:pt x="22" y="66"/>
                  <a:pt x="22" y="66"/>
                  <a:pt x="22" y="66"/>
                </a:cubicBezTo>
                <a:cubicBezTo>
                  <a:pt x="34" y="59"/>
                  <a:pt x="46" y="52"/>
                  <a:pt x="58" y="47"/>
                </a:cubicBezTo>
                <a:cubicBezTo>
                  <a:pt x="58" y="47"/>
                  <a:pt x="59" y="48"/>
                  <a:pt x="59" y="48"/>
                </a:cubicBezTo>
                <a:cubicBezTo>
                  <a:pt x="54" y="53"/>
                  <a:pt x="48" y="57"/>
                  <a:pt x="43" y="61"/>
                </a:cubicBezTo>
                <a:cubicBezTo>
                  <a:pt x="54" y="56"/>
                  <a:pt x="54" y="56"/>
                  <a:pt x="54" y="56"/>
                </a:cubicBezTo>
                <a:cubicBezTo>
                  <a:pt x="56" y="54"/>
                  <a:pt x="58" y="53"/>
                  <a:pt x="61" y="53"/>
                </a:cubicBezTo>
                <a:cubicBezTo>
                  <a:pt x="61" y="54"/>
                  <a:pt x="60" y="55"/>
                  <a:pt x="60" y="55"/>
                </a:cubicBezTo>
                <a:cubicBezTo>
                  <a:pt x="54" y="59"/>
                  <a:pt x="49" y="64"/>
                  <a:pt x="43" y="68"/>
                </a:cubicBezTo>
                <a:cubicBezTo>
                  <a:pt x="43" y="67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52" y="63"/>
                  <a:pt x="60" y="59"/>
                  <a:pt x="69" y="56"/>
                </a:cubicBezTo>
                <a:cubicBezTo>
                  <a:pt x="70" y="56"/>
                  <a:pt x="71" y="57"/>
                  <a:pt x="70" y="58"/>
                </a:cubicBezTo>
                <a:cubicBezTo>
                  <a:pt x="62" y="65"/>
                  <a:pt x="53" y="70"/>
                  <a:pt x="45" y="76"/>
                </a:cubicBezTo>
                <a:cubicBezTo>
                  <a:pt x="55" y="72"/>
                  <a:pt x="65" y="68"/>
                  <a:pt x="74" y="64"/>
                </a:cubicBezTo>
                <a:cubicBezTo>
                  <a:pt x="75" y="64"/>
                  <a:pt x="76" y="65"/>
                  <a:pt x="75" y="65"/>
                </a:cubicBezTo>
                <a:cubicBezTo>
                  <a:pt x="69" y="70"/>
                  <a:pt x="62" y="74"/>
                  <a:pt x="56" y="78"/>
                </a:cubicBezTo>
                <a:cubicBezTo>
                  <a:pt x="64" y="75"/>
                  <a:pt x="71" y="71"/>
                  <a:pt x="79" y="69"/>
                </a:cubicBezTo>
                <a:cubicBezTo>
                  <a:pt x="80" y="69"/>
                  <a:pt x="81" y="70"/>
                  <a:pt x="80" y="70"/>
                </a:cubicBezTo>
                <a:cubicBezTo>
                  <a:pt x="74" y="75"/>
                  <a:pt x="67" y="79"/>
                  <a:pt x="61" y="83"/>
                </a:cubicBezTo>
                <a:cubicBezTo>
                  <a:pt x="60" y="83"/>
                  <a:pt x="60" y="83"/>
                  <a:pt x="60" y="83"/>
                </a:cubicBezTo>
                <a:cubicBezTo>
                  <a:pt x="61" y="83"/>
                  <a:pt x="61" y="83"/>
                  <a:pt x="61" y="83"/>
                </a:cubicBezTo>
                <a:cubicBezTo>
                  <a:pt x="68" y="80"/>
                  <a:pt x="76" y="76"/>
                  <a:pt x="84" y="74"/>
                </a:cubicBezTo>
                <a:cubicBezTo>
                  <a:pt x="84" y="74"/>
                  <a:pt x="84" y="75"/>
                  <a:pt x="84" y="76"/>
                </a:cubicBezTo>
                <a:cubicBezTo>
                  <a:pt x="80" y="79"/>
                  <a:pt x="76" y="81"/>
                  <a:pt x="73" y="83"/>
                </a:cubicBezTo>
                <a:cubicBezTo>
                  <a:pt x="72" y="83"/>
                  <a:pt x="72" y="83"/>
                  <a:pt x="72" y="83"/>
                </a:cubicBezTo>
                <a:cubicBezTo>
                  <a:pt x="73" y="83"/>
                  <a:pt x="73" y="83"/>
                  <a:pt x="73" y="83"/>
                </a:cubicBezTo>
                <a:cubicBezTo>
                  <a:pt x="79" y="81"/>
                  <a:pt x="86" y="78"/>
                  <a:pt x="92" y="77"/>
                </a:cubicBezTo>
                <a:cubicBezTo>
                  <a:pt x="94" y="76"/>
                  <a:pt x="94" y="77"/>
                  <a:pt x="94" y="78"/>
                </a:cubicBezTo>
                <a:cubicBezTo>
                  <a:pt x="92" y="79"/>
                  <a:pt x="90" y="80"/>
                  <a:pt x="88" y="82"/>
                </a:cubicBezTo>
                <a:cubicBezTo>
                  <a:pt x="87" y="83"/>
                  <a:pt x="85" y="83"/>
                  <a:pt x="84" y="84"/>
                </a:cubicBezTo>
                <a:cubicBezTo>
                  <a:pt x="81" y="86"/>
                  <a:pt x="78" y="87"/>
                  <a:pt x="75" y="89"/>
                </a:cubicBezTo>
                <a:cubicBezTo>
                  <a:pt x="74" y="90"/>
                  <a:pt x="75" y="89"/>
                  <a:pt x="75" y="89"/>
                </a:cubicBezTo>
                <a:cubicBezTo>
                  <a:pt x="83" y="86"/>
                  <a:pt x="91" y="83"/>
                  <a:pt x="99" y="81"/>
                </a:cubicBezTo>
                <a:cubicBezTo>
                  <a:pt x="99" y="81"/>
                  <a:pt x="100" y="82"/>
                  <a:pt x="99" y="83"/>
                </a:cubicBezTo>
                <a:cubicBezTo>
                  <a:pt x="93" y="87"/>
                  <a:pt x="85" y="91"/>
                  <a:pt x="78" y="95"/>
                </a:cubicBezTo>
                <a:cubicBezTo>
                  <a:pt x="78" y="95"/>
                  <a:pt x="77" y="96"/>
                  <a:pt x="78" y="96"/>
                </a:cubicBezTo>
                <a:cubicBezTo>
                  <a:pt x="81" y="94"/>
                  <a:pt x="84" y="94"/>
                  <a:pt x="87" y="93"/>
                </a:cubicBezTo>
                <a:cubicBezTo>
                  <a:pt x="93" y="90"/>
                  <a:pt x="100" y="88"/>
                  <a:pt x="106" y="86"/>
                </a:cubicBezTo>
                <a:cubicBezTo>
                  <a:pt x="106" y="86"/>
                  <a:pt x="106" y="88"/>
                  <a:pt x="106" y="88"/>
                </a:cubicBezTo>
                <a:cubicBezTo>
                  <a:pt x="99" y="92"/>
                  <a:pt x="93" y="96"/>
                  <a:pt x="86" y="99"/>
                </a:cubicBezTo>
                <a:cubicBezTo>
                  <a:pt x="92" y="97"/>
                  <a:pt x="99" y="94"/>
                  <a:pt x="106" y="92"/>
                </a:cubicBezTo>
                <a:cubicBezTo>
                  <a:pt x="106" y="92"/>
                  <a:pt x="107" y="92"/>
                  <a:pt x="106" y="93"/>
                </a:cubicBezTo>
                <a:cubicBezTo>
                  <a:pt x="104" y="95"/>
                  <a:pt x="101" y="97"/>
                  <a:pt x="99" y="98"/>
                </a:cubicBezTo>
                <a:cubicBezTo>
                  <a:pt x="98" y="98"/>
                  <a:pt x="97" y="98"/>
                  <a:pt x="97" y="99"/>
                </a:cubicBezTo>
                <a:cubicBezTo>
                  <a:pt x="98" y="99"/>
                  <a:pt x="98" y="99"/>
                  <a:pt x="99" y="98"/>
                </a:cubicBezTo>
                <a:cubicBezTo>
                  <a:pt x="103" y="97"/>
                  <a:pt x="108" y="95"/>
                  <a:pt x="113" y="94"/>
                </a:cubicBezTo>
                <a:cubicBezTo>
                  <a:pt x="114" y="94"/>
                  <a:pt x="114" y="95"/>
                  <a:pt x="114" y="95"/>
                </a:cubicBezTo>
                <a:cubicBezTo>
                  <a:pt x="112" y="97"/>
                  <a:pt x="109" y="98"/>
                  <a:pt x="107" y="100"/>
                </a:cubicBezTo>
                <a:cubicBezTo>
                  <a:pt x="111" y="99"/>
                  <a:pt x="114" y="97"/>
                  <a:pt x="117" y="97"/>
                </a:cubicBezTo>
                <a:cubicBezTo>
                  <a:pt x="118" y="96"/>
                  <a:pt x="118" y="98"/>
                  <a:pt x="118" y="98"/>
                </a:cubicBezTo>
                <a:cubicBezTo>
                  <a:pt x="112" y="103"/>
                  <a:pt x="106" y="106"/>
                  <a:pt x="100" y="110"/>
                </a:cubicBezTo>
                <a:cubicBezTo>
                  <a:pt x="105" y="108"/>
                  <a:pt x="111" y="107"/>
                  <a:pt x="116" y="105"/>
                </a:cubicBezTo>
                <a:cubicBezTo>
                  <a:pt x="116" y="105"/>
                  <a:pt x="117" y="106"/>
                  <a:pt x="117" y="106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107" y="114"/>
                  <a:pt x="110" y="113"/>
                  <a:pt x="113" y="113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07" y="118"/>
                  <a:pt x="107" y="118"/>
                  <a:pt x="107" y="118"/>
                </a:cubicBezTo>
                <a:cubicBezTo>
                  <a:pt x="110" y="117"/>
                  <a:pt x="113" y="115"/>
                  <a:pt x="116" y="115"/>
                </a:cubicBezTo>
                <a:cubicBezTo>
                  <a:pt x="116" y="115"/>
                  <a:pt x="117" y="116"/>
                  <a:pt x="117" y="117"/>
                </a:cubicBezTo>
                <a:cubicBezTo>
                  <a:pt x="115" y="119"/>
                  <a:pt x="112" y="122"/>
                  <a:pt x="110" y="124"/>
                </a:cubicBezTo>
                <a:cubicBezTo>
                  <a:pt x="114" y="132"/>
                  <a:pt x="114" y="141"/>
                  <a:pt x="115" y="150"/>
                </a:cubicBezTo>
                <a:cubicBezTo>
                  <a:pt x="118" y="145"/>
                  <a:pt x="122" y="140"/>
                  <a:pt x="126" y="136"/>
                </a:cubicBezTo>
                <a:cubicBezTo>
                  <a:pt x="141" y="118"/>
                  <a:pt x="158" y="105"/>
                  <a:pt x="176" y="90"/>
                </a:cubicBezTo>
                <a:cubicBezTo>
                  <a:pt x="173" y="91"/>
                  <a:pt x="171" y="92"/>
                  <a:pt x="169" y="92"/>
                </a:cubicBezTo>
                <a:cubicBezTo>
                  <a:pt x="169" y="91"/>
                  <a:pt x="169" y="90"/>
                  <a:pt x="169" y="90"/>
                </a:cubicBezTo>
                <a:cubicBezTo>
                  <a:pt x="173" y="87"/>
                  <a:pt x="178" y="84"/>
                  <a:pt x="182" y="82"/>
                </a:cubicBezTo>
                <a:cubicBezTo>
                  <a:pt x="183" y="81"/>
                  <a:pt x="185" y="81"/>
                  <a:pt x="185" y="80"/>
                </a:cubicBezTo>
                <a:cubicBezTo>
                  <a:pt x="179" y="80"/>
                  <a:pt x="174" y="82"/>
                  <a:pt x="168" y="83"/>
                </a:cubicBezTo>
                <a:cubicBezTo>
                  <a:pt x="167" y="83"/>
                  <a:pt x="167" y="82"/>
                  <a:pt x="167" y="81"/>
                </a:cubicBezTo>
                <a:cubicBezTo>
                  <a:pt x="167" y="81"/>
                  <a:pt x="168" y="80"/>
                  <a:pt x="168" y="80"/>
                </a:cubicBezTo>
                <a:cubicBezTo>
                  <a:pt x="174" y="76"/>
                  <a:pt x="180" y="74"/>
                  <a:pt x="186" y="71"/>
                </a:cubicBezTo>
                <a:cubicBezTo>
                  <a:pt x="168" y="75"/>
                  <a:pt x="168" y="75"/>
                  <a:pt x="168" y="75"/>
                </a:cubicBezTo>
                <a:cubicBezTo>
                  <a:pt x="167" y="75"/>
                  <a:pt x="167" y="74"/>
                  <a:pt x="168" y="74"/>
                </a:cubicBezTo>
                <a:cubicBezTo>
                  <a:pt x="173" y="71"/>
                  <a:pt x="178" y="69"/>
                  <a:pt x="183" y="67"/>
                </a:cubicBezTo>
                <a:cubicBezTo>
                  <a:pt x="184" y="67"/>
                  <a:pt x="184" y="67"/>
                  <a:pt x="185" y="66"/>
                </a:cubicBezTo>
                <a:cubicBezTo>
                  <a:pt x="185" y="66"/>
                  <a:pt x="186" y="66"/>
                  <a:pt x="186" y="66"/>
                </a:cubicBezTo>
                <a:cubicBezTo>
                  <a:pt x="186" y="66"/>
                  <a:pt x="185" y="66"/>
                  <a:pt x="185" y="66"/>
                </a:cubicBezTo>
                <a:cubicBezTo>
                  <a:pt x="184" y="66"/>
                  <a:pt x="184" y="66"/>
                  <a:pt x="183" y="67"/>
                </a:cubicBezTo>
                <a:cubicBezTo>
                  <a:pt x="183" y="67"/>
                  <a:pt x="183" y="67"/>
                  <a:pt x="183" y="67"/>
                </a:cubicBezTo>
                <a:cubicBezTo>
                  <a:pt x="178" y="67"/>
                  <a:pt x="174" y="69"/>
                  <a:pt x="170" y="70"/>
                </a:cubicBezTo>
                <a:cubicBezTo>
                  <a:pt x="169" y="70"/>
                  <a:pt x="169" y="70"/>
                  <a:pt x="169" y="69"/>
                </a:cubicBezTo>
                <a:cubicBezTo>
                  <a:pt x="169" y="68"/>
                  <a:pt x="170" y="68"/>
                  <a:pt x="171" y="68"/>
                </a:cubicBezTo>
                <a:cubicBezTo>
                  <a:pt x="178" y="64"/>
                  <a:pt x="186" y="62"/>
                  <a:pt x="193" y="59"/>
                </a:cubicBezTo>
                <a:close/>
                <a:moveTo>
                  <a:pt x="107" y="169"/>
                </a:moveTo>
                <a:cubicBezTo>
                  <a:pt x="106" y="169"/>
                  <a:pt x="105" y="169"/>
                  <a:pt x="105" y="168"/>
                </a:cubicBezTo>
                <a:cubicBezTo>
                  <a:pt x="105" y="167"/>
                  <a:pt x="105" y="166"/>
                  <a:pt x="106" y="165"/>
                </a:cubicBezTo>
                <a:cubicBezTo>
                  <a:pt x="107" y="162"/>
                  <a:pt x="108" y="159"/>
                  <a:pt x="110" y="156"/>
                </a:cubicBezTo>
                <a:cubicBezTo>
                  <a:pt x="107" y="140"/>
                  <a:pt x="99" y="124"/>
                  <a:pt x="81" y="111"/>
                </a:cubicBezTo>
                <a:cubicBezTo>
                  <a:pt x="78" y="109"/>
                  <a:pt x="75" y="107"/>
                  <a:pt x="72" y="105"/>
                </a:cubicBezTo>
                <a:cubicBezTo>
                  <a:pt x="66" y="102"/>
                  <a:pt x="60" y="99"/>
                  <a:pt x="55" y="96"/>
                </a:cubicBezTo>
                <a:cubicBezTo>
                  <a:pt x="40" y="88"/>
                  <a:pt x="24" y="80"/>
                  <a:pt x="14" y="70"/>
                </a:cubicBezTo>
                <a:cubicBezTo>
                  <a:pt x="12" y="68"/>
                  <a:pt x="10" y="66"/>
                  <a:pt x="8" y="64"/>
                </a:cubicBezTo>
                <a:cubicBezTo>
                  <a:pt x="7" y="64"/>
                  <a:pt x="6" y="65"/>
                  <a:pt x="5" y="65"/>
                </a:cubicBezTo>
                <a:cubicBezTo>
                  <a:pt x="4" y="66"/>
                  <a:pt x="4" y="65"/>
                  <a:pt x="4" y="65"/>
                </a:cubicBezTo>
                <a:cubicBezTo>
                  <a:pt x="4" y="63"/>
                  <a:pt x="6" y="63"/>
                  <a:pt x="6" y="61"/>
                </a:cubicBezTo>
                <a:cubicBezTo>
                  <a:pt x="0" y="51"/>
                  <a:pt x="0" y="40"/>
                  <a:pt x="5" y="27"/>
                </a:cubicBezTo>
                <a:cubicBezTo>
                  <a:pt x="7" y="21"/>
                  <a:pt x="11" y="14"/>
                  <a:pt x="15" y="10"/>
                </a:cubicBezTo>
                <a:cubicBezTo>
                  <a:pt x="24" y="6"/>
                  <a:pt x="32" y="2"/>
                  <a:pt x="41" y="1"/>
                </a:cubicBezTo>
                <a:cubicBezTo>
                  <a:pt x="45" y="0"/>
                  <a:pt x="49" y="1"/>
                  <a:pt x="52" y="1"/>
                </a:cubicBezTo>
                <a:cubicBezTo>
                  <a:pt x="57" y="2"/>
                  <a:pt x="62" y="4"/>
                  <a:pt x="66" y="6"/>
                </a:cubicBezTo>
                <a:cubicBezTo>
                  <a:pt x="78" y="13"/>
                  <a:pt x="89" y="20"/>
                  <a:pt x="97" y="28"/>
                </a:cubicBezTo>
                <a:cubicBezTo>
                  <a:pt x="101" y="32"/>
                  <a:pt x="104" y="36"/>
                  <a:pt x="107" y="40"/>
                </a:cubicBezTo>
                <a:cubicBezTo>
                  <a:pt x="115" y="30"/>
                  <a:pt x="124" y="20"/>
                  <a:pt x="134" y="16"/>
                </a:cubicBezTo>
                <a:cubicBezTo>
                  <a:pt x="146" y="13"/>
                  <a:pt x="158" y="11"/>
                  <a:pt x="172" y="13"/>
                </a:cubicBezTo>
                <a:cubicBezTo>
                  <a:pt x="180" y="14"/>
                  <a:pt x="193" y="20"/>
                  <a:pt x="200" y="27"/>
                </a:cubicBezTo>
                <a:cubicBezTo>
                  <a:pt x="206" y="34"/>
                  <a:pt x="208" y="43"/>
                  <a:pt x="207" y="52"/>
                </a:cubicBezTo>
                <a:cubicBezTo>
                  <a:pt x="206" y="60"/>
                  <a:pt x="202" y="68"/>
                  <a:pt x="198" y="77"/>
                </a:cubicBezTo>
                <a:cubicBezTo>
                  <a:pt x="176" y="98"/>
                  <a:pt x="155" y="116"/>
                  <a:pt x="134" y="135"/>
                </a:cubicBezTo>
                <a:cubicBezTo>
                  <a:pt x="128" y="141"/>
                  <a:pt x="122" y="147"/>
                  <a:pt x="117" y="155"/>
                </a:cubicBezTo>
                <a:cubicBezTo>
                  <a:pt x="116" y="156"/>
                  <a:pt x="116" y="158"/>
                  <a:pt x="117" y="158"/>
                </a:cubicBezTo>
                <a:cubicBezTo>
                  <a:pt x="117" y="161"/>
                  <a:pt x="114" y="163"/>
                  <a:pt x="112" y="162"/>
                </a:cubicBezTo>
                <a:cubicBezTo>
                  <a:pt x="111" y="165"/>
                  <a:pt x="111" y="166"/>
                  <a:pt x="109" y="168"/>
                </a:cubicBezTo>
                <a:cubicBezTo>
                  <a:pt x="109" y="169"/>
                  <a:pt x="108" y="169"/>
                  <a:pt x="107" y="1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2" name="MH_Other_3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2696032" y="4813095"/>
            <a:ext cx="910767" cy="744297"/>
          </a:xfrm>
          <a:custGeom>
            <a:avLst/>
            <a:gdLst>
              <a:gd name="T0" fmla="*/ 174 w 208"/>
              <a:gd name="T1" fmla="*/ 31 h 169"/>
              <a:gd name="T2" fmla="*/ 27 w 208"/>
              <a:gd name="T3" fmla="*/ 14 h 169"/>
              <a:gd name="T4" fmla="*/ 167 w 208"/>
              <a:gd name="T5" fmla="*/ 18 h 169"/>
              <a:gd name="T6" fmla="*/ 181 w 208"/>
              <a:gd name="T7" fmla="*/ 22 h 169"/>
              <a:gd name="T8" fmla="*/ 32 w 208"/>
              <a:gd name="T9" fmla="*/ 9 h 169"/>
              <a:gd name="T10" fmla="*/ 19 w 208"/>
              <a:gd name="T11" fmla="*/ 27 h 169"/>
              <a:gd name="T12" fmla="*/ 169 w 208"/>
              <a:gd name="T13" fmla="*/ 22 h 169"/>
              <a:gd name="T14" fmla="*/ 78 w 208"/>
              <a:gd name="T15" fmla="*/ 102 h 169"/>
              <a:gd name="T16" fmla="*/ 173 w 208"/>
              <a:gd name="T17" fmla="*/ 90 h 169"/>
              <a:gd name="T18" fmla="*/ 107 w 208"/>
              <a:gd name="T19" fmla="*/ 120 h 169"/>
              <a:gd name="T20" fmla="*/ 21 w 208"/>
              <a:gd name="T21" fmla="*/ 24 h 169"/>
              <a:gd name="T22" fmla="*/ 80 w 208"/>
              <a:gd name="T23" fmla="*/ 97 h 169"/>
              <a:gd name="T24" fmla="*/ 63 w 208"/>
              <a:gd name="T25" fmla="*/ 86 h 169"/>
              <a:gd name="T26" fmla="*/ 175 w 208"/>
              <a:gd name="T27" fmla="*/ 31 h 169"/>
              <a:gd name="T28" fmla="*/ 91 w 208"/>
              <a:gd name="T29" fmla="*/ 103 h 169"/>
              <a:gd name="T30" fmla="*/ 135 w 208"/>
              <a:gd name="T31" fmla="*/ 21 h 169"/>
              <a:gd name="T32" fmla="*/ 113 w 208"/>
              <a:gd name="T33" fmla="*/ 100 h 169"/>
              <a:gd name="T34" fmla="*/ 109 w 208"/>
              <a:gd name="T35" fmla="*/ 135 h 169"/>
              <a:gd name="T36" fmla="*/ 99 w 208"/>
              <a:gd name="T37" fmla="*/ 116 h 169"/>
              <a:gd name="T38" fmla="*/ 86 w 208"/>
              <a:gd name="T39" fmla="*/ 106 h 169"/>
              <a:gd name="T40" fmla="*/ 16 w 208"/>
              <a:gd name="T41" fmla="*/ 59 h 169"/>
              <a:gd name="T42" fmla="*/ 44 w 208"/>
              <a:gd name="T43" fmla="*/ 79 h 169"/>
              <a:gd name="T44" fmla="*/ 199 w 208"/>
              <a:gd name="T45" fmla="*/ 42 h 169"/>
              <a:gd name="T46" fmla="*/ 196 w 208"/>
              <a:gd name="T47" fmla="*/ 39 h 169"/>
              <a:gd name="T48" fmla="*/ 40 w 208"/>
              <a:gd name="T49" fmla="*/ 17 h 169"/>
              <a:gd name="T50" fmla="*/ 12 w 208"/>
              <a:gd name="T51" fmla="*/ 41 h 169"/>
              <a:gd name="T52" fmla="*/ 35 w 208"/>
              <a:gd name="T53" fmla="*/ 79 h 169"/>
              <a:gd name="T54" fmla="*/ 31 w 208"/>
              <a:gd name="T55" fmla="*/ 77 h 169"/>
              <a:gd name="T56" fmla="*/ 53 w 208"/>
              <a:gd name="T57" fmla="*/ 51 h 169"/>
              <a:gd name="T58" fmla="*/ 35 w 208"/>
              <a:gd name="T59" fmla="*/ 74 h 169"/>
              <a:gd name="T60" fmla="*/ 199 w 208"/>
              <a:gd name="T61" fmla="*/ 58 h 169"/>
              <a:gd name="T62" fmla="*/ 193 w 208"/>
              <a:gd name="T63" fmla="*/ 59 h 169"/>
              <a:gd name="T64" fmla="*/ 176 w 208"/>
              <a:gd name="T65" fmla="*/ 54 h 169"/>
              <a:gd name="T66" fmla="*/ 174 w 208"/>
              <a:gd name="T67" fmla="*/ 49 h 169"/>
              <a:gd name="T68" fmla="*/ 185 w 208"/>
              <a:gd name="T69" fmla="*/ 37 h 169"/>
              <a:gd name="T70" fmla="*/ 166 w 208"/>
              <a:gd name="T71" fmla="*/ 40 h 169"/>
              <a:gd name="T72" fmla="*/ 162 w 208"/>
              <a:gd name="T73" fmla="*/ 31 h 169"/>
              <a:gd name="T74" fmla="*/ 170 w 208"/>
              <a:gd name="T75" fmla="*/ 20 h 169"/>
              <a:gd name="T76" fmla="*/ 149 w 208"/>
              <a:gd name="T77" fmla="*/ 25 h 169"/>
              <a:gd name="T78" fmla="*/ 102 w 208"/>
              <a:gd name="T79" fmla="*/ 43 h 169"/>
              <a:gd name="T80" fmla="*/ 49 w 208"/>
              <a:gd name="T81" fmla="*/ 11 h 169"/>
              <a:gd name="T82" fmla="*/ 47 w 208"/>
              <a:gd name="T83" fmla="*/ 26 h 169"/>
              <a:gd name="T84" fmla="*/ 15 w 208"/>
              <a:gd name="T85" fmla="*/ 57 h 169"/>
              <a:gd name="T86" fmla="*/ 59 w 208"/>
              <a:gd name="T87" fmla="*/ 48 h 169"/>
              <a:gd name="T88" fmla="*/ 69 w 208"/>
              <a:gd name="T89" fmla="*/ 56 h 169"/>
              <a:gd name="T90" fmla="*/ 61 w 208"/>
              <a:gd name="T91" fmla="*/ 83 h 169"/>
              <a:gd name="T92" fmla="*/ 92 w 208"/>
              <a:gd name="T93" fmla="*/ 77 h 169"/>
              <a:gd name="T94" fmla="*/ 78 w 208"/>
              <a:gd name="T95" fmla="*/ 95 h 169"/>
              <a:gd name="T96" fmla="*/ 99 w 208"/>
              <a:gd name="T97" fmla="*/ 98 h 169"/>
              <a:gd name="T98" fmla="*/ 100 w 208"/>
              <a:gd name="T99" fmla="*/ 110 h 169"/>
              <a:gd name="T100" fmla="*/ 117 w 208"/>
              <a:gd name="T101" fmla="*/ 117 h 169"/>
              <a:gd name="T102" fmla="*/ 185 w 208"/>
              <a:gd name="T103" fmla="*/ 80 h 169"/>
              <a:gd name="T104" fmla="*/ 185 w 208"/>
              <a:gd name="T105" fmla="*/ 66 h 169"/>
              <a:gd name="T106" fmla="*/ 193 w 208"/>
              <a:gd name="T107" fmla="*/ 59 h 169"/>
              <a:gd name="T108" fmla="*/ 14 w 208"/>
              <a:gd name="T109" fmla="*/ 70 h 169"/>
              <a:gd name="T110" fmla="*/ 52 w 208"/>
              <a:gd name="T111" fmla="*/ 1 h 169"/>
              <a:gd name="T112" fmla="*/ 198 w 208"/>
              <a:gd name="T113" fmla="*/ 7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08" h="169">
                <a:moveTo>
                  <a:pt x="169" y="22"/>
                </a:moveTo>
                <a:cubicBezTo>
                  <a:pt x="169" y="22"/>
                  <a:pt x="168" y="22"/>
                  <a:pt x="168" y="23"/>
                </a:cubicBezTo>
                <a:cubicBezTo>
                  <a:pt x="167" y="23"/>
                  <a:pt x="167" y="23"/>
                  <a:pt x="167" y="23"/>
                </a:cubicBezTo>
                <a:cubicBezTo>
                  <a:pt x="168" y="23"/>
                  <a:pt x="168" y="23"/>
                  <a:pt x="168" y="23"/>
                </a:cubicBezTo>
                <a:cubicBezTo>
                  <a:pt x="168" y="23"/>
                  <a:pt x="169" y="23"/>
                  <a:pt x="169" y="22"/>
                </a:cubicBezTo>
                <a:close/>
                <a:moveTo>
                  <a:pt x="175" y="31"/>
                </a:move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3" y="31"/>
                  <a:pt x="173" y="32"/>
                </a:cubicBezTo>
                <a:cubicBezTo>
                  <a:pt x="173" y="32"/>
                  <a:pt x="174" y="32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lnTo>
                  <a:pt x="175" y="31"/>
                </a:lnTo>
                <a:close/>
                <a:moveTo>
                  <a:pt x="28" y="13"/>
                </a:moveTo>
                <a:cubicBezTo>
                  <a:pt x="27" y="13"/>
                  <a:pt x="27" y="13"/>
                  <a:pt x="27" y="14"/>
                </a:cubicBezTo>
                <a:cubicBezTo>
                  <a:pt x="26" y="14"/>
                  <a:pt x="26" y="14"/>
                  <a:pt x="26" y="15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8" y="13"/>
                  <a:pt x="28" y="13"/>
                </a:cubicBezTo>
                <a:close/>
                <a:moveTo>
                  <a:pt x="7" y="48"/>
                </a:moveTo>
                <a:cubicBezTo>
                  <a:pt x="7" y="47"/>
                  <a:pt x="7" y="46"/>
                  <a:pt x="7" y="45"/>
                </a:cubicBezTo>
                <a:cubicBezTo>
                  <a:pt x="6" y="46"/>
                  <a:pt x="7" y="47"/>
                  <a:pt x="7" y="48"/>
                </a:cubicBezTo>
                <a:cubicBezTo>
                  <a:pt x="7" y="49"/>
                  <a:pt x="8" y="49"/>
                  <a:pt x="7" y="48"/>
                </a:cubicBezTo>
                <a:close/>
                <a:moveTo>
                  <a:pt x="164" y="20"/>
                </a:moveTo>
                <a:cubicBezTo>
                  <a:pt x="166" y="19"/>
                  <a:pt x="167" y="19"/>
                  <a:pt x="168" y="18"/>
                </a:cubicBezTo>
                <a:cubicBezTo>
                  <a:pt x="168" y="18"/>
                  <a:pt x="167" y="18"/>
                  <a:pt x="167" y="18"/>
                </a:cubicBezTo>
                <a:cubicBezTo>
                  <a:pt x="166" y="18"/>
                  <a:pt x="165" y="19"/>
                  <a:pt x="164" y="20"/>
                </a:cubicBezTo>
                <a:close/>
                <a:moveTo>
                  <a:pt x="106" y="117"/>
                </a:moveTo>
                <a:cubicBezTo>
                  <a:pt x="107" y="116"/>
                  <a:pt x="108" y="116"/>
                  <a:pt x="108" y="115"/>
                </a:cubicBezTo>
                <a:cubicBezTo>
                  <a:pt x="107" y="116"/>
                  <a:pt x="106" y="116"/>
                  <a:pt x="105" y="117"/>
                </a:cubicBezTo>
                <a:cubicBezTo>
                  <a:pt x="105" y="117"/>
                  <a:pt x="106" y="118"/>
                  <a:pt x="106" y="117"/>
                </a:cubicBezTo>
                <a:close/>
                <a:moveTo>
                  <a:pt x="175" y="24"/>
                </a:moveTo>
                <a:cubicBezTo>
                  <a:pt x="178" y="24"/>
                  <a:pt x="180" y="23"/>
                  <a:pt x="182" y="23"/>
                </a:cubicBezTo>
                <a:cubicBezTo>
                  <a:pt x="182" y="23"/>
                  <a:pt x="181" y="22"/>
                  <a:pt x="181" y="22"/>
                </a:cubicBezTo>
                <a:cubicBezTo>
                  <a:pt x="179" y="22"/>
                  <a:pt x="177" y="23"/>
                  <a:pt x="175" y="24"/>
                </a:cubicBezTo>
                <a:close/>
                <a:moveTo>
                  <a:pt x="11" y="58"/>
                </a:moveTo>
                <a:cubicBezTo>
                  <a:pt x="9" y="53"/>
                  <a:pt x="9" y="53"/>
                  <a:pt x="9" y="53"/>
                </a:cubicBezTo>
                <a:cubicBezTo>
                  <a:pt x="9" y="52"/>
                  <a:pt x="8" y="51"/>
                  <a:pt x="7" y="51"/>
                </a:cubicBezTo>
                <a:cubicBezTo>
                  <a:pt x="8" y="53"/>
                  <a:pt x="9" y="56"/>
                  <a:pt x="11" y="58"/>
                </a:cubicBezTo>
                <a:close/>
                <a:moveTo>
                  <a:pt x="28" y="13"/>
                </a:moveTo>
                <a:cubicBezTo>
                  <a:pt x="30" y="12"/>
                  <a:pt x="32" y="10"/>
                  <a:pt x="34" y="8"/>
                </a:cubicBezTo>
                <a:cubicBezTo>
                  <a:pt x="33" y="8"/>
                  <a:pt x="32" y="9"/>
                  <a:pt x="32" y="9"/>
                </a:cubicBezTo>
                <a:cubicBezTo>
                  <a:pt x="32" y="10"/>
                  <a:pt x="30" y="12"/>
                  <a:pt x="28" y="11"/>
                </a:cubicBezTo>
                <a:cubicBezTo>
                  <a:pt x="29" y="12"/>
                  <a:pt x="28" y="12"/>
                  <a:pt x="28" y="13"/>
                </a:cubicBezTo>
                <a:close/>
                <a:moveTo>
                  <a:pt x="20" y="24"/>
                </a:moveTo>
                <a:cubicBezTo>
                  <a:pt x="19" y="25"/>
                  <a:pt x="17" y="27"/>
                  <a:pt x="15" y="28"/>
                </a:cubicBezTo>
                <a:cubicBezTo>
                  <a:pt x="15" y="28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8"/>
                  <a:pt x="18" y="27"/>
                  <a:pt x="19" y="27"/>
                </a:cubicBezTo>
                <a:cubicBezTo>
                  <a:pt x="18" y="26"/>
                  <a:pt x="18" y="26"/>
                  <a:pt x="19" y="26"/>
                </a:cubicBezTo>
                <a:cubicBezTo>
                  <a:pt x="19" y="26"/>
                  <a:pt x="20" y="26"/>
                  <a:pt x="20" y="25"/>
                </a:cubicBezTo>
                <a:cubicBezTo>
                  <a:pt x="20" y="25"/>
                  <a:pt x="20" y="24"/>
                  <a:pt x="20" y="24"/>
                </a:cubicBezTo>
                <a:close/>
                <a:moveTo>
                  <a:pt x="169" y="22"/>
                </a:moveTo>
                <a:cubicBezTo>
                  <a:pt x="171" y="22"/>
                  <a:pt x="174" y="21"/>
                  <a:pt x="176" y="20"/>
                </a:cubicBezTo>
                <a:cubicBezTo>
                  <a:pt x="175" y="20"/>
                  <a:pt x="174" y="19"/>
                  <a:pt x="174" y="19"/>
                </a:cubicBezTo>
                <a:cubicBezTo>
                  <a:pt x="170" y="22"/>
                  <a:pt x="170" y="22"/>
                  <a:pt x="170" y="22"/>
                </a:cubicBezTo>
                <a:cubicBezTo>
                  <a:pt x="169" y="22"/>
                  <a:pt x="169" y="22"/>
                  <a:pt x="169" y="22"/>
                </a:cubicBezTo>
                <a:close/>
                <a:moveTo>
                  <a:pt x="31" y="13"/>
                </a:moveTo>
                <a:cubicBezTo>
                  <a:pt x="34" y="11"/>
                  <a:pt x="37" y="9"/>
                  <a:pt x="40" y="7"/>
                </a:cubicBezTo>
                <a:cubicBezTo>
                  <a:pt x="37" y="8"/>
                  <a:pt x="34" y="11"/>
                  <a:pt x="31" y="13"/>
                </a:cubicBezTo>
                <a:close/>
                <a:moveTo>
                  <a:pt x="78" y="102"/>
                </a:moveTo>
                <a:cubicBezTo>
                  <a:pt x="79" y="102"/>
                  <a:pt x="79" y="101"/>
                  <a:pt x="79" y="101"/>
                </a:cubicBezTo>
                <a:cubicBezTo>
                  <a:pt x="75" y="99"/>
                  <a:pt x="75" y="99"/>
                  <a:pt x="75" y="99"/>
                </a:cubicBezTo>
                <a:cubicBezTo>
                  <a:pt x="74" y="100"/>
                  <a:pt x="74" y="99"/>
                  <a:pt x="73" y="100"/>
                </a:cubicBezTo>
                <a:cubicBezTo>
                  <a:pt x="74" y="101"/>
                  <a:pt x="77" y="103"/>
                  <a:pt x="78" y="102"/>
                </a:cubicBezTo>
                <a:close/>
                <a:moveTo>
                  <a:pt x="88" y="102"/>
                </a:moveTo>
                <a:cubicBezTo>
                  <a:pt x="91" y="100"/>
                  <a:pt x="95" y="98"/>
                  <a:pt x="98" y="96"/>
                </a:cubicBezTo>
                <a:cubicBezTo>
                  <a:pt x="94" y="98"/>
                  <a:pt x="91" y="99"/>
                  <a:pt x="88" y="101"/>
                </a:cubicBezTo>
                <a:cubicBezTo>
                  <a:pt x="86" y="101"/>
                  <a:pt x="88" y="102"/>
                  <a:pt x="88" y="102"/>
                </a:cubicBezTo>
                <a:close/>
                <a:moveTo>
                  <a:pt x="172" y="90"/>
                </a:moveTo>
                <a:cubicBezTo>
                  <a:pt x="174" y="90"/>
                  <a:pt x="176" y="89"/>
                  <a:pt x="178" y="88"/>
                </a:cubicBezTo>
                <a:cubicBezTo>
                  <a:pt x="180" y="87"/>
                  <a:pt x="181" y="86"/>
                  <a:pt x="182" y="84"/>
                </a:cubicBezTo>
                <a:cubicBezTo>
                  <a:pt x="179" y="86"/>
                  <a:pt x="175" y="88"/>
                  <a:pt x="173" y="90"/>
                </a:cubicBezTo>
                <a:cubicBezTo>
                  <a:pt x="172" y="90"/>
                  <a:pt x="172" y="90"/>
                  <a:pt x="172" y="90"/>
                </a:cubicBezTo>
                <a:close/>
                <a:moveTo>
                  <a:pt x="103" y="113"/>
                </a:moveTo>
                <a:cubicBezTo>
                  <a:pt x="105" y="112"/>
                  <a:pt x="108" y="110"/>
                  <a:pt x="110" y="108"/>
                </a:cubicBezTo>
                <a:cubicBezTo>
                  <a:pt x="107" y="109"/>
                  <a:pt x="104" y="111"/>
                  <a:pt x="101" y="112"/>
                </a:cubicBezTo>
                <a:cubicBezTo>
                  <a:pt x="101" y="113"/>
                  <a:pt x="102" y="113"/>
                  <a:pt x="103" y="113"/>
                </a:cubicBezTo>
                <a:close/>
                <a:moveTo>
                  <a:pt x="111" y="121"/>
                </a:moveTo>
                <a:cubicBezTo>
                  <a:pt x="112" y="120"/>
                  <a:pt x="113" y="118"/>
                  <a:pt x="115" y="117"/>
                </a:cubicBezTo>
                <a:cubicBezTo>
                  <a:pt x="112" y="117"/>
                  <a:pt x="110" y="118"/>
                  <a:pt x="107" y="120"/>
                </a:cubicBezTo>
                <a:cubicBezTo>
                  <a:pt x="108" y="121"/>
                  <a:pt x="108" y="122"/>
                  <a:pt x="110" y="123"/>
                </a:cubicBezTo>
                <a:cubicBezTo>
                  <a:pt x="110" y="123"/>
                  <a:pt x="111" y="121"/>
                  <a:pt x="111" y="121"/>
                </a:cubicBezTo>
                <a:close/>
                <a:moveTo>
                  <a:pt x="186" y="58"/>
                </a:moveTo>
                <a:cubicBezTo>
                  <a:pt x="190" y="57"/>
                  <a:pt x="195" y="56"/>
                  <a:pt x="199" y="56"/>
                </a:cubicBezTo>
                <a:cubicBezTo>
                  <a:pt x="199" y="55"/>
                  <a:pt x="200" y="53"/>
                  <a:pt x="200" y="52"/>
                </a:cubicBezTo>
                <a:cubicBezTo>
                  <a:pt x="195" y="54"/>
                  <a:pt x="191" y="56"/>
                  <a:pt x="186" y="58"/>
                </a:cubicBezTo>
                <a:close/>
                <a:moveTo>
                  <a:pt x="20" y="24"/>
                </a:moveTo>
                <a:cubicBezTo>
                  <a:pt x="21" y="24"/>
                  <a:pt x="21" y="25"/>
                  <a:pt x="21" y="24"/>
                </a:cubicBezTo>
                <a:cubicBezTo>
                  <a:pt x="21" y="24"/>
                  <a:pt x="22" y="24"/>
                  <a:pt x="22" y="23"/>
                </a:cubicBezTo>
                <a:cubicBezTo>
                  <a:pt x="30" y="18"/>
                  <a:pt x="37" y="13"/>
                  <a:pt x="44" y="7"/>
                </a:cubicBezTo>
                <a:cubicBezTo>
                  <a:pt x="44" y="6"/>
                  <a:pt x="44" y="6"/>
                  <a:pt x="44" y="6"/>
                </a:cubicBezTo>
                <a:cubicBezTo>
                  <a:pt x="36" y="12"/>
                  <a:pt x="29" y="18"/>
                  <a:pt x="22" y="23"/>
                </a:cubicBezTo>
                <a:cubicBezTo>
                  <a:pt x="21" y="23"/>
                  <a:pt x="21" y="24"/>
                  <a:pt x="20" y="24"/>
                </a:cubicBezTo>
                <a:close/>
                <a:moveTo>
                  <a:pt x="97" y="91"/>
                </a:moveTo>
                <a:cubicBezTo>
                  <a:pt x="97" y="91"/>
                  <a:pt x="97" y="91"/>
                  <a:pt x="96" y="91"/>
                </a:cubicBezTo>
                <a:cubicBezTo>
                  <a:pt x="80" y="97"/>
                  <a:pt x="80" y="97"/>
                  <a:pt x="80" y="97"/>
                </a:cubicBezTo>
                <a:cubicBezTo>
                  <a:pt x="81" y="97"/>
                  <a:pt x="82" y="99"/>
                  <a:pt x="83" y="99"/>
                </a:cubicBezTo>
                <a:lnTo>
                  <a:pt x="97" y="91"/>
                </a:lnTo>
                <a:close/>
                <a:moveTo>
                  <a:pt x="186" y="51"/>
                </a:moveTo>
                <a:cubicBezTo>
                  <a:pt x="190" y="50"/>
                  <a:pt x="195" y="49"/>
                  <a:pt x="200" y="49"/>
                </a:cubicBezTo>
                <a:cubicBezTo>
                  <a:pt x="200" y="48"/>
                  <a:pt x="200" y="46"/>
                  <a:pt x="199" y="45"/>
                </a:cubicBezTo>
                <a:cubicBezTo>
                  <a:pt x="195" y="47"/>
                  <a:pt x="190" y="49"/>
                  <a:pt x="186" y="51"/>
                </a:cubicBezTo>
                <a:close/>
                <a:moveTo>
                  <a:pt x="62" y="87"/>
                </a:moveTo>
                <a:cubicBezTo>
                  <a:pt x="63" y="87"/>
                  <a:pt x="63" y="86"/>
                  <a:pt x="63" y="86"/>
                </a:cubicBezTo>
                <a:cubicBezTo>
                  <a:pt x="68" y="83"/>
                  <a:pt x="73" y="81"/>
                  <a:pt x="78" y="78"/>
                </a:cubicBezTo>
                <a:cubicBezTo>
                  <a:pt x="72" y="80"/>
                  <a:pt x="65" y="83"/>
                  <a:pt x="59" y="85"/>
                </a:cubicBezTo>
                <a:cubicBezTo>
                  <a:pt x="60" y="86"/>
                  <a:pt x="61" y="86"/>
                  <a:pt x="62" y="87"/>
                </a:cubicBezTo>
                <a:close/>
                <a:moveTo>
                  <a:pt x="175" y="31"/>
                </a:moveTo>
                <a:cubicBezTo>
                  <a:pt x="190" y="28"/>
                  <a:pt x="190" y="28"/>
                  <a:pt x="190" y="28"/>
                </a:cubicBezTo>
                <a:cubicBezTo>
                  <a:pt x="189" y="27"/>
                  <a:pt x="187" y="25"/>
                  <a:pt x="186" y="25"/>
                </a:cubicBezTo>
                <a:cubicBezTo>
                  <a:pt x="175" y="30"/>
                  <a:pt x="175" y="30"/>
                  <a:pt x="175" y="30"/>
                </a:cubicBezTo>
                <a:cubicBezTo>
                  <a:pt x="175" y="30"/>
                  <a:pt x="175" y="31"/>
                  <a:pt x="175" y="31"/>
                </a:cubicBezTo>
                <a:close/>
                <a:moveTo>
                  <a:pt x="177" y="37"/>
                </a:moveTo>
                <a:cubicBezTo>
                  <a:pt x="194" y="32"/>
                  <a:pt x="194" y="32"/>
                  <a:pt x="194" y="32"/>
                </a:cubicBezTo>
                <a:cubicBezTo>
                  <a:pt x="194" y="32"/>
                  <a:pt x="193" y="31"/>
                  <a:pt x="192" y="30"/>
                </a:cubicBezTo>
                <a:cubicBezTo>
                  <a:pt x="192" y="29"/>
                  <a:pt x="191" y="30"/>
                  <a:pt x="191" y="31"/>
                </a:cubicBezTo>
                <a:lnTo>
                  <a:pt x="177" y="37"/>
                </a:lnTo>
                <a:close/>
                <a:moveTo>
                  <a:pt x="93" y="105"/>
                </a:moveTo>
                <a:cubicBezTo>
                  <a:pt x="98" y="102"/>
                  <a:pt x="103" y="100"/>
                  <a:pt x="107" y="97"/>
                </a:cubicBezTo>
                <a:cubicBezTo>
                  <a:pt x="102" y="99"/>
                  <a:pt x="97" y="101"/>
                  <a:pt x="91" y="103"/>
                </a:cubicBezTo>
                <a:cubicBezTo>
                  <a:pt x="91" y="104"/>
                  <a:pt x="93" y="105"/>
                  <a:pt x="93" y="105"/>
                </a:cubicBezTo>
                <a:close/>
                <a:moveTo>
                  <a:pt x="135" y="20"/>
                </a:moveTo>
                <a:cubicBezTo>
                  <a:pt x="135" y="21"/>
                  <a:pt x="135" y="21"/>
                  <a:pt x="135" y="21"/>
                </a:cubicBezTo>
                <a:cubicBezTo>
                  <a:pt x="135" y="21"/>
                  <a:pt x="134" y="21"/>
                  <a:pt x="134" y="21"/>
                </a:cubicBezTo>
                <a:cubicBezTo>
                  <a:pt x="127" y="25"/>
                  <a:pt x="119" y="32"/>
                  <a:pt x="113" y="40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0" y="44"/>
                  <a:pt x="110" y="45"/>
                  <a:pt x="110" y="45"/>
                </a:cubicBezTo>
                <a:cubicBezTo>
                  <a:pt x="118" y="35"/>
                  <a:pt x="126" y="26"/>
                  <a:pt x="135" y="21"/>
                </a:cubicBezTo>
                <a:lnTo>
                  <a:pt x="135" y="20"/>
                </a:lnTo>
                <a:close/>
                <a:moveTo>
                  <a:pt x="76" y="95"/>
                </a:moveTo>
                <a:cubicBezTo>
                  <a:pt x="76" y="94"/>
                  <a:pt x="76" y="94"/>
                  <a:pt x="76" y="94"/>
                </a:cubicBezTo>
                <a:cubicBezTo>
                  <a:pt x="93" y="84"/>
                  <a:pt x="93" y="84"/>
                  <a:pt x="93" y="84"/>
                </a:cubicBezTo>
                <a:cubicBezTo>
                  <a:pt x="86" y="87"/>
                  <a:pt x="79" y="90"/>
                  <a:pt x="72" y="92"/>
                </a:cubicBezTo>
                <a:lnTo>
                  <a:pt x="76" y="95"/>
                </a:lnTo>
                <a:close/>
                <a:moveTo>
                  <a:pt x="98" y="109"/>
                </a:moveTo>
                <a:cubicBezTo>
                  <a:pt x="103" y="106"/>
                  <a:pt x="108" y="103"/>
                  <a:pt x="113" y="100"/>
                </a:cubicBezTo>
                <a:cubicBezTo>
                  <a:pt x="107" y="102"/>
                  <a:pt x="101" y="104"/>
                  <a:pt x="95" y="107"/>
                </a:cubicBezTo>
                <a:cubicBezTo>
                  <a:pt x="96" y="107"/>
                  <a:pt x="98" y="109"/>
                  <a:pt x="98" y="109"/>
                </a:cubicBezTo>
                <a:close/>
                <a:moveTo>
                  <a:pt x="109" y="136"/>
                </a:moveTo>
                <a:cubicBezTo>
                  <a:pt x="109" y="136"/>
                  <a:pt x="109" y="134"/>
                  <a:pt x="109" y="134"/>
                </a:cubicBezTo>
                <a:cubicBezTo>
                  <a:pt x="108" y="128"/>
                  <a:pt x="105" y="123"/>
                  <a:pt x="101" y="118"/>
                </a:cubicBezTo>
                <a:cubicBezTo>
                  <a:pt x="98" y="119"/>
                  <a:pt x="98" y="119"/>
                  <a:pt x="98" y="119"/>
                </a:cubicBezTo>
                <a:cubicBezTo>
                  <a:pt x="98" y="120"/>
                  <a:pt x="99" y="120"/>
                  <a:pt x="99" y="120"/>
                </a:cubicBezTo>
                <a:cubicBezTo>
                  <a:pt x="103" y="125"/>
                  <a:pt x="106" y="130"/>
                  <a:pt x="109" y="135"/>
                </a:cubicBezTo>
                <a:cubicBezTo>
                  <a:pt x="109" y="136"/>
                  <a:pt x="109" y="137"/>
                  <a:pt x="109" y="136"/>
                </a:cubicBezTo>
                <a:close/>
                <a:moveTo>
                  <a:pt x="74" y="73"/>
                </a:moveTo>
                <a:cubicBezTo>
                  <a:pt x="74" y="72"/>
                  <a:pt x="73" y="72"/>
                  <a:pt x="73" y="72"/>
                </a:cubicBezTo>
                <a:cubicBezTo>
                  <a:pt x="66" y="75"/>
                  <a:pt x="59" y="79"/>
                  <a:pt x="51" y="82"/>
                </a:cubicBezTo>
                <a:cubicBezTo>
                  <a:pt x="53" y="83"/>
                  <a:pt x="55" y="84"/>
                  <a:pt x="55" y="84"/>
                </a:cubicBezTo>
                <a:lnTo>
                  <a:pt x="74" y="73"/>
                </a:lnTo>
                <a:close/>
                <a:moveTo>
                  <a:pt x="97" y="118"/>
                </a:moveTo>
                <a:cubicBezTo>
                  <a:pt x="98" y="117"/>
                  <a:pt x="99" y="117"/>
                  <a:pt x="99" y="116"/>
                </a:cubicBezTo>
                <a:cubicBezTo>
                  <a:pt x="98" y="115"/>
                  <a:pt x="97" y="114"/>
                  <a:pt x="97" y="114"/>
                </a:cubicBezTo>
                <a:cubicBezTo>
                  <a:pt x="96" y="114"/>
                  <a:pt x="95" y="115"/>
                  <a:pt x="94" y="115"/>
                </a:cubicBezTo>
                <a:cubicBezTo>
                  <a:pt x="93" y="115"/>
                  <a:pt x="93" y="114"/>
                  <a:pt x="93" y="114"/>
                </a:cubicBezTo>
                <a:cubicBezTo>
                  <a:pt x="93" y="113"/>
                  <a:pt x="94" y="112"/>
                  <a:pt x="94" y="112"/>
                </a:cubicBezTo>
                <a:cubicBezTo>
                  <a:pt x="94" y="111"/>
                  <a:pt x="92" y="111"/>
                  <a:pt x="92" y="110"/>
                </a:cubicBezTo>
                <a:cubicBezTo>
                  <a:pt x="91" y="109"/>
                  <a:pt x="90" y="110"/>
                  <a:pt x="90" y="110"/>
                </a:cubicBezTo>
                <a:cubicBezTo>
                  <a:pt x="89" y="110"/>
                  <a:pt x="89" y="108"/>
                  <a:pt x="89" y="108"/>
                </a:cubicBezTo>
                <a:cubicBezTo>
                  <a:pt x="88" y="107"/>
                  <a:pt x="87" y="106"/>
                  <a:pt x="86" y="106"/>
                </a:cubicBezTo>
                <a:cubicBezTo>
                  <a:pt x="85" y="106"/>
                  <a:pt x="84" y="106"/>
                  <a:pt x="84" y="105"/>
                </a:cubicBezTo>
                <a:cubicBezTo>
                  <a:pt x="84" y="104"/>
                  <a:pt x="82" y="103"/>
                  <a:pt x="82" y="103"/>
                </a:cubicBezTo>
                <a:cubicBezTo>
                  <a:pt x="81" y="103"/>
                  <a:pt x="80" y="104"/>
                  <a:pt x="80" y="104"/>
                </a:cubicBezTo>
                <a:cubicBezTo>
                  <a:pt x="87" y="108"/>
                  <a:pt x="92" y="113"/>
                  <a:pt x="97" y="118"/>
                </a:cubicBezTo>
                <a:cubicBezTo>
                  <a:pt x="97" y="119"/>
                  <a:pt x="97" y="118"/>
                  <a:pt x="97" y="118"/>
                </a:cubicBezTo>
                <a:close/>
                <a:moveTo>
                  <a:pt x="18" y="61"/>
                </a:moveTo>
                <a:cubicBezTo>
                  <a:pt x="26" y="55"/>
                  <a:pt x="35" y="50"/>
                  <a:pt x="43" y="43"/>
                </a:cubicBezTo>
                <a:cubicBezTo>
                  <a:pt x="34" y="48"/>
                  <a:pt x="25" y="53"/>
                  <a:pt x="16" y="59"/>
                </a:cubicBezTo>
                <a:cubicBezTo>
                  <a:pt x="16" y="60"/>
                  <a:pt x="17" y="60"/>
                  <a:pt x="18" y="61"/>
                </a:cubicBezTo>
                <a:close/>
                <a:moveTo>
                  <a:pt x="33" y="73"/>
                </a:moveTo>
                <a:cubicBezTo>
                  <a:pt x="54" y="58"/>
                  <a:pt x="54" y="58"/>
                  <a:pt x="54" y="58"/>
                </a:cubicBezTo>
                <a:cubicBezTo>
                  <a:pt x="45" y="62"/>
                  <a:pt x="37" y="66"/>
                  <a:pt x="29" y="71"/>
                </a:cubicBezTo>
                <a:cubicBezTo>
                  <a:pt x="30" y="72"/>
                  <a:pt x="32" y="74"/>
                  <a:pt x="33" y="73"/>
                </a:cubicBezTo>
                <a:close/>
                <a:moveTo>
                  <a:pt x="48" y="81"/>
                </a:moveTo>
                <a:cubicBezTo>
                  <a:pt x="68" y="68"/>
                  <a:pt x="68" y="68"/>
                  <a:pt x="68" y="68"/>
                </a:cubicBezTo>
                <a:cubicBezTo>
                  <a:pt x="60" y="72"/>
                  <a:pt x="52" y="75"/>
                  <a:pt x="44" y="79"/>
                </a:cubicBezTo>
                <a:lnTo>
                  <a:pt x="48" y="81"/>
                </a:lnTo>
                <a:close/>
                <a:moveTo>
                  <a:pt x="69" y="91"/>
                </a:moveTo>
                <a:cubicBezTo>
                  <a:pt x="76" y="86"/>
                  <a:pt x="83" y="83"/>
                  <a:pt x="89" y="79"/>
                </a:cubicBezTo>
                <a:cubicBezTo>
                  <a:pt x="82" y="81"/>
                  <a:pt x="74" y="84"/>
                  <a:pt x="67" y="87"/>
                </a:cubicBezTo>
                <a:cubicBezTo>
                  <a:pt x="67" y="88"/>
                  <a:pt x="65" y="88"/>
                  <a:pt x="65" y="89"/>
                </a:cubicBezTo>
                <a:cubicBezTo>
                  <a:pt x="66" y="89"/>
                  <a:pt x="68" y="91"/>
                  <a:pt x="69" y="91"/>
                </a:cubicBezTo>
                <a:close/>
                <a:moveTo>
                  <a:pt x="181" y="46"/>
                </a:moveTo>
                <a:cubicBezTo>
                  <a:pt x="187" y="44"/>
                  <a:pt x="193" y="43"/>
                  <a:pt x="199" y="42"/>
                </a:cubicBezTo>
                <a:cubicBezTo>
                  <a:pt x="198" y="39"/>
                  <a:pt x="197" y="37"/>
                  <a:pt x="195" y="34"/>
                </a:cubicBezTo>
                <a:cubicBezTo>
                  <a:pt x="195" y="34"/>
                  <a:pt x="194" y="35"/>
                  <a:pt x="193" y="35"/>
                </a:cubicBezTo>
                <a:cubicBezTo>
                  <a:pt x="190" y="37"/>
                  <a:pt x="188" y="38"/>
                  <a:pt x="185" y="39"/>
                </a:cubicBezTo>
                <a:cubicBezTo>
                  <a:pt x="184" y="39"/>
                  <a:pt x="184" y="39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7" y="39"/>
                  <a:pt x="190" y="38"/>
                  <a:pt x="193" y="38"/>
                </a:cubicBezTo>
                <a:cubicBezTo>
                  <a:pt x="194" y="38"/>
                  <a:pt x="197" y="38"/>
                  <a:pt x="196" y="39"/>
                </a:cubicBezTo>
                <a:cubicBezTo>
                  <a:pt x="191" y="41"/>
                  <a:pt x="186" y="44"/>
                  <a:pt x="181" y="46"/>
                </a:cubicBezTo>
                <a:close/>
                <a:moveTo>
                  <a:pt x="40" y="17"/>
                </a:moveTo>
                <a:cubicBezTo>
                  <a:pt x="40" y="17"/>
                  <a:pt x="40" y="17"/>
                  <a:pt x="40" y="17"/>
                </a:cubicBezTo>
                <a:cubicBezTo>
                  <a:pt x="34" y="20"/>
                  <a:pt x="29" y="23"/>
                  <a:pt x="24" y="26"/>
                </a:cubicBezTo>
                <a:cubicBezTo>
                  <a:pt x="21" y="28"/>
                  <a:pt x="18" y="30"/>
                  <a:pt x="15" y="33"/>
                </a:cubicBezTo>
                <a:cubicBezTo>
                  <a:pt x="15" y="33"/>
                  <a:pt x="15" y="33"/>
                  <a:pt x="14" y="33"/>
                </a:cubicBezTo>
                <a:cubicBezTo>
                  <a:pt x="13" y="34"/>
                  <a:pt x="13" y="36"/>
                  <a:pt x="12" y="38"/>
                </a:cubicBezTo>
                <a:lnTo>
                  <a:pt x="40" y="17"/>
                </a:lnTo>
                <a:close/>
                <a:moveTo>
                  <a:pt x="21" y="64"/>
                </a:moveTo>
                <a:cubicBezTo>
                  <a:pt x="48" y="45"/>
                  <a:pt x="48" y="45"/>
                  <a:pt x="48" y="45"/>
                </a:cubicBezTo>
                <a:cubicBezTo>
                  <a:pt x="38" y="50"/>
                  <a:pt x="28" y="55"/>
                  <a:pt x="19" y="63"/>
                </a:cubicBezTo>
                <a:cubicBezTo>
                  <a:pt x="19" y="63"/>
                  <a:pt x="20" y="64"/>
                  <a:pt x="20" y="65"/>
                </a:cubicBezTo>
                <a:cubicBezTo>
                  <a:pt x="21" y="65"/>
                  <a:pt x="21" y="64"/>
                  <a:pt x="21" y="64"/>
                </a:cubicBezTo>
                <a:close/>
                <a:moveTo>
                  <a:pt x="13" y="44"/>
                </a:moveTo>
                <a:cubicBezTo>
                  <a:pt x="22" y="36"/>
                  <a:pt x="32" y="29"/>
                  <a:pt x="41" y="22"/>
                </a:cubicBezTo>
                <a:cubicBezTo>
                  <a:pt x="31" y="28"/>
                  <a:pt x="21" y="34"/>
                  <a:pt x="12" y="41"/>
                </a:cubicBezTo>
                <a:cubicBezTo>
                  <a:pt x="11" y="42"/>
                  <a:pt x="12" y="43"/>
                  <a:pt x="12" y="45"/>
                </a:cubicBezTo>
                <a:cubicBezTo>
                  <a:pt x="12" y="44"/>
                  <a:pt x="12" y="44"/>
                  <a:pt x="13" y="44"/>
                </a:cubicBezTo>
                <a:close/>
                <a:moveTo>
                  <a:pt x="14" y="51"/>
                </a:moveTo>
                <a:cubicBezTo>
                  <a:pt x="23" y="43"/>
                  <a:pt x="32" y="37"/>
                  <a:pt x="41" y="30"/>
                </a:cubicBezTo>
                <a:cubicBezTo>
                  <a:pt x="37" y="31"/>
                  <a:pt x="34" y="33"/>
                  <a:pt x="31" y="35"/>
                </a:cubicBezTo>
                <a:cubicBezTo>
                  <a:pt x="25" y="39"/>
                  <a:pt x="18" y="43"/>
                  <a:pt x="12" y="48"/>
                </a:cubicBezTo>
                <a:cubicBezTo>
                  <a:pt x="12" y="49"/>
                  <a:pt x="12" y="52"/>
                  <a:pt x="14" y="51"/>
                </a:cubicBezTo>
                <a:close/>
                <a:moveTo>
                  <a:pt x="35" y="79"/>
                </a:moveTo>
                <a:cubicBezTo>
                  <a:pt x="35" y="79"/>
                  <a:pt x="35" y="80"/>
                  <a:pt x="35" y="80"/>
                </a:cubicBezTo>
                <a:cubicBezTo>
                  <a:pt x="47" y="86"/>
                  <a:pt x="59" y="93"/>
                  <a:pt x="71" y="99"/>
                </a:cubicBezTo>
                <a:cubicBezTo>
                  <a:pt x="72" y="97"/>
                  <a:pt x="72" y="97"/>
                  <a:pt x="72" y="97"/>
                </a:cubicBezTo>
                <a:cubicBezTo>
                  <a:pt x="71" y="97"/>
                  <a:pt x="69" y="96"/>
                  <a:pt x="69" y="96"/>
                </a:cubicBezTo>
                <a:cubicBezTo>
                  <a:pt x="67" y="95"/>
                  <a:pt x="66" y="95"/>
                  <a:pt x="65" y="95"/>
                </a:cubicBezTo>
                <a:cubicBezTo>
                  <a:pt x="65" y="95"/>
                  <a:pt x="65" y="94"/>
                  <a:pt x="65" y="93"/>
                </a:cubicBezTo>
                <a:cubicBezTo>
                  <a:pt x="64" y="93"/>
                  <a:pt x="63" y="92"/>
                  <a:pt x="62" y="92"/>
                </a:cubicBezTo>
                <a:cubicBezTo>
                  <a:pt x="52" y="86"/>
                  <a:pt x="42" y="83"/>
                  <a:pt x="31" y="77"/>
                </a:cubicBezTo>
                <a:cubicBezTo>
                  <a:pt x="34" y="79"/>
                  <a:pt x="34" y="79"/>
                  <a:pt x="34" y="79"/>
                </a:cubicBezTo>
                <a:cubicBezTo>
                  <a:pt x="34" y="80"/>
                  <a:pt x="34" y="79"/>
                  <a:pt x="35" y="79"/>
                </a:cubicBezTo>
                <a:close/>
                <a:moveTo>
                  <a:pt x="15" y="55"/>
                </a:moveTo>
                <a:cubicBezTo>
                  <a:pt x="24" y="48"/>
                  <a:pt x="33" y="42"/>
                  <a:pt x="42" y="35"/>
                </a:cubicBezTo>
                <a:cubicBezTo>
                  <a:pt x="32" y="40"/>
                  <a:pt x="22" y="45"/>
                  <a:pt x="13" y="54"/>
                </a:cubicBezTo>
                <a:cubicBezTo>
                  <a:pt x="14" y="54"/>
                  <a:pt x="14" y="55"/>
                  <a:pt x="15" y="55"/>
                </a:cubicBezTo>
                <a:close/>
                <a:moveTo>
                  <a:pt x="27" y="70"/>
                </a:moveTo>
                <a:cubicBezTo>
                  <a:pt x="36" y="63"/>
                  <a:pt x="45" y="58"/>
                  <a:pt x="53" y="51"/>
                </a:cubicBezTo>
                <a:cubicBezTo>
                  <a:pt x="43" y="56"/>
                  <a:pt x="33" y="61"/>
                  <a:pt x="23" y="67"/>
                </a:cubicBezTo>
                <a:cubicBezTo>
                  <a:pt x="24" y="68"/>
                  <a:pt x="25" y="68"/>
                  <a:pt x="26" y="69"/>
                </a:cubicBezTo>
                <a:cubicBezTo>
                  <a:pt x="27" y="70"/>
                  <a:pt x="27" y="70"/>
                  <a:pt x="27" y="70"/>
                </a:cubicBezTo>
                <a:close/>
                <a:moveTo>
                  <a:pt x="41" y="77"/>
                </a:moveTo>
                <a:cubicBezTo>
                  <a:pt x="41" y="77"/>
                  <a:pt x="41" y="77"/>
                  <a:pt x="42" y="77"/>
                </a:cubicBezTo>
                <a:cubicBezTo>
                  <a:pt x="50" y="70"/>
                  <a:pt x="58" y="65"/>
                  <a:pt x="66" y="59"/>
                </a:cubicBezTo>
                <a:cubicBezTo>
                  <a:pt x="65" y="59"/>
                  <a:pt x="65" y="59"/>
                  <a:pt x="64" y="59"/>
                </a:cubicBezTo>
                <a:cubicBezTo>
                  <a:pt x="54" y="64"/>
                  <a:pt x="45" y="69"/>
                  <a:pt x="35" y="74"/>
                </a:cubicBezTo>
                <a:cubicBezTo>
                  <a:pt x="37" y="76"/>
                  <a:pt x="39" y="77"/>
                  <a:pt x="41" y="77"/>
                </a:cubicBezTo>
                <a:close/>
                <a:moveTo>
                  <a:pt x="178" y="71"/>
                </a:moveTo>
                <a:cubicBezTo>
                  <a:pt x="179" y="71"/>
                  <a:pt x="180" y="71"/>
                  <a:pt x="180" y="71"/>
                </a:cubicBezTo>
                <a:cubicBezTo>
                  <a:pt x="184" y="69"/>
                  <a:pt x="189" y="68"/>
                  <a:pt x="193" y="68"/>
                </a:cubicBezTo>
                <a:cubicBezTo>
                  <a:pt x="193" y="69"/>
                  <a:pt x="192" y="70"/>
                  <a:pt x="192" y="70"/>
                </a:cubicBezTo>
                <a:cubicBezTo>
                  <a:pt x="185" y="74"/>
                  <a:pt x="178" y="77"/>
                  <a:pt x="170" y="81"/>
                </a:cubicBezTo>
                <a:cubicBezTo>
                  <a:pt x="187" y="78"/>
                  <a:pt x="187" y="78"/>
                  <a:pt x="187" y="78"/>
                </a:cubicBezTo>
                <a:cubicBezTo>
                  <a:pt x="192" y="72"/>
                  <a:pt x="196" y="65"/>
                  <a:pt x="199" y="58"/>
                </a:cubicBezTo>
                <a:cubicBezTo>
                  <a:pt x="193" y="61"/>
                  <a:pt x="187" y="63"/>
                  <a:pt x="182" y="65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82" y="65"/>
                  <a:pt x="182" y="65"/>
                  <a:pt x="182" y="65"/>
                </a:cubicBezTo>
                <a:cubicBezTo>
                  <a:pt x="191" y="63"/>
                  <a:pt x="191" y="63"/>
                  <a:pt x="191" y="63"/>
                </a:cubicBezTo>
                <a:cubicBezTo>
                  <a:pt x="193" y="63"/>
                  <a:pt x="195" y="62"/>
                  <a:pt x="196" y="62"/>
                </a:cubicBezTo>
                <a:cubicBezTo>
                  <a:pt x="196" y="63"/>
                  <a:pt x="196" y="64"/>
                  <a:pt x="195" y="64"/>
                </a:cubicBezTo>
                <a:cubicBezTo>
                  <a:pt x="189" y="67"/>
                  <a:pt x="184" y="69"/>
                  <a:pt x="178" y="71"/>
                </a:cubicBezTo>
                <a:close/>
                <a:moveTo>
                  <a:pt x="193" y="59"/>
                </a:moveTo>
                <a:cubicBezTo>
                  <a:pt x="193" y="58"/>
                  <a:pt x="193" y="58"/>
                  <a:pt x="193" y="58"/>
                </a:cubicBezTo>
                <a:cubicBezTo>
                  <a:pt x="187" y="59"/>
                  <a:pt x="181" y="61"/>
                  <a:pt x="176" y="63"/>
                </a:cubicBezTo>
                <a:cubicBezTo>
                  <a:pt x="175" y="63"/>
                  <a:pt x="175" y="63"/>
                  <a:pt x="174" y="62"/>
                </a:cubicBezTo>
                <a:cubicBezTo>
                  <a:pt x="174" y="62"/>
                  <a:pt x="174" y="61"/>
                  <a:pt x="174" y="61"/>
                </a:cubicBezTo>
                <a:cubicBezTo>
                  <a:pt x="182" y="57"/>
                  <a:pt x="190" y="54"/>
                  <a:pt x="198" y="51"/>
                </a:cubicBezTo>
                <a:cubicBezTo>
                  <a:pt x="198" y="51"/>
                  <a:pt x="200" y="50"/>
                  <a:pt x="198" y="51"/>
                </a:cubicBezTo>
                <a:cubicBezTo>
                  <a:pt x="191" y="52"/>
                  <a:pt x="185" y="53"/>
                  <a:pt x="178" y="55"/>
                </a:cubicBezTo>
                <a:cubicBezTo>
                  <a:pt x="178" y="55"/>
                  <a:pt x="176" y="55"/>
                  <a:pt x="176" y="54"/>
                </a:cubicBezTo>
                <a:cubicBezTo>
                  <a:pt x="176" y="53"/>
                  <a:pt x="177" y="53"/>
                  <a:pt x="177" y="52"/>
                </a:cubicBezTo>
                <a:cubicBezTo>
                  <a:pt x="183" y="50"/>
                  <a:pt x="189" y="47"/>
                  <a:pt x="195" y="45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7" y="44"/>
                  <a:pt x="197" y="44"/>
                  <a:pt x="197" y="44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5"/>
                  <a:pt x="195" y="45"/>
                  <a:pt x="195" y="45"/>
                </a:cubicBezTo>
                <a:cubicBezTo>
                  <a:pt x="195" y="45"/>
                  <a:pt x="195" y="45"/>
                  <a:pt x="195" y="45"/>
                </a:cubicBezTo>
                <a:cubicBezTo>
                  <a:pt x="188" y="46"/>
                  <a:pt x="181" y="48"/>
                  <a:pt x="174" y="49"/>
                </a:cubicBezTo>
                <a:cubicBezTo>
                  <a:pt x="172" y="50"/>
                  <a:pt x="170" y="51"/>
                  <a:pt x="168" y="51"/>
                </a:cubicBezTo>
                <a:cubicBezTo>
                  <a:pt x="168" y="50"/>
                  <a:pt x="168" y="49"/>
                  <a:pt x="168" y="49"/>
                </a:cubicBezTo>
                <a:cubicBezTo>
                  <a:pt x="175" y="46"/>
                  <a:pt x="182" y="43"/>
                  <a:pt x="189" y="41"/>
                </a:cubicBezTo>
                <a:cubicBezTo>
                  <a:pt x="186" y="41"/>
                  <a:pt x="184" y="41"/>
                  <a:pt x="182" y="42"/>
                </a:cubicBezTo>
                <a:cubicBezTo>
                  <a:pt x="177" y="43"/>
                  <a:pt x="172" y="44"/>
                  <a:pt x="168" y="46"/>
                </a:cubicBezTo>
                <a:cubicBezTo>
                  <a:pt x="168" y="47"/>
                  <a:pt x="167" y="45"/>
                  <a:pt x="167" y="45"/>
                </a:cubicBezTo>
                <a:cubicBezTo>
                  <a:pt x="173" y="42"/>
                  <a:pt x="179" y="40"/>
                  <a:pt x="184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6" y="36"/>
                  <a:pt x="186" y="36"/>
                  <a:pt x="186" y="36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78" y="39"/>
                  <a:pt x="172" y="40"/>
                  <a:pt x="167" y="42"/>
                </a:cubicBezTo>
                <a:cubicBezTo>
                  <a:pt x="166" y="42"/>
                  <a:pt x="166" y="40"/>
                  <a:pt x="166" y="40"/>
                </a:cubicBezTo>
                <a:cubicBezTo>
                  <a:pt x="174" y="36"/>
                  <a:pt x="181" y="33"/>
                  <a:pt x="188" y="30"/>
                </a:cubicBezTo>
                <a:cubicBezTo>
                  <a:pt x="188" y="30"/>
                  <a:pt x="189" y="30"/>
                  <a:pt x="188" y="30"/>
                </a:cubicBezTo>
                <a:cubicBezTo>
                  <a:pt x="180" y="31"/>
                  <a:pt x="172" y="33"/>
                  <a:pt x="164" y="37"/>
                </a:cubicBezTo>
                <a:cubicBezTo>
                  <a:pt x="164" y="37"/>
                  <a:pt x="163" y="37"/>
                  <a:pt x="162" y="36"/>
                </a:cubicBezTo>
                <a:cubicBezTo>
                  <a:pt x="162" y="36"/>
                  <a:pt x="163" y="35"/>
                  <a:pt x="164" y="34"/>
                </a:cubicBezTo>
                <a:cubicBezTo>
                  <a:pt x="170" y="31"/>
                  <a:pt x="177" y="28"/>
                  <a:pt x="184" y="24"/>
                </a:cubicBezTo>
                <a:cubicBezTo>
                  <a:pt x="185" y="24"/>
                  <a:pt x="184" y="24"/>
                  <a:pt x="184" y="24"/>
                </a:cubicBezTo>
                <a:cubicBezTo>
                  <a:pt x="176" y="26"/>
                  <a:pt x="169" y="27"/>
                  <a:pt x="162" y="31"/>
                </a:cubicBezTo>
                <a:cubicBezTo>
                  <a:pt x="161" y="31"/>
                  <a:pt x="162" y="29"/>
                  <a:pt x="163" y="29"/>
                </a:cubicBezTo>
                <a:cubicBezTo>
                  <a:pt x="167" y="26"/>
                  <a:pt x="171" y="25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5" y="23"/>
                  <a:pt x="175" y="23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68" y="24"/>
                  <a:pt x="162" y="26"/>
                  <a:pt x="156" y="29"/>
                </a:cubicBezTo>
                <a:cubicBezTo>
                  <a:pt x="156" y="29"/>
                  <a:pt x="155" y="28"/>
                  <a:pt x="155" y="28"/>
                </a:cubicBezTo>
                <a:cubicBezTo>
                  <a:pt x="160" y="25"/>
                  <a:pt x="165" y="22"/>
                  <a:pt x="170" y="20"/>
                </a:cubicBezTo>
                <a:cubicBezTo>
                  <a:pt x="170" y="19"/>
                  <a:pt x="170" y="19"/>
                  <a:pt x="170" y="19"/>
                </a:cubicBezTo>
                <a:cubicBezTo>
                  <a:pt x="164" y="22"/>
                  <a:pt x="159" y="23"/>
                  <a:pt x="154" y="26"/>
                </a:cubicBezTo>
                <a:cubicBezTo>
                  <a:pt x="154" y="26"/>
                  <a:pt x="153" y="26"/>
                  <a:pt x="152" y="26"/>
                </a:cubicBezTo>
                <a:cubicBezTo>
                  <a:pt x="152" y="25"/>
                  <a:pt x="152" y="25"/>
                  <a:pt x="153" y="24"/>
                </a:cubicBezTo>
                <a:cubicBezTo>
                  <a:pt x="156" y="22"/>
                  <a:pt x="160" y="20"/>
                  <a:pt x="164" y="17"/>
                </a:cubicBezTo>
                <a:cubicBezTo>
                  <a:pt x="159" y="17"/>
                  <a:pt x="155" y="20"/>
                  <a:pt x="152" y="23"/>
                </a:cubicBezTo>
                <a:cubicBezTo>
                  <a:pt x="152" y="23"/>
                  <a:pt x="153" y="22"/>
                  <a:pt x="152" y="23"/>
                </a:cubicBezTo>
                <a:cubicBezTo>
                  <a:pt x="151" y="24"/>
                  <a:pt x="150" y="25"/>
                  <a:pt x="149" y="25"/>
                </a:cubicBezTo>
                <a:cubicBezTo>
                  <a:pt x="148" y="25"/>
                  <a:pt x="148" y="24"/>
                  <a:pt x="148" y="23"/>
                </a:cubicBezTo>
                <a:cubicBezTo>
                  <a:pt x="150" y="21"/>
                  <a:pt x="154" y="20"/>
                  <a:pt x="157" y="18"/>
                </a:cubicBezTo>
                <a:cubicBezTo>
                  <a:pt x="155" y="18"/>
                  <a:pt x="154" y="18"/>
                  <a:pt x="154" y="18"/>
                </a:cubicBezTo>
                <a:cubicBezTo>
                  <a:pt x="139" y="21"/>
                  <a:pt x="126" y="31"/>
                  <a:pt x="114" y="48"/>
                </a:cubicBezTo>
                <a:cubicBezTo>
                  <a:pt x="115" y="51"/>
                  <a:pt x="112" y="51"/>
                  <a:pt x="111" y="51"/>
                </a:cubicBezTo>
                <a:cubicBezTo>
                  <a:pt x="110" y="51"/>
                  <a:pt x="109" y="51"/>
                  <a:pt x="108" y="51"/>
                </a:cubicBezTo>
                <a:cubicBezTo>
                  <a:pt x="108" y="49"/>
                  <a:pt x="105" y="48"/>
                  <a:pt x="104" y="48"/>
                </a:cubicBezTo>
                <a:cubicBezTo>
                  <a:pt x="103" y="46"/>
                  <a:pt x="103" y="44"/>
                  <a:pt x="102" y="43"/>
                </a:cubicBezTo>
                <a:cubicBezTo>
                  <a:pt x="99" y="37"/>
                  <a:pt x="94" y="32"/>
                  <a:pt x="89" y="27"/>
                </a:cubicBezTo>
                <a:cubicBezTo>
                  <a:pt x="77" y="18"/>
                  <a:pt x="60" y="10"/>
                  <a:pt x="47" y="6"/>
                </a:cubicBezTo>
                <a:cubicBezTo>
                  <a:pt x="41" y="12"/>
                  <a:pt x="35" y="16"/>
                  <a:pt x="28" y="21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9" y="21"/>
                  <a:pt x="29" y="21"/>
                </a:cubicBezTo>
                <a:cubicBezTo>
                  <a:pt x="35" y="17"/>
                  <a:pt x="42" y="14"/>
                  <a:pt x="49" y="10"/>
                </a:cubicBezTo>
                <a:cubicBezTo>
                  <a:pt x="49" y="10"/>
                  <a:pt x="50" y="11"/>
                  <a:pt x="49" y="11"/>
                </a:cubicBezTo>
                <a:cubicBezTo>
                  <a:pt x="42" y="17"/>
                  <a:pt x="34" y="23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34" y="24"/>
                  <a:pt x="42" y="20"/>
                  <a:pt x="49" y="16"/>
                </a:cubicBezTo>
                <a:cubicBezTo>
                  <a:pt x="50" y="16"/>
                  <a:pt x="50" y="17"/>
                  <a:pt x="50" y="18"/>
                </a:cubicBezTo>
                <a:cubicBezTo>
                  <a:pt x="20" y="40"/>
                  <a:pt x="20" y="40"/>
                  <a:pt x="20" y="40"/>
                </a:cubicBezTo>
                <a:cubicBezTo>
                  <a:pt x="29" y="34"/>
                  <a:pt x="38" y="29"/>
                  <a:pt x="46" y="25"/>
                </a:cubicBezTo>
                <a:cubicBezTo>
                  <a:pt x="47" y="24"/>
                  <a:pt x="48" y="26"/>
                  <a:pt x="47" y="26"/>
                </a:cubicBezTo>
                <a:cubicBezTo>
                  <a:pt x="44" y="30"/>
                  <a:pt x="40" y="32"/>
                  <a:pt x="37" y="35"/>
                </a:cubicBezTo>
                <a:cubicBezTo>
                  <a:pt x="36" y="36"/>
                  <a:pt x="36" y="36"/>
                  <a:pt x="36" y="36"/>
                </a:cubicBezTo>
                <a:cubicBezTo>
                  <a:pt x="37" y="35"/>
                  <a:pt x="37" y="35"/>
                  <a:pt x="37" y="35"/>
                </a:cubicBezTo>
                <a:cubicBezTo>
                  <a:pt x="40" y="34"/>
                  <a:pt x="43" y="32"/>
                  <a:pt x="45" y="31"/>
                </a:cubicBezTo>
                <a:cubicBezTo>
                  <a:pt x="46" y="31"/>
                  <a:pt x="47" y="32"/>
                  <a:pt x="46" y="32"/>
                </a:cubicBezTo>
                <a:cubicBezTo>
                  <a:pt x="44" y="35"/>
                  <a:pt x="42" y="37"/>
                  <a:pt x="39" y="39"/>
                </a:cubicBezTo>
                <a:cubicBezTo>
                  <a:pt x="39" y="39"/>
                  <a:pt x="38" y="40"/>
                  <a:pt x="38" y="40"/>
                </a:cubicBezTo>
                <a:cubicBezTo>
                  <a:pt x="30" y="46"/>
                  <a:pt x="23" y="51"/>
                  <a:pt x="15" y="57"/>
                </a:cubicBezTo>
                <a:cubicBezTo>
                  <a:pt x="26" y="51"/>
                  <a:pt x="37" y="44"/>
                  <a:pt x="48" y="39"/>
                </a:cubicBezTo>
                <a:cubicBezTo>
                  <a:pt x="49" y="39"/>
                  <a:pt x="49" y="40"/>
                  <a:pt x="49" y="40"/>
                </a:cubicBezTo>
                <a:cubicBezTo>
                  <a:pt x="48" y="42"/>
                  <a:pt x="47" y="43"/>
                  <a:pt x="46" y="44"/>
                </a:cubicBezTo>
                <a:cubicBezTo>
                  <a:pt x="48" y="42"/>
                  <a:pt x="51" y="41"/>
                  <a:pt x="53" y="40"/>
                </a:cubicBezTo>
                <a:cubicBezTo>
                  <a:pt x="54" y="42"/>
                  <a:pt x="52" y="43"/>
                  <a:pt x="52" y="43"/>
                </a:cubicBezTo>
                <a:cubicBezTo>
                  <a:pt x="22" y="66"/>
                  <a:pt x="22" y="66"/>
                  <a:pt x="22" y="66"/>
                </a:cubicBezTo>
                <a:cubicBezTo>
                  <a:pt x="34" y="59"/>
                  <a:pt x="46" y="52"/>
                  <a:pt x="58" y="47"/>
                </a:cubicBezTo>
                <a:cubicBezTo>
                  <a:pt x="58" y="47"/>
                  <a:pt x="59" y="48"/>
                  <a:pt x="59" y="48"/>
                </a:cubicBezTo>
                <a:cubicBezTo>
                  <a:pt x="54" y="53"/>
                  <a:pt x="48" y="57"/>
                  <a:pt x="43" y="61"/>
                </a:cubicBezTo>
                <a:cubicBezTo>
                  <a:pt x="54" y="56"/>
                  <a:pt x="54" y="56"/>
                  <a:pt x="54" y="56"/>
                </a:cubicBezTo>
                <a:cubicBezTo>
                  <a:pt x="56" y="54"/>
                  <a:pt x="58" y="53"/>
                  <a:pt x="61" y="53"/>
                </a:cubicBezTo>
                <a:cubicBezTo>
                  <a:pt x="61" y="54"/>
                  <a:pt x="60" y="55"/>
                  <a:pt x="60" y="55"/>
                </a:cubicBezTo>
                <a:cubicBezTo>
                  <a:pt x="54" y="59"/>
                  <a:pt x="49" y="64"/>
                  <a:pt x="43" y="68"/>
                </a:cubicBezTo>
                <a:cubicBezTo>
                  <a:pt x="43" y="67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52" y="63"/>
                  <a:pt x="60" y="59"/>
                  <a:pt x="69" y="56"/>
                </a:cubicBezTo>
                <a:cubicBezTo>
                  <a:pt x="70" y="56"/>
                  <a:pt x="71" y="57"/>
                  <a:pt x="70" y="58"/>
                </a:cubicBezTo>
                <a:cubicBezTo>
                  <a:pt x="62" y="65"/>
                  <a:pt x="53" y="70"/>
                  <a:pt x="45" y="76"/>
                </a:cubicBezTo>
                <a:cubicBezTo>
                  <a:pt x="55" y="72"/>
                  <a:pt x="65" y="68"/>
                  <a:pt x="74" y="64"/>
                </a:cubicBezTo>
                <a:cubicBezTo>
                  <a:pt x="75" y="64"/>
                  <a:pt x="76" y="65"/>
                  <a:pt x="75" y="65"/>
                </a:cubicBezTo>
                <a:cubicBezTo>
                  <a:pt x="69" y="70"/>
                  <a:pt x="62" y="74"/>
                  <a:pt x="56" y="78"/>
                </a:cubicBezTo>
                <a:cubicBezTo>
                  <a:pt x="64" y="75"/>
                  <a:pt x="71" y="71"/>
                  <a:pt x="79" y="69"/>
                </a:cubicBezTo>
                <a:cubicBezTo>
                  <a:pt x="80" y="69"/>
                  <a:pt x="81" y="70"/>
                  <a:pt x="80" y="70"/>
                </a:cubicBezTo>
                <a:cubicBezTo>
                  <a:pt x="74" y="75"/>
                  <a:pt x="67" y="79"/>
                  <a:pt x="61" y="83"/>
                </a:cubicBezTo>
                <a:cubicBezTo>
                  <a:pt x="60" y="83"/>
                  <a:pt x="60" y="83"/>
                  <a:pt x="60" y="83"/>
                </a:cubicBezTo>
                <a:cubicBezTo>
                  <a:pt x="61" y="83"/>
                  <a:pt x="61" y="83"/>
                  <a:pt x="61" y="83"/>
                </a:cubicBezTo>
                <a:cubicBezTo>
                  <a:pt x="68" y="80"/>
                  <a:pt x="76" y="76"/>
                  <a:pt x="84" y="74"/>
                </a:cubicBezTo>
                <a:cubicBezTo>
                  <a:pt x="84" y="74"/>
                  <a:pt x="84" y="75"/>
                  <a:pt x="84" y="76"/>
                </a:cubicBezTo>
                <a:cubicBezTo>
                  <a:pt x="80" y="79"/>
                  <a:pt x="76" y="81"/>
                  <a:pt x="73" y="83"/>
                </a:cubicBezTo>
                <a:cubicBezTo>
                  <a:pt x="72" y="83"/>
                  <a:pt x="72" y="83"/>
                  <a:pt x="72" y="83"/>
                </a:cubicBezTo>
                <a:cubicBezTo>
                  <a:pt x="73" y="83"/>
                  <a:pt x="73" y="83"/>
                  <a:pt x="73" y="83"/>
                </a:cubicBezTo>
                <a:cubicBezTo>
                  <a:pt x="79" y="81"/>
                  <a:pt x="86" y="78"/>
                  <a:pt x="92" y="77"/>
                </a:cubicBezTo>
                <a:cubicBezTo>
                  <a:pt x="94" y="76"/>
                  <a:pt x="94" y="77"/>
                  <a:pt x="94" y="78"/>
                </a:cubicBezTo>
                <a:cubicBezTo>
                  <a:pt x="92" y="79"/>
                  <a:pt x="90" y="80"/>
                  <a:pt x="88" y="82"/>
                </a:cubicBezTo>
                <a:cubicBezTo>
                  <a:pt x="87" y="83"/>
                  <a:pt x="85" y="83"/>
                  <a:pt x="84" y="84"/>
                </a:cubicBezTo>
                <a:cubicBezTo>
                  <a:pt x="81" y="86"/>
                  <a:pt x="78" y="87"/>
                  <a:pt x="75" y="89"/>
                </a:cubicBezTo>
                <a:cubicBezTo>
                  <a:pt x="74" y="90"/>
                  <a:pt x="75" y="89"/>
                  <a:pt x="75" y="89"/>
                </a:cubicBezTo>
                <a:cubicBezTo>
                  <a:pt x="83" y="86"/>
                  <a:pt x="91" y="83"/>
                  <a:pt x="99" y="81"/>
                </a:cubicBezTo>
                <a:cubicBezTo>
                  <a:pt x="99" y="81"/>
                  <a:pt x="100" y="82"/>
                  <a:pt x="99" y="83"/>
                </a:cubicBezTo>
                <a:cubicBezTo>
                  <a:pt x="93" y="87"/>
                  <a:pt x="85" y="91"/>
                  <a:pt x="78" y="95"/>
                </a:cubicBezTo>
                <a:cubicBezTo>
                  <a:pt x="78" y="95"/>
                  <a:pt x="77" y="96"/>
                  <a:pt x="78" y="96"/>
                </a:cubicBezTo>
                <a:cubicBezTo>
                  <a:pt x="81" y="94"/>
                  <a:pt x="84" y="94"/>
                  <a:pt x="87" y="93"/>
                </a:cubicBezTo>
                <a:cubicBezTo>
                  <a:pt x="93" y="90"/>
                  <a:pt x="100" y="88"/>
                  <a:pt x="106" y="86"/>
                </a:cubicBezTo>
                <a:cubicBezTo>
                  <a:pt x="106" y="86"/>
                  <a:pt x="106" y="88"/>
                  <a:pt x="106" y="88"/>
                </a:cubicBezTo>
                <a:cubicBezTo>
                  <a:pt x="99" y="92"/>
                  <a:pt x="93" y="96"/>
                  <a:pt x="86" y="99"/>
                </a:cubicBezTo>
                <a:cubicBezTo>
                  <a:pt x="92" y="97"/>
                  <a:pt x="99" y="94"/>
                  <a:pt x="106" y="92"/>
                </a:cubicBezTo>
                <a:cubicBezTo>
                  <a:pt x="106" y="92"/>
                  <a:pt x="107" y="92"/>
                  <a:pt x="106" y="93"/>
                </a:cubicBezTo>
                <a:cubicBezTo>
                  <a:pt x="104" y="95"/>
                  <a:pt x="101" y="97"/>
                  <a:pt x="99" y="98"/>
                </a:cubicBezTo>
                <a:cubicBezTo>
                  <a:pt x="98" y="98"/>
                  <a:pt x="97" y="98"/>
                  <a:pt x="97" y="99"/>
                </a:cubicBezTo>
                <a:cubicBezTo>
                  <a:pt x="98" y="99"/>
                  <a:pt x="98" y="99"/>
                  <a:pt x="99" y="98"/>
                </a:cubicBezTo>
                <a:cubicBezTo>
                  <a:pt x="103" y="97"/>
                  <a:pt x="108" y="95"/>
                  <a:pt x="113" y="94"/>
                </a:cubicBezTo>
                <a:cubicBezTo>
                  <a:pt x="114" y="94"/>
                  <a:pt x="114" y="95"/>
                  <a:pt x="114" y="95"/>
                </a:cubicBezTo>
                <a:cubicBezTo>
                  <a:pt x="112" y="97"/>
                  <a:pt x="109" y="98"/>
                  <a:pt x="107" y="100"/>
                </a:cubicBezTo>
                <a:cubicBezTo>
                  <a:pt x="111" y="99"/>
                  <a:pt x="114" y="97"/>
                  <a:pt x="117" y="97"/>
                </a:cubicBezTo>
                <a:cubicBezTo>
                  <a:pt x="118" y="96"/>
                  <a:pt x="118" y="98"/>
                  <a:pt x="118" y="98"/>
                </a:cubicBezTo>
                <a:cubicBezTo>
                  <a:pt x="112" y="103"/>
                  <a:pt x="106" y="106"/>
                  <a:pt x="100" y="110"/>
                </a:cubicBezTo>
                <a:cubicBezTo>
                  <a:pt x="105" y="108"/>
                  <a:pt x="111" y="107"/>
                  <a:pt x="116" y="105"/>
                </a:cubicBezTo>
                <a:cubicBezTo>
                  <a:pt x="116" y="105"/>
                  <a:pt x="117" y="106"/>
                  <a:pt x="117" y="106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107" y="114"/>
                  <a:pt x="110" y="113"/>
                  <a:pt x="113" y="113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07" y="118"/>
                  <a:pt x="107" y="118"/>
                  <a:pt x="107" y="118"/>
                </a:cubicBezTo>
                <a:cubicBezTo>
                  <a:pt x="110" y="117"/>
                  <a:pt x="113" y="115"/>
                  <a:pt x="116" y="115"/>
                </a:cubicBezTo>
                <a:cubicBezTo>
                  <a:pt x="116" y="115"/>
                  <a:pt x="117" y="116"/>
                  <a:pt x="117" y="117"/>
                </a:cubicBezTo>
                <a:cubicBezTo>
                  <a:pt x="115" y="119"/>
                  <a:pt x="112" y="122"/>
                  <a:pt x="110" y="124"/>
                </a:cubicBezTo>
                <a:cubicBezTo>
                  <a:pt x="114" y="132"/>
                  <a:pt x="114" y="141"/>
                  <a:pt x="115" y="150"/>
                </a:cubicBezTo>
                <a:cubicBezTo>
                  <a:pt x="118" y="145"/>
                  <a:pt x="122" y="140"/>
                  <a:pt x="126" y="136"/>
                </a:cubicBezTo>
                <a:cubicBezTo>
                  <a:pt x="141" y="118"/>
                  <a:pt x="158" y="105"/>
                  <a:pt x="176" y="90"/>
                </a:cubicBezTo>
                <a:cubicBezTo>
                  <a:pt x="173" y="91"/>
                  <a:pt x="171" y="92"/>
                  <a:pt x="169" y="92"/>
                </a:cubicBezTo>
                <a:cubicBezTo>
                  <a:pt x="169" y="91"/>
                  <a:pt x="169" y="90"/>
                  <a:pt x="169" y="90"/>
                </a:cubicBezTo>
                <a:cubicBezTo>
                  <a:pt x="173" y="87"/>
                  <a:pt x="178" y="84"/>
                  <a:pt x="182" y="82"/>
                </a:cubicBezTo>
                <a:cubicBezTo>
                  <a:pt x="183" y="81"/>
                  <a:pt x="185" y="81"/>
                  <a:pt x="185" y="80"/>
                </a:cubicBezTo>
                <a:cubicBezTo>
                  <a:pt x="179" y="80"/>
                  <a:pt x="174" y="82"/>
                  <a:pt x="168" y="83"/>
                </a:cubicBezTo>
                <a:cubicBezTo>
                  <a:pt x="167" y="83"/>
                  <a:pt x="167" y="82"/>
                  <a:pt x="167" y="81"/>
                </a:cubicBezTo>
                <a:cubicBezTo>
                  <a:pt x="167" y="81"/>
                  <a:pt x="168" y="80"/>
                  <a:pt x="168" y="80"/>
                </a:cubicBezTo>
                <a:cubicBezTo>
                  <a:pt x="174" y="76"/>
                  <a:pt x="180" y="74"/>
                  <a:pt x="186" y="71"/>
                </a:cubicBezTo>
                <a:cubicBezTo>
                  <a:pt x="168" y="75"/>
                  <a:pt x="168" y="75"/>
                  <a:pt x="168" y="75"/>
                </a:cubicBezTo>
                <a:cubicBezTo>
                  <a:pt x="167" y="75"/>
                  <a:pt x="167" y="74"/>
                  <a:pt x="168" y="74"/>
                </a:cubicBezTo>
                <a:cubicBezTo>
                  <a:pt x="173" y="71"/>
                  <a:pt x="178" y="69"/>
                  <a:pt x="183" y="67"/>
                </a:cubicBezTo>
                <a:cubicBezTo>
                  <a:pt x="184" y="67"/>
                  <a:pt x="184" y="67"/>
                  <a:pt x="185" y="66"/>
                </a:cubicBezTo>
                <a:cubicBezTo>
                  <a:pt x="185" y="66"/>
                  <a:pt x="186" y="66"/>
                  <a:pt x="186" y="66"/>
                </a:cubicBezTo>
                <a:cubicBezTo>
                  <a:pt x="186" y="66"/>
                  <a:pt x="185" y="66"/>
                  <a:pt x="185" y="66"/>
                </a:cubicBezTo>
                <a:cubicBezTo>
                  <a:pt x="184" y="66"/>
                  <a:pt x="184" y="66"/>
                  <a:pt x="183" y="67"/>
                </a:cubicBezTo>
                <a:cubicBezTo>
                  <a:pt x="183" y="67"/>
                  <a:pt x="183" y="67"/>
                  <a:pt x="183" y="67"/>
                </a:cubicBezTo>
                <a:cubicBezTo>
                  <a:pt x="178" y="67"/>
                  <a:pt x="174" y="69"/>
                  <a:pt x="170" y="70"/>
                </a:cubicBezTo>
                <a:cubicBezTo>
                  <a:pt x="169" y="70"/>
                  <a:pt x="169" y="70"/>
                  <a:pt x="169" y="69"/>
                </a:cubicBezTo>
                <a:cubicBezTo>
                  <a:pt x="169" y="68"/>
                  <a:pt x="170" y="68"/>
                  <a:pt x="171" y="68"/>
                </a:cubicBezTo>
                <a:cubicBezTo>
                  <a:pt x="178" y="64"/>
                  <a:pt x="186" y="62"/>
                  <a:pt x="193" y="59"/>
                </a:cubicBezTo>
                <a:close/>
                <a:moveTo>
                  <a:pt x="107" y="169"/>
                </a:moveTo>
                <a:cubicBezTo>
                  <a:pt x="106" y="169"/>
                  <a:pt x="105" y="169"/>
                  <a:pt x="105" y="168"/>
                </a:cubicBezTo>
                <a:cubicBezTo>
                  <a:pt x="105" y="167"/>
                  <a:pt x="105" y="166"/>
                  <a:pt x="106" y="165"/>
                </a:cubicBezTo>
                <a:cubicBezTo>
                  <a:pt x="107" y="162"/>
                  <a:pt x="108" y="159"/>
                  <a:pt x="110" y="156"/>
                </a:cubicBezTo>
                <a:cubicBezTo>
                  <a:pt x="107" y="140"/>
                  <a:pt x="99" y="124"/>
                  <a:pt x="81" y="111"/>
                </a:cubicBezTo>
                <a:cubicBezTo>
                  <a:pt x="78" y="109"/>
                  <a:pt x="75" y="107"/>
                  <a:pt x="72" y="105"/>
                </a:cubicBezTo>
                <a:cubicBezTo>
                  <a:pt x="66" y="102"/>
                  <a:pt x="60" y="99"/>
                  <a:pt x="55" y="96"/>
                </a:cubicBezTo>
                <a:cubicBezTo>
                  <a:pt x="40" y="88"/>
                  <a:pt x="24" y="80"/>
                  <a:pt x="14" y="70"/>
                </a:cubicBezTo>
                <a:cubicBezTo>
                  <a:pt x="12" y="68"/>
                  <a:pt x="10" y="66"/>
                  <a:pt x="8" y="64"/>
                </a:cubicBezTo>
                <a:cubicBezTo>
                  <a:pt x="7" y="64"/>
                  <a:pt x="6" y="65"/>
                  <a:pt x="5" y="65"/>
                </a:cubicBezTo>
                <a:cubicBezTo>
                  <a:pt x="4" y="66"/>
                  <a:pt x="4" y="65"/>
                  <a:pt x="4" y="65"/>
                </a:cubicBezTo>
                <a:cubicBezTo>
                  <a:pt x="4" y="63"/>
                  <a:pt x="6" y="63"/>
                  <a:pt x="6" y="61"/>
                </a:cubicBezTo>
                <a:cubicBezTo>
                  <a:pt x="0" y="51"/>
                  <a:pt x="0" y="40"/>
                  <a:pt x="5" y="27"/>
                </a:cubicBezTo>
                <a:cubicBezTo>
                  <a:pt x="7" y="21"/>
                  <a:pt x="11" y="14"/>
                  <a:pt x="15" y="10"/>
                </a:cubicBezTo>
                <a:cubicBezTo>
                  <a:pt x="24" y="6"/>
                  <a:pt x="32" y="2"/>
                  <a:pt x="41" y="1"/>
                </a:cubicBezTo>
                <a:cubicBezTo>
                  <a:pt x="45" y="0"/>
                  <a:pt x="49" y="1"/>
                  <a:pt x="52" y="1"/>
                </a:cubicBezTo>
                <a:cubicBezTo>
                  <a:pt x="57" y="2"/>
                  <a:pt x="62" y="4"/>
                  <a:pt x="66" y="6"/>
                </a:cubicBezTo>
                <a:cubicBezTo>
                  <a:pt x="78" y="13"/>
                  <a:pt x="89" y="20"/>
                  <a:pt x="97" y="28"/>
                </a:cubicBezTo>
                <a:cubicBezTo>
                  <a:pt x="101" y="32"/>
                  <a:pt x="104" y="36"/>
                  <a:pt x="107" y="40"/>
                </a:cubicBezTo>
                <a:cubicBezTo>
                  <a:pt x="115" y="30"/>
                  <a:pt x="124" y="20"/>
                  <a:pt x="134" y="16"/>
                </a:cubicBezTo>
                <a:cubicBezTo>
                  <a:pt x="146" y="13"/>
                  <a:pt x="158" y="11"/>
                  <a:pt x="172" y="13"/>
                </a:cubicBezTo>
                <a:cubicBezTo>
                  <a:pt x="180" y="14"/>
                  <a:pt x="193" y="20"/>
                  <a:pt x="200" y="27"/>
                </a:cubicBezTo>
                <a:cubicBezTo>
                  <a:pt x="206" y="34"/>
                  <a:pt x="208" y="43"/>
                  <a:pt x="207" y="52"/>
                </a:cubicBezTo>
                <a:cubicBezTo>
                  <a:pt x="206" y="60"/>
                  <a:pt x="202" y="68"/>
                  <a:pt x="198" y="77"/>
                </a:cubicBezTo>
                <a:cubicBezTo>
                  <a:pt x="176" y="98"/>
                  <a:pt x="155" y="116"/>
                  <a:pt x="134" y="135"/>
                </a:cubicBezTo>
                <a:cubicBezTo>
                  <a:pt x="128" y="141"/>
                  <a:pt x="122" y="147"/>
                  <a:pt x="117" y="155"/>
                </a:cubicBezTo>
                <a:cubicBezTo>
                  <a:pt x="116" y="156"/>
                  <a:pt x="116" y="158"/>
                  <a:pt x="117" y="158"/>
                </a:cubicBezTo>
                <a:cubicBezTo>
                  <a:pt x="117" y="161"/>
                  <a:pt x="114" y="163"/>
                  <a:pt x="112" y="162"/>
                </a:cubicBezTo>
                <a:cubicBezTo>
                  <a:pt x="111" y="165"/>
                  <a:pt x="111" y="166"/>
                  <a:pt x="109" y="168"/>
                </a:cubicBezTo>
                <a:cubicBezTo>
                  <a:pt x="109" y="169"/>
                  <a:pt x="108" y="169"/>
                  <a:pt x="107" y="16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F6B202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14" name="组合 13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16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869958" y="1848618"/>
            <a:ext cx="6607542" cy="892935"/>
            <a:chOff x="1279158" y="2671843"/>
            <a:chExt cx="6607542" cy="892935"/>
          </a:xfrm>
        </p:grpSpPr>
        <p:sp>
          <p:nvSpPr>
            <p:cNvPr id="19" name="矩形 18"/>
            <p:cNvSpPr/>
            <p:nvPr/>
          </p:nvSpPr>
          <p:spPr>
            <a:xfrm>
              <a:off x="1279158" y="3140046"/>
              <a:ext cx="6607542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869958" y="3293696"/>
            <a:ext cx="6607542" cy="892935"/>
            <a:chOff x="1279158" y="2671843"/>
            <a:chExt cx="6607542" cy="892935"/>
          </a:xfrm>
        </p:grpSpPr>
        <p:sp>
          <p:nvSpPr>
            <p:cNvPr id="22" name="矩形 21"/>
            <p:cNvSpPr/>
            <p:nvPr/>
          </p:nvSpPr>
          <p:spPr>
            <a:xfrm>
              <a:off x="1279158" y="3140046"/>
              <a:ext cx="6607542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869958" y="4656520"/>
            <a:ext cx="6607542" cy="892935"/>
            <a:chOff x="1279158" y="2671843"/>
            <a:chExt cx="6607542" cy="892935"/>
          </a:xfrm>
        </p:grpSpPr>
        <p:sp>
          <p:nvSpPr>
            <p:cNvPr id="25" name="矩形 24"/>
            <p:cNvSpPr/>
            <p:nvPr/>
          </p:nvSpPr>
          <p:spPr>
            <a:xfrm>
              <a:off x="1279158" y="3140046"/>
              <a:ext cx="6607542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4048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 noChangeAspect="1"/>
          </p:cNvGrpSpPr>
          <p:nvPr/>
        </p:nvGrpSpPr>
        <p:grpSpPr bwMode="auto">
          <a:xfrm>
            <a:off x="5267320" y="1587064"/>
            <a:ext cx="1657360" cy="1899846"/>
            <a:chOff x="6092" y="2755"/>
            <a:chExt cx="704" cy="807"/>
          </a:xfrm>
          <a:solidFill>
            <a:schemeClr val="accent2"/>
          </a:solidFill>
        </p:grpSpPr>
        <p:sp>
          <p:nvSpPr>
            <p:cNvPr id="4" name="Freeform 16"/>
            <p:cNvSpPr>
              <a:spLocks/>
            </p:cNvSpPr>
            <p:nvPr/>
          </p:nvSpPr>
          <p:spPr bwMode="auto">
            <a:xfrm>
              <a:off x="6092" y="2822"/>
              <a:ext cx="420" cy="378"/>
            </a:xfrm>
            <a:custGeom>
              <a:avLst/>
              <a:gdLst>
                <a:gd name="T0" fmla="*/ 4 w 188"/>
                <a:gd name="T1" fmla="*/ 89 h 169"/>
                <a:gd name="T2" fmla="*/ 137 w 188"/>
                <a:gd name="T3" fmla="*/ 141 h 169"/>
                <a:gd name="T4" fmla="*/ 159 w 188"/>
                <a:gd name="T5" fmla="*/ 3 h 169"/>
                <a:gd name="T6" fmla="*/ 154 w 188"/>
                <a:gd name="T7" fmla="*/ 0 h 169"/>
                <a:gd name="T8" fmla="*/ 6 w 188"/>
                <a:gd name="T9" fmla="*/ 80 h 169"/>
                <a:gd name="T10" fmla="*/ 15 w 188"/>
                <a:gd name="T11" fmla="*/ 89 h 169"/>
                <a:gd name="T12" fmla="*/ 95 w 188"/>
                <a:gd name="T13" fmla="*/ 28 h 169"/>
                <a:gd name="T14" fmla="*/ 140 w 188"/>
                <a:gd name="T15" fmla="*/ 13 h 169"/>
                <a:gd name="T16" fmla="*/ 156 w 188"/>
                <a:gd name="T17" fmla="*/ 25 h 169"/>
                <a:gd name="T18" fmla="*/ 164 w 188"/>
                <a:gd name="T19" fmla="*/ 57 h 169"/>
                <a:gd name="T20" fmla="*/ 112 w 188"/>
                <a:gd name="T21" fmla="*/ 138 h 169"/>
                <a:gd name="T22" fmla="*/ 15 w 188"/>
                <a:gd name="T23" fmla="*/ 83 h 169"/>
                <a:gd name="T24" fmla="*/ 4 w 188"/>
                <a:gd name="T25" fmla="*/ 8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69">
                  <a:moveTo>
                    <a:pt x="4" y="89"/>
                  </a:moveTo>
                  <a:cubicBezTo>
                    <a:pt x="33" y="136"/>
                    <a:pt x="83" y="169"/>
                    <a:pt x="137" y="141"/>
                  </a:cubicBezTo>
                  <a:cubicBezTo>
                    <a:pt x="188" y="113"/>
                    <a:pt x="180" y="46"/>
                    <a:pt x="159" y="3"/>
                  </a:cubicBezTo>
                  <a:cubicBezTo>
                    <a:pt x="158" y="1"/>
                    <a:pt x="155" y="0"/>
                    <a:pt x="154" y="0"/>
                  </a:cubicBezTo>
                  <a:cubicBezTo>
                    <a:pt x="99" y="2"/>
                    <a:pt x="40" y="39"/>
                    <a:pt x="6" y="80"/>
                  </a:cubicBezTo>
                  <a:cubicBezTo>
                    <a:pt x="2" y="86"/>
                    <a:pt x="10" y="95"/>
                    <a:pt x="15" y="89"/>
                  </a:cubicBezTo>
                  <a:cubicBezTo>
                    <a:pt x="37" y="62"/>
                    <a:pt x="65" y="43"/>
                    <a:pt x="95" y="28"/>
                  </a:cubicBezTo>
                  <a:cubicBezTo>
                    <a:pt x="110" y="21"/>
                    <a:pt x="125" y="16"/>
                    <a:pt x="140" y="13"/>
                  </a:cubicBezTo>
                  <a:cubicBezTo>
                    <a:pt x="152" y="11"/>
                    <a:pt x="151" y="13"/>
                    <a:pt x="156" y="25"/>
                  </a:cubicBezTo>
                  <a:cubicBezTo>
                    <a:pt x="160" y="35"/>
                    <a:pt x="162" y="46"/>
                    <a:pt x="164" y="57"/>
                  </a:cubicBezTo>
                  <a:cubicBezTo>
                    <a:pt x="168" y="94"/>
                    <a:pt x="148" y="128"/>
                    <a:pt x="112" y="138"/>
                  </a:cubicBezTo>
                  <a:cubicBezTo>
                    <a:pt x="70" y="149"/>
                    <a:pt x="35" y="116"/>
                    <a:pt x="15" y="83"/>
                  </a:cubicBezTo>
                  <a:cubicBezTo>
                    <a:pt x="11" y="77"/>
                    <a:pt x="0" y="83"/>
                    <a:pt x="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7"/>
            <p:cNvSpPr>
              <a:spLocks/>
            </p:cNvSpPr>
            <p:nvPr/>
          </p:nvSpPr>
          <p:spPr bwMode="auto">
            <a:xfrm>
              <a:off x="6148" y="2891"/>
              <a:ext cx="648" cy="671"/>
            </a:xfrm>
            <a:custGeom>
              <a:avLst/>
              <a:gdLst>
                <a:gd name="T0" fmla="*/ 1 w 290"/>
                <a:gd name="T1" fmla="*/ 89 h 300"/>
                <a:gd name="T2" fmla="*/ 17 w 290"/>
                <a:gd name="T3" fmla="*/ 199 h 300"/>
                <a:gd name="T4" fmla="*/ 55 w 290"/>
                <a:gd name="T5" fmla="*/ 271 h 300"/>
                <a:gd name="T6" fmla="*/ 198 w 290"/>
                <a:gd name="T7" fmla="*/ 259 h 300"/>
                <a:gd name="T8" fmla="*/ 277 w 290"/>
                <a:gd name="T9" fmla="*/ 142 h 300"/>
                <a:gd name="T10" fmla="*/ 231 w 290"/>
                <a:gd name="T11" fmla="*/ 74 h 300"/>
                <a:gd name="T12" fmla="*/ 146 w 290"/>
                <a:gd name="T13" fmla="*/ 4 h 300"/>
                <a:gd name="T14" fmla="*/ 137 w 290"/>
                <a:gd name="T15" fmla="*/ 13 h 300"/>
                <a:gd name="T16" fmla="*/ 258 w 290"/>
                <a:gd name="T17" fmla="*/ 126 h 300"/>
                <a:gd name="T18" fmla="*/ 192 w 290"/>
                <a:gd name="T19" fmla="*/ 249 h 300"/>
                <a:gd name="T20" fmla="*/ 55 w 290"/>
                <a:gd name="T21" fmla="*/ 256 h 300"/>
                <a:gd name="T22" fmla="*/ 25 w 290"/>
                <a:gd name="T23" fmla="*/ 175 h 300"/>
                <a:gd name="T24" fmla="*/ 13 w 290"/>
                <a:gd name="T25" fmla="*/ 86 h 300"/>
                <a:gd name="T26" fmla="*/ 1 w 290"/>
                <a:gd name="T27" fmla="*/ 8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0" h="300">
                  <a:moveTo>
                    <a:pt x="1" y="89"/>
                  </a:moveTo>
                  <a:cubicBezTo>
                    <a:pt x="8" y="126"/>
                    <a:pt x="10" y="163"/>
                    <a:pt x="17" y="199"/>
                  </a:cubicBezTo>
                  <a:cubicBezTo>
                    <a:pt x="23" y="227"/>
                    <a:pt x="31" y="254"/>
                    <a:pt x="55" y="271"/>
                  </a:cubicBezTo>
                  <a:cubicBezTo>
                    <a:pt x="96" y="300"/>
                    <a:pt x="158" y="278"/>
                    <a:pt x="198" y="259"/>
                  </a:cubicBezTo>
                  <a:cubicBezTo>
                    <a:pt x="243" y="238"/>
                    <a:pt x="289" y="198"/>
                    <a:pt x="277" y="142"/>
                  </a:cubicBezTo>
                  <a:cubicBezTo>
                    <a:pt x="271" y="115"/>
                    <a:pt x="250" y="92"/>
                    <a:pt x="231" y="74"/>
                  </a:cubicBezTo>
                  <a:cubicBezTo>
                    <a:pt x="204" y="49"/>
                    <a:pt x="174" y="27"/>
                    <a:pt x="146" y="4"/>
                  </a:cubicBezTo>
                  <a:cubicBezTo>
                    <a:pt x="140" y="0"/>
                    <a:pt x="131" y="8"/>
                    <a:pt x="137" y="13"/>
                  </a:cubicBezTo>
                  <a:cubicBezTo>
                    <a:pt x="180" y="46"/>
                    <a:pt x="231" y="78"/>
                    <a:pt x="258" y="126"/>
                  </a:cubicBezTo>
                  <a:cubicBezTo>
                    <a:pt x="290" y="182"/>
                    <a:pt x="237" y="227"/>
                    <a:pt x="192" y="249"/>
                  </a:cubicBezTo>
                  <a:cubicBezTo>
                    <a:pt x="153" y="268"/>
                    <a:pt x="92" y="287"/>
                    <a:pt x="55" y="256"/>
                  </a:cubicBezTo>
                  <a:cubicBezTo>
                    <a:pt x="33" y="238"/>
                    <a:pt x="29" y="202"/>
                    <a:pt x="25" y="175"/>
                  </a:cubicBezTo>
                  <a:cubicBezTo>
                    <a:pt x="20" y="146"/>
                    <a:pt x="18" y="116"/>
                    <a:pt x="13" y="86"/>
                  </a:cubicBezTo>
                  <a:cubicBezTo>
                    <a:pt x="11" y="78"/>
                    <a:pt x="0" y="82"/>
                    <a:pt x="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8"/>
            <p:cNvSpPr>
              <a:spLocks/>
            </p:cNvSpPr>
            <p:nvPr/>
          </p:nvSpPr>
          <p:spPr bwMode="auto">
            <a:xfrm>
              <a:off x="6300" y="3146"/>
              <a:ext cx="356" cy="345"/>
            </a:xfrm>
            <a:custGeom>
              <a:avLst/>
              <a:gdLst>
                <a:gd name="T0" fmla="*/ 2 w 159"/>
                <a:gd name="T1" fmla="*/ 75 h 154"/>
                <a:gd name="T2" fmla="*/ 113 w 159"/>
                <a:gd name="T3" fmla="*/ 134 h 154"/>
                <a:gd name="T4" fmla="*/ 152 w 159"/>
                <a:gd name="T5" fmla="*/ 86 h 154"/>
                <a:gd name="T6" fmla="*/ 126 w 159"/>
                <a:gd name="T7" fmla="*/ 7 h 154"/>
                <a:gd name="T8" fmla="*/ 115 w 159"/>
                <a:gd name="T9" fmla="*/ 13 h 154"/>
                <a:gd name="T10" fmla="*/ 114 w 159"/>
                <a:gd name="T11" fmla="*/ 121 h 154"/>
                <a:gd name="T12" fmla="*/ 13 w 159"/>
                <a:gd name="T13" fmla="*/ 72 h 154"/>
                <a:gd name="T14" fmla="*/ 2 w 159"/>
                <a:gd name="T15" fmla="*/ 7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154">
                  <a:moveTo>
                    <a:pt x="2" y="75"/>
                  </a:moveTo>
                  <a:cubicBezTo>
                    <a:pt x="15" y="126"/>
                    <a:pt x="63" y="154"/>
                    <a:pt x="113" y="134"/>
                  </a:cubicBezTo>
                  <a:cubicBezTo>
                    <a:pt x="134" y="126"/>
                    <a:pt x="148" y="108"/>
                    <a:pt x="152" y="86"/>
                  </a:cubicBezTo>
                  <a:cubicBezTo>
                    <a:pt x="157" y="57"/>
                    <a:pt x="140" y="30"/>
                    <a:pt x="126" y="7"/>
                  </a:cubicBezTo>
                  <a:cubicBezTo>
                    <a:pt x="122" y="0"/>
                    <a:pt x="111" y="6"/>
                    <a:pt x="115" y="13"/>
                  </a:cubicBezTo>
                  <a:cubicBezTo>
                    <a:pt x="137" y="47"/>
                    <a:pt x="159" y="95"/>
                    <a:pt x="114" y="121"/>
                  </a:cubicBezTo>
                  <a:cubicBezTo>
                    <a:pt x="70" y="146"/>
                    <a:pt x="25" y="115"/>
                    <a:pt x="13" y="72"/>
                  </a:cubicBezTo>
                  <a:cubicBezTo>
                    <a:pt x="11" y="64"/>
                    <a:pt x="0" y="68"/>
                    <a:pt x="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9"/>
            <p:cNvSpPr>
              <a:spLocks/>
            </p:cNvSpPr>
            <p:nvPr/>
          </p:nvSpPr>
          <p:spPr bwMode="auto">
            <a:xfrm>
              <a:off x="6300" y="3149"/>
              <a:ext cx="293" cy="221"/>
            </a:xfrm>
            <a:custGeom>
              <a:avLst/>
              <a:gdLst>
                <a:gd name="T0" fmla="*/ 5 w 131"/>
                <a:gd name="T1" fmla="*/ 75 h 99"/>
                <a:gd name="T2" fmla="*/ 88 w 131"/>
                <a:gd name="T3" fmla="*/ 90 h 99"/>
                <a:gd name="T4" fmla="*/ 125 w 131"/>
                <a:gd name="T5" fmla="*/ 7 h 99"/>
                <a:gd name="T6" fmla="*/ 114 w 131"/>
                <a:gd name="T7" fmla="*/ 10 h 99"/>
                <a:gd name="T8" fmla="*/ 76 w 131"/>
                <a:gd name="T9" fmla="*/ 81 h 99"/>
                <a:gd name="T10" fmla="*/ 14 w 131"/>
                <a:gd name="T11" fmla="*/ 67 h 99"/>
                <a:gd name="T12" fmla="*/ 5 w 131"/>
                <a:gd name="T13" fmla="*/ 7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99">
                  <a:moveTo>
                    <a:pt x="5" y="75"/>
                  </a:moveTo>
                  <a:cubicBezTo>
                    <a:pt x="28" y="95"/>
                    <a:pt x="60" y="99"/>
                    <a:pt x="88" y="90"/>
                  </a:cubicBezTo>
                  <a:cubicBezTo>
                    <a:pt x="123" y="78"/>
                    <a:pt x="131" y="41"/>
                    <a:pt x="125" y="7"/>
                  </a:cubicBezTo>
                  <a:cubicBezTo>
                    <a:pt x="124" y="0"/>
                    <a:pt x="112" y="3"/>
                    <a:pt x="114" y="10"/>
                  </a:cubicBezTo>
                  <a:cubicBezTo>
                    <a:pt x="119" y="43"/>
                    <a:pt x="110" y="72"/>
                    <a:pt x="76" y="81"/>
                  </a:cubicBezTo>
                  <a:cubicBezTo>
                    <a:pt x="56" y="86"/>
                    <a:pt x="30" y="81"/>
                    <a:pt x="14" y="67"/>
                  </a:cubicBezTo>
                  <a:cubicBezTo>
                    <a:pt x="8" y="62"/>
                    <a:pt x="0" y="70"/>
                    <a:pt x="5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"/>
            <p:cNvSpPr>
              <a:spLocks/>
            </p:cNvSpPr>
            <p:nvPr/>
          </p:nvSpPr>
          <p:spPr bwMode="auto">
            <a:xfrm>
              <a:off x="6300" y="3146"/>
              <a:ext cx="288" cy="181"/>
            </a:xfrm>
            <a:custGeom>
              <a:avLst/>
              <a:gdLst>
                <a:gd name="T0" fmla="*/ 14 w 129"/>
                <a:gd name="T1" fmla="*/ 76 h 81"/>
                <a:gd name="T2" fmla="*/ 121 w 129"/>
                <a:gd name="T3" fmla="*/ 14 h 81"/>
                <a:gd name="T4" fmla="*/ 118 w 129"/>
                <a:gd name="T5" fmla="*/ 3 h 81"/>
                <a:gd name="T6" fmla="*/ 5 w 129"/>
                <a:gd name="T7" fmla="*/ 68 h 81"/>
                <a:gd name="T8" fmla="*/ 14 w 129"/>
                <a:gd name="T9" fmla="*/ 7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81">
                  <a:moveTo>
                    <a:pt x="14" y="76"/>
                  </a:moveTo>
                  <a:cubicBezTo>
                    <a:pt x="45" y="48"/>
                    <a:pt x="82" y="28"/>
                    <a:pt x="121" y="14"/>
                  </a:cubicBezTo>
                  <a:cubicBezTo>
                    <a:pt x="129" y="12"/>
                    <a:pt x="126" y="0"/>
                    <a:pt x="118" y="3"/>
                  </a:cubicBezTo>
                  <a:cubicBezTo>
                    <a:pt x="76" y="17"/>
                    <a:pt x="38" y="38"/>
                    <a:pt x="5" y="68"/>
                  </a:cubicBezTo>
                  <a:cubicBezTo>
                    <a:pt x="0" y="73"/>
                    <a:pt x="8" y="81"/>
                    <a:pt x="14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1"/>
            <p:cNvSpPr>
              <a:spLocks/>
            </p:cNvSpPr>
            <p:nvPr/>
          </p:nvSpPr>
          <p:spPr bwMode="auto">
            <a:xfrm>
              <a:off x="6354" y="3066"/>
              <a:ext cx="73" cy="127"/>
            </a:xfrm>
            <a:custGeom>
              <a:avLst/>
              <a:gdLst>
                <a:gd name="T0" fmla="*/ 1 w 33"/>
                <a:gd name="T1" fmla="*/ 10 h 57"/>
                <a:gd name="T2" fmla="*/ 18 w 33"/>
                <a:gd name="T3" fmla="*/ 51 h 57"/>
                <a:gd name="T4" fmla="*/ 29 w 33"/>
                <a:gd name="T5" fmla="*/ 45 h 57"/>
                <a:gd name="T6" fmla="*/ 13 w 33"/>
                <a:gd name="T7" fmla="*/ 7 h 57"/>
                <a:gd name="T8" fmla="*/ 1 w 33"/>
                <a:gd name="T9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7">
                  <a:moveTo>
                    <a:pt x="1" y="10"/>
                  </a:moveTo>
                  <a:cubicBezTo>
                    <a:pt x="4" y="25"/>
                    <a:pt x="9" y="39"/>
                    <a:pt x="18" y="51"/>
                  </a:cubicBezTo>
                  <a:cubicBezTo>
                    <a:pt x="23" y="57"/>
                    <a:pt x="33" y="51"/>
                    <a:pt x="29" y="45"/>
                  </a:cubicBezTo>
                  <a:cubicBezTo>
                    <a:pt x="20" y="33"/>
                    <a:pt x="15" y="21"/>
                    <a:pt x="13" y="7"/>
                  </a:cubicBezTo>
                  <a:cubicBezTo>
                    <a:pt x="12" y="0"/>
                    <a:pt x="0" y="3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2"/>
            <p:cNvSpPr>
              <a:spLocks/>
            </p:cNvSpPr>
            <p:nvPr/>
          </p:nvSpPr>
          <p:spPr bwMode="auto">
            <a:xfrm>
              <a:off x="6454" y="3285"/>
              <a:ext cx="81" cy="110"/>
            </a:xfrm>
            <a:custGeom>
              <a:avLst/>
              <a:gdLst>
                <a:gd name="T0" fmla="*/ 5 w 36"/>
                <a:gd name="T1" fmla="*/ 12 h 49"/>
                <a:gd name="T2" fmla="*/ 22 w 36"/>
                <a:gd name="T3" fmla="*/ 42 h 49"/>
                <a:gd name="T4" fmla="*/ 33 w 36"/>
                <a:gd name="T5" fmla="*/ 39 h 49"/>
                <a:gd name="T6" fmla="*/ 15 w 36"/>
                <a:gd name="T7" fmla="*/ 6 h 49"/>
                <a:gd name="T8" fmla="*/ 5 w 36"/>
                <a:gd name="T9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9">
                  <a:moveTo>
                    <a:pt x="5" y="12"/>
                  </a:moveTo>
                  <a:cubicBezTo>
                    <a:pt x="11" y="22"/>
                    <a:pt x="17" y="31"/>
                    <a:pt x="22" y="42"/>
                  </a:cubicBezTo>
                  <a:cubicBezTo>
                    <a:pt x="25" y="49"/>
                    <a:pt x="36" y="46"/>
                    <a:pt x="33" y="39"/>
                  </a:cubicBezTo>
                  <a:cubicBezTo>
                    <a:pt x="29" y="27"/>
                    <a:pt x="22" y="17"/>
                    <a:pt x="15" y="6"/>
                  </a:cubicBezTo>
                  <a:cubicBezTo>
                    <a:pt x="11" y="0"/>
                    <a:pt x="0" y="6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3"/>
            <p:cNvSpPr>
              <a:spLocks/>
            </p:cNvSpPr>
            <p:nvPr/>
          </p:nvSpPr>
          <p:spPr bwMode="auto">
            <a:xfrm>
              <a:off x="6094" y="2755"/>
              <a:ext cx="289" cy="226"/>
            </a:xfrm>
            <a:custGeom>
              <a:avLst/>
              <a:gdLst>
                <a:gd name="T0" fmla="*/ 34 w 129"/>
                <a:gd name="T1" fmla="*/ 88 h 101"/>
                <a:gd name="T2" fmla="*/ 48 w 129"/>
                <a:gd name="T3" fmla="*/ 24 h 101"/>
                <a:gd name="T4" fmla="*/ 115 w 129"/>
                <a:gd name="T5" fmla="*/ 42 h 101"/>
                <a:gd name="T6" fmla="*/ 126 w 129"/>
                <a:gd name="T7" fmla="*/ 36 h 101"/>
                <a:gd name="T8" fmla="*/ 38 w 129"/>
                <a:gd name="T9" fmla="*/ 15 h 101"/>
                <a:gd name="T10" fmla="*/ 25 w 129"/>
                <a:gd name="T11" fmla="*/ 96 h 101"/>
                <a:gd name="T12" fmla="*/ 34 w 129"/>
                <a:gd name="T13" fmla="*/ 8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1">
                  <a:moveTo>
                    <a:pt x="34" y="88"/>
                  </a:moveTo>
                  <a:cubicBezTo>
                    <a:pt x="11" y="66"/>
                    <a:pt x="23" y="37"/>
                    <a:pt x="48" y="24"/>
                  </a:cubicBezTo>
                  <a:cubicBezTo>
                    <a:pt x="69" y="11"/>
                    <a:pt x="105" y="19"/>
                    <a:pt x="115" y="42"/>
                  </a:cubicBezTo>
                  <a:cubicBezTo>
                    <a:pt x="119" y="49"/>
                    <a:pt x="129" y="43"/>
                    <a:pt x="126" y="36"/>
                  </a:cubicBezTo>
                  <a:cubicBezTo>
                    <a:pt x="111" y="4"/>
                    <a:pt x="66" y="0"/>
                    <a:pt x="38" y="15"/>
                  </a:cubicBezTo>
                  <a:cubicBezTo>
                    <a:pt x="8" y="33"/>
                    <a:pt x="0" y="72"/>
                    <a:pt x="25" y="96"/>
                  </a:cubicBezTo>
                  <a:cubicBezTo>
                    <a:pt x="31" y="101"/>
                    <a:pt x="40" y="93"/>
                    <a:pt x="3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4"/>
            <p:cNvSpPr>
              <a:spLocks/>
            </p:cNvSpPr>
            <p:nvPr/>
          </p:nvSpPr>
          <p:spPr bwMode="auto">
            <a:xfrm>
              <a:off x="6139" y="2782"/>
              <a:ext cx="197" cy="179"/>
            </a:xfrm>
            <a:custGeom>
              <a:avLst/>
              <a:gdLst>
                <a:gd name="T0" fmla="*/ 27 w 88"/>
                <a:gd name="T1" fmla="*/ 70 h 80"/>
                <a:gd name="T2" fmla="*/ 74 w 88"/>
                <a:gd name="T3" fmla="*/ 37 h 80"/>
                <a:gd name="T4" fmla="*/ 82 w 88"/>
                <a:gd name="T5" fmla="*/ 28 h 80"/>
                <a:gd name="T6" fmla="*/ 15 w 88"/>
                <a:gd name="T7" fmla="*/ 73 h 80"/>
                <a:gd name="T8" fmla="*/ 27 w 88"/>
                <a:gd name="T9" fmla="*/ 7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0">
                  <a:moveTo>
                    <a:pt x="27" y="70"/>
                  </a:moveTo>
                  <a:cubicBezTo>
                    <a:pt x="16" y="43"/>
                    <a:pt x="51" y="16"/>
                    <a:pt x="74" y="37"/>
                  </a:cubicBezTo>
                  <a:cubicBezTo>
                    <a:pt x="79" y="42"/>
                    <a:pt x="88" y="34"/>
                    <a:pt x="82" y="28"/>
                  </a:cubicBezTo>
                  <a:cubicBezTo>
                    <a:pt x="52" y="0"/>
                    <a:pt x="0" y="34"/>
                    <a:pt x="15" y="73"/>
                  </a:cubicBezTo>
                  <a:cubicBezTo>
                    <a:pt x="18" y="80"/>
                    <a:pt x="30" y="77"/>
                    <a:pt x="27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869810" y="3658474"/>
            <a:ext cx="44726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03.</a:t>
            </a:r>
            <a:r>
              <a:rPr lang="zh-CN" altLang="en-US" sz="3600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标题文字内容添加此处</a:t>
            </a:r>
            <a:endParaRPr lang="zh-CN" altLang="en-US" sz="3600" dirty="0">
              <a:solidFill>
                <a:schemeClr val="bg1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01668" y="4380784"/>
            <a:ext cx="4988664" cy="4783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41395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2" name="组合 1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3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" name="任意多边形 3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731471" y="2194561"/>
            <a:ext cx="2288762" cy="1299580"/>
            <a:chOff x="1731471" y="2194561"/>
            <a:chExt cx="2288762" cy="1299580"/>
          </a:xfrm>
        </p:grpSpPr>
        <p:sp>
          <p:nvSpPr>
            <p:cNvPr id="8" name="椭圆 31"/>
            <p:cNvSpPr/>
            <p:nvPr/>
          </p:nvSpPr>
          <p:spPr>
            <a:xfrm>
              <a:off x="1731471" y="2194561"/>
              <a:ext cx="2288762" cy="1299580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accent1"/>
            </a:solidFill>
            <a:ln w="25400" cap="rnd">
              <a:noFill/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908881" y="2465786"/>
              <a:ext cx="1933942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演示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731471" y="4206241"/>
            <a:ext cx="2288762" cy="1299580"/>
            <a:chOff x="1731471" y="4206241"/>
            <a:chExt cx="2288762" cy="1299580"/>
          </a:xfrm>
        </p:grpSpPr>
        <p:sp>
          <p:nvSpPr>
            <p:cNvPr id="11" name="椭圆 31"/>
            <p:cNvSpPr/>
            <p:nvPr/>
          </p:nvSpPr>
          <p:spPr>
            <a:xfrm>
              <a:off x="1731471" y="4206241"/>
              <a:ext cx="2288762" cy="1299580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accent4"/>
            </a:solidFill>
            <a:ln w="25400" cap="rnd">
              <a:noFill/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908881" y="4477466"/>
              <a:ext cx="1933942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演示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48914" y="2194561"/>
            <a:ext cx="2288762" cy="1299580"/>
            <a:chOff x="4948914" y="2194561"/>
            <a:chExt cx="2288762" cy="1299580"/>
          </a:xfrm>
        </p:grpSpPr>
        <p:sp>
          <p:nvSpPr>
            <p:cNvPr id="9" name="椭圆 31"/>
            <p:cNvSpPr/>
            <p:nvPr/>
          </p:nvSpPr>
          <p:spPr>
            <a:xfrm>
              <a:off x="4948914" y="2194561"/>
              <a:ext cx="2288762" cy="1299580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accent2"/>
            </a:solidFill>
            <a:ln w="25400" cap="rnd">
              <a:noFill/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129029" y="2465786"/>
              <a:ext cx="1933942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演示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948914" y="4206241"/>
            <a:ext cx="2288762" cy="1299580"/>
            <a:chOff x="4948914" y="4206241"/>
            <a:chExt cx="2288762" cy="1299580"/>
          </a:xfrm>
        </p:grpSpPr>
        <p:sp>
          <p:nvSpPr>
            <p:cNvPr id="12" name="椭圆 31"/>
            <p:cNvSpPr/>
            <p:nvPr/>
          </p:nvSpPr>
          <p:spPr>
            <a:xfrm>
              <a:off x="4948914" y="4206241"/>
              <a:ext cx="2288762" cy="1299580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accent1"/>
            </a:solidFill>
            <a:ln w="25400" cap="rnd">
              <a:noFill/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129029" y="4477466"/>
              <a:ext cx="1933942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演示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166356" y="2194561"/>
            <a:ext cx="2288762" cy="1299580"/>
            <a:chOff x="8166356" y="2194561"/>
            <a:chExt cx="2288762" cy="1299580"/>
          </a:xfrm>
        </p:grpSpPr>
        <p:sp>
          <p:nvSpPr>
            <p:cNvPr id="10" name="椭圆 31"/>
            <p:cNvSpPr/>
            <p:nvPr/>
          </p:nvSpPr>
          <p:spPr>
            <a:xfrm>
              <a:off x="8166356" y="2194561"/>
              <a:ext cx="2288762" cy="1299580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accent3"/>
            </a:solidFill>
            <a:ln w="25400" cap="rnd">
              <a:noFill/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342129" y="2465786"/>
              <a:ext cx="1933942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演示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166356" y="4206241"/>
            <a:ext cx="2288762" cy="1299580"/>
            <a:chOff x="8166356" y="4206241"/>
            <a:chExt cx="2288762" cy="1299580"/>
          </a:xfrm>
        </p:grpSpPr>
        <p:sp>
          <p:nvSpPr>
            <p:cNvPr id="13" name="椭圆 31"/>
            <p:cNvSpPr/>
            <p:nvPr/>
          </p:nvSpPr>
          <p:spPr>
            <a:xfrm>
              <a:off x="8166356" y="4206241"/>
              <a:ext cx="2288762" cy="1299580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accent2"/>
            </a:solidFill>
            <a:ln w="25400" cap="rnd">
              <a:noFill/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342129" y="4477466"/>
              <a:ext cx="1933942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演示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8021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24" name="组合 23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26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2049" name="组合 2048"/>
          <p:cNvGrpSpPr/>
          <p:nvPr/>
        </p:nvGrpSpPr>
        <p:grpSpPr>
          <a:xfrm>
            <a:off x="1720882" y="2098634"/>
            <a:ext cx="1784318" cy="2986806"/>
            <a:chOff x="1720882" y="2098634"/>
            <a:chExt cx="1784318" cy="2986806"/>
          </a:xfrm>
        </p:grpSpPr>
        <p:grpSp>
          <p:nvGrpSpPr>
            <p:cNvPr id="3" name="组合 2"/>
            <p:cNvGrpSpPr/>
            <p:nvPr/>
          </p:nvGrpSpPr>
          <p:grpSpPr>
            <a:xfrm>
              <a:off x="1720882" y="2098634"/>
              <a:ext cx="1784318" cy="2986806"/>
              <a:chOff x="2185671" y="2187575"/>
              <a:chExt cx="1459546" cy="2443163"/>
            </a:xfrm>
          </p:grpSpPr>
          <p:sp>
            <p:nvSpPr>
              <p:cNvPr id="5" name="MH_Other_1"/>
              <p:cNvSpPr/>
              <p:nvPr>
                <p:custDataLst>
                  <p:tags r:id="rId11"/>
                </p:custDataLst>
              </p:nvPr>
            </p:nvSpPr>
            <p:spPr>
              <a:xfrm>
                <a:off x="2185671" y="2355850"/>
                <a:ext cx="1459546" cy="2274888"/>
              </a:xfrm>
              <a:custGeom>
                <a:avLst/>
                <a:gdLst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09550 w 1400175"/>
                  <a:gd name="connsiteY3" fmla="*/ 2366962 h 2671762"/>
                  <a:gd name="connsiteX4" fmla="*/ 271463 w 1400175"/>
                  <a:gd name="connsiteY4" fmla="*/ 2509837 h 2671762"/>
                  <a:gd name="connsiteX5" fmla="*/ 338138 w 1400175"/>
                  <a:gd name="connsiteY5" fmla="*/ 2586037 h 2671762"/>
                  <a:gd name="connsiteX6" fmla="*/ 495300 w 1400175"/>
                  <a:gd name="connsiteY6" fmla="*/ 2671762 h 2671762"/>
                  <a:gd name="connsiteX7" fmla="*/ 547688 w 1400175"/>
                  <a:gd name="connsiteY7" fmla="*/ 2571750 h 2671762"/>
                  <a:gd name="connsiteX8" fmla="*/ 600075 w 1400175"/>
                  <a:gd name="connsiteY8" fmla="*/ 2524125 h 2671762"/>
                  <a:gd name="connsiteX9" fmla="*/ 695325 w 1400175"/>
                  <a:gd name="connsiteY9" fmla="*/ 2457450 h 2671762"/>
                  <a:gd name="connsiteX10" fmla="*/ 752475 w 1400175"/>
                  <a:gd name="connsiteY10" fmla="*/ 2400300 h 2671762"/>
                  <a:gd name="connsiteX11" fmla="*/ 866775 w 1400175"/>
                  <a:gd name="connsiteY11" fmla="*/ 2362200 h 2671762"/>
                  <a:gd name="connsiteX12" fmla="*/ 933450 w 1400175"/>
                  <a:gd name="connsiteY12" fmla="*/ 2481262 h 2671762"/>
                  <a:gd name="connsiteX13" fmla="*/ 1085850 w 1400175"/>
                  <a:gd name="connsiteY13" fmla="*/ 2533650 h 2671762"/>
                  <a:gd name="connsiteX14" fmla="*/ 1176338 w 1400175"/>
                  <a:gd name="connsiteY14" fmla="*/ 2552700 h 2671762"/>
                  <a:gd name="connsiteX15" fmla="*/ 1223963 w 1400175"/>
                  <a:gd name="connsiteY15" fmla="*/ 2514600 h 2671762"/>
                  <a:gd name="connsiteX16" fmla="*/ 1281113 w 1400175"/>
                  <a:gd name="connsiteY16" fmla="*/ 2476500 h 2671762"/>
                  <a:gd name="connsiteX17" fmla="*/ 1323975 w 1400175"/>
                  <a:gd name="connsiteY17" fmla="*/ 2447925 h 2671762"/>
                  <a:gd name="connsiteX18" fmla="*/ 1366838 w 1400175"/>
                  <a:gd name="connsiteY18" fmla="*/ 2428875 h 2671762"/>
                  <a:gd name="connsiteX19" fmla="*/ 1400175 w 1400175"/>
                  <a:gd name="connsiteY19" fmla="*/ 2457450 h 2671762"/>
                  <a:gd name="connsiteX20" fmla="*/ 1400175 w 1400175"/>
                  <a:gd name="connsiteY20" fmla="*/ 9525 h 2671762"/>
                  <a:gd name="connsiteX21" fmla="*/ 0 w 1400175"/>
                  <a:gd name="connsiteY21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385888 w 1400175"/>
                  <a:gd name="connsiteY18" fmla="*/ 2443163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00175" h="2671762">
                    <a:moveTo>
                      <a:pt x="0" y="0"/>
                    </a:moveTo>
                    <a:lnTo>
                      <a:pt x="0" y="2400300"/>
                    </a:lnTo>
                    <a:lnTo>
                      <a:pt x="157163" y="2328862"/>
                    </a:lnTo>
                    <a:cubicBezTo>
                      <a:pt x="261938" y="2370137"/>
                      <a:pt x="228600" y="2449512"/>
                      <a:pt x="271463" y="2509837"/>
                    </a:cubicBezTo>
                    <a:lnTo>
                      <a:pt x="338138" y="2586037"/>
                    </a:lnTo>
                    <a:lnTo>
                      <a:pt x="495300" y="2671762"/>
                    </a:lnTo>
                    <a:cubicBezTo>
                      <a:pt x="530225" y="2669381"/>
                      <a:pt x="530226" y="2596356"/>
                      <a:pt x="547688" y="2571750"/>
                    </a:cubicBezTo>
                    <a:cubicBezTo>
                      <a:pt x="565150" y="2547144"/>
                      <a:pt x="575469" y="2543175"/>
                      <a:pt x="600075" y="2524125"/>
                    </a:cubicBezTo>
                    <a:lnTo>
                      <a:pt x="695325" y="2457450"/>
                    </a:lnTo>
                    <a:lnTo>
                      <a:pt x="752475" y="2400300"/>
                    </a:lnTo>
                    <a:lnTo>
                      <a:pt x="866775" y="2362200"/>
                    </a:lnTo>
                    <a:cubicBezTo>
                      <a:pt x="896937" y="2375694"/>
                      <a:pt x="896938" y="2452687"/>
                      <a:pt x="933450" y="2481262"/>
                    </a:cubicBezTo>
                    <a:cubicBezTo>
                      <a:pt x="969962" y="2509837"/>
                      <a:pt x="1055687" y="2527300"/>
                      <a:pt x="1085850" y="2533650"/>
                    </a:cubicBezTo>
                    <a:lnTo>
                      <a:pt x="1176338" y="2552700"/>
                    </a:lnTo>
                    <a:cubicBezTo>
                      <a:pt x="1199357" y="2549525"/>
                      <a:pt x="1206501" y="2527300"/>
                      <a:pt x="1223963" y="2514600"/>
                    </a:cubicBezTo>
                    <a:cubicBezTo>
                      <a:pt x="1241426" y="2501900"/>
                      <a:pt x="1264444" y="2487612"/>
                      <a:pt x="1281113" y="2476500"/>
                    </a:cubicBezTo>
                    <a:lnTo>
                      <a:pt x="1323975" y="2447925"/>
                    </a:lnTo>
                    <a:cubicBezTo>
                      <a:pt x="1338262" y="2438400"/>
                      <a:pt x="1354138" y="2427288"/>
                      <a:pt x="1366838" y="2428875"/>
                    </a:cubicBezTo>
                    <a:lnTo>
                      <a:pt x="1385888" y="2443163"/>
                    </a:lnTo>
                    <a:cubicBezTo>
                      <a:pt x="1390650" y="1631950"/>
                      <a:pt x="1395413" y="820738"/>
                      <a:pt x="1400175" y="952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" name="MH_SubTitle_1"/>
              <p:cNvSpPr/>
              <p:nvPr>
                <p:custDataLst>
                  <p:tags r:id="rId12"/>
                </p:custDataLst>
              </p:nvPr>
            </p:nvSpPr>
            <p:spPr>
              <a:xfrm>
                <a:off x="2185671" y="2355851"/>
                <a:ext cx="1459546" cy="2195513"/>
              </a:xfrm>
              <a:custGeom>
                <a:avLst/>
                <a:gdLst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09550 w 1400175"/>
                  <a:gd name="connsiteY3" fmla="*/ 2366962 h 2671762"/>
                  <a:gd name="connsiteX4" fmla="*/ 271463 w 1400175"/>
                  <a:gd name="connsiteY4" fmla="*/ 2509837 h 2671762"/>
                  <a:gd name="connsiteX5" fmla="*/ 338138 w 1400175"/>
                  <a:gd name="connsiteY5" fmla="*/ 2586037 h 2671762"/>
                  <a:gd name="connsiteX6" fmla="*/ 495300 w 1400175"/>
                  <a:gd name="connsiteY6" fmla="*/ 2671762 h 2671762"/>
                  <a:gd name="connsiteX7" fmla="*/ 547688 w 1400175"/>
                  <a:gd name="connsiteY7" fmla="*/ 2571750 h 2671762"/>
                  <a:gd name="connsiteX8" fmla="*/ 600075 w 1400175"/>
                  <a:gd name="connsiteY8" fmla="*/ 2524125 h 2671762"/>
                  <a:gd name="connsiteX9" fmla="*/ 695325 w 1400175"/>
                  <a:gd name="connsiteY9" fmla="*/ 2457450 h 2671762"/>
                  <a:gd name="connsiteX10" fmla="*/ 752475 w 1400175"/>
                  <a:gd name="connsiteY10" fmla="*/ 2400300 h 2671762"/>
                  <a:gd name="connsiteX11" fmla="*/ 866775 w 1400175"/>
                  <a:gd name="connsiteY11" fmla="*/ 2362200 h 2671762"/>
                  <a:gd name="connsiteX12" fmla="*/ 933450 w 1400175"/>
                  <a:gd name="connsiteY12" fmla="*/ 2481262 h 2671762"/>
                  <a:gd name="connsiteX13" fmla="*/ 1085850 w 1400175"/>
                  <a:gd name="connsiteY13" fmla="*/ 2533650 h 2671762"/>
                  <a:gd name="connsiteX14" fmla="*/ 1176338 w 1400175"/>
                  <a:gd name="connsiteY14" fmla="*/ 2552700 h 2671762"/>
                  <a:gd name="connsiteX15" fmla="*/ 1223963 w 1400175"/>
                  <a:gd name="connsiteY15" fmla="*/ 2514600 h 2671762"/>
                  <a:gd name="connsiteX16" fmla="*/ 1281113 w 1400175"/>
                  <a:gd name="connsiteY16" fmla="*/ 2476500 h 2671762"/>
                  <a:gd name="connsiteX17" fmla="*/ 1323975 w 1400175"/>
                  <a:gd name="connsiteY17" fmla="*/ 2447925 h 2671762"/>
                  <a:gd name="connsiteX18" fmla="*/ 1366838 w 1400175"/>
                  <a:gd name="connsiteY18" fmla="*/ 2428875 h 2671762"/>
                  <a:gd name="connsiteX19" fmla="*/ 1400175 w 1400175"/>
                  <a:gd name="connsiteY19" fmla="*/ 2457450 h 2671762"/>
                  <a:gd name="connsiteX20" fmla="*/ 1400175 w 1400175"/>
                  <a:gd name="connsiteY20" fmla="*/ 9525 h 2671762"/>
                  <a:gd name="connsiteX21" fmla="*/ 0 w 1400175"/>
                  <a:gd name="connsiteY21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385888 w 1400175"/>
                  <a:gd name="connsiteY18" fmla="*/ 2443163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00175" h="2671762">
                    <a:moveTo>
                      <a:pt x="0" y="0"/>
                    </a:moveTo>
                    <a:lnTo>
                      <a:pt x="0" y="2400300"/>
                    </a:lnTo>
                    <a:lnTo>
                      <a:pt x="157163" y="2328862"/>
                    </a:lnTo>
                    <a:cubicBezTo>
                      <a:pt x="261938" y="2370137"/>
                      <a:pt x="228600" y="2449512"/>
                      <a:pt x="271463" y="2509837"/>
                    </a:cubicBezTo>
                    <a:lnTo>
                      <a:pt x="338138" y="2586037"/>
                    </a:lnTo>
                    <a:lnTo>
                      <a:pt x="495300" y="2671762"/>
                    </a:lnTo>
                    <a:cubicBezTo>
                      <a:pt x="530225" y="2669381"/>
                      <a:pt x="530226" y="2596356"/>
                      <a:pt x="547688" y="2571750"/>
                    </a:cubicBezTo>
                    <a:cubicBezTo>
                      <a:pt x="565150" y="2547144"/>
                      <a:pt x="575469" y="2543175"/>
                      <a:pt x="600075" y="2524125"/>
                    </a:cubicBezTo>
                    <a:lnTo>
                      <a:pt x="695325" y="2457450"/>
                    </a:lnTo>
                    <a:lnTo>
                      <a:pt x="752475" y="2400300"/>
                    </a:lnTo>
                    <a:lnTo>
                      <a:pt x="866775" y="2362200"/>
                    </a:lnTo>
                    <a:cubicBezTo>
                      <a:pt x="896937" y="2375694"/>
                      <a:pt x="896938" y="2452687"/>
                      <a:pt x="933450" y="2481262"/>
                    </a:cubicBezTo>
                    <a:cubicBezTo>
                      <a:pt x="969962" y="2509837"/>
                      <a:pt x="1055687" y="2527300"/>
                      <a:pt x="1085850" y="2533650"/>
                    </a:cubicBezTo>
                    <a:lnTo>
                      <a:pt x="1176338" y="2552700"/>
                    </a:lnTo>
                    <a:cubicBezTo>
                      <a:pt x="1199357" y="2549525"/>
                      <a:pt x="1206501" y="2527300"/>
                      <a:pt x="1223963" y="2514600"/>
                    </a:cubicBezTo>
                    <a:cubicBezTo>
                      <a:pt x="1241426" y="2501900"/>
                      <a:pt x="1264444" y="2487612"/>
                      <a:pt x="1281113" y="2476500"/>
                    </a:cubicBezTo>
                    <a:lnTo>
                      <a:pt x="1323975" y="2447925"/>
                    </a:lnTo>
                    <a:cubicBezTo>
                      <a:pt x="1338262" y="2438400"/>
                      <a:pt x="1354138" y="2427288"/>
                      <a:pt x="1366838" y="2428875"/>
                    </a:cubicBezTo>
                    <a:lnTo>
                      <a:pt x="1385888" y="2443163"/>
                    </a:lnTo>
                    <a:cubicBezTo>
                      <a:pt x="1390650" y="1631950"/>
                      <a:pt x="1395413" y="820738"/>
                      <a:pt x="1400175" y="952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46800" rIns="72000" bIns="108000" anchor="ctr">
                <a:normAutofit/>
              </a:bodyPr>
              <a:lstStyle/>
              <a:p>
                <a:pPr algn="ctr">
                  <a:lnSpc>
                    <a:spcPct val="110000"/>
                  </a:lnSpc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7" name="MH_Other_2"/>
              <p:cNvSpPr/>
              <p:nvPr>
                <p:custDataLst>
                  <p:tags r:id="rId13"/>
                </p:custDataLst>
              </p:nvPr>
            </p:nvSpPr>
            <p:spPr>
              <a:xfrm rot="19833143">
                <a:off x="2779713" y="2187575"/>
                <a:ext cx="355600" cy="336550"/>
              </a:xfrm>
              <a:custGeom>
                <a:avLst/>
                <a:gdLst/>
                <a:ahLst/>
                <a:cxnLst/>
                <a:rect l="l" t="t" r="r" b="b"/>
                <a:pathLst>
                  <a:path w="1059063" h="1007997">
                    <a:moveTo>
                      <a:pt x="703357" y="0"/>
                    </a:moveTo>
                    <a:lnTo>
                      <a:pt x="1059063" y="345377"/>
                    </a:lnTo>
                    <a:cubicBezTo>
                      <a:pt x="1011759" y="390684"/>
                      <a:pt x="950318" y="412745"/>
                      <a:pt x="888735" y="411717"/>
                    </a:cubicBezTo>
                    <a:lnTo>
                      <a:pt x="615617" y="668531"/>
                    </a:lnTo>
                    <a:cubicBezTo>
                      <a:pt x="643882" y="763675"/>
                      <a:pt x="628025" y="864389"/>
                      <a:pt x="564718" y="936620"/>
                    </a:cubicBezTo>
                    <a:lnTo>
                      <a:pt x="370217" y="747767"/>
                    </a:lnTo>
                    <a:cubicBezTo>
                      <a:pt x="247618" y="834750"/>
                      <a:pt x="146199" y="930329"/>
                      <a:pt x="0" y="1007997"/>
                    </a:cubicBezTo>
                    <a:cubicBezTo>
                      <a:pt x="95002" y="875886"/>
                      <a:pt x="190003" y="777809"/>
                      <a:pt x="284746" y="664777"/>
                    </a:cubicBezTo>
                    <a:lnTo>
                      <a:pt x="96361" y="481861"/>
                    </a:lnTo>
                    <a:cubicBezTo>
                      <a:pt x="152055" y="429106"/>
                      <a:pt x="226831" y="406169"/>
                      <a:pt x="303394" y="411783"/>
                    </a:cubicBezTo>
                    <a:cubicBezTo>
                      <a:pt x="325459" y="413401"/>
                      <a:pt x="347673" y="417390"/>
                      <a:pt x="369433" y="424372"/>
                    </a:cubicBezTo>
                    <a:lnTo>
                      <a:pt x="642990" y="154959"/>
                    </a:lnTo>
                    <a:cubicBezTo>
                      <a:pt x="643358" y="99193"/>
                      <a:pt x="663662" y="44083"/>
                      <a:pt x="703357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rgbClr val="BDBDBD"/>
                  </a:gs>
                  <a:gs pos="64000">
                    <a:srgbClr val="C7CACA"/>
                  </a:gs>
                  <a:gs pos="0">
                    <a:srgbClr val="8A8F8F"/>
                  </a:gs>
                  <a:gs pos="35000">
                    <a:srgbClr val="8A8F8F"/>
                  </a:gs>
                </a:gsLst>
                <a:lin ang="2700000" scaled="1"/>
                <a:tileRect/>
              </a:gradFill>
              <a:ln w="12700"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1897900" y="3091722"/>
              <a:ext cx="1444914" cy="10895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演示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2048" name="组合 2047"/>
          <p:cNvGrpSpPr/>
          <p:nvPr/>
        </p:nvGrpSpPr>
        <p:grpSpPr>
          <a:xfrm>
            <a:off x="3982271" y="2098634"/>
            <a:ext cx="1784318" cy="2986806"/>
            <a:chOff x="3982271" y="2098634"/>
            <a:chExt cx="1784318" cy="2986806"/>
          </a:xfrm>
        </p:grpSpPr>
        <p:grpSp>
          <p:nvGrpSpPr>
            <p:cNvPr id="4" name="组合 3"/>
            <p:cNvGrpSpPr/>
            <p:nvPr/>
          </p:nvGrpSpPr>
          <p:grpSpPr>
            <a:xfrm>
              <a:off x="3982271" y="2098634"/>
              <a:ext cx="1784318" cy="2986806"/>
              <a:chOff x="3774760" y="3448050"/>
              <a:chExt cx="1459546" cy="2443163"/>
            </a:xfrm>
          </p:grpSpPr>
          <p:sp>
            <p:nvSpPr>
              <p:cNvPr id="9" name="MH_Other_3"/>
              <p:cNvSpPr/>
              <p:nvPr>
                <p:custDataLst>
                  <p:tags r:id="rId8"/>
                </p:custDataLst>
              </p:nvPr>
            </p:nvSpPr>
            <p:spPr>
              <a:xfrm>
                <a:off x="3774760" y="3616325"/>
                <a:ext cx="1459546" cy="2274888"/>
              </a:xfrm>
              <a:custGeom>
                <a:avLst/>
                <a:gdLst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09550 w 1400175"/>
                  <a:gd name="connsiteY3" fmla="*/ 2366962 h 2671762"/>
                  <a:gd name="connsiteX4" fmla="*/ 271463 w 1400175"/>
                  <a:gd name="connsiteY4" fmla="*/ 2509837 h 2671762"/>
                  <a:gd name="connsiteX5" fmla="*/ 338138 w 1400175"/>
                  <a:gd name="connsiteY5" fmla="*/ 2586037 h 2671762"/>
                  <a:gd name="connsiteX6" fmla="*/ 495300 w 1400175"/>
                  <a:gd name="connsiteY6" fmla="*/ 2671762 h 2671762"/>
                  <a:gd name="connsiteX7" fmla="*/ 547688 w 1400175"/>
                  <a:gd name="connsiteY7" fmla="*/ 2571750 h 2671762"/>
                  <a:gd name="connsiteX8" fmla="*/ 600075 w 1400175"/>
                  <a:gd name="connsiteY8" fmla="*/ 2524125 h 2671762"/>
                  <a:gd name="connsiteX9" fmla="*/ 695325 w 1400175"/>
                  <a:gd name="connsiteY9" fmla="*/ 2457450 h 2671762"/>
                  <a:gd name="connsiteX10" fmla="*/ 752475 w 1400175"/>
                  <a:gd name="connsiteY10" fmla="*/ 2400300 h 2671762"/>
                  <a:gd name="connsiteX11" fmla="*/ 866775 w 1400175"/>
                  <a:gd name="connsiteY11" fmla="*/ 2362200 h 2671762"/>
                  <a:gd name="connsiteX12" fmla="*/ 933450 w 1400175"/>
                  <a:gd name="connsiteY12" fmla="*/ 2481262 h 2671762"/>
                  <a:gd name="connsiteX13" fmla="*/ 1085850 w 1400175"/>
                  <a:gd name="connsiteY13" fmla="*/ 2533650 h 2671762"/>
                  <a:gd name="connsiteX14" fmla="*/ 1176338 w 1400175"/>
                  <a:gd name="connsiteY14" fmla="*/ 2552700 h 2671762"/>
                  <a:gd name="connsiteX15" fmla="*/ 1223963 w 1400175"/>
                  <a:gd name="connsiteY15" fmla="*/ 2514600 h 2671762"/>
                  <a:gd name="connsiteX16" fmla="*/ 1281113 w 1400175"/>
                  <a:gd name="connsiteY16" fmla="*/ 2476500 h 2671762"/>
                  <a:gd name="connsiteX17" fmla="*/ 1323975 w 1400175"/>
                  <a:gd name="connsiteY17" fmla="*/ 2447925 h 2671762"/>
                  <a:gd name="connsiteX18" fmla="*/ 1366838 w 1400175"/>
                  <a:gd name="connsiteY18" fmla="*/ 2428875 h 2671762"/>
                  <a:gd name="connsiteX19" fmla="*/ 1400175 w 1400175"/>
                  <a:gd name="connsiteY19" fmla="*/ 2457450 h 2671762"/>
                  <a:gd name="connsiteX20" fmla="*/ 1400175 w 1400175"/>
                  <a:gd name="connsiteY20" fmla="*/ 9525 h 2671762"/>
                  <a:gd name="connsiteX21" fmla="*/ 0 w 1400175"/>
                  <a:gd name="connsiteY21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385888 w 1400175"/>
                  <a:gd name="connsiteY18" fmla="*/ 2443163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00175" h="2671762">
                    <a:moveTo>
                      <a:pt x="0" y="0"/>
                    </a:moveTo>
                    <a:lnTo>
                      <a:pt x="0" y="2400300"/>
                    </a:lnTo>
                    <a:lnTo>
                      <a:pt x="157163" y="2328862"/>
                    </a:lnTo>
                    <a:cubicBezTo>
                      <a:pt x="261938" y="2370137"/>
                      <a:pt x="228600" y="2449512"/>
                      <a:pt x="271463" y="2509837"/>
                    </a:cubicBezTo>
                    <a:lnTo>
                      <a:pt x="338138" y="2586037"/>
                    </a:lnTo>
                    <a:lnTo>
                      <a:pt x="495300" y="2671762"/>
                    </a:lnTo>
                    <a:cubicBezTo>
                      <a:pt x="530225" y="2669381"/>
                      <a:pt x="530226" y="2596356"/>
                      <a:pt x="547688" y="2571750"/>
                    </a:cubicBezTo>
                    <a:cubicBezTo>
                      <a:pt x="565150" y="2547144"/>
                      <a:pt x="575469" y="2543175"/>
                      <a:pt x="600075" y="2524125"/>
                    </a:cubicBezTo>
                    <a:lnTo>
                      <a:pt x="695325" y="2457450"/>
                    </a:lnTo>
                    <a:lnTo>
                      <a:pt x="752475" y="2400300"/>
                    </a:lnTo>
                    <a:lnTo>
                      <a:pt x="866775" y="2362200"/>
                    </a:lnTo>
                    <a:cubicBezTo>
                      <a:pt x="896937" y="2375694"/>
                      <a:pt x="896938" y="2452687"/>
                      <a:pt x="933450" y="2481262"/>
                    </a:cubicBezTo>
                    <a:cubicBezTo>
                      <a:pt x="969962" y="2509837"/>
                      <a:pt x="1055687" y="2527300"/>
                      <a:pt x="1085850" y="2533650"/>
                    </a:cubicBezTo>
                    <a:lnTo>
                      <a:pt x="1176338" y="2552700"/>
                    </a:lnTo>
                    <a:cubicBezTo>
                      <a:pt x="1199357" y="2549525"/>
                      <a:pt x="1206501" y="2527300"/>
                      <a:pt x="1223963" y="2514600"/>
                    </a:cubicBezTo>
                    <a:cubicBezTo>
                      <a:pt x="1241426" y="2501900"/>
                      <a:pt x="1264444" y="2487612"/>
                      <a:pt x="1281113" y="2476500"/>
                    </a:cubicBezTo>
                    <a:lnTo>
                      <a:pt x="1323975" y="2447925"/>
                    </a:lnTo>
                    <a:cubicBezTo>
                      <a:pt x="1338262" y="2438400"/>
                      <a:pt x="1354138" y="2427288"/>
                      <a:pt x="1366838" y="2428875"/>
                    </a:cubicBezTo>
                    <a:lnTo>
                      <a:pt x="1385888" y="2443163"/>
                    </a:lnTo>
                    <a:cubicBezTo>
                      <a:pt x="1390650" y="1631950"/>
                      <a:pt x="1395413" y="820738"/>
                      <a:pt x="1400175" y="952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MH_SubTitle_2"/>
              <p:cNvSpPr/>
              <p:nvPr>
                <p:custDataLst>
                  <p:tags r:id="rId9"/>
                </p:custDataLst>
              </p:nvPr>
            </p:nvSpPr>
            <p:spPr>
              <a:xfrm>
                <a:off x="3774760" y="3616326"/>
                <a:ext cx="1459546" cy="2195513"/>
              </a:xfrm>
              <a:custGeom>
                <a:avLst/>
                <a:gdLst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09550 w 1400175"/>
                  <a:gd name="connsiteY3" fmla="*/ 2366962 h 2671762"/>
                  <a:gd name="connsiteX4" fmla="*/ 271463 w 1400175"/>
                  <a:gd name="connsiteY4" fmla="*/ 2509837 h 2671762"/>
                  <a:gd name="connsiteX5" fmla="*/ 338138 w 1400175"/>
                  <a:gd name="connsiteY5" fmla="*/ 2586037 h 2671762"/>
                  <a:gd name="connsiteX6" fmla="*/ 495300 w 1400175"/>
                  <a:gd name="connsiteY6" fmla="*/ 2671762 h 2671762"/>
                  <a:gd name="connsiteX7" fmla="*/ 547688 w 1400175"/>
                  <a:gd name="connsiteY7" fmla="*/ 2571750 h 2671762"/>
                  <a:gd name="connsiteX8" fmla="*/ 600075 w 1400175"/>
                  <a:gd name="connsiteY8" fmla="*/ 2524125 h 2671762"/>
                  <a:gd name="connsiteX9" fmla="*/ 695325 w 1400175"/>
                  <a:gd name="connsiteY9" fmla="*/ 2457450 h 2671762"/>
                  <a:gd name="connsiteX10" fmla="*/ 752475 w 1400175"/>
                  <a:gd name="connsiteY10" fmla="*/ 2400300 h 2671762"/>
                  <a:gd name="connsiteX11" fmla="*/ 866775 w 1400175"/>
                  <a:gd name="connsiteY11" fmla="*/ 2362200 h 2671762"/>
                  <a:gd name="connsiteX12" fmla="*/ 933450 w 1400175"/>
                  <a:gd name="connsiteY12" fmla="*/ 2481262 h 2671762"/>
                  <a:gd name="connsiteX13" fmla="*/ 1085850 w 1400175"/>
                  <a:gd name="connsiteY13" fmla="*/ 2533650 h 2671762"/>
                  <a:gd name="connsiteX14" fmla="*/ 1176338 w 1400175"/>
                  <a:gd name="connsiteY14" fmla="*/ 2552700 h 2671762"/>
                  <a:gd name="connsiteX15" fmla="*/ 1223963 w 1400175"/>
                  <a:gd name="connsiteY15" fmla="*/ 2514600 h 2671762"/>
                  <a:gd name="connsiteX16" fmla="*/ 1281113 w 1400175"/>
                  <a:gd name="connsiteY16" fmla="*/ 2476500 h 2671762"/>
                  <a:gd name="connsiteX17" fmla="*/ 1323975 w 1400175"/>
                  <a:gd name="connsiteY17" fmla="*/ 2447925 h 2671762"/>
                  <a:gd name="connsiteX18" fmla="*/ 1366838 w 1400175"/>
                  <a:gd name="connsiteY18" fmla="*/ 2428875 h 2671762"/>
                  <a:gd name="connsiteX19" fmla="*/ 1400175 w 1400175"/>
                  <a:gd name="connsiteY19" fmla="*/ 2457450 h 2671762"/>
                  <a:gd name="connsiteX20" fmla="*/ 1400175 w 1400175"/>
                  <a:gd name="connsiteY20" fmla="*/ 9525 h 2671762"/>
                  <a:gd name="connsiteX21" fmla="*/ 0 w 1400175"/>
                  <a:gd name="connsiteY21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385888 w 1400175"/>
                  <a:gd name="connsiteY18" fmla="*/ 2443163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00175" h="2671762">
                    <a:moveTo>
                      <a:pt x="0" y="0"/>
                    </a:moveTo>
                    <a:lnTo>
                      <a:pt x="0" y="2400300"/>
                    </a:lnTo>
                    <a:lnTo>
                      <a:pt x="157163" y="2328862"/>
                    </a:lnTo>
                    <a:cubicBezTo>
                      <a:pt x="261938" y="2370137"/>
                      <a:pt x="228600" y="2449512"/>
                      <a:pt x="271463" y="2509837"/>
                    </a:cubicBezTo>
                    <a:lnTo>
                      <a:pt x="338138" y="2586037"/>
                    </a:lnTo>
                    <a:lnTo>
                      <a:pt x="495300" y="2671762"/>
                    </a:lnTo>
                    <a:cubicBezTo>
                      <a:pt x="530225" y="2669381"/>
                      <a:pt x="530226" y="2596356"/>
                      <a:pt x="547688" y="2571750"/>
                    </a:cubicBezTo>
                    <a:cubicBezTo>
                      <a:pt x="565150" y="2547144"/>
                      <a:pt x="575469" y="2543175"/>
                      <a:pt x="600075" y="2524125"/>
                    </a:cubicBezTo>
                    <a:lnTo>
                      <a:pt x="695325" y="2457450"/>
                    </a:lnTo>
                    <a:lnTo>
                      <a:pt x="752475" y="2400300"/>
                    </a:lnTo>
                    <a:lnTo>
                      <a:pt x="866775" y="2362200"/>
                    </a:lnTo>
                    <a:cubicBezTo>
                      <a:pt x="896937" y="2375694"/>
                      <a:pt x="896938" y="2452687"/>
                      <a:pt x="933450" y="2481262"/>
                    </a:cubicBezTo>
                    <a:cubicBezTo>
                      <a:pt x="969962" y="2509837"/>
                      <a:pt x="1055687" y="2527300"/>
                      <a:pt x="1085850" y="2533650"/>
                    </a:cubicBezTo>
                    <a:lnTo>
                      <a:pt x="1176338" y="2552700"/>
                    </a:lnTo>
                    <a:cubicBezTo>
                      <a:pt x="1199357" y="2549525"/>
                      <a:pt x="1206501" y="2527300"/>
                      <a:pt x="1223963" y="2514600"/>
                    </a:cubicBezTo>
                    <a:cubicBezTo>
                      <a:pt x="1241426" y="2501900"/>
                      <a:pt x="1264444" y="2487612"/>
                      <a:pt x="1281113" y="2476500"/>
                    </a:cubicBezTo>
                    <a:lnTo>
                      <a:pt x="1323975" y="2447925"/>
                    </a:lnTo>
                    <a:cubicBezTo>
                      <a:pt x="1338262" y="2438400"/>
                      <a:pt x="1354138" y="2427288"/>
                      <a:pt x="1366838" y="2428875"/>
                    </a:cubicBezTo>
                    <a:lnTo>
                      <a:pt x="1385888" y="2443163"/>
                    </a:lnTo>
                    <a:cubicBezTo>
                      <a:pt x="1390650" y="1631950"/>
                      <a:pt x="1395413" y="820738"/>
                      <a:pt x="1400175" y="952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46800" rIns="72000" bIns="108000" anchor="ctr">
                <a:normAutofit/>
              </a:bodyPr>
              <a:lstStyle/>
              <a:p>
                <a:pPr algn="ctr">
                  <a:lnSpc>
                    <a:spcPct val="110000"/>
                  </a:lnSpc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MH_Other_4"/>
              <p:cNvSpPr/>
              <p:nvPr>
                <p:custDataLst>
                  <p:tags r:id="rId10"/>
                </p:custDataLst>
              </p:nvPr>
            </p:nvSpPr>
            <p:spPr>
              <a:xfrm rot="19833143">
                <a:off x="4370388" y="3448050"/>
                <a:ext cx="354012" cy="336550"/>
              </a:xfrm>
              <a:custGeom>
                <a:avLst/>
                <a:gdLst/>
                <a:ahLst/>
                <a:cxnLst/>
                <a:rect l="l" t="t" r="r" b="b"/>
                <a:pathLst>
                  <a:path w="1059063" h="1007997">
                    <a:moveTo>
                      <a:pt x="703357" y="0"/>
                    </a:moveTo>
                    <a:lnTo>
                      <a:pt x="1059063" y="345377"/>
                    </a:lnTo>
                    <a:cubicBezTo>
                      <a:pt x="1011759" y="390684"/>
                      <a:pt x="950318" y="412745"/>
                      <a:pt x="888735" y="411717"/>
                    </a:cubicBezTo>
                    <a:lnTo>
                      <a:pt x="615617" y="668531"/>
                    </a:lnTo>
                    <a:cubicBezTo>
                      <a:pt x="643882" y="763675"/>
                      <a:pt x="628025" y="864389"/>
                      <a:pt x="564718" y="936620"/>
                    </a:cubicBezTo>
                    <a:lnTo>
                      <a:pt x="370217" y="747767"/>
                    </a:lnTo>
                    <a:cubicBezTo>
                      <a:pt x="247618" y="834750"/>
                      <a:pt x="146199" y="930329"/>
                      <a:pt x="0" y="1007997"/>
                    </a:cubicBezTo>
                    <a:cubicBezTo>
                      <a:pt x="95002" y="875886"/>
                      <a:pt x="190003" y="777809"/>
                      <a:pt x="284746" y="664777"/>
                    </a:cubicBezTo>
                    <a:lnTo>
                      <a:pt x="96361" y="481861"/>
                    </a:lnTo>
                    <a:cubicBezTo>
                      <a:pt x="152055" y="429106"/>
                      <a:pt x="226831" y="406169"/>
                      <a:pt x="303394" y="411783"/>
                    </a:cubicBezTo>
                    <a:cubicBezTo>
                      <a:pt x="325459" y="413401"/>
                      <a:pt x="347673" y="417390"/>
                      <a:pt x="369433" y="424372"/>
                    </a:cubicBezTo>
                    <a:lnTo>
                      <a:pt x="642990" y="154959"/>
                    </a:lnTo>
                    <a:cubicBezTo>
                      <a:pt x="643358" y="99193"/>
                      <a:pt x="663662" y="44083"/>
                      <a:pt x="703357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rgbClr val="BDBDBD"/>
                  </a:gs>
                  <a:gs pos="64000">
                    <a:srgbClr val="C7CACA"/>
                  </a:gs>
                  <a:gs pos="0">
                    <a:srgbClr val="8A8F8F"/>
                  </a:gs>
                  <a:gs pos="35000">
                    <a:srgbClr val="8A8F8F"/>
                  </a:gs>
                </a:gsLst>
                <a:lin ang="2700000" scaled="1"/>
                <a:tileRect/>
              </a:gradFill>
              <a:ln w="12700"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1" name="矩形 30"/>
            <p:cNvSpPr/>
            <p:nvPr/>
          </p:nvSpPr>
          <p:spPr>
            <a:xfrm>
              <a:off x="4128798" y="3091722"/>
              <a:ext cx="1444914" cy="10895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演示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243660" y="2098634"/>
            <a:ext cx="1784318" cy="2986806"/>
            <a:chOff x="6243660" y="2098634"/>
            <a:chExt cx="1784318" cy="2986806"/>
          </a:xfrm>
        </p:grpSpPr>
        <p:grpSp>
          <p:nvGrpSpPr>
            <p:cNvPr id="8" name="组合 7"/>
            <p:cNvGrpSpPr/>
            <p:nvPr/>
          </p:nvGrpSpPr>
          <p:grpSpPr>
            <a:xfrm>
              <a:off x="6243660" y="2098634"/>
              <a:ext cx="1784318" cy="2986806"/>
              <a:chOff x="5363846" y="2187575"/>
              <a:chExt cx="1459546" cy="2443163"/>
            </a:xfrm>
          </p:grpSpPr>
          <p:sp>
            <p:nvSpPr>
              <p:cNvPr id="13" name="MH_Other_5"/>
              <p:cNvSpPr/>
              <p:nvPr>
                <p:custDataLst>
                  <p:tags r:id="rId5"/>
                </p:custDataLst>
              </p:nvPr>
            </p:nvSpPr>
            <p:spPr>
              <a:xfrm>
                <a:off x="5363846" y="2355850"/>
                <a:ext cx="1459546" cy="2274888"/>
              </a:xfrm>
              <a:custGeom>
                <a:avLst/>
                <a:gdLst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09550 w 1400175"/>
                  <a:gd name="connsiteY3" fmla="*/ 2366962 h 2671762"/>
                  <a:gd name="connsiteX4" fmla="*/ 271463 w 1400175"/>
                  <a:gd name="connsiteY4" fmla="*/ 2509837 h 2671762"/>
                  <a:gd name="connsiteX5" fmla="*/ 338138 w 1400175"/>
                  <a:gd name="connsiteY5" fmla="*/ 2586037 h 2671762"/>
                  <a:gd name="connsiteX6" fmla="*/ 495300 w 1400175"/>
                  <a:gd name="connsiteY6" fmla="*/ 2671762 h 2671762"/>
                  <a:gd name="connsiteX7" fmla="*/ 547688 w 1400175"/>
                  <a:gd name="connsiteY7" fmla="*/ 2571750 h 2671762"/>
                  <a:gd name="connsiteX8" fmla="*/ 600075 w 1400175"/>
                  <a:gd name="connsiteY8" fmla="*/ 2524125 h 2671762"/>
                  <a:gd name="connsiteX9" fmla="*/ 695325 w 1400175"/>
                  <a:gd name="connsiteY9" fmla="*/ 2457450 h 2671762"/>
                  <a:gd name="connsiteX10" fmla="*/ 752475 w 1400175"/>
                  <a:gd name="connsiteY10" fmla="*/ 2400300 h 2671762"/>
                  <a:gd name="connsiteX11" fmla="*/ 866775 w 1400175"/>
                  <a:gd name="connsiteY11" fmla="*/ 2362200 h 2671762"/>
                  <a:gd name="connsiteX12" fmla="*/ 933450 w 1400175"/>
                  <a:gd name="connsiteY12" fmla="*/ 2481262 h 2671762"/>
                  <a:gd name="connsiteX13" fmla="*/ 1085850 w 1400175"/>
                  <a:gd name="connsiteY13" fmla="*/ 2533650 h 2671762"/>
                  <a:gd name="connsiteX14" fmla="*/ 1176338 w 1400175"/>
                  <a:gd name="connsiteY14" fmla="*/ 2552700 h 2671762"/>
                  <a:gd name="connsiteX15" fmla="*/ 1223963 w 1400175"/>
                  <a:gd name="connsiteY15" fmla="*/ 2514600 h 2671762"/>
                  <a:gd name="connsiteX16" fmla="*/ 1281113 w 1400175"/>
                  <a:gd name="connsiteY16" fmla="*/ 2476500 h 2671762"/>
                  <a:gd name="connsiteX17" fmla="*/ 1323975 w 1400175"/>
                  <a:gd name="connsiteY17" fmla="*/ 2447925 h 2671762"/>
                  <a:gd name="connsiteX18" fmla="*/ 1366838 w 1400175"/>
                  <a:gd name="connsiteY18" fmla="*/ 2428875 h 2671762"/>
                  <a:gd name="connsiteX19" fmla="*/ 1400175 w 1400175"/>
                  <a:gd name="connsiteY19" fmla="*/ 2457450 h 2671762"/>
                  <a:gd name="connsiteX20" fmla="*/ 1400175 w 1400175"/>
                  <a:gd name="connsiteY20" fmla="*/ 9525 h 2671762"/>
                  <a:gd name="connsiteX21" fmla="*/ 0 w 1400175"/>
                  <a:gd name="connsiteY21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385888 w 1400175"/>
                  <a:gd name="connsiteY18" fmla="*/ 2443163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00175" h="2671762">
                    <a:moveTo>
                      <a:pt x="0" y="0"/>
                    </a:moveTo>
                    <a:lnTo>
                      <a:pt x="0" y="2400300"/>
                    </a:lnTo>
                    <a:lnTo>
                      <a:pt x="157163" y="2328862"/>
                    </a:lnTo>
                    <a:cubicBezTo>
                      <a:pt x="261938" y="2370137"/>
                      <a:pt x="228600" y="2449512"/>
                      <a:pt x="271463" y="2509837"/>
                    </a:cubicBezTo>
                    <a:lnTo>
                      <a:pt x="338138" y="2586037"/>
                    </a:lnTo>
                    <a:lnTo>
                      <a:pt x="495300" y="2671762"/>
                    </a:lnTo>
                    <a:cubicBezTo>
                      <a:pt x="530225" y="2669381"/>
                      <a:pt x="530226" y="2596356"/>
                      <a:pt x="547688" y="2571750"/>
                    </a:cubicBezTo>
                    <a:cubicBezTo>
                      <a:pt x="565150" y="2547144"/>
                      <a:pt x="575469" y="2543175"/>
                      <a:pt x="600075" y="2524125"/>
                    </a:cubicBezTo>
                    <a:lnTo>
                      <a:pt x="695325" y="2457450"/>
                    </a:lnTo>
                    <a:lnTo>
                      <a:pt x="752475" y="2400300"/>
                    </a:lnTo>
                    <a:lnTo>
                      <a:pt x="866775" y="2362200"/>
                    </a:lnTo>
                    <a:cubicBezTo>
                      <a:pt x="896937" y="2375694"/>
                      <a:pt x="896938" y="2452687"/>
                      <a:pt x="933450" y="2481262"/>
                    </a:cubicBezTo>
                    <a:cubicBezTo>
                      <a:pt x="969962" y="2509837"/>
                      <a:pt x="1055687" y="2527300"/>
                      <a:pt x="1085850" y="2533650"/>
                    </a:cubicBezTo>
                    <a:lnTo>
                      <a:pt x="1176338" y="2552700"/>
                    </a:lnTo>
                    <a:cubicBezTo>
                      <a:pt x="1199357" y="2549525"/>
                      <a:pt x="1206501" y="2527300"/>
                      <a:pt x="1223963" y="2514600"/>
                    </a:cubicBezTo>
                    <a:cubicBezTo>
                      <a:pt x="1241426" y="2501900"/>
                      <a:pt x="1264444" y="2487612"/>
                      <a:pt x="1281113" y="2476500"/>
                    </a:cubicBezTo>
                    <a:lnTo>
                      <a:pt x="1323975" y="2447925"/>
                    </a:lnTo>
                    <a:cubicBezTo>
                      <a:pt x="1338262" y="2438400"/>
                      <a:pt x="1354138" y="2427288"/>
                      <a:pt x="1366838" y="2428875"/>
                    </a:cubicBezTo>
                    <a:lnTo>
                      <a:pt x="1385888" y="2443163"/>
                    </a:lnTo>
                    <a:cubicBezTo>
                      <a:pt x="1390650" y="1631950"/>
                      <a:pt x="1395413" y="820738"/>
                      <a:pt x="1400175" y="952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MH_SubTitle_3"/>
              <p:cNvSpPr/>
              <p:nvPr>
                <p:custDataLst>
                  <p:tags r:id="rId6"/>
                </p:custDataLst>
              </p:nvPr>
            </p:nvSpPr>
            <p:spPr>
              <a:xfrm>
                <a:off x="5363846" y="2355851"/>
                <a:ext cx="1459546" cy="2195513"/>
              </a:xfrm>
              <a:custGeom>
                <a:avLst/>
                <a:gdLst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09550 w 1400175"/>
                  <a:gd name="connsiteY3" fmla="*/ 2366962 h 2671762"/>
                  <a:gd name="connsiteX4" fmla="*/ 271463 w 1400175"/>
                  <a:gd name="connsiteY4" fmla="*/ 2509837 h 2671762"/>
                  <a:gd name="connsiteX5" fmla="*/ 338138 w 1400175"/>
                  <a:gd name="connsiteY5" fmla="*/ 2586037 h 2671762"/>
                  <a:gd name="connsiteX6" fmla="*/ 495300 w 1400175"/>
                  <a:gd name="connsiteY6" fmla="*/ 2671762 h 2671762"/>
                  <a:gd name="connsiteX7" fmla="*/ 547688 w 1400175"/>
                  <a:gd name="connsiteY7" fmla="*/ 2571750 h 2671762"/>
                  <a:gd name="connsiteX8" fmla="*/ 600075 w 1400175"/>
                  <a:gd name="connsiteY8" fmla="*/ 2524125 h 2671762"/>
                  <a:gd name="connsiteX9" fmla="*/ 695325 w 1400175"/>
                  <a:gd name="connsiteY9" fmla="*/ 2457450 h 2671762"/>
                  <a:gd name="connsiteX10" fmla="*/ 752475 w 1400175"/>
                  <a:gd name="connsiteY10" fmla="*/ 2400300 h 2671762"/>
                  <a:gd name="connsiteX11" fmla="*/ 866775 w 1400175"/>
                  <a:gd name="connsiteY11" fmla="*/ 2362200 h 2671762"/>
                  <a:gd name="connsiteX12" fmla="*/ 933450 w 1400175"/>
                  <a:gd name="connsiteY12" fmla="*/ 2481262 h 2671762"/>
                  <a:gd name="connsiteX13" fmla="*/ 1085850 w 1400175"/>
                  <a:gd name="connsiteY13" fmla="*/ 2533650 h 2671762"/>
                  <a:gd name="connsiteX14" fmla="*/ 1176338 w 1400175"/>
                  <a:gd name="connsiteY14" fmla="*/ 2552700 h 2671762"/>
                  <a:gd name="connsiteX15" fmla="*/ 1223963 w 1400175"/>
                  <a:gd name="connsiteY15" fmla="*/ 2514600 h 2671762"/>
                  <a:gd name="connsiteX16" fmla="*/ 1281113 w 1400175"/>
                  <a:gd name="connsiteY16" fmla="*/ 2476500 h 2671762"/>
                  <a:gd name="connsiteX17" fmla="*/ 1323975 w 1400175"/>
                  <a:gd name="connsiteY17" fmla="*/ 2447925 h 2671762"/>
                  <a:gd name="connsiteX18" fmla="*/ 1366838 w 1400175"/>
                  <a:gd name="connsiteY18" fmla="*/ 2428875 h 2671762"/>
                  <a:gd name="connsiteX19" fmla="*/ 1400175 w 1400175"/>
                  <a:gd name="connsiteY19" fmla="*/ 2457450 h 2671762"/>
                  <a:gd name="connsiteX20" fmla="*/ 1400175 w 1400175"/>
                  <a:gd name="connsiteY20" fmla="*/ 9525 h 2671762"/>
                  <a:gd name="connsiteX21" fmla="*/ 0 w 1400175"/>
                  <a:gd name="connsiteY21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385888 w 1400175"/>
                  <a:gd name="connsiteY18" fmla="*/ 2443163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00175" h="2671762">
                    <a:moveTo>
                      <a:pt x="0" y="0"/>
                    </a:moveTo>
                    <a:lnTo>
                      <a:pt x="0" y="2400300"/>
                    </a:lnTo>
                    <a:lnTo>
                      <a:pt x="157163" y="2328862"/>
                    </a:lnTo>
                    <a:cubicBezTo>
                      <a:pt x="261938" y="2370137"/>
                      <a:pt x="228600" y="2449512"/>
                      <a:pt x="271463" y="2509837"/>
                    </a:cubicBezTo>
                    <a:lnTo>
                      <a:pt x="338138" y="2586037"/>
                    </a:lnTo>
                    <a:lnTo>
                      <a:pt x="495300" y="2671762"/>
                    </a:lnTo>
                    <a:cubicBezTo>
                      <a:pt x="530225" y="2669381"/>
                      <a:pt x="530226" y="2596356"/>
                      <a:pt x="547688" y="2571750"/>
                    </a:cubicBezTo>
                    <a:cubicBezTo>
                      <a:pt x="565150" y="2547144"/>
                      <a:pt x="575469" y="2543175"/>
                      <a:pt x="600075" y="2524125"/>
                    </a:cubicBezTo>
                    <a:lnTo>
                      <a:pt x="695325" y="2457450"/>
                    </a:lnTo>
                    <a:lnTo>
                      <a:pt x="752475" y="2400300"/>
                    </a:lnTo>
                    <a:lnTo>
                      <a:pt x="866775" y="2362200"/>
                    </a:lnTo>
                    <a:cubicBezTo>
                      <a:pt x="896937" y="2375694"/>
                      <a:pt x="896938" y="2452687"/>
                      <a:pt x="933450" y="2481262"/>
                    </a:cubicBezTo>
                    <a:cubicBezTo>
                      <a:pt x="969962" y="2509837"/>
                      <a:pt x="1055687" y="2527300"/>
                      <a:pt x="1085850" y="2533650"/>
                    </a:cubicBezTo>
                    <a:lnTo>
                      <a:pt x="1176338" y="2552700"/>
                    </a:lnTo>
                    <a:cubicBezTo>
                      <a:pt x="1199357" y="2549525"/>
                      <a:pt x="1206501" y="2527300"/>
                      <a:pt x="1223963" y="2514600"/>
                    </a:cubicBezTo>
                    <a:cubicBezTo>
                      <a:pt x="1241426" y="2501900"/>
                      <a:pt x="1264444" y="2487612"/>
                      <a:pt x="1281113" y="2476500"/>
                    </a:cubicBezTo>
                    <a:lnTo>
                      <a:pt x="1323975" y="2447925"/>
                    </a:lnTo>
                    <a:cubicBezTo>
                      <a:pt x="1338262" y="2438400"/>
                      <a:pt x="1354138" y="2427288"/>
                      <a:pt x="1366838" y="2428875"/>
                    </a:cubicBezTo>
                    <a:lnTo>
                      <a:pt x="1385888" y="2443163"/>
                    </a:lnTo>
                    <a:cubicBezTo>
                      <a:pt x="1390650" y="1631950"/>
                      <a:pt x="1395413" y="820738"/>
                      <a:pt x="1400175" y="952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46800" rIns="72000" bIns="108000" anchor="ctr">
                <a:normAutofit/>
              </a:bodyPr>
              <a:lstStyle/>
              <a:p>
                <a:pPr algn="ctr">
                  <a:lnSpc>
                    <a:spcPct val="110000"/>
                  </a:lnSpc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MH_Other_6"/>
              <p:cNvSpPr/>
              <p:nvPr>
                <p:custDataLst>
                  <p:tags r:id="rId7"/>
                </p:custDataLst>
              </p:nvPr>
            </p:nvSpPr>
            <p:spPr>
              <a:xfrm rot="19833143">
                <a:off x="5959476" y="2187575"/>
                <a:ext cx="354013" cy="336550"/>
              </a:xfrm>
              <a:custGeom>
                <a:avLst/>
                <a:gdLst/>
                <a:ahLst/>
                <a:cxnLst/>
                <a:rect l="l" t="t" r="r" b="b"/>
                <a:pathLst>
                  <a:path w="1059063" h="1007997">
                    <a:moveTo>
                      <a:pt x="703357" y="0"/>
                    </a:moveTo>
                    <a:lnTo>
                      <a:pt x="1059063" y="345377"/>
                    </a:lnTo>
                    <a:cubicBezTo>
                      <a:pt x="1011759" y="390684"/>
                      <a:pt x="950318" y="412745"/>
                      <a:pt x="888735" y="411717"/>
                    </a:cubicBezTo>
                    <a:lnTo>
                      <a:pt x="615617" y="668531"/>
                    </a:lnTo>
                    <a:cubicBezTo>
                      <a:pt x="643882" y="763675"/>
                      <a:pt x="628025" y="864389"/>
                      <a:pt x="564718" y="936620"/>
                    </a:cubicBezTo>
                    <a:lnTo>
                      <a:pt x="370217" y="747767"/>
                    </a:lnTo>
                    <a:cubicBezTo>
                      <a:pt x="247618" y="834750"/>
                      <a:pt x="146199" y="930329"/>
                      <a:pt x="0" y="1007997"/>
                    </a:cubicBezTo>
                    <a:cubicBezTo>
                      <a:pt x="95002" y="875886"/>
                      <a:pt x="190003" y="777809"/>
                      <a:pt x="284746" y="664777"/>
                    </a:cubicBezTo>
                    <a:lnTo>
                      <a:pt x="96361" y="481861"/>
                    </a:lnTo>
                    <a:cubicBezTo>
                      <a:pt x="152055" y="429106"/>
                      <a:pt x="226831" y="406169"/>
                      <a:pt x="303394" y="411783"/>
                    </a:cubicBezTo>
                    <a:cubicBezTo>
                      <a:pt x="325459" y="413401"/>
                      <a:pt x="347673" y="417390"/>
                      <a:pt x="369433" y="424372"/>
                    </a:cubicBezTo>
                    <a:lnTo>
                      <a:pt x="642990" y="154959"/>
                    </a:lnTo>
                    <a:cubicBezTo>
                      <a:pt x="643358" y="99193"/>
                      <a:pt x="663662" y="44083"/>
                      <a:pt x="703357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rgbClr val="BDBDBD"/>
                  </a:gs>
                  <a:gs pos="64000">
                    <a:srgbClr val="C7CACA"/>
                  </a:gs>
                  <a:gs pos="0">
                    <a:srgbClr val="8A8F8F"/>
                  </a:gs>
                  <a:gs pos="35000">
                    <a:srgbClr val="8A8F8F"/>
                  </a:gs>
                </a:gsLst>
                <a:lin ang="2700000" scaled="1"/>
                <a:tileRect/>
              </a:gradFill>
              <a:ln w="12700"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6406046" y="3091722"/>
              <a:ext cx="1444914" cy="10895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演示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505049" y="2098634"/>
            <a:ext cx="1784318" cy="2986806"/>
            <a:chOff x="8505049" y="2098634"/>
            <a:chExt cx="1784318" cy="2986806"/>
          </a:xfrm>
        </p:grpSpPr>
        <p:grpSp>
          <p:nvGrpSpPr>
            <p:cNvPr id="2" name="组合 1"/>
            <p:cNvGrpSpPr/>
            <p:nvPr/>
          </p:nvGrpSpPr>
          <p:grpSpPr>
            <a:xfrm>
              <a:off x="8505049" y="2098634"/>
              <a:ext cx="1784318" cy="2986806"/>
              <a:chOff x="6952935" y="3448050"/>
              <a:chExt cx="1459546" cy="2443163"/>
            </a:xfrm>
          </p:grpSpPr>
          <p:sp>
            <p:nvSpPr>
              <p:cNvPr id="17" name="MH_Other_7"/>
              <p:cNvSpPr/>
              <p:nvPr>
                <p:custDataLst>
                  <p:tags r:id="rId2"/>
                </p:custDataLst>
              </p:nvPr>
            </p:nvSpPr>
            <p:spPr>
              <a:xfrm>
                <a:off x="6952935" y="3616325"/>
                <a:ext cx="1459546" cy="2274888"/>
              </a:xfrm>
              <a:custGeom>
                <a:avLst/>
                <a:gdLst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09550 w 1400175"/>
                  <a:gd name="connsiteY3" fmla="*/ 2366962 h 2671762"/>
                  <a:gd name="connsiteX4" fmla="*/ 271463 w 1400175"/>
                  <a:gd name="connsiteY4" fmla="*/ 2509837 h 2671762"/>
                  <a:gd name="connsiteX5" fmla="*/ 338138 w 1400175"/>
                  <a:gd name="connsiteY5" fmla="*/ 2586037 h 2671762"/>
                  <a:gd name="connsiteX6" fmla="*/ 495300 w 1400175"/>
                  <a:gd name="connsiteY6" fmla="*/ 2671762 h 2671762"/>
                  <a:gd name="connsiteX7" fmla="*/ 547688 w 1400175"/>
                  <a:gd name="connsiteY7" fmla="*/ 2571750 h 2671762"/>
                  <a:gd name="connsiteX8" fmla="*/ 600075 w 1400175"/>
                  <a:gd name="connsiteY8" fmla="*/ 2524125 h 2671762"/>
                  <a:gd name="connsiteX9" fmla="*/ 695325 w 1400175"/>
                  <a:gd name="connsiteY9" fmla="*/ 2457450 h 2671762"/>
                  <a:gd name="connsiteX10" fmla="*/ 752475 w 1400175"/>
                  <a:gd name="connsiteY10" fmla="*/ 2400300 h 2671762"/>
                  <a:gd name="connsiteX11" fmla="*/ 866775 w 1400175"/>
                  <a:gd name="connsiteY11" fmla="*/ 2362200 h 2671762"/>
                  <a:gd name="connsiteX12" fmla="*/ 933450 w 1400175"/>
                  <a:gd name="connsiteY12" fmla="*/ 2481262 h 2671762"/>
                  <a:gd name="connsiteX13" fmla="*/ 1085850 w 1400175"/>
                  <a:gd name="connsiteY13" fmla="*/ 2533650 h 2671762"/>
                  <a:gd name="connsiteX14" fmla="*/ 1176338 w 1400175"/>
                  <a:gd name="connsiteY14" fmla="*/ 2552700 h 2671762"/>
                  <a:gd name="connsiteX15" fmla="*/ 1223963 w 1400175"/>
                  <a:gd name="connsiteY15" fmla="*/ 2514600 h 2671762"/>
                  <a:gd name="connsiteX16" fmla="*/ 1281113 w 1400175"/>
                  <a:gd name="connsiteY16" fmla="*/ 2476500 h 2671762"/>
                  <a:gd name="connsiteX17" fmla="*/ 1323975 w 1400175"/>
                  <a:gd name="connsiteY17" fmla="*/ 2447925 h 2671762"/>
                  <a:gd name="connsiteX18" fmla="*/ 1366838 w 1400175"/>
                  <a:gd name="connsiteY18" fmla="*/ 2428875 h 2671762"/>
                  <a:gd name="connsiteX19" fmla="*/ 1400175 w 1400175"/>
                  <a:gd name="connsiteY19" fmla="*/ 2457450 h 2671762"/>
                  <a:gd name="connsiteX20" fmla="*/ 1400175 w 1400175"/>
                  <a:gd name="connsiteY20" fmla="*/ 9525 h 2671762"/>
                  <a:gd name="connsiteX21" fmla="*/ 0 w 1400175"/>
                  <a:gd name="connsiteY21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385888 w 1400175"/>
                  <a:gd name="connsiteY18" fmla="*/ 2443163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00175" h="2671762">
                    <a:moveTo>
                      <a:pt x="0" y="0"/>
                    </a:moveTo>
                    <a:lnTo>
                      <a:pt x="0" y="2400300"/>
                    </a:lnTo>
                    <a:lnTo>
                      <a:pt x="157163" y="2328862"/>
                    </a:lnTo>
                    <a:cubicBezTo>
                      <a:pt x="261938" y="2370137"/>
                      <a:pt x="228600" y="2449512"/>
                      <a:pt x="271463" y="2509837"/>
                    </a:cubicBezTo>
                    <a:lnTo>
                      <a:pt x="338138" y="2586037"/>
                    </a:lnTo>
                    <a:lnTo>
                      <a:pt x="495300" y="2671762"/>
                    </a:lnTo>
                    <a:cubicBezTo>
                      <a:pt x="530225" y="2669381"/>
                      <a:pt x="530226" y="2596356"/>
                      <a:pt x="547688" y="2571750"/>
                    </a:cubicBezTo>
                    <a:cubicBezTo>
                      <a:pt x="565150" y="2547144"/>
                      <a:pt x="575469" y="2543175"/>
                      <a:pt x="600075" y="2524125"/>
                    </a:cubicBezTo>
                    <a:lnTo>
                      <a:pt x="695325" y="2457450"/>
                    </a:lnTo>
                    <a:lnTo>
                      <a:pt x="752475" y="2400300"/>
                    </a:lnTo>
                    <a:lnTo>
                      <a:pt x="866775" y="2362200"/>
                    </a:lnTo>
                    <a:cubicBezTo>
                      <a:pt x="896937" y="2375694"/>
                      <a:pt x="896938" y="2452687"/>
                      <a:pt x="933450" y="2481262"/>
                    </a:cubicBezTo>
                    <a:cubicBezTo>
                      <a:pt x="969962" y="2509837"/>
                      <a:pt x="1055687" y="2527300"/>
                      <a:pt x="1085850" y="2533650"/>
                    </a:cubicBezTo>
                    <a:lnTo>
                      <a:pt x="1176338" y="2552700"/>
                    </a:lnTo>
                    <a:cubicBezTo>
                      <a:pt x="1199357" y="2549525"/>
                      <a:pt x="1206501" y="2527300"/>
                      <a:pt x="1223963" y="2514600"/>
                    </a:cubicBezTo>
                    <a:cubicBezTo>
                      <a:pt x="1241426" y="2501900"/>
                      <a:pt x="1264444" y="2487612"/>
                      <a:pt x="1281113" y="2476500"/>
                    </a:cubicBezTo>
                    <a:lnTo>
                      <a:pt x="1323975" y="2447925"/>
                    </a:lnTo>
                    <a:cubicBezTo>
                      <a:pt x="1338262" y="2438400"/>
                      <a:pt x="1354138" y="2427288"/>
                      <a:pt x="1366838" y="2428875"/>
                    </a:cubicBezTo>
                    <a:lnTo>
                      <a:pt x="1385888" y="2443163"/>
                    </a:lnTo>
                    <a:cubicBezTo>
                      <a:pt x="1390650" y="1631950"/>
                      <a:pt x="1395413" y="820738"/>
                      <a:pt x="1400175" y="952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MH_SubTitle_4"/>
              <p:cNvSpPr/>
              <p:nvPr>
                <p:custDataLst>
                  <p:tags r:id="rId3"/>
                </p:custDataLst>
              </p:nvPr>
            </p:nvSpPr>
            <p:spPr>
              <a:xfrm>
                <a:off x="6952935" y="3616326"/>
                <a:ext cx="1459546" cy="2195513"/>
              </a:xfrm>
              <a:custGeom>
                <a:avLst/>
                <a:gdLst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09550 w 1400175"/>
                  <a:gd name="connsiteY3" fmla="*/ 2366962 h 2671762"/>
                  <a:gd name="connsiteX4" fmla="*/ 271463 w 1400175"/>
                  <a:gd name="connsiteY4" fmla="*/ 2509837 h 2671762"/>
                  <a:gd name="connsiteX5" fmla="*/ 338138 w 1400175"/>
                  <a:gd name="connsiteY5" fmla="*/ 2586037 h 2671762"/>
                  <a:gd name="connsiteX6" fmla="*/ 495300 w 1400175"/>
                  <a:gd name="connsiteY6" fmla="*/ 2671762 h 2671762"/>
                  <a:gd name="connsiteX7" fmla="*/ 547688 w 1400175"/>
                  <a:gd name="connsiteY7" fmla="*/ 2571750 h 2671762"/>
                  <a:gd name="connsiteX8" fmla="*/ 600075 w 1400175"/>
                  <a:gd name="connsiteY8" fmla="*/ 2524125 h 2671762"/>
                  <a:gd name="connsiteX9" fmla="*/ 695325 w 1400175"/>
                  <a:gd name="connsiteY9" fmla="*/ 2457450 h 2671762"/>
                  <a:gd name="connsiteX10" fmla="*/ 752475 w 1400175"/>
                  <a:gd name="connsiteY10" fmla="*/ 2400300 h 2671762"/>
                  <a:gd name="connsiteX11" fmla="*/ 866775 w 1400175"/>
                  <a:gd name="connsiteY11" fmla="*/ 2362200 h 2671762"/>
                  <a:gd name="connsiteX12" fmla="*/ 933450 w 1400175"/>
                  <a:gd name="connsiteY12" fmla="*/ 2481262 h 2671762"/>
                  <a:gd name="connsiteX13" fmla="*/ 1085850 w 1400175"/>
                  <a:gd name="connsiteY13" fmla="*/ 2533650 h 2671762"/>
                  <a:gd name="connsiteX14" fmla="*/ 1176338 w 1400175"/>
                  <a:gd name="connsiteY14" fmla="*/ 2552700 h 2671762"/>
                  <a:gd name="connsiteX15" fmla="*/ 1223963 w 1400175"/>
                  <a:gd name="connsiteY15" fmla="*/ 2514600 h 2671762"/>
                  <a:gd name="connsiteX16" fmla="*/ 1281113 w 1400175"/>
                  <a:gd name="connsiteY16" fmla="*/ 2476500 h 2671762"/>
                  <a:gd name="connsiteX17" fmla="*/ 1323975 w 1400175"/>
                  <a:gd name="connsiteY17" fmla="*/ 2447925 h 2671762"/>
                  <a:gd name="connsiteX18" fmla="*/ 1366838 w 1400175"/>
                  <a:gd name="connsiteY18" fmla="*/ 2428875 h 2671762"/>
                  <a:gd name="connsiteX19" fmla="*/ 1400175 w 1400175"/>
                  <a:gd name="connsiteY19" fmla="*/ 2457450 h 2671762"/>
                  <a:gd name="connsiteX20" fmla="*/ 1400175 w 1400175"/>
                  <a:gd name="connsiteY20" fmla="*/ 9525 h 2671762"/>
                  <a:gd name="connsiteX21" fmla="*/ 0 w 1400175"/>
                  <a:gd name="connsiteY21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42875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400175 w 1400175"/>
                  <a:gd name="connsiteY18" fmla="*/ 2457450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  <a:gd name="connsiteX0" fmla="*/ 0 w 1400175"/>
                  <a:gd name="connsiteY0" fmla="*/ 0 h 2671762"/>
                  <a:gd name="connsiteX1" fmla="*/ 0 w 1400175"/>
                  <a:gd name="connsiteY1" fmla="*/ 2400300 h 2671762"/>
                  <a:gd name="connsiteX2" fmla="*/ 157163 w 1400175"/>
                  <a:gd name="connsiteY2" fmla="*/ 2328862 h 2671762"/>
                  <a:gd name="connsiteX3" fmla="*/ 271463 w 1400175"/>
                  <a:gd name="connsiteY3" fmla="*/ 2509837 h 2671762"/>
                  <a:gd name="connsiteX4" fmla="*/ 338138 w 1400175"/>
                  <a:gd name="connsiteY4" fmla="*/ 2586037 h 2671762"/>
                  <a:gd name="connsiteX5" fmla="*/ 495300 w 1400175"/>
                  <a:gd name="connsiteY5" fmla="*/ 2671762 h 2671762"/>
                  <a:gd name="connsiteX6" fmla="*/ 547688 w 1400175"/>
                  <a:gd name="connsiteY6" fmla="*/ 2571750 h 2671762"/>
                  <a:gd name="connsiteX7" fmla="*/ 600075 w 1400175"/>
                  <a:gd name="connsiteY7" fmla="*/ 2524125 h 2671762"/>
                  <a:gd name="connsiteX8" fmla="*/ 695325 w 1400175"/>
                  <a:gd name="connsiteY8" fmla="*/ 2457450 h 2671762"/>
                  <a:gd name="connsiteX9" fmla="*/ 752475 w 1400175"/>
                  <a:gd name="connsiteY9" fmla="*/ 2400300 h 2671762"/>
                  <a:gd name="connsiteX10" fmla="*/ 866775 w 1400175"/>
                  <a:gd name="connsiteY10" fmla="*/ 2362200 h 2671762"/>
                  <a:gd name="connsiteX11" fmla="*/ 933450 w 1400175"/>
                  <a:gd name="connsiteY11" fmla="*/ 2481262 h 2671762"/>
                  <a:gd name="connsiteX12" fmla="*/ 1085850 w 1400175"/>
                  <a:gd name="connsiteY12" fmla="*/ 2533650 h 2671762"/>
                  <a:gd name="connsiteX13" fmla="*/ 1176338 w 1400175"/>
                  <a:gd name="connsiteY13" fmla="*/ 2552700 h 2671762"/>
                  <a:gd name="connsiteX14" fmla="*/ 1223963 w 1400175"/>
                  <a:gd name="connsiteY14" fmla="*/ 2514600 h 2671762"/>
                  <a:gd name="connsiteX15" fmla="*/ 1281113 w 1400175"/>
                  <a:gd name="connsiteY15" fmla="*/ 2476500 h 2671762"/>
                  <a:gd name="connsiteX16" fmla="*/ 1323975 w 1400175"/>
                  <a:gd name="connsiteY16" fmla="*/ 2447925 h 2671762"/>
                  <a:gd name="connsiteX17" fmla="*/ 1366838 w 1400175"/>
                  <a:gd name="connsiteY17" fmla="*/ 2428875 h 2671762"/>
                  <a:gd name="connsiteX18" fmla="*/ 1385888 w 1400175"/>
                  <a:gd name="connsiteY18" fmla="*/ 2443163 h 2671762"/>
                  <a:gd name="connsiteX19" fmla="*/ 1400175 w 1400175"/>
                  <a:gd name="connsiteY19" fmla="*/ 9525 h 2671762"/>
                  <a:gd name="connsiteX20" fmla="*/ 0 w 1400175"/>
                  <a:gd name="connsiteY20" fmla="*/ 0 h 2671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00175" h="2671762">
                    <a:moveTo>
                      <a:pt x="0" y="0"/>
                    </a:moveTo>
                    <a:lnTo>
                      <a:pt x="0" y="2400300"/>
                    </a:lnTo>
                    <a:lnTo>
                      <a:pt x="157163" y="2328862"/>
                    </a:lnTo>
                    <a:cubicBezTo>
                      <a:pt x="261938" y="2370137"/>
                      <a:pt x="228600" y="2449512"/>
                      <a:pt x="271463" y="2509837"/>
                    </a:cubicBezTo>
                    <a:lnTo>
                      <a:pt x="338138" y="2586037"/>
                    </a:lnTo>
                    <a:lnTo>
                      <a:pt x="495300" y="2671762"/>
                    </a:lnTo>
                    <a:cubicBezTo>
                      <a:pt x="530225" y="2669381"/>
                      <a:pt x="530226" y="2596356"/>
                      <a:pt x="547688" y="2571750"/>
                    </a:cubicBezTo>
                    <a:cubicBezTo>
                      <a:pt x="565150" y="2547144"/>
                      <a:pt x="575469" y="2543175"/>
                      <a:pt x="600075" y="2524125"/>
                    </a:cubicBezTo>
                    <a:lnTo>
                      <a:pt x="695325" y="2457450"/>
                    </a:lnTo>
                    <a:lnTo>
                      <a:pt x="752475" y="2400300"/>
                    </a:lnTo>
                    <a:lnTo>
                      <a:pt x="866775" y="2362200"/>
                    </a:lnTo>
                    <a:cubicBezTo>
                      <a:pt x="896937" y="2375694"/>
                      <a:pt x="896938" y="2452687"/>
                      <a:pt x="933450" y="2481262"/>
                    </a:cubicBezTo>
                    <a:cubicBezTo>
                      <a:pt x="969962" y="2509837"/>
                      <a:pt x="1055687" y="2527300"/>
                      <a:pt x="1085850" y="2533650"/>
                    </a:cubicBezTo>
                    <a:lnTo>
                      <a:pt x="1176338" y="2552700"/>
                    </a:lnTo>
                    <a:cubicBezTo>
                      <a:pt x="1199357" y="2549525"/>
                      <a:pt x="1206501" y="2527300"/>
                      <a:pt x="1223963" y="2514600"/>
                    </a:cubicBezTo>
                    <a:cubicBezTo>
                      <a:pt x="1241426" y="2501900"/>
                      <a:pt x="1264444" y="2487612"/>
                      <a:pt x="1281113" y="2476500"/>
                    </a:cubicBezTo>
                    <a:lnTo>
                      <a:pt x="1323975" y="2447925"/>
                    </a:lnTo>
                    <a:cubicBezTo>
                      <a:pt x="1338262" y="2438400"/>
                      <a:pt x="1354138" y="2427288"/>
                      <a:pt x="1366838" y="2428875"/>
                    </a:cubicBezTo>
                    <a:lnTo>
                      <a:pt x="1385888" y="2443163"/>
                    </a:lnTo>
                    <a:cubicBezTo>
                      <a:pt x="1390650" y="1631950"/>
                      <a:pt x="1395413" y="820738"/>
                      <a:pt x="1400175" y="952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46800" rIns="72000" bIns="108000" anchor="ctr">
                <a:normAutofit/>
              </a:bodyPr>
              <a:lstStyle/>
              <a:p>
                <a:pPr algn="ctr">
                  <a:lnSpc>
                    <a:spcPct val="110000"/>
                  </a:lnSpc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MH_Other_8"/>
              <p:cNvSpPr/>
              <p:nvPr>
                <p:custDataLst>
                  <p:tags r:id="rId4"/>
                </p:custDataLst>
              </p:nvPr>
            </p:nvSpPr>
            <p:spPr>
              <a:xfrm rot="19833143">
                <a:off x="7548563" y="3448050"/>
                <a:ext cx="354012" cy="336550"/>
              </a:xfrm>
              <a:custGeom>
                <a:avLst/>
                <a:gdLst/>
                <a:ahLst/>
                <a:cxnLst/>
                <a:rect l="l" t="t" r="r" b="b"/>
                <a:pathLst>
                  <a:path w="1059063" h="1007997">
                    <a:moveTo>
                      <a:pt x="703357" y="0"/>
                    </a:moveTo>
                    <a:lnTo>
                      <a:pt x="1059063" y="345377"/>
                    </a:lnTo>
                    <a:cubicBezTo>
                      <a:pt x="1011759" y="390684"/>
                      <a:pt x="950318" y="412745"/>
                      <a:pt x="888735" y="411717"/>
                    </a:cubicBezTo>
                    <a:lnTo>
                      <a:pt x="615617" y="668531"/>
                    </a:lnTo>
                    <a:cubicBezTo>
                      <a:pt x="643882" y="763675"/>
                      <a:pt x="628025" y="864389"/>
                      <a:pt x="564718" y="936620"/>
                    </a:cubicBezTo>
                    <a:lnTo>
                      <a:pt x="370217" y="747767"/>
                    </a:lnTo>
                    <a:cubicBezTo>
                      <a:pt x="247618" y="834750"/>
                      <a:pt x="146199" y="930329"/>
                      <a:pt x="0" y="1007997"/>
                    </a:cubicBezTo>
                    <a:cubicBezTo>
                      <a:pt x="95002" y="875886"/>
                      <a:pt x="190003" y="777809"/>
                      <a:pt x="284746" y="664777"/>
                    </a:cubicBezTo>
                    <a:lnTo>
                      <a:pt x="96361" y="481861"/>
                    </a:lnTo>
                    <a:cubicBezTo>
                      <a:pt x="152055" y="429106"/>
                      <a:pt x="226831" y="406169"/>
                      <a:pt x="303394" y="411783"/>
                    </a:cubicBezTo>
                    <a:cubicBezTo>
                      <a:pt x="325459" y="413401"/>
                      <a:pt x="347673" y="417390"/>
                      <a:pt x="369433" y="424372"/>
                    </a:cubicBezTo>
                    <a:lnTo>
                      <a:pt x="642990" y="154959"/>
                    </a:lnTo>
                    <a:cubicBezTo>
                      <a:pt x="643358" y="99193"/>
                      <a:pt x="663662" y="44083"/>
                      <a:pt x="703357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rgbClr val="BDBDBD"/>
                  </a:gs>
                  <a:gs pos="64000">
                    <a:srgbClr val="C7CACA"/>
                  </a:gs>
                  <a:gs pos="0">
                    <a:srgbClr val="8A8F8F"/>
                  </a:gs>
                  <a:gs pos="35000">
                    <a:srgbClr val="8A8F8F"/>
                  </a:gs>
                </a:gsLst>
                <a:lin ang="2700000" scaled="1"/>
                <a:tileRect/>
              </a:gradFill>
              <a:ln w="12700"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8682067" y="3091722"/>
              <a:ext cx="1444914" cy="10895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演示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7815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376739" y="2073275"/>
            <a:ext cx="3444875" cy="3449638"/>
            <a:chOff x="4376739" y="2073275"/>
            <a:chExt cx="3444875" cy="3449638"/>
          </a:xfrm>
        </p:grpSpPr>
        <p:sp>
          <p:nvSpPr>
            <p:cNvPr id="303107" name="MH_SubTitle_2"/>
            <p:cNvSpPr>
              <a:spLocks noEditPoints="1"/>
            </p:cNvSpPr>
            <p:nvPr>
              <p:custDataLst>
                <p:tags r:id="rId2"/>
              </p:custDataLst>
            </p:nvPr>
          </p:nvSpPr>
          <p:spPr bwMode="auto">
            <a:xfrm>
              <a:off x="6865939" y="3317875"/>
              <a:ext cx="955675" cy="960438"/>
            </a:xfrm>
            <a:custGeom>
              <a:avLst/>
              <a:gdLst>
                <a:gd name="T0" fmla="*/ 792603 w 252"/>
                <a:gd name="T1" fmla="*/ 808590 h 253"/>
                <a:gd name="T2" fmla="*/ 53093 w 252"/>
                <a:gd name="T3" fmla="*/ 459340 h 253"/>
                <a:gd name="T4" fmla="*/ 876035 w 252"/>
                <a:gd name="T5" fmla="*/ 584614 h 253"/>
                <a:gd name="T6" fmla="*/ 94809 w 252"/>
                <a:gd name="T7" fmla="*/ 258141 h 253"/>
                <a:gd name="T8" fmla="*/ 731926 w 252"/>
                <a:gd name="T9" fmla="*/ 159440 h 253"/>
                <a:gd name="T10" fmla="*/ 451291 w 252"/>
                <a:gd name="T11" fmla="*/ 812386 h 253"/>
                <a:gd name="T12" fmla="*/ 94809 w 252"/>
                <a:gd name="T13" fmla="*/ 334065 h 253"/>
                <a:gd name="T14" fmla="*/ 451291 w 252"/>
                <a:gd name="T15" fmla="*/ 782017 h 253"/>
                <a:gd name="T16" fmla="*/ 128940 w 252"/>
                <a:gd name="T17" fmla="*/ 326473 h 253"/>
                <a:gd name="T18" fmla="*/ 424744 w 252"/>
                <a:gd name="T19" fmla="*/ 136663 h 253"/>
                <a:gd name="T20" fmla="*/ 739510 w 252"/>
                <a:gd name="T21" fmla="*/ 622576 h 253"/>
                <a:gd name="T22" fmla="*/ 436122 w 252"/>
                <a:gd name="T23" fmla="*/ 277122 h 253"/>
                <a:gd name="T24" fmla="*/ 523346 w 252"/>
                <a:gd name="T25" fmla="*/ 561837 h 253"/>
                <a:gd name="T26" fmla="*/ 659871 w 252"/>
                <a:gd name="T27" fmla="*/ 455544 h 253"/>
                <a:gd name="T28" fmla="*/ 652286 w 252"/>
                <a:gd name="T29" fmla="*/ 368231 h 253"/>
                <a:gd name="T30" fmla="*/ 697794 w 252"/>
                <a:gd name="T31" fmla="*/ 368231 h 253"/>
                <a:gd name="T32" fmla="*/ 371651 w 252"/>
                <a:gd name="T33" fmla="*/ 497302 h 253"/>
                <a:gd name="T34" fmla="*/ 568854 w 252"/>
                <a:gd name="T35" fmla="*/ 607392 h 253"/>
                <a:gd name="T36" fmla="*/ 731926 w 252"/>
                <a:gd name="T37" fmla="*/ 402397 h 253"/>
                <a:gd name="T38" fmla="*/ 618155 w 252"/>
                <a:gd name="T39" fmla="*/ 311288 h 253"/>
                <a:gd name="T40" fmla="*/ 208580 w 252"/>
                <a:gd name="T41" fmla="*/ 463136 h 253"/>
                <a:gd name="T42" fmla="*/ 208580 w 252"/>
                <a:gd name="T43" fmla="*/ 315084 h 253"/>
                <a:gd name="T44" fmla="*/ 326143 w 252"/>
                <a:gd name="T45" fmla="*/ 250549 h 253"/>
                <a:gd name="T46" fmla="*/ 250296 w 252"/>
                <a:gd name="T47" fmla="*/ 425174 h 253"/>
                <a:gd name="T48" fmla="*/ 352690 w 252"/>
                <a:gd name="T49" fmla="*/ 341658 h 253"/>
                <a:gd name="T50" fmla="*/ 170656 w 252"/>
                <a:gd name="T51" fmla="*/ 383416 h 253"/>
                <a:gd name="T52" fmla="*/ 223749 w 252"/>
                <a:gd name="T53" fmla="*/ 349250 h 253"/>
                <a:gd name="T54" fmla="*/ 292012 w 252"/>
                <a:gd name="T55" fmla="*/ 474525 h 253"/>
                <a:gd name="T56" fmla="*/ 447499 w 252"/>
                <a:gd name="T57" fmla="*/ 603595 h 253"/>
                <a:gd name="T58" fmla="*/ 602985 w 252"/>
                <a:gd name="T59" fmla="*/ 656742 h 253"/>
                <a:gd name="T60" fmla="*/ 758472 w 252"/>
                <a:gd name="T61" fmla="*/ 356843 h 253"/>
                <a:gd name="T62" fmla="*/ 538515 w 252"/>
                <a:gd name="T63" fmla="*/ 186014 h 253"/>
                <a:gd name="T64" fmla="*/ 394406 w 252"/>
                <a:gd name="T65" fmla="*/ 136663 h 253"/>
                <a:gd name="T66" fmla="*/ 140317 w 252"/>
                <a:gd name="T67" fmla="*/ 421378 h 253"/>
                <a:gd name="T68" fmla="*/ 185826 w 252"/>
                <a:gd name="T69" fmla="*/ 614984 h 253"/>
                <a:gd name="T70" fmla="*/ 303389 w 252"/>
                <a:gd name="T71" fmla="*/ 531468 h 253"/>
                <a:gd name="T72" fmla="*/ 390613 w 252"/>
                <a:gd name="T73" fmla="*/ 744055 h 253"/>
                <a:gd name="T74" fmla="*/ 599193 w 252"/>
                <a:gd name="T75" fmla="*/ 698500 h 253"/>
                <a:gd name="T76" fmla="*/ 822942 w 252"/>
                <a:gd name="T77" fmla="*/ 599799 h 253"/>
                <a:gd name="T78" fmla="*/ 769849 w 252"/>
                <a:gd name="T79" fmla="*/ 235364 h 253"/>
                <a:gd name="T80" fmla="*/ 542308 w 252"/>
                <a:gd name="T81" fmla="*/ 56943 h 253"/>
                <a:gd name="T82" fmla="*/ 390613 w 252"/>
                <a:gd name="T83" fmla="*/ 121478 h 253"/>
                <a:gd name="T84" fmla="*/ 113771 w 252"/>
                <a:gd name="T85" fmla="*/ 356843 h 253"/>
                <a:gd name="T86" fmla="*/ 254088 w 252"/>
                <a:gd name="T87" fmla="*/ 763036 h 253"/>
                <a:gd name="T88" fmla="*/ 348897 w 252"/>
                <a:gd name="T89" fmla="*/ 694704 h 253"/>
                <a:gd name="T90" fmla="*/ 474045 w 252"/>
                <a:gd name="T91" fmla="*/ 854144 h 253"/>
                <a:gd name="T92" fmla="*/ 694002 w 252"/>
                <a:gd name="T93" fmla="*/ 755443 h 253"/>
                <a:gd name="T94" fmla="*/ 826735 w 252"/>
                <a:gd name="T95" fmla="*/ 292307 h 253"/>
                <a:gd name="T96" fmla="*/ 606778 w 252"/>
                <a:gd name="T97" fmla="*/ 30370 h 253"/>
                <a:gd name="T98" fmla="*/ 155487 w 252"/>
                <a:gd name="T99" fmla="*/ 144256 h 253"/>
                <a:gd name="T100" fmla="*/ 109978 w 252"/>
                <a:gd name="T101" fmla="*/ 561837 h 253"/>
                <a:gd name="T102" fmla="*/ 265465 w 252"/>
                <a:gd name="T103" fmla="*/ 865533 h 253"/>
                <a:gd name="T104" fmla="*/ 360274 w 252"/>
                <a:gd name="T105" fmla="*/ 838960 h 253"/>
                <a:gd name="T106" fmla="*/ 557477 w 252"/>
                <a:gd name="T107" fmla="*/ 869329 h 253"/>
                <a:gd name="T108" fmla="*/ 857074 w 252"/>
                <a:gd name="T109" fmla="*/ 573226 h 253"/>
                <a:gd name="T110" fmla="*/ 853281 w 252"/>
                <a:gd name="T111" fmla="*/ 250549 h 253"/>
                <a:gd name="T112" fmla="*/ 701587 w 252"/>
                <a:gd name="T113" fmla="*/ 98701 h 253"/>
                <a:gd name="T114" fmla="*/ 68263 w 252"/>
                <a:gd name="T115" fmla="*/ 360639 h 253"/>
                <a:gd name="T116" fmla="*/ 30339 w 252"/>
                <a:gd name="T117" fmla="*/ 440359 h 253"/>
                <a:gd name="T118" fmla="*/ 307181 w 252"/>
                <a:gd name="T119" fmla="*/ 854144 h 253"/>
                <a:gd name="T120" fmla="*/ 686417 w 252"/>
                <a:gd name="T121" fmla="*/ 869329 h 253"/>
                <a:gd name="T122" fmla="*/ 807773 w 252"/>
                <a:gd name="T123" fmla="*/ 148052 h 253"/>
                <a:gd name="T124" fmla="*/ 477838 w 252"/>
                <a:gd name="T125" fmla="*/ 941457 h 25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52"/>
                <a:gd name="T190" fmla="*/ 0 h 253"/>
                <a:gd name="T191" fmla="*/ 252 w 252"/>
                <a:gd name="T192" fmla="*/ 253 h 25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52" h="253">
                  <a:moveTo>
                    <a:pt x="243" y="78"/>
                  </a:moveTo>
                  <a:cubicBezTo>
                    <a:pt x="237" y="63"/>
                    <a:pt x="227" y="49"/>
                    <a:pt x="216" y="37"/>
                  </a:cubicBezTo>
                  <a:cubicBezTo>
                    <a:pt x="204" y="25"/>
                    <a:pt x="190" y="16"/>
                    <a:pt x="175" y="9"/>
                  </a:cubicBezTo>
                  <a:cubicBezTo>
                    <a:pt x="160" y="3"/>
                    <a:pt x="143" y="0"/>
                    <a:pt x="126" y="0"/>
                  </a:cubicBezTo>
                  <a:cubicBezTo>
                    <a:pt x="93" y="0"/>
                    <a:pt x="60" y="13"/>
                    <a:pt x="37" y="37"/>
                  </a:cubicBezTo>
                  <a:cubicBezTo>
                    <a:pt x="23" y="51"/>
                    <a:pt x="13" y="68"/>
                    <a:pt x="7" y="86"/>
                  </a:cubicBezTo>
                  <a:cubicBezTo>
                    <a:pt x="6" y="88"/>
                    <a:pt x="5" y="89"/>
                    <a:pt x="5" y="90"/>
                  </a:cubicBezTo>
                  <a:cubicBezTo>
                    <a:pt x="4" y="90"/>
                    <a:pt x="4" y="91"/>
                    <a:pt x="4" y="91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5" y="92"/>
                    <a:pt x="5" y="91"/>
                    <a:pt x="5" y="91"/>
                  </a:cubicBezTo>
                  <a:cubicBezTo>
                    <a:pt x="5" y="92"/>
                    <a:pt x="5" y="93"/>
                    <a:pt x="4" y="95"/>
                  </a:cubicBezTo>
                  <a:cubicBezTo>
                    <a:pt x="4" y="95"/>
                    <a:pt x="4" y="95"/>
                    <a:pt x="4" y="96"/>
                  </a:cubicBezTo>
                  <a:cubicBezTo>
                    <a:pt x="3" y="96"/>
                    <a:pt x="3" y="97"/>
                    <a:pt x="4" y="97"/>
                  </a:cubicBezTo>
                  <a:cubicBezTo>
                    <a:pt x="1" y="106"/>
                    <a:pt x="0" y="116"/>
                    <a:pt x="0" y="126"/>
                  </a:cubicBezTo>
                  <a:cubicBezTo>
                    <a:pt x="0" y="143"/>
                    <a:pt x="4" y="159"/>
                    <a:pt x="10" y="175"/>
                  </a:cubicBezTo>
                  <a:cubicBezTo>
                    <a:pt x="11" y="176"/>
                    <a:pt x="12" y="178"/>
                    <a:pt x="13" y="180"/>
                  </a:cubicBezTo>
                  <a:cubicBezTo>
                    <a:pt x="12" y="180"/>
                    <a:pt x="12" y="181"/>
                    <a:pt x="12" y="181"/>
                  </a:cubicBezTo>
                  <a:cubicBezTo>
                    <a:pt x="13" y="182"/>
                    <a:pt x="14" y="183"/>
                    <a:pt x="14" y="184"/>
                  </a:cubicBezTo>
                  <a:cubicBezTo>
                    <a:pt x="20" y="195"/>
                    <a:pt x="28" y="206"/>
                    <a:pt x="37" y="215"/>
                  </a:cubicBezTo>
                  <a:cubicBezTo>
                    <a:pt x="37" y="215"/>
                    <a:pt x="37" y="215"/>
                    <a:pt x="37" y="215"/>
                  </a:cubicBezTo>
                  <a:cubicBezTo>
                    <a:pt x="37" y="216"/>
                    <a:pt x="37" y="216"/>
                    <a:pt x="37" y="217"/>
                  </a:cubicBezTo>
                  <a:cubicBezTo>
                    <a:pt x="39" y="219"/>
                    <a:pt x="42" y="221"/>
                    <a:pt x="44" y="223"/>
                  </a:cubicBezTo>
                  <a:cubicBezTo>
                    <a:pt x="47" y="225"/>
                    <a:pt x="50" y="227"/>
                    <a:pt x="54" y="229"/>
                  </a:cubicBezTo>
                  <a:cubicBezTo>
                    <a:pt x="60" y="234"/>
                    <a:pt x="68" y="238"/>
                    <a:pt x="76" y="242"/>
                  </a:cubicBezTo>
                  <a:cubicBezTo>
                    <a:pt x="76" y="242"/>
                    <a:pt x="76" y="242"/>
                    <a:pt x="76" y="242"/>
                  </a:cubicBezTo>
                  <a:cubicBezTo>
                    <a:pt x="77" y="243"/>
                    <a:pt x="78" y="243"/>
                    <a:pt x="80" y="243"/>
                  </a:cubicBezTo>
                  <a:cubicBezTo>
                    <a:pt x="95" y="249"/>
                    <a:pt x="110" y="253"/>
                    <a:pt x="126" y="253"/>
                  </a:cubicBezTo>
                  <a:cubicBezTo>
                    <a:pt x="143" y="253"/>
                    <a:pt x="160" y="250"/>
                    <a:pt x="175" y="243"/>
                  </a:cubicBezTo>
                  <a:cubicBezTo>
                    <a:pt x="190" y="237"/>
                    <a:pt x="204" y="227"/>
                    <a:pt x="216" y="216"/>
                  </a:cubicBezTo>
                  <a:cubicBezTo>
                    <a:pt x="227" y="204"/>
                    <a:pt x="237" y="190"/>
                    <a:pt x="243" y="175"/>
                  </a:cubicBezTo>
                  <a:cubicBezTo>
                    <a:pt x="249" y="159"/>
                    <a:pt x="252" y="143"/>
                    <a:pt x="252" y="126"/>
                  </a:cubicBezTo>
                  <a:cubicBezTo>
                    <a:pt x="252" y="110"/>
                    <a:pt x="249" y="93"/>
                    <a:pt x="243" y="78"/>
                  </a:cubicBezTo>
                  <a:close/>
                  <a:moveTo>
                    <a:pt x="252" y="126"/>
                  </a:moveTo>
                  <a:cubicBezTo>
                    <a:pt x="252" y="128"/>
                    <a:pt x="252" y="130"/>
                    <a:pt x="252" y="132"/>
                  </a:cubicBezTo>
                  <a:cubicBezTo>
                    <a:pt x="252" y="127"/>
                    <a:pt x="251" y="122"/>
                    <a:pt x="250" y="116"/>
                  </a:cubicBezTo>
                  <a:cubicBezTo>
                    <a:pt x="251" y="107"/>
                    <a:pt x="249" y="97"/>
                    <a:pt x="243" y="90"/>
                  </a:cubicBezTo>
                  <a:cubicBezTo>
                    <a:pt x="243" y="83"/>
                    <a:pt x="241" y="77"/>
                    <a:pt x="238" y="72"/>
                  </a:cubicBezTo>
                  <a:cubicBezTo>
                    <a:pt x="238" y="72"/>
                    <a:pt x="238" y="72"/>
                    <a:pt x="237" y="72"/>
                  </a:cubicBezTo>
                  <a:cubicBezTo>
                    <a:pt x="237" y="72"/>
                    <a:pt x="237" y="71"/>
                    <a:pt x="237" y="71"/>
                  </a:cubicBezTo>
                  <a:cubicBezTo>
                    <a:pt x="237" y="69"/>
                    <a:pt x="236" y="67"/>
                    <a:pt x="235" y="65"/>
                  </a:cubicBezTo>
                  <a:cubicBezTo>
                    <a:pt x="246" y="84"/>
                    <a:pt x="252" y="105"/>
                    <a:pt x="252" y="126"/>
                  </a:cubicBezTo>
                  <a:close/>
                  <a:moveTo>
                    <a:pt x="226" y="192"/>
                  </a:moveTo>
                  <a:cubicBezTo>
                    <a:pt x="223" y="195"/>
                    <a:pt x="223" y="195"/>
                    <a:pt x="223" y="195"/>
                  </a:cubicBezTo>
                  <a:cubicBezTo>
                    <a:pt x="223" y="195"/>
                    <a:pt x="222" y="196"/>
                    <a:pt x="222" y="196"/>
                  </a:cubicBezTo>
                  <a:cubicBezTo>
                    <a:pt x="222" y="196"/>
                    <a:pt x="222" y="195"/>
                    <a:pt x="222" y="195"/>
                  </a:cubicBezTo>
                  <a:cubicBezTo>
                    <a:pt x="223" y="194"/>
                    <a:pt x="223" y="193"/>
                    <a:pt x="224" y="192"/>
                  </a:cubicBezTo>
                  <a:cubicBezTo>
                    <a:pt x="224" y="192"/>
                    <a:pt x="224" y="192"/>
                    <a:pt x="224" y="191"/>
                  </a:cubicBezTo>
                  <a:cubicBezTo>
                    <a:pt x="225" y="190"/>
                    <a:pt x="226" y="189"/>
                    <a:pt x="227" y="188"/>
                  </a:cubicBezTo>
                  <a:cubicBezTo>
                    <a:pt x="226" y="190"/>
                    <a:pt x="226" y="191"/>
                    <a:pt x="226" y="192"/>
                  </a:cubicBezTo>
                  <a:close/>
                  <a:moveTo>
                    <a:pt x="227" y="194"/>
                  </a:moveTo>
                  <a:cubicBezTo>
                    <a:pt x="227" y="195"/>
                    <a:pt x="226" y="195"/>
                    <a:pt x="226" y="196"/>
                  </a:cubicBezTo>
                  <a:cubicBezTo>
                    <a:pt x="226" y="196"/>
                    <a:pt x="226" y="196"/>
                    <a:pt x="226" y="196"/>
                  </a:cubicBezTo>
                  <a:cubicBezTo>
                    <a:pt x="226" y="195"/>
                    <a:pt x="226" y="195"/>
                    <a:pt x="226" y="195"/>
                  </a:cubicBezTo>
                  <a:cubicBezTo>
                    <a:pt x="227" y="195"/>
                    <a:pt x="227" y="194"/>
                    <a:pt x="227" y="194"/>
                  </a:cubicBezTo>
                  <a:close/>
                  <a:moveTo>
                    <a:pt x="220" y="193"/>
                  </a:moveTo>
                  <a:cubicBezTo>
                    <a:pt x="222" y="191"/>
                    <a:pt x="224" y="188"/>
                    <a:pt x="225" y="185"/>
                  </a:cubicBezTo>
                  <a:cubicBezTo>
                    <a:pt x="224" y="188"/>
                    <a:pt x="223" y="190"/>
                    <a:pt x="222" y="192"/>
                  </a:cubicBezTo>
                  <a:cubicBezTo>
                    <a:pt x="221" y="192"/>
                    <a:pt x="221" y="193"/>
                    <a:pt x="220" y="193"/>
                  </a:cubicBezTo>
                  <a:close/>
                  <a:moveTo>
                    <a:pt x="217" y="197"/>
                  </a:moveTo>
                  <a:cubicBezTo>
                    <a:pt x="217" y="197"/>
                    <a:pt x="217" y="197"/>
                    <a:pt x="217" y="197"/>
                  </a:cubicBezTo>
                  <a:cubicBezTo>
                    <a:pt x="216" y="199"/>
                    <a:pt x="216" y="200"/>
                    <a:pt x="215" y="201"/>
                  </a:cubicBezTo>
                  <a:cubicBezTo>
                    <a:pt x="214" y="202"/>
                    <a:pt x="213" y="204"/>
                    <a:pt x="212" y="205"/>
                  </a:cubicBezTo>
                  <a:cubicBezTo>
                    <a:pt x="212" y="205"/>
                    <a:pt x="211" y="205"/>
                    <a:pt x="211" y="205"/>
                  </a:cubicBezTo>
                  <a:cubicBezTo>
                    <a:pt x="208" y="207"/>
                    <a:pt x="204" y="210"/>
                    <a:pt x="201" y="213"/>
                  </a:cubicBezTo>
                  <a:cubicBezTo>
                    <a:pt x="205" y="209"/>
                    <a:pt x="209" y="205"/>
                    <a:pt x="212" y="200"/>
                  </a:cubicBezTo>
                  <a:cubicBezTo>
                    <a:pt x="212" y="200"/>
                    <a:pt x="212" y="200"/>
                    <a:pt x="212" y="200"/>
                  </a:cubicBezTo>
                  <a:cubicBezTo>
                    <a:pt x="212" y="200"/>
                    <a:pt x="212" y="200"/>
                    <a:pt x="212" y="200"/>
                  </a:cubicBezTo>
                  <a:cubicBezTo>
                    <a:pt x="212" y="199"/>
                    <a:pt x="212" y="199"/>
                    <a:pt x="211" y="199"/>
                  </a:cubicBezTo>
                  <a:cubicBezTo>
                    <a:pt x="211" y="199"/>
                    <a:pt x="211" y="198"/>
                    <a:pt x="212" y="198"/>
                  </a:cubicBezTo>
                  <a:cubicBezTo>
                    <a:pt x="217" y="192"/>
                    <a:pt x="222" y="186"/>
                    <a:pt x="225" y="179"/>
                  </a:cubicBezTo>
                  <a:cubicBezTo>
                    <a:pt x="227" y="176"/>
                    <a:pt x="229" y="173"/>
                    <a:pt x="231" y="170"/>
                  </a:cubicBezTo>
                  <a:cubicBezTo>
                    <a:pt x="230" y="172"/>
                    <a:pt x="230" y="174"/>
                    <a:pt x="229" y="177"/>
                  </a:cubicBezTo>
                  <a:cubicBezTo>
                    <a:pt x="225" y="183"/>
                    <a:pt x="221" y="190"/>
                    <a:pt x="217" y="197"/>
                  </a:cubicBezTo>
                  <a:close/>
                  <a:moveTo>
                    <a:pt x="208" y="213"/>
                  </a:moveTo>
                  <a:cubicBezTo>
                    <a:pt x="209" y="213"/>
                    <a:pt x="209" y="212"/>
                    <a:pt x="210" y="212"/>
                  </a:cubicBezTo>
                  <a:cubicBezTo>
                    <a:pt x="210" y="212"/>
                    <a:pt x="209" y="213"/>
                    <a:pt x="209" y="213"/>
                  </a:cubicBezTo>
                  <a:cubicBezTo>
                    <a:pt x="209" y="213"/>
                    <a:pt x="209" y="213"/>
                    <a:pt x="209" y="213"/>
                  </a:cubicBezTo>
                  <a:cubicBezTo>
                    <a:pt x="209" y="213"/>
                    <a:pt x="208" y="213"/>
                    <a:pt x="208" y="213"/>
                  </a:cubicBezTo>
                  <a:cubicBezTo>
                    <a:pt x="208" y="214"/>
                    <a:pt x="208" y="214"/>
                    <a:pt x="208" y="214"/>
                  </a:cubicBezTo>
                  <a:cubicBezTo>
                    <a:pt x="208" y="214"/>
                    <a:pt x="208" y="213"/>
                    <a:pt x="208" y="213"/>
                  </a:cubicBezTo>
                  <a:close/>
                  <a:moveTo>
                    <a:pt x="206" y="214"/>
                  </a:moveTo>
                  <a:cubicBezTo>
                    <a:pt x="206" y="214"/>
                    <a:pt x="205" y="215"/>
                    <a:pt x="205" y="215"/>
                  </a:cubicBezTo>
                  <a:cubicBezTo>
                    <a:pt x="206" y="213"/>
                    <a:pt x="207" y="212"/>
                    <a:pt x="209" y="210"/>
                  </a:cubicBezTo>
                  <a:cubicBezTo>
                    <a:pt x="208" y="211"/>
                    <a:pt x="207" y="213"/>
                    <a:pt x="206" y="214"/>
                  </a:cubicBezTo>
                  <a:close/>
                  <a:moveTo>
                    <a:pt x="209" y="211"/>
                  </a:moveTo>
                  <a:cubicBezTo>
                    <a:pt x="210" y="210"/>
                    <a:pt x="211" y="209"/>
                    <a:pt x="211" y="209"/>
                  </a:cubicBezTo>
                  <a:cubicBezTo>
                    <a:pt x="211" y="209"/>
                    <a:pt x="211" y="210"/>
                    <a:pt x="210" y="210"/>
                  </a:cubicBezTo>
                  <a:cubicBezTo>
                    <a:pt x="210" y="211"/>
                    <a:pt x="210" y="211"/>
                    <a:pt x="209" y="211"/>
                  </a:cubicBezTo>
                  <a:close/>
                  <a:moveTo>
                    <a:pt x="216" y="207"/>
                  </a:moveTo>
                  <a:cubicBezTo>
                    <a:pt x="217" y="207"/>
                    <a:pt x="217" y="207"/>
                    <a:pt x="217" y="206"/>
                  </a:cubicBezTo>
                  <a:cubicBezTo>
                    <a:pt x="215" y="209"/>
                    <a:pt x="213" y="212"/>
                    <a:pt x="212" y="215"/>
                  </a:cubicBezTo>
                  <a:cubicBezTo>
                    <a:pt x="211" y="216"/>
                    <a:pt x="210" y="216"/>
                    <a:pt x="210" y="217"/>
                  </a:cubicBezTo>
                  <a:cubicBezTo>
                    <a:pt x="212" y="214"/>
                    <a:pt x="214" y="211"/>
                    <a:pt x="216" y="207"/>
                  </a:cubicBezTo>
                  <a:close/>
                  <a:moveTo>
                    <a:pt x="192" y="225"/>
                  </a:moveTo>
                  <a:cubicBezTo>
                    <a:pt x="193" y="225"/>
                    <a:pt x="193" y="225"/>
                    <a:pt x="193" y="224"/>
                  </a:cubicBezTo>
                  <a:cubicBezTo>
                    <a:pt x="193" y="225"/>
                    <a:pt x="193" y="225"/>
                    <a:pt x="194" y="225"/>
                  </a:cubicBezTo>
                  <a:cubicBezTo>
                    <a:pt x="194" y="225"/>
                    <a:pt x="194" y="225"/>
                    <a:pt x="194" y="225"/>
                  </a:cubicBezTo>
                  <a:cubicBezTo>
                    <a:pt x="191" y="227"/>
                    <a:pt x="189" y="229"/>
                    <a:pt x="187" y="231"/>
                  </a:cubicBezTo>
                  <a:cubicBezTo>
                    <a:pt x="186" y="231"/>
                    <a:pt x="185" y="232"/>
                    <a:pt x="184" y="232"/>
                  </a:cubicBezTo>
                  <a:cubicBezTo>
                    <a:pt x="184" y="232"/>
                    <a:pt x="183" y="231"/>
                    <a:pt x="183" y="231"/>
                  </a:cubicBezTo>
                  <a:cubicBezTo>
                    <a:pt x="181" y="232"/>
                    <a:pt x="179" y="233"/>
                    <a:pt x="178" y="233"/>
                  </a:cubicBezTo>
                  <a:cubicBezTo>
                    <a:pt x="179" y="233"/>
                    <a:pt x="179" y="232"/>
                    <a:pt x="180" y="231"/>
                  </a:cubicBezTo>
                  <a:cubicBezTo>
                    <a:pt x="183" y="229"/>
                    <a:pt x="186" y="227"/>
                    <a:pt x="189" y="225"/>
                  </a:cubicBezTo>
                  <a:cubicBezTo>
                    <a:pt x="192" y="224"/>
                    <a:pt x="194" y="222"/>
                    <a:pt x="196" y="220"/>
                  </a:cubicBezTo>
                  <a:cubicBezTo>
                    <a:pt x="195" y="221"/>
                    <a:pt x="194" y="222"/>
                    <a:pt x="193" y="223"/>
                  </a:cubicBezTo>
                  <a:cubicBezTo>
                    <a:pt x="193" y="223"/>
                    <a:pt x="193" y="223"/>
                    <a:pt x="193" y="223"/>
                  </a:cubicBezTo>
                  <a:cubicBezTo>
                    <a:pt x="192" y="224"/>
                    <a:pt x="192" y="224"/>
                    <a:pt x="192" y="224"/>
                  </a:cubicBezTo>
                  <a:cubicBezTo>
                    <a:pt x="191" y="225"/>
                    <a:pt x="192" y="225"/>
                    <a:pt x="192" y="225"/>
                  </a:cubicBezTo>
                  <a:close/>
                  <a:moveTo>
                    <a:pt x="190" y="231"/>
                  </a:moveTo>
                  <a:cubicBezTo>
                    <a:pt x="188" y="232"/>
                    <a:pt x="187" y="233"/>
                    <a:pt x="186" y="234"/>
                  </a:cubicBezTo>
                  <a:cubicBezTo>
                    <a:pt x="186" y="233"/>
                    <a:pt x="187" y="233"/>
                    <a:pt x="187" y="232"/>
                  </a:cubicBezTo>
                  <a:cubicBezTo>
                    <a:pt x="188" y="232"/>
                    <a:pt x="189" y="231"/>
                    <a:pt x="190" y="231"/>
                  </a:cubicBezTo>
                  <a:close/>
                  <a:moveTo>
                    <a:pt x="118" y="243"/>
                  </a:moveTo>
                  <a:cubicBezTo>
                    <a:pt x="116" y="242"/>
                    <a:pt x="115" y="241"/>
                    <a:pt x="113" y="241"/>
                  </a:cubicBezTo>
                  <a:cubicBezTo>
                    <a:pt x="116" y="242"/>
                    <a:pt x="120" y="243"/>
                    <a:pt x="123" y="245"/>
                  </a:cubicBezTo>
                  <a:cubicBezTo>
                    <a:pt x="121" y="246"/>
                    <a:pt x="121" y="246"/>
                    <a:pt x="121" y="246"/>
                  </a:cubicBezTo>
                  <a:cubicBezTo>
                    <a:pt x="121" y="246"/>
                    <a:pt x="121" y="246"/>
                    <a:pt x="121" y="246"/>
                  </a:cubicBezTo>
                  <a:cubicBezTo>
                    <a:pt x="120" y="245"/>
                    <a:pt x="119" y="245"/>
                    <a:pt x="119" y="245"/>
                  </a:cubicBezTo>
                  <a:cubicBezTo>
                    <a:pt x="117" y="245"/>
                    <a:pt x="116" y="244"/>
                    <a:pt x="115" y="244"/>
                  </a:cubicBezTo>
                  <a:cubicBezTo>
                    <a:pt x="116" y="244"/>
                    <a:pt x="117" y="244"/>
                    <a:pt x="118" y="244"/>
                  </a:cubicBezTo>
                  <a:cubicBezTo>
                    <a:pt x="118" y="244"/>
                    <a:pt x="119" y="243"/>
                    <a:pt x="118" y="243"/>
                  </a:cubicBezTo>
                  <a:close/>
                  <a:moveTo>
                    <a:pt x="60" y="233"/>
                  </a:moveTo>
                  <a:cubicBezTo>
                    <a:pt x="66" y="236"/>
                    <a:pt x="72" y="238"/>
                    <a:pt x="78" y="240"/>
                  </a:cubicBezTo>
                  <a:cubicBezTo>
                    <a:pt x="78" y="240"/>
                    <a:pt x="78" y="241"/>
                    <a:pt x="78" y="241"/>
                  </a:cubicBezTo>
                  <a:cubicBezTo>
                    <a:pt x="78" y="241"/>
                    <a:pt x="77" y="241"/>
                    <a:pt x="77" y="241"/>
                  </a:cubicBezTo>
                  <a:cubicBezTo>
                    <a:pt x="71" y="239"/>
                    <a:pt x="66" y="236"/>
                    <a:pt x="60" y="233"/>
                  </a:cubicBezTo>
                  <a:close/>
                  <a:moveTo>
                    <a:pt x="5" y="106"/>
                  </a:moveTo>
                  <a:cubicBezTo>
                    <a:pt x="5" y="107"/>
                    <a:pt x="4" y="109"/>
                    <a:pt x="4" y="110"/>
                  </a:cubicBezTo>
                  <a:cubicBezTo>
                    <a:pt x="4" y="106"/>
                    <a:pt x="4" y="102"/>
                    <a:pt x="5" y="98"/>
                  </a:cubicBezTo>
                  <a:cubicBezTo>
                    <a:pt x="6" y="99"/>
                    <a:pt x="6" y="100"/>
                    <a:pt x="6" y="101"/>
                  </a:cubicBezTo>
                  <a:cubicBezTo>
                    <a:pt x="6" y="103"/>
                    <a:pt x="6" y="104"/>
                    <a:pt x="5" y="106"/>
                  </a:cubicBezTo>
                  <a:cubicBezTo>
                    <a:pt x="5" y="106"/>
                    <a:pt x="5" y="106"/>
                    <a:pt x="5" y="106"/>
                  </a:cubicBezTo>
                  <a:close/>
                  <a:moveTo>
                    <a:pt x="5" y="116"/>
                  </a:moveTo>
                  <a:cubicBezTo>
                    <a:pt x="5" y="117"/>
                    <a:pt x="5" y="118"/>
                    <a:pt x="5" y="119"/>
                  </a:cubicBezTo>
                  <a:cubicBezTo>
                    <a:pt x="5" y="120"/>
                    <a:pt x="5" y="120"/>
                    <a:pt x="5" y="121"/>
                  </a:cubicBezTo>
                  <a:cubicBezTo>
                    <a:pt x="5" y="118"/>
                    <a:pt x="5" y="116"/>
                    <a:pt x="5" y="113"/>
                  </a:cubicBezTo>
                  <a:cubicBezTo>
                    <a:pt x="5" y="114"/>
                    <a:pt x="5" y="115"/>
                    <a:pt x="5" y="116"/>
                  </a:cubicBezTo>
                  <a:close/>
                  <a:moveTo>
                    <a:pt x="5" y="153"/>
                  </a:moveTo>
                  <a:cubicBezTo>
                    <a:pt x="6" y="154"/>
                    <a:pt x="6" y="155"/>
                    <a:pt x="6" y="156"/>
                  </a:cubicBezTo>
                  <a:cubicBezTo>
                    <a:pt x="6" y="156"/>
                    <a:pt x="6" y="157"/>
                    <a:pt x="7" y="157"/>
                  </a:cubicBezTo>
                  <a:cubicBezTo>
                    <a:pt x="7" y="157"/>
                    <a:pt x="7" y="158"/>
                    <a:pt x="7" y="158"/>
                  </a:cubicBezTo>
                  <a:cubicBezTo>
                    <a:pt x="7" y="158"/>
                    <a:pt x="7" y="158"/>
                    <a:pt x="7" y="158"/>
                  </a:cubicBezTo>
                  <a:cubicBezTo>
                    <a:pt x="8" y="161"/>
                    <a:pt x="8" y="164"/>
                    <a:pt x="9" y="167"/>
                  </a:cubicBezTo>
                  <a:cubicBezTo>
                    <a:pt x="9" y="166"/>
                    <a:pt x="9" y="166"/>
                    <a:pt x="9" y="165"/>
                  </a:cubicBezTo>
                  <a:cubicBezTo>
                    <a:pt x="8" y="165"/>
                    <a:pt x="7" y="165"/>
                    <a:pt x="8" y="165"/>
                  </a:cubicBezTo>
                  <a:cubicBezTo>
                    <a:pt x="5" y="156"/>
                    <a:pt x="3" y="146"/>
                    <a:pt x="2" y="136"/>
                  </a:cubicBezTo>
                  <a:cubicBezTo>
                    <a:pt x="3" y="142"/>
                    <a:pt x="4" y="147"/>
                    <a:pt x="5" y="153"/>
                  </a:cubicBezTo>
                  <a:close/>
                  <a:moveTo>
                    <a:pt x="2" y="119"/>
                  </a:moveTo>
                  <a:cubicBezTo>
                    <a:pt x="2" y="117"/>
                    <a:pt x="2" y="116"/>
                    <a:pt x="2" y="114"/>
                  </a:cubicBezTo>
                  <a:cubicBezTo>
                    <a:pt x="2" y="115"/>
                    <a:pt x="2" y="116"/>
                    <a:pt x="2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7"/>
                    <a:pt x="2" y="118"/>
                    <a:pt x="2" y="119"/>
                  </a:cubicBezTo>
                  <a:close/>
                  <a:moveTo>
                    <a:pt x="13" y="106"/>
                  </a:moveTo>
                  <a:cubicBezTo>
                    <a:pt x="13" y="112"/>
                    <a:pt x="14" y="118"/>
                    <a:pt x="15" y="124"/>
                  </a:cubicBezTo>
                  <a:cubicBezTo>
                    <a:pt x="15" y="124"/>
                    <a:pt x="14" y="124"/>
                    <a:pt x="14" y="124"/>
                  </a:cubicBezTo>
                  <a:cubicBezTo>
                    <a:pt x="14" y="123"/>
                    <a:pt x="14" y="122"/>
                    <a:pt x="14" y="121"/>
                  </a:cubicBezTo>
                  <a:cubicBezTo>
                    <a:pt x="14" y="120"/>
                    <a:pt x="13" y="120"/>
                    <a:pt x="13" y="120"/>
                  </a:cubicBezTo>
                  <a:cubicBezTo>
                    <a:pt x="12" y="116"/>
                    <a:pt x="11" y="112"/>
                    <a:pt x="11" y="108"/>
                  </a:cubicBezTo>
                  <a:cubicBezTo>
                    <a:pt x="11" y="108"/>
                    <a:pt x="12" y="108"/>
                    <a:pt x="12" y="108"/>
                  </a:cubicBezTo>
                  <a:cubicBezTo>
                    <a:pt x="12" y="107"/>
                    <a:pt x="12" y="107"/>
                    <a:pt x="13" y="106"/>
                  </a:cubicBezTo>
                  <a:close/>
                  <a:moveTo>
                    <a:pt x="12" y="103"/>
                  </a:moveTo>
                  <a:cubicBezTo>
                    <a:pt x="12" y="102"/>
                    <a:pt x="12" y="101"/>
                    <a:pt x="12" y="100"/>
                  </a:cubicBezTo>
                  <a:cubicBezTo>
                    <a:pt x="12" y="101"/>
                    <a:pt x="12" y="102"/>
                    <a:pt x="12" y="103"/>
                  </a:cubicBezTo>
                  <a:cubicBezTo>
                    <a:pt x="12" y="103"/>
                    <a:pt x="12" y="103"/>
                    <a:pt x="12" y="103"/>
                  </a:cubicBezTo>
                  <a:close/>
                  <a:moveTo>
                    <a:pt x="13" y="94"/>
                  </a:moveTo>
                  <a:cubicBezTo>
                    <a:pt x="13" y="93"/>
                    <a:pt x="14" y="93"/>
                    <a:pt x="14" y="93"/>
                  </a:cubicBezTo>
                  <a:cubicBezTo>
                    <a:pt x="14" y="94"/>
                    <a:pt x="14" y="95"/>
                    <a:pt x="14" y="96"/>
                  </a:cubicBezTo>
                  <a:cubicBezTo>
                    <a:pt x="13" y="95"/>
                    <a:pt x="13" y="95"/>
                    <a:pt x="13" y="94"/>
                  </a:cubicBezTo>
                  <a:close/>
                  <a:moveTo>
                    <a:pt x="15" y="72"/>
                  </a:moveTo>
                  <a:cubicBezTo>
                    <a:pt x="16" y="72"/>
                    <a:pt x="16" y="72"/>
                    <a:pt x="17" y="72"/>
                  </a:cubicBezTo>
                  <a:cubicBezTo>
                    <a:pt x="15" y="74"/>
                    <a:pt x="13" y="77"/>
                    <a:pt x="11" y="80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2" y="78"/>
                    <a:pt x="12" y="78"/>
                    <a:pt x="12" y="77"/>
                  </a:cubicBezTo>
                  <a:cubicBezTo>
                    <a:pt x="13" y="75"/>
                    <a:pt x="14" y="73"/>
                    <a:pt x="14" y="71"/>
                  </a:cubicBezTo>
                  <a:cubicBezTo>
                    <a:pt x="15" y="72"/>
                    <a:pt x="15" y="72"/>
                    <a:pt x="15" y="72"/>
                  </a:cubicBezTo>
                  <a:close/>
                  <a:moveTo>
                    <a:pt x="36" y="41"/>
                  </a:moveTo>
                  <a:cubicBezTo>
                    <a:pt x="36" y="41"/>
                    <a:pt x="36" y="41"/>
                    <a:pt x="37" y="41"/>
                  </a:cubicBezTo>
                  <a:cubicBezTo>
                    <a:pt x="37" y="40"/>
                    <a:pt x="38" y="40"/>
                    <a:pt x="39" y="40"/>
                  </a:cubicBezTo>
                  <a:cubicBezTo>
                    <a:pt x="37" y="41"/>
                    <a:pt x="35" y="43"/>
                    <a:pt x="34" y="45"/>
                  </a:cubicBezTo>
                  <a:cubicBezTo>
                    <a:pt x="30" y="49"/>
                    <a:pt x="26" y="53"/>
                    <a:pt x="24" y="58"/>
                  </a:cubicBezTo>
                  <a:cubicBezTo>
                    <a:pt x="22" y="59"/>
                    <a:pt x="21" y="61"/>
                    <a:pt x="19" y="63"/>
                  </a:cubicBezTo>
                  <a:cubicBezTo>
                    <a:pt x="24" y="55"/>
                    <a:pt x="30" y="47"/>
                    <a:pt x="36" y="41"/>
                  </a:cubicBezTo>
                  <a:close/>
                  <a:moveTo>
                    <a:pt x="124" y="9"/>
                  </a:moveTo>
                  <a:cubicBezTo>
                    <a:pt x="123" y="9"/>
                    <a:pt x="123" y="9"/>
                    <a:pt x="123" y="9"/>
                  </a:cubicBezTo>
                  <a:cubicBezTo>
                    <a:pt x="120" y="9"/>
                    <a:pt x="118" y="9"/>
                    <a:pt x="115" y="9"/>
                  </a:cubicBezTo>
                  <a:cubicBezTo>
                    <a:pt x="115" y="9"/>
                    <a:pt x="115" y="9"/>
                    <a:pt x="115" y="10"/>
                  </a:cubicBezTo>
                  <a:cubicBezTo>
                    <a:pt x="114" y="10"/>
                    <a:pt x="114" y="10"/>
                    <a:pt x="113" y="10"/>
                  </a:cubicBezTo>
                  <a:cubicBezTo>
                    <a:pt x="113" y="10"/>
                    <a:pt x="113" y="9"/>
                    <a:pt x="113" y="9"/>
                  </a:cubicBezTo>
                  <a:cubicBezTo>
                    <a:pt x="114" y="9"/>
                    <a:pt x="115" y="8"/>
                    <a:pt x="116" y="8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19" y="8"/>
                    <a:pt x="121" y="8"/>
                    <a:pt x="124" y="9"/>
                  </a:cubicBezTo>
                  <a:close/>
                  <a:moveTo>
                    <a:pt x="118" y="4"/>
                  </a:moveTo>
                  <a:cubicBezTo>
                    <a:pt x="118" y="4"/>
                    <a:pt x="118" y="4"/>
                    <a:pt x="118" y="4"/>
                  </a:cubicBezTo>
                  <a:cubicBezTo>
                    <a:pt x="118" y="5"/>
                    <a:pt x="119" y="5"/>
                    <a:pt x="120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9" y="5"/>
                    <a:pt x="119" y="5"/>
                    <a:pt x="118" y="5"/>
                  </a:cubicBezTo>
                  <a:cubicBezTo>
                    <a:pt x="118" y="5"/>
                    <a:pt x="118" y="5"/>
                    <a:pt x="118" y="4"/>
                  </a:cubicBezTo>
                  <a:close/>
                  <a:moveTo>
                    <a:pt x="233" y="77"/>
                  </a:moveTo>
                  <a:cubicBezTo>
                    <a:pt x="233" y="77"/>
                    <a:pt x="234" y="77"/>
                    <a:pt x="234" y="77"/>
                  </a:cubicBezTo>
                  <a:cubicBezTo>
                    <a:pt x="236" y="79"/>
                    <a:pt x="237" y="82"/>
                    <a:pt x="239" y="85"/>
                  </a:cubicBezTo>
                  <a:cubicBezTo>
                    <a:pt x="239" y="86"/>
                    <a:pt x="239" y="87"/>
                    <a:pt x="239" y="88"/>
                  </a:cubicBezTo>
                  <a:cubicBezTo>
                    <a:pt x="240" y="90"/>
                    <a:pt x="240" y="92"/>
                    <a:pt x="240" y="93"/>
                  </a:cubicBezTo>
                  <a:cubicBezTo>
                    <a:pt x="238" y="88"/>
                    <a:pt x="235" y="82"/>
                    <a:pt x="233" y="77"/>
                  </a:cubicBezTo>
                  <a:close/>
                  <a:moveTo>
                    <a:pt x="241" y="99"/>
                  </a:moveTo>
                  <a:cubicBezTo>
                    <a:pt x="242" y="103"/>
                    <a:pt x="243" y="108"/>
                    <a:pt x="244" y="112"/>
                  </a:cubicBezTo>
                  <a:cubicBezTo>
                    <a:pt x="244" y="113"/>
                    <a:pt x="244" y="114"/>
                    <a:pt x="244" y="115"/>
                  </a:cubicBezTo>
                  <a:cubicBezTo>
                    <a:pt x="243" y="110"/>
                    <a:pt x="241" y="105"/>
                    <a:pt x="240" y="100"/>
                  </a:cubicBezTo>
                  <a:cubicBezTo>
                    <a:pt x="240" y="99"/>
                    <a:pt x="240" y="99"/>
                    <a:pt x="240" y="98"/>
                  </a:cubicBezTo>
                  <a:cubicBezTo>
                    <a:pt x="239" y="96"/>
                    <a:pt x="238" y="94"/>
                    <a:pt x="238" y="92"/>
                  </a:cubicBezTo>
                  <a:cubicBezTo>
                    <a:pt x="239" y="94"/>
                    <a:pt x="240" y="97"/>
                    <a:pt x="241" y="99"/>
                  </a:cubicBezTo>
                  <a:close/>
                  <a:moveTo>
                    <a:pt x="235" y="172"/>
                  </a:moveTo>
                  <a:cubicBezTo>
                    <a:pt x="235" y="173"/>
                    <a:pt x="234" y="175"/>
                    <a:pt x="233" y="176"/>
                  </a:cubicBezTo>
                  <a:cubicBezTo>
                    <a:pt x="232" y="178"/>
                    <a:pt x="231" y="180"/>
                    <a:pt x="230" y="182"/>
                  </a:cubicBezTo>
                  <a:cubicBezTo>
                    <a:pt x="230" y="181"/>
                    <a:pt x="230" y="180"/>
                    <a:pt x="230" y="180"/>
                  </a:cubicBezTo>
                  <a:cubicBezTo>
                    <a:pt x="232" y="177"/>
                    <a:pt x="234" y="173"/>
                    <a:pt x="235" y="170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2"/>
                    <a:pt x="235" y="172"/>
                    <a:pt x="235" y="172"/>
                  </a:cubicBezTo>
                  <a:close/>
                  <a:moveTo>
                    <a:pt x="235" y="161"/>
                  </a:moveTo>
                  <a:cubicBezTo>
                    <a:pt x="234" y="164"/>
                    <a:pt x="234" y="167"/>
                    <a:pt x="233" y="170"/>
                  </a:cubicBezTo>
                  <a:cubicBezTo>
                    <a:pt x="233" y="171"/>
                    <a:pt x="232" y="172"/>
                    <a:pt x="232" y="172"/>
                  </a:cubicBezTo>
                  <a:cubicBezTo>
                    <a:pt x="232" y="171"/>
                    <a:pt x="232" y="170"/>
                    <a:pt x="233" y="168"/>
                  </a:cubicBezTo>
                  <a:cubicBezTo>
                    <a:pt x="233" y="168"/>
                    <a:pt x="233" y="168"/>
                    <a:pt x="232" y="168"/>
                  </a:cubicBezTo>
                  <a:cubicBezTo>
                    <a:pt x="233" y="167"/>
                    <a:pt x="233" y="167"/>
                    <a:pt x="233" y="166"/>
                  </a:cubicBezTo>
                  <a:cubicBezTo>
                    <a:pt x="234" y="165"/>
                    <a:pt x="233" y="165"/>
                    <a:pt x="233" y="165"/>
                  </a:cubicBezTo>
                  <a:cubicBezTo>
                    <a:pt x="233" y="164"/>
                    <a:pt x="234" y="163"/>
                    <a:pt x="235" y="161"/>
                  </a:cubicBezTo>
                  <a:close/>
                  <a:moveTo>
                    <a:pt x="234" y="158"/>
                  </a:moveTo>
                  <a:cubicBezTo>
                    <a:pt x="235" y="156"/>
                    <a:pt x="236" y="154"/>
                    <a:pt x="236" y="152"/>
                  </a:cubicBezTo>
                  <a:cubicBezTo>
                    <a:pt x="236" y="153"/>
                    <a:pt x="236" y="155"/>
                    <a:pt x="236" y="156"/>
                  </a:cubicBezTo>
                  <a:cubicBezTo>
                    <a:pt x="235" y="157"/>
                    <a:pt x="234" y="157"/>
                    <a:pt x="234" y="158"/>
                  </a:cubicBezTo>
                  <a:close/>
                  <a:moveTo>
                    <a:pt x="231" y="154"/>
                  </a:moveTo>
                  <a:cubicBezTo>
                    <a:pt x="231" y="154"/>
                    <a:pt x="231" y="154"/>
                    <a:pt x="231" y="154"/>
                  </a:cubicBezTo>
                  <a:cubicBezTo>
                    <a:pt x="230" y="155"/>
                    <a:pt x="229" y="156"/>
                    <a:pt x="229" y="157"/>
                  </a:cubicBezTo>
                  <a:cubicBezTo>
                    <a:pt x="229" y="154"/>
                    <a:pt x="229" y="152"/>
                    <a:pt x="229" y="150"/>
                  </a:cubicBezTo>
                  <a:cubicBezTo>
                    <a:pt x="232" y="139"/>
                    <a:pt x="233" y="126"/>
                    <a:pt x="232" y="114"/>
                  </a:cubicBezTo>
                  <a:cubicBezTo>
                    <a:pt x="233" y="116"/>
                    <a:pt x="234" y="117"/>
                    <a:pt x="234" y="118"/>
                  </a:cubicBezTo>
                  <a:cubicBezTo>
                    <a:pt x="233" y="130"/>
                    <a:pt x="233" y="142"/>
                    <a:pt x="231" y="154"/>
                  </a:cubicBezTo>
                  <a:close/>
                  <a:moveTo>
                    <a:pt x="201" y="205"/>
                  </a:moveTo>
                  <a:cubicBezTo>
                    <a:pt x="201" y="204"/>
                    <a:pt x="202" y="203"/>
                    <a:pt x="203" y="203"/>
                  </a:cubicBezTo>
                  <a:cubicBezTo>
                    <a:pt x="203" y="202"/>
                    <a:pt x="203" y="202"/>
                    <a:pt x="203" y="202"/>
                  </a:cubicBezTo>
                  <a:cubicBezTo>
                    <a:pt x="205" y="200"/>
                    <a:pt x="206" y="199"/>
                    <a:pt x="208" y="197"/>
                  </a:cubicBezTo>
                  <a:cubicBezTo>
                    <a:pt x="208" y="198"/>
                    <a:pt x="207" y="198"/>
                    <a:pt x="207" y="198"/>
                  </a:cubicBezTo>
                  <a:cubicBezTo>
                    <a:pt x="205" y="201"/>
                    <a:pt x="203" y="203"/>
                    <a:pt x="201" y="205"/>
                  </a:cubicBezTo>
                  <a:close/>
                  <a:moveTo>
                    <a:pt x="97" y="227"/>
                  </a:moveTo>
                  <a:cubicBezTo>
                    <a:pt x="98" y="227"/>
                    <a:pt x="98" y="227"/>
                    <a:pt x="99" y="227"/>
                  </a:cubicBezTo>
                  <a:cubicBezTo>
                    <a:pt x="101" y="228"/>
                    <a:pt x="102" y="229"/>
                    <a:pt x="104" y="229"/>
                  </a:cubicBezTo>
                  <a:cubicBezTo>
                    <a:pt x="106" y="231"/>
                    <a:pt x="108" y="232"/>
                    <a:pt x="110" y="233"/>
                  </a:cubicBezTo>
                  <a:cubicBezTo>
                    <a:pt x="110" y="233"/>
                    <a:pt x="109" y="233"/>
                    <a:pt x="109" y="233"/>
                  </a:cubicBezTo>
                  <a:cubicBezTo>
                    <a:pt x="105" y="231"/>
                    <a:pt x="101" y="229"/>
                    <a:pt x="97" y="227"/>
                  </a:cubicBezTo>
                  <a:close/>
                  <a:moveTo>
                    <a:pt x="103" y="237"/>
                  </a:moveTo>
                  <a:cubicBezTo>
                    <a:pt x="102" y="237"/>
                    <a:pt x="101" y="237"/>
                    <a:pt x="100" y="237"/>
                  </a:cubicBezTo>
                  <a:cubicBezTo>
                    <a:pt x="100" y="237"/>
                    <a:pt x="100" y="237"/>
                    <a:pt x="100" y="237"/>
                  </a:cubicBezTo>
                  <a:cubicBezTo>
                    <a:pt x="100" y="237"/>
                    <a:pt x="100" y="236"/>
                    <a:pt x="100" y="236"/>
                  </a:cubicBezTo>
                  <a:cubicBezTo>
                    <a:pt x="100" y="236"/>
                    <a:pt x="100" y="236"/>
                    <a:pt x="100" y="236"/>
                  </a:cubicBezTo>
                  <a:cubicBezTo>
                    <a:pt x="101" y="237"/>
                    <a:pt x="102" y="237"/>
                    <a:pt x="103" y="237"/>
                  </a:cubicBezTo>
                  <a:close/>
                  <a:moveTo>
                    <a:pt x="75" y="232"/>
                  </a:moveTo>
                  <a:cubicBezTo>
                    <a:pt x="74" y="232"/>
                    <a:pt x="74" y="232"/>
                    <a:pt x="74" y="232"/>
                  </a:cubicBezTo>
                  <a:cubicBezTo>
                    <a:pt x="75" y="232"/>
                    <a:pt x="75" y="232"/>
                    <a:pt x="76" y="232"/>
                  </a:cubicBezTo>
                  <a:cubicBezTo>
                    <a:pt x="78" y="233"/>
                    <a:pt x="79" y="234"/>
                    <a:pt x="81" y="235"/>
                  </a:cubicBezTo>
                  <a:cubicBezTo>
                    <a:pt x="81" y="235"/>
                    <a:pt x="81" y="235"/>
                    <a:pt x="82" y="235"/>
                  </a:cubicBezTo>
                  <a:cubicBezTo>
                    <a:pt x="79" y="234"/>
                    <a:pt x="77" y="233"/>
                    <a:pt x="75" y="232"/>
                  </a:cubicBezTo>
                  <a:close/>
                  <a:moveTo>
                    <a:pt x="82" y="241"/>
                  </a:moveTo>
                  <a:cubicBezTo>
                    <a:pt x="82" y="241"/>
                    <a:pt x="83" y="241"/>
                    <a:pt x="83" y="241"/>
                  </a:cubicBezTo>
                  <a:cubicBezTo>
                    <a:pt x="83" y="241"/>
                    <a:pt x="83" y="241"/>
                    <a:pt x="83" y="241"/>
                  </a:cubicBezTo>
                  <a:cubicBezTo>
                    <a:pt x="84" y="241"/>
                    <a:pt x="84" y="241"/>
                    <a:pt x="84" y="242"/>
                  </a:cubicBezTo>
                  <a:cubicBezTo>
                    <a:pt x="83" y="241"/>
                    <a:pt x="83" y="241"/>
                    <a:pt x="82" y="241"/>
                  </a:cubicBezTo>
                  <a:cubicBezTo>
                    <a:pt x="82" y="241"/>
                    <a:pt x="81" y="241"/>
                    <a:pt x="81" y="240"/>
                  </a:cubicBezTo>
                  <a:cubicBezTo>
                    <a:pt x="81" y="241"/>
                    <a:pt x="81" y="241"/>
                    <a:pt x="82" y="241"/>
                  </a:cubicBezTo>
                  <a:close/>
                  <a:moveTo>
                    <a:pt x="72" y="229"/>
                  </a:moveTo>
                  <a:cubicBezTo>
                    <a:pt x="72" y="229"/>
                    <a:pt x="72" y="228"/>
                    <a:pt x="71" y="228"/>
                  </a:cubicBezTo>
                  <a:cubicBezTo>
                    <a:pt x="72" y="228"/>
                    <a:pt x="72" y="228"/>
                    <a:pt x="73" y="229"/>
                  </a:cubicBezTo>
                  <a:cubicBezTo>
                    <a:pt x="74" y="229"/>
                    <a:pt x="74" y="230"/>
                    <a:pt x="75" y="230"/>
                  </a:cubicBezTo>
                  <a:cubicBezTo>
                    <a:pt x="74" y="230"/>
                    <a:pt x="73" y="229"/>
                    <a:pt x="72" y="229"/>
                  </a:cubicBezTo>
                  <a:close/>
                  <a:moveTo>
                    <a:pt x="73" y="237"/>
                  </a:moveTo>
                  <a:cubicBezTo>
                    <a:pt x="73" y="237"/>
                    <a:pt x="73" y="237"/>
                    <a:pt x="73" y="237"/>
                  </a:cubicBezTo>
                  <a:cubicBezTo>
                    <a:pt x="71" y="236"/>
                    <a:pt x="68" y="235"/>
                    <a:pt x="66" y="234"/>
                  </a:cubicBezTo>
                  <a:cubicBezTo>
                    <a:pt x="68" y="235"/>
                    <a:pt x="71" y="236"/>
                    <a:pt x="73" y="237"/>
                  </a:cubicBezTo>
                  <a:close/>
                  <a:moveTo>
                    <a:pt x="35" y="201"/>
                  </a:moveTo>
                  <a:cubicBezTo>
                    <a:pt x="35" y="201"/>
                    <a:pt x="35" y="200"/>
                    <a:pt x="35" y="200"/>
                  </a:cubicBezTo>
                  <a:cubicBezTo>
                    <a:pt x="35" y="200"/>
                    <a:pt x="35" y="201"/>
                    <a:pt x="35" y="201"/>
                  </a:cubicBezTo>
                  <a:cubicBezTo>
                    <a:pt x="36" y="201"/>
                    <a:pt x="36" y="202"/>
                    <a:pt x="37" y="202"/>
                  </a:cubicBezTo>
                  <a:cubicBezTo>
                    <a:pt x="37" y="203"/>
                    <a:pt x="37" y="203"/>
                    <a:pt x="37" y="203"/>
                  </a:cubicBezTo>
                  <a:cubicBezTo>
                    <a:pt x="38" y="203"/>
                    <a:pt x="38" y="203"/>
                    <a:pt x="38" y="203"/>
                  </a:cubicBezTo>
                  <a:cubicBezTo>
                    <a:pt x="38" y="204"/>
                    <a:pt x="39" y="205"/>
                    <a:pt x="40" y="206"/>
                  </a:cubicBezTo>
                  <a:cubicBezTo>
                    <a:pt x="41" y="207"/>
                    <a:pt x="42" y="208"/>
                    <a:pt x="43" y="209"/>
                  </a:cubicBezTo>
                  <a:cubicBezTo>
                    <a:pt x="41" y="208"/>
                    <a:pt x="40" y="207"/>
                    <a:pt x="39" y="206"/>
                  </a:cubicBezTo>
                  <a:cubicBezTo>
                    <a:pt x="38" y="205"/>
                    <a:pt x="36" y="203"/>
                    <a:pt x="35" y="202"/>
                  </a:cubicBezTo>
                  <a:cubicBezTo>
                    <a:pt x="35" y="201"/>
                    <a:pt x="35" y="201"/>
                    <a:pt x="35" y="201"/>
                  </a:cubicBezTo>
                  <a:close/>
                  <a:moveTo>
                    <a:pt x="37" y="197"/>
                  </a:moveTo>
                  <a:cubicBezTo>
                    <a:pt x="37" y="197"/>
                    <a:pt x="37" y="197"/>
                    <a:pt x="38" y="197"/>
                  </a:cubicBezTo>
                  <a:cubicBezTo>
                    <a:pt x="39" y="200"/>
                    <a:pt x="41" y="202"/>
                    <a:pt x="43" y="204"/>
                  </a:cubicBezTo>
                  <a:cubicBezTo>
                    <a:pt x="42" y="203"/>
                    <a:pt x="40" y="201"/>
                    <a:pt x="39" y="200"/>
                  </a:cubicBezTo>
                  <a:cubicBezTo>
                    <a:pt x="38" y="199"/>
                    <a:pt x="38" y="198"/>
                    <a:pt x="37" y="197"/>
                  </a:cubicBezTo>
                  <a:close/>
                  <a:moveTo>
                    <a:pt x="25" y="144"/>
                  </a:moveTo>
                  <a:cubicBezTo>
                    <a:pt x="25" y="142"/>
                    <a:pt x="24" y="140"/>
                    <a:pt x="24" y="138"/>
                  </a:cubicBezTo>
                  <a:cubicBezTo>
                    <a:pt x="24" y="138"/>
                    <a:pt x="24" y="138"/>
                    <a:pt x="24" y="138"/>
                  </a:cubicBezTo>
                  <a:cubicBezTo>
                    <a:pt x="25" y="140"/>
                    <a:pt x="26" y="143"/>
                    <a:pt x="27" y="145"/>
                  </a:cubicBezTo>
                  <a:cubicBezTo>
                    <a:pt x="27" y="146"/>
                    <a:pt x="27" y="146"/>
                    <a:pt x="27" y="146"/>
                  </a:cubicBezTo>
                  <a:cubicBezTo>
                    <a:pt x="27" y="147"/>
                    <a:pt x="27" y="147"/>
                    <a:pt x="27" y="147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9"/>
                    <a:pt x="28" y="150"/>
                    <a:pt x="28" y="151"/>
                  </a:cubicBezTo>
                  <a:cubicBezTo>
                    <a:pt x="27" y="149"/>
                    <a:pt x="26" y="146"/>
                    <a:pt x="25" y="144"/>
                  </a:cubicBezTo>
                  <a:close/>
                  <a:moveTo>
                    <a:pt x="28" y="177"/>
                  </a:moveTo>
                  <a:cubicBezTo>
                    <a:pt x="27" y="176"/>
                    <a:pt x="26" y="174"/>
                    <a:pt x="26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7" y="173"/>
                    <a:pt x="27" y="175"/>
                    <a:pt x="28" y="177"/>
                  </a:cubicBezTo>
                  <a:close/>
                  <a:moveTo>
                    <a:pt x="25" y="61"/>
                  </a:moveTo>
                  <a:cubicBezTo>
                    <a:pt x="24" y="61"/>
                    <a:pt x="24" y="61"/>
                    <a:pt x="24" y="61"/>
                  </a:cubicBezTo>
                  <a:cubicBezTo>
                    <a:pt x="25" y="60"/>
                    <a:pt x="26" y="59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6" y="59"/>
                    <a:pt x="26" y="60"/>
                    <a:pt x="25" y="61"/>
                  </a:cubicBezTo>
                  <a:close/>
                  <a:moveTo>
                    <a:pt x="27" y="62"/>
                  </a:moveTo>
                  <a:cubicBezTo>
                    <a:pt x="26" y="63"/>
                    <a:pt x="25" y="64"/>
                    <a:pt x="25" y="66"/>
                  </a:cubicBezTo>
                  <a:cubicBezTo>
                    <a:pt x="25" y="64"/>
                    <a:pt x="26" y="63"/>
                    <a:pt x="26" y="62"/>
                  </a:cubicBezTo>
                  <a:cubicBezTo>
                    <a:pt x="27" y="62"/>
                    <a:pt x="27" y="62"/>
                    <a:pt x="27" y="62"/>
                  </a:cubicBezTo>
                  <a:close/>
                  <a:moveTo>
                    <a:pt x="25" y="68"/>
                  </a:moveTo>
                  <a:cubicBezTo>
                    <a:pt x="26" y="66"/>
                    <a:pt x="27" y="63"/>
                    <a:pt x="29" y="61"/>
                  </a:cubicBezTo>
                  <a:cubicBezTo>
                    <a:pt x="30" y="61"/>
                    <a:pt x="31" y="60"/>
                    <a:pt x="32" y="59"/>
                  </a:cubicBezTo>
                  <a:cubicBezTo>
                    <a:pt x="32" y="60"/>
                    <a:pt x="32" y="61"/>
                    <a:pt x="31" y="62"/>
                  </a:cubicBezTo>
                  <a:cubicBezTo>
                    <a:pt x="30" y="63"/>
                    <a:pt x="29" y="64"/>
                    <a:pt x="28" y="66"/>
                  </a:cubicBezTo>
                  <a:cubicBezTo>
                    <a:pt x="27" y="66"/>
                    <a:pt x="26" y="67"/>
                    <a:pt x="25" y="68"/>
                  </a:cubicBezTo>
                  <a:close/>
                  <a:moveTo>
                    <a:pt x="25" y="69"/>
                  </a:moveTo>
                  <a:cubicBezTo>
                    <a:pt x="23" y="71"/>
                    <a:pt x="22" y="73"/>
                    <a:pt x="20" y="75"/>
                  </a:cubicBezTo>
                  <a:cubicBezTo>
                    <a:pt x="21" y="73"/>
                    <a:pt x="22" y="72"/>
                    <a:pt x="23" y="70"/>
                  </a:cubicBezTo>
                  <a:cubicBezTo>
                    <a:pt x="24" y="70"/>
                    <a:pt x="24" y="69"/>
                    <a:pt x="25" y="69"/>
                  </a:cubicBezTo>
                  <a:close/>
                  <a:moveTo>
                    <a:pt x="110" y="12"/>
                  </a:moveTo>
                  <a:cubicBezTo>
                    <a:pt x="110" y="12"/>
                    <a:pt x="109" y="12"/>
                    <a:pt x="109" y="12"/>
                  </a:cubicBezTo>
                  <a:cubicBezTo>
                    <a:pt x="109" y="11"/>
                    <a:pt x="109" y="11"/>
                    <a:pt x="110" y="11"/>
                  </a:cubicBezTo>
                  <a:cubicBezTo>
                    <a:pt x="112" y="11"/>
                    <a:pt x="113" y="11"/>
                    <a:pt x="115" y="12"/>
                  </a:cubicBezTo>
                  <a:cubicBezTo>
                    <a:pt x="112" y="13"/>
                    <a:pt x="110" y="14"/>
                    <a:pt x="107" y="15"/>
                  </a:cubicBezTo>
                  <a:cubicBezTo>
                    <a:pt x="107" y="15"/>
                    <a:pt x="107" y="15"/>
                    <a:pt x="106" y="15"/>
                  </a:cubicBezTo>
                  <a:cubicBezTo>
                    <a:pt x="108" y="14"/>
                    <a:pt x="109" y="14"/>
                    <a:pt x="110" y="13"/>
                  </a:cubicBezTo>
                  <a:cubicBezTo>
                    <a:pt x="111" y="13"/>
                    <a:pt x="111" y="12"/>
                    <a:pt x="110" y="12"/>
                  </a:cubicBezTo>
                  <a:close/>
                  <a:moveTo>
                    <a:pt x="122" y="39"/>
                  </a:moveTo>
                  <a:cubicBezTo>
                    <a:pt x="126" y="38"/>
                    <a:pt x="129" y="37"/>
                    <a:pt x="133" y="36"/>
                  </a:cubicBezTo>
                  <a:cubicBezTo>
                    <a:pt x="135" y="36"/>
                    <a:pt x="137" y="36"/>
                    <a:pt x="140" y="36"/>
                  </a:cubicBezTo>
                  <a:cubicBezTo>
                    <a:pt x="137" y="37"/>
                    <a:pt x="134" y="39"/>
                    <a:pt x="132" y="40"/>
                  </a:cubicBezTo>
                  <a:cubicBezTo>
                    <a:pt x="127" y="41"/>
                    <a:pt x="122" y="41"/>
                    <a:pt x="117" y="41"/>
                  </a:cubicBezTo>
                  <a:cubicBezTo>
                    <a:pt x="119" y="39"/>
                    <a:pt x="120" y="38"/>
                    <a:pt x="121" y="36"/>
                  </a:cubicBezTo>
                  <a:cubicBezTo>
                    <a:pt x="122" y="36"/>
                    <a:pt x="123" y="36"/>
                    <a:pt x="123" y="36"/>
                  </a:cubicBezTo>
                  <a:cubicBezTo>
                    <a:pt x="123" y="36"/>
                    <a:pt x="122" y="37"/>
                    <a:pt x="122" y="37"/>
                  </a:cubicBezTo>
                  <a:cubicBezTo>
                    <a:pt x="121" y="38"/>
                    <a:pt x="121" y="39"/>
                    <a:pt x="122" y="39"/>
                  </a:cubicBezTo>
                  <a:close/>
                  <a:moveTo>
                    <a:pt x="125" y="36"/>
                  </a:moveTo>
                  <a:cubicBezTo>
                    <a:pt x="126" y="36"/>
                    <a:pt x="126" y="36"/>
                    <a:pt x="127" y="36"/>
                  </a:cubicBezTo>
                  <a:cubicBezTo>
                    <a:pt x="127" y="36"/>
                    <a:pt x="128" y="36"/>
                    <a:pt x="128" y="36"/>
                  </a:cubicBezTo>
                  <a:cubicBezTo>
                    <a:pt x="127" y="36"/>
                    <a:pt x="126" y="36"/>
                    <a:pt x="125" y="36"/>
                  </a:cubicBezTo>
                  <a:close/>
                  <a:moveTo>
                    <a:pt x="129" y="31"/>
                  </a:moveTo>
                  <a:cubicBezTo>
                    <a:pt x="129" y="31"/>
                    <a:pt x="129" y="31"/>
                    <a:pt x="130" y="31"/>
                  </a:cubicBezTo>
                  <a:cubicBezTo>
                    <a:pt x="130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0" y="31"/>
                  </a:cubicBezTo>
                  <a:cubicBezTo>
                    <a:pt x="130" y="31"/>
                    <a:pt x="130" y="31"/>
                    <a:pt x="129" y="31"/>
                  </a:cubicBezTo>
                  <a:cubicBezTo>
                    <a:pt x="129" y="31"/>
                    <a:pt x="129" y="31"/>
                    <a:pt x="129" y="31"/>
                  </a:cubicBezTo>
                  <a:close/>
                  <a:moveTo>
                    <a:pt x="128" y="18"/>
                  </a:moveTo>
                  <a:cubicBezTo>
                    <a:pt x="129" y="17"/>
                    <a:pt x="130" y="17"/>
                    <a:pt x="131" y="16"/>
                  </a:cubicBezTo>
                  <a:cubicBezTo>
                    <a:pt x="131" y="16"/>
                    <a:pt x="132" y="16"/>
                    <a:pt x="133" y="17"/>
                  </a:cubicBezTo>
                  <a:cubicBezTo>
                    <a:pt x="132" y="17"/>
                    <a:pt x="131" y="18"/>
                    <a:pt x="130" y="18"/>
                  </a:cubicBezTo>
                  <a:cubicBezTo>
                    <a:pt x="129" y="18"/>
                    <a:pt x="128" y="18"/>
                    <a:pt x="128" y="18"/>
                  </a:cubicBezTo>
                  <a:close/>
                  <a:moveTo>
                    <a:pt x="129" y="22"/>
                  </a:moveTo>
                  <a:cubicBezTo>
                    <a:pt x="129" y="22"/>
                    <a:pt x="128" y="23"/>
                    <a:pt x="128" y="23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3"/>
                    <a:pt x="128" y="22"/>
                    <a:pt x="129" y="22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32" y="22"/>
                  </a:moveTo>
                  <a:cubicBezTo>
                    <a:pt x="132" y="22"/>
                    <a:pt x="133" y="22"/>
                    <a:pt x="133" y="22"/>
                  </a:cubicBezTo>
                  <a:cubicBezTo>
                    <a:pt x="135" y="23"/>
                    <a:pt x="137" y="24"/>
                    <a:pt x="140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8" y="24"/>
                    <a:pt x="137" y="24"/>
                    <a:pt x="136" y="24"/>
                  </a:cubicBezTo>
                  <a:cubicBezTo>
                    <a:pt x="134" y="24"/>
                    <a:pt x="132" y="24"/>
                    <a:pt x="130" y="23"/>
                  </a:cubicBezTo>
                  <a:cubicBezTo>
                    <a:pt x="131" y="23"/>
                    <a:pt x="131" y="23"/>
                    <a:pt x="132" y="22"/>
                  </a:cubicBezTo>
                  <a:close/>
                  <a:moveTo>
                    <a:pt x="163" y="18"/>
                  </a:moveTo>
                  <a:cubicBezTo>
                    <a:pt x="163" y="17"/>
                    <a:pt x="162" y="17"/>
                    <a:pt x="162" y="17"/>
                  </a:cubicBezTo>
                  <a:cubicBezTo>
                    <a:pt x="164" y="17"/>
                    <a:pt x="165" y="18"/>
                    <a:pt x="167" y="19"/>
                  </a:cubicBezTo>
                  <a:cubicBezTo>
                    <a:pt x="167" y="19"/>
                    <a:pt x="168" y="20"/>
                    <a:pt x="168" y="20"/>
                  </a:cubicBezTo>
                  <a:cubicBezTo>
                    <a:pt x="167" y="19"/>
                    <a:pt x="165" y="18"/>
                    <a:pt x="163" y="18"/>
                  </a:cubicBezTo>
                  <a:close/>
                  <a:moveTo>
                    <a:pt x="178" y="27"/>
                  </a:moveTo>
                  <a:cubicBezTo>
                    <a:pt x="174" y="25"/>
                    <a:pt x="170" y="23"/>
                    <a:pt x="165" y="21"/>
                  </a:cubicBezTo>
                  <a:cubicBezTo>
                    <a:pt x="165" y="21"/>
                    <a:pt x="166" y="21"/>
                    <a:pt x="166" y="20"/>
                  </a:cubicBezTo>
                  <a:cubicBezTo>
                    <a:pt x="170" y="22"/>
                    <a:pt x="174" y="24"/>
                    <a:pt x="178" y="27"/>
                  </a:cubicBezTo>
                  <a:close/>
                  <a:moveTo>
                    <a:pt x="164" y="22"/>
                  </a:moveTo>
                  <a:cubicBezTo>
                    <a:pt x="164" y="22"/>
                    <a:pt x="164" y="22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3" y="23"/>
                    <a:pt x="161" y="24"/>
                    <a:pt x="160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24"/>
                    <a:pt x="160" y="23"/>
                    <a:pt x="159" y="23"/>
                  </a:cubicBezTo>
                  <a:cubicBezTo>
                    <a:pt x="158" y="23"/>
                    <a:pt x="158" y="23"/>
                    <a:pt x="157" y="24"/>
                  </a:cubicBezTo>
                  <a:cubicBezTo>
                    <a:pt x="155" y="23"/>
                    <a:pt x="154" y="23"/>
                    <a:pt x="152" y="22"/>
                  </a:cubicBezTo>
                  <a:cubicBezTo>
                    <a:pt x="152" y="22"/>
                    <a:pt x="151" y="22"/>
                    <a:pt x="150" y="21"/>
                  </a:cubicBezTo>
                  <a:cubicBezTo>
                    <a:pt x="152" y="20"/>
                    <a:pt x="153" y="20"/>
                    <a:pt x="155" y="19"/>
                  </a:cubicBezTo>
                  <a:cubicBezTo>
                    <a:pt x="158" y="20"/>
                    <a:pt x="161" y="21"/>
                    <a:pt x="164" y="22"/>
                  </a:cubicBezTo>
                  <a:close/>
                  <a:moveTo>
                    <a:pt x="193" y="49"/>
                  </a:moveTo>
                  <a:cubicBezTo>
                    <a:pt x="193" y="49"/>
                    <a:pt x="194" y="49"/>
                    <a:pt x="194" y="49"/>
                  </a:cubicBezTo>
                  <a:cubicBezTo>
                    <a:pt x="195" y="51"/>
                    <a:pt x="196" y="52"/>
                    <a:pt x="198" y="54"/>
                  </a:cubicBezTo>
                  <a:cubicBezTo>
                    <a:pt x="195" y="52"/>
                    <a:pt x="193" y="51"/>
                    <a:pt x="191" y="49"/>
                  </a:cubicBezTo>
                  <a:cubicBezTo>
                    <a:pt x="192" y="49"/>
                    <a:pt x="192" y="49"/>
                    <a:pt x="193" y="49"/>
                  </a:cubicBezTo>
                  <a:close/>
                  <a:moveTo>
                    <a:pt x="192" y="43"/>
                  </a:moveTo>
                  <a:cubicBezTo>
                    <a:pt x="192" y="43"/>
                    <a:pt x="193" y="43"/>
                    <a:pt x="193" y="42"/>
                  </a:cubicBezTo>
                  <a:cubicBezTo>
                    <a:pt x="193" y="43"/>
                    <a:pt x="194" y="44"/>
                    <a:pt x="195" y="45"/>
                  </a:cubicBezTo>
                  <a:cubicBezTo>
                    <a:pt x="194" y="44"/>
                    <a:pt x="193" y="43"/>
                    <a:pt x="192" y="43"/>
                  </a:cubicBezTo>
                  <a:close/>
                  <a:moveTo>
                    <a:pt x="229" y="141"/>
                  </a:moveTo>
                  <a:cubicBezTo>
                    <a:pt x="230" y="132"/>
                    <a:pt x="230" y="122"/>
                    <a:pt x="230" y="113"/>
                  </a:cubicBezTo>
                  <a:cubicBezTo>
                    <a:pt x="231" y="113"/>
                    <a:pt x="231" y="113"/>
                    <a:pt x="231" y="113"/>
                  </a:cubicBezTo>
                  <a:cubicBezTo>
                    <a:pt x="231" y="122"/>
                    <a:pt x="231" y="132"/>
                    <a:pt x="229" y="141"/>
                  </a:cubicBezTo>
                  <a:close/>
                  <a:moveTo>
                    <a:pt x="231" y="101"/>
                  </a:moveTo>
                  <a:cubicBezTo>
                    <a:pt x="231" y="102"/>
                    <a:pt x="231" y="103"/>
                    <a:pt x="232" y="103"/>
                  </a:cubicBezTo>
                  <a:cubicBezTo>
                    <a:pt x="232" y="103"/>
                    <a:pt x="231" y="104"/>
                    <a:pt x="231" y="104"/>
                  </a:cubicBezTo>
                  <a:cubicBezTo>
                    <a:pt x="231" y="103"/>
                    <a:pt x="231" y="102"/>
                    <a:pt x="231" y="101"/>
                  </a:cubicBezTo>
                  <a:close/>
                  <a:moveTo>
                    <a:pt x="229" y="97"/>
                  </a:moveTo>
                  <a:cubicBezTo>
                    <a:pt x="229" y="98"/>
                    <a:pt x="229" y="99"/>
                    <a:pt x="230" y="99"/>
                  </a:cubicBezTo>
                  <a:cubicBezTo>
                    <a:pt x="230" y="99"/>
                    <a:pt x="229" y="99"/>
                    <a:pt x="229" y="99"/>
                  </a:cubicBezTo>
                  <a:cubicBezTo>
                    <a:pt x="229" y="99"/>
                    <a:pt x="229" y="100"/>
                    <a:pt x="228" y="100"/>
                  </a:cubicBezTo>
                  <a:cubicBezTo>
                    <a:pt x="228" y="99"/>
                    <a:pt x="228" y="99"/>
                    <a:pt x="228" y="98"/>
                  </a:cubicBezTo>
                  <a:cubicBezTo>
                    <a:pt x="228" y="98"/>
                    <a:pt x="228" y="98"/>
                    <a:pt x="229" y="97"/>
                  </a:cubicBezTo>
                  <a:close/>
                  <a:moveTo>
                    <a:pt x="227" y="96"/>
                  </a:moveTo>
                  <a:cubicBezTo>
                    <a:pt x="227" y="95"/>
                    <a:pt x="226" y="94"/>
                    <a:pt x="226" y="92"/>
                  </a:cubicBezTo>
                  <a:cubicBezTo>
                    <a:pt x="226" y="92"/>
                    <a:pt x="226" y="92"/>
                    <a:pt x="226" y="92"/>
                  </a:cubicBezTo>
                  <a:cubicBezTo>
                    <a:pt x="226" y="94"/>
                    <a:pt x="227" y="95"/>
                    <a:pt x="228" y="96"/>
                  </a:cubicBezTo>
                  <a:cubicBezTo>
                    <a:pt x="228" y="96"/>
                    <a:pt x="227" y="96"/>
                    <a:pt x="227" y="96"/>
                  </a:cubicBezTo>
                  <a:close/>
                  <a:moveTo>
                    <a:pt x="227" y="92"/>
                  </a:moveTo>
                  <a:cubicBezTo>
                    <a:pt x="228" y="91"/>
                    <a:pt x="228" y="91"/>
                    <a:pt x="228" y="91"/>
                  </a:cubicBezTo>
                  <a:cubicBezTo>
                    <a:pt x="229" y="93"/>
                    <a:pt x="229" y="94"/>
                    <a:pt x="230" y="96"/>
                  </a:cubicBezTo>
                  <a:cubicBezTo>
                    <a:pt x="229" y="95"/>
                    <a:pt x="228" y="93"/>
                    <a:pt x="227" y="92"/>
                  </a:cubicBezTo>
                  <a:close/>
                  <a:moveTo>
                    <a:pt x="228" y="89"/>
                  </a:moveTo>
                  <a:cubicBezTo>
                    <a:pt x="227" y="89"/>
                    <a:pt x="227" y="90"/>
                    <a:pt x="226" y="90"/>
                  </a:cubicBezTo>
                  <a:cubicBezTo>
                    <a:pt x="225" y="89"/>
                    <a:pt x="225" y="87"/>
                    <a:pt x="224" y="86"/>
                  </a:cubicBezTo>
                  <a:cubicBezTo>
                    <a:pt x="224" y="86"/>
                    <a:pt x="224" y="86"/>
                    <a:pt x="224" y="86"/>
                  </a:cubicBezTo>
                  <a:cubicBezTo>
                    <a:pt x="225" y="85"/>
                    <a:pt x="226" y="85"/>
                    <a:pt x="227" y="84"/>
                  </a:cubicBezTo>
                  <a:cubicBezTo>
                    <a:pt x="227" y="86"/>
                    <a:pt x="228" y="87"/>
                    <a:pt x="228" y="89"/>
                  </a:cubicBezTo>
                  <a:cubicBezTo>
                    <a:pt x="228" y="89"/>
                    <a:pt x="228" y="89"/>
                    <a:pt x="228" y="89"/>
                  </a:cubicBezTo>
                  <a:close/>
                  <a:moveTo>
                    <a:pt x="225" y="97"/>
                  </a:moveTo>
                  <a:cubicBezTo>
                    <a:pt x="225" y="97"/>
                    <a:pt x="225" y="97"/>
                    <a:pt x="225" y="97"/>
                  </a:cubicBezTo>
                  <a:cubicBezTo>
                    <a:pt x="225" y="96"/>
                    <a:pt x="224" y="95"/>
                    <a:pt x="224" y="94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25" y="95"/>
                    <a:pt x="225" y="96"/>
                    <a:pt x="225" y="97"/>
                  </a:cubicBezTo>
                  <a:close/>
                  <a:moveTo>
                    <a:pt x="142" y="227"/>
                  </a:moveTo>
                  <a:cubicBezTo>
                    <a:pt x="143" y="226"/>
                    <a:pt x="144" y="225"/>
                    <a:pt x="145" y="225"/>
                  </a:cubicBezTo>
                  <a:cubicBezTo>
                    <a:pt x="144" y="225"/>
                    <a:pt x="144" y="226"/>
                    <a:pt x="143" y="227"/>
                  </a:cubicBezTo>
                  <a:cubicBezTo>
                    <a:pt x="143" y="227"/>
                    <a:pt x="142" y="227"/>
                    <a:pt x="142" y="227"/>
                  </a:cubicBezTo>
                  <a:close/>
                  <a:moveTo>
                    <a:pt x="143" y="227"/>
                  </a:moveTo>
                  <a:cubicBezTo>
                    <a:pt x="142" y="227"/>
                    <a:pt x="142" y="227"/>
                    <a:pt x="142" y="227"/>
                  </a:cubicBezTo>
                  <a:cubicBezTo>
                    <a:pt x="142" y="227"/>
                    <a:pt x="142" y="228"/>
                    <a:pt x="142" y="228"/>
                  </a:cubicBezTo>
                  <a:cubicBezTo>
                    <a:pt x="142" y="228"/>
                    <a:pt x="141" y="228"/>
                    <a:pt x="141" y="228"/>
                  </a:cubicBezTo>
                  <a:cubicBezTo>
                    <a:pt x="141" y="228"/>
                    <a:pt x="141" y="228"/>
                    <a:pt x="141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2" y="227"/>
                    <a:pt x="142" y="227"/>
                    <a:pt x="143" y="227"/>
                  </a:cubicBezTo>
                  <a:close/>
                  <a:moveTo>
                    <a:pt x="130" y="228"/>
                  </a:moveTo>
                  <a:cubicBezTo>
                    <a:pt x="130" y="227"/>
                    <a:pt x="130" y="227"/>
                    <a:pt x="130" y="226"/>
                  </a:cubicBezTo>
                  <a:cubicBezTo>
                    <a:pt x="130" y="226"/>
                    <a:pt x="130" y="225"/>
                    <a:pt x="131" y="225"/>
                  </a:cubicBezTo>
                  <a:cubicBezTo>
                    <a:pt x="139" y="218"/>
                    <a:pt x="146" y="211"/>
                    <a:pt x="154" y="203"/>
                  </a:cubicBezTo>
                  <a:cubicBezTo>
                    <a:pt x="159" y="200"/>
                    <a:pt x="163" y="196"/>
                    <a:pt x="168" y="192"/>
                  </a:cubicBezTo>
                  <a:cubicBezTo>
                    <a:pt x="168" y="192"/>
                    <a:pt x="169" y="192"/>
                    <a:pt x="169" y="192"/>
                  </a:cubicBezTo>
                  <a:cubicBezTo>
                    <a:pt x="169" y="191"/>
                    <a:pt x="169" y="191"/>
                    <a:pt x="170" y="191"/>
                  </a:cubicBezTo>
                  <a:cubicBezTo>
                    <a:pt x="171" y="190"/>
                    <a:pt x="172" y="189"/>
                    <a:pt x="173" y="188"/>
                  </a:cubicBezTo>
                  <a:cubicBezTo>
                    <a:pt x="167" y="194"/>
                    <a:pt x="161" y="200"/>
                    <a:pt x="155" y="206"/>
                  </a:cubicBezTo>
                  <a:cubicBezTo>
                    <a:pt x="151" y="209"/>
                    <a:pt x="146" y="213"/>
                    <a:pt x="143" y="217"/>
                  </a:cubicBezTo>
                  <a:cubicBezTo>
                    <a:pt x="142" y="218"/>
                    <a:pt x="142" y="218"/>
                    <a:pt x="143" y="219"/>
                  </a:cubicBezTo>
                  <a:cubicBezTo>
                    <a:pt x="140" y="221"/>
                    <a:pt x="138" y="223"/>
                    <a:pt x="136" y="225"/>
                  </a:cubicBezTo>
                  <a:cubicBezTo>
                    <a:pt x="134" y="226"/>
                    <a:pt x="132" y="227"/>
                    <a:pt x="130" y="228"/>
                  </a:cubicBezTo>
                  <a:close/>
                  <a:moveTo>
                    <a:pt x="138" y="227"/>
                  </a:moveTo>
                  <a:cubicBezTo>
                    <a:pt x="138" y="227"/>
                    <a:pt x="138" y="228"/>
                    <a:pt x="137" y="228"/>
                  </a:cubicBezTo>
                  <a:cubicBezTo>
                    <a:pt x="137" y="228"/>
                    <a:pt x="136" y="228"/>
                    <a:pt x="135" y="228"/>
                  </a:cubicBezTo>
                  <a:cubicBezTo>
                    <a:pt x="135" y="228"/>
                    <a:pt x="136" y="228"/>
                    <a:pt x="136" y="228"/>
                  </a:cubicBezTo>
                  <a:cubicBezTo>
                    <a:pt x="137" y="227"/>
                    <a:pt x="137" y="227"/>
                    <a:pt x="138" y="227"/>
                  </a:cubicBezTo>
                  <a:close/>
                  <a:moveTo>
                    <a:pt x="121" y="226"/>
                  </a:moveTo>
                  <a:cubicBezTo>
                    <a:pt x="121" y="226"/>
                    <a:pt x="121" y="226"/>
                    <a:pt x="121" y="226"/>
                  </a:cubicBezTo>
                  <a:cubicBezTo>
                    <a:pt x="121" y="225"/>
                    <a:pt x="122" y="224"/>
                    <a:pt x="123" y="223"/>
                  </a:cubicBezTo>
                  <a:cubicBezTo>
                    <a:pt x="123" y="224"/>
                    <a:pt x="123" y="224"/>
                    <a:pt x="124" y="224"/>
                  </a:cubicBezTo>
                  <a:cubicBezTo>
                    <a:pt x="123" y="225"/>
                    <a:pt x="122" y="225"/>
                    <a:pt x="121" y="226"/>
                  </a:cubicBezTo>
                  <a:close/>
                  <a:moveTo>
                    <a:pt x="124" y="228"/>
                  </a:moveTo>
                  <a:cubicBezTo>
                    <a:pt x="123" y="228"/>
                    <a:pt x="123" y="228"/>
                    <a:pt x="123" y="228"/>
                  </a:cubicBezTo>
                  <a:cubicBezTo>
                    <a:pt x="123" y="228"/>
                    <a:pt x="123" y="228"/>
                    <a:pt x="122" y="228"/>
                  </a:cubicBezTo>
                  <a:cubicBezTo>
                    <a:pt x="123" y="228"/>
                    <a:pt x="123" y="228"/>
                    <a:pt x="123" y="228"/>
                  </a:cubicBezTo>
                  <a:cubicBezTo>
                    <a:pt x="123" y="228"/>
                    <a:pt x="123" y="228"/>
                    <a:pt x="124" y="228"/>
                  </a:cubicBezTo>
                  <a:close/>
                  <a:moveTo>
                    <a:pt x="115" y="215"/>
                  </a:moveTo>
                  <a:cubicBezTo>
                    <a:pt x="115" y="215"/>
                    <a:pt x="114" y="215"/>
                    <a:pt x="114" y="215"/>
                  </a:cubicBezTo>
                  <a:cubicBezTo>
                    <a:pt x="115" y="214"/>
                    <a:pt x="116" y="213"/>
                    <a:pt x="117" y="212"/>
                  </a:cubicBezTo>
                  <a:cubicBezTo>
                    <a:pt x="118" y="213"/>
                    <a:pt x="118" y="213"/>
                    <a:pt x="119" y="214"/>
                  </a:cubicBezTo>
                  <a:cubicBezTo>
                    <a:pt x="119" y="214"/>
                    <a:pt x="119" y="214"/>
                    <a:pt x="119" y="214"/>
                  </a:cubicBezTo>
                  <a:cubicBezTo>
                    <a:pt x="119" y="214"/>
                    <a:pt x="119" y="214"/>
                    <a:pt x="119" y="214"/>
                  </a:cubicBezTo>
                  <a:cubicBezTo>
                    <a:pt x="118" y="215"/>
                    <a:pt x="116" y="215"/>
                    <a:pt x="115" y="215"/>
                  </a:cubicBezTo>
                  <a:close/>
                  <a:moveTo>
                    <a:pt x="118" y="223"/>
                  </a:moveTo>
                  <a:cubicBezTo>
                    <a:pt x="117" y="223"/>
                    <a:pt x="117" y="223"/>
                    <a:pt x="116" y="224"/>
                  </a:cubicBezTo>
                  <a:cubicBezTo>
                    <a:pt x="116" y="223"/>
                    <a:pt x="116" y="223"/>
                    <a:pt x="115" y="223"/>
                  </a:cubicBezTo>
                  <a:cubicBezTo>
                    <a:pt x="116" y="223"/>
                    <a:pt x="117" y="222"/>
                    <a:pt x="117" y="222"/>
                  </a:cubicBezTo>
                  <a:cubicBezTo>
                    <a:pt x="117" y="222"/>
                    <a:pt x="118" y="222"/>
                    <a:pt x="118" y="223"/>
                  </a:cubicBezTo>
                  <a:close/>
                  <a:moveTo>
                    <a:pt x="110" y="219"/>
                  </a:moveTo>
                  <a:cubicBezTo>
                    <a:pt x="110" y="219"/>
                    <a:pt x="111" y="219"/>
                    <a:pt x="111" y="219"/>
                  </a:cubicBezTo>
                  <a:cubicBezTo>
                    <a:pt x="111" y="219"/>
                    <a:pt x="111" y="218"/>
                    <a:pt x="112" y="218"/>
                  </a:cubicBezTo>
                  <a:cubicBezTo>
                    <a:pt x="112" y="219"/>
                    <a:pt x="113" y="219"/>
                    <a:pt x="113" y="219"/>
                  </a:cubicBezTo>
                  <a:cubicBezTo>
                    <a:pt x="113" y="220"/>
                    <a:pt x="113" y="220"/>
                    <a:pt x="112" y="221"/>
                  </a:cubicBezTo>
                  <a:cubicBezTo>
                    <a:pt x="112" y="220"/>
                    <a:pt x="111" y="220"/>
                    <a:pt x="110" y="219"/>
                  </a:cubicBezTo>
                  <a:close/>
                  <a:moveTo>
                    <a:pt x="114" y="230"/>
                  </a:moveTo>
                  <a:cubicBezTo>
                    <a:pt x="113" y="230"/>
                    <a:pt x="113" y="230"/>
                    <a:pt x="112" y="230"/>
                  </a:cubicBezTo>
                  <a:cubicBezTo>
                    <a:pt x="112" y="230"/>
                    <a:pt x="111" y="229"/>
                    <a:pt x="110" y="229"/>
                  </a:cubicBezTo>
                  <a:cubicBezTo>
                    <a:pt x="111" y="229"/>
                    <a:pt x="111" y="229"/>
                    <a:pt x="111" y="228"/>
                  </a:cubicBezTo>
                  <a:cubicBezTo>
                    <a:pt x="112" y="229"/>
                    <a:pt x="113" y="229"/>
                    <a:pt x="114" y="230"/>
                  </a:cubicBezTo>
                  <a:close/>
                  <a:moveTo>
                    <a:pt x="82" y="198"/>
                  </a:moveTo>
                  <a:cubicBezTo>
                    <a:pt x="82" y="198"/>
                    <a:pt x="82" y="197"/>
                    <a:pt x="83" y="197"/>
                  </a:cubicBezTo>
                  <a:cubicBezTo>
                    <a:pt x="83" y="197"/>
                    <a:pt x="83" y="197"/>
                    <a:pt x="83" y="197"/>
                  </a:cubicBezTo>
                  <a:cubicBezTo>
                    <a:pt x="83" y="198"/>
                    <a:pt x="82" y="198"/>
                    <a:pt x="82" y="199"/>
                  </a:cubicBezTo>
                  <a:lnTo>
                    <a:pt x="82" y="198"/>
                  </a:lnTo>
                  <a:close/>
                  <a:moveTo>
                    <a:pt x="82" y="203"/>
                  </a:moveTo>
                  <a:cubicBezTo>
                    <a:pt x="82" y="203"/>
                    <a:pt x="81" y="203"/>
                    <a:pt x="81" y="203"/>
                  </a:cubicBezTo>
                  <a:cubicBezTo>
                    <a:pt x="81" y="203"/>
                    <a:pt x="81" y="203"/>
                    <a:pt x="80" y="203"/>
                  </a:cubicBezTo>
                  <a:cubicBezTo>
                    <a:pt x="80" y="202"/>
                    <a:pt x="81" y="202"/>
                    <a:pt x="81" y="202"/>
                  </a:cubicBezTo>
                  <a:cubicBezTo>
                    <a:pt x="81" y="202"/>
                    <a:pt x="81" y="202"/>
                    <a:pt x="81" y="202"/>
                  </a:cubicBezTo>
                  <a:cubicBezTo>
                    <a:pt x="81" y="202"/>
                    <a:pt x="81" y="203"/>
                    <a:pt x="82" y="203"/>
                  </a:cubicBezTo>
                  <a:close/>
                  <a:moveTo>
                    <a:pt x="69" y="210"/>
                  </a:moveTo>
                  <a:cubicBezTo>
                    <a:pt x="68" y="209"/>
                    <a:pt x="67" y="208"/>
                    <a:pt x="66" y="207"/>
                  </a:cubicBezTo>
                  <a:cubicBezTo>
                    <a:pt x="66" y="207"/>
                    <a:pt x="66" y="207"/>
                    <a:pt x="66" y="207"/>
                  </a:cubicBezTo>
                  <a:cubicBezTo>
                    <a:pt x="68" y="209"/>
                    <a:pt x="70" y="210"/>
                    <a:pt x="71" y="212"/>
                  </a:cubicBezTo>
                  <a:cubicBezTo>
                    <a:pt x="71" y="212"/>
                    <a:pt x="71" y="212"/>
                    <a:pt x="71" y="212"/>
                  </a:cubicBezTo>
                  <a:cubicBezTo>
                    <a:pt x="70" y="212"/>
                    <a:pt x="70" y="212"/>
                    <a:pt x="69" y="212"/>
                  </a:cubicBezTo>
                  <a:cubicBezTo>
                    <a:pt x="69" y="212"/>
                    <a:pt x="69" y="211"/>
                    <a:pt x="69" y="211"/>
                  </a:cubicBezTo>
                  <a:cubicBezTo>
                    <a:pt x="69" y="211"/>
                    <a:pt x="69" y="210"/>
                    <a:pt x="69" y="210"/>
                  </a:cubicBezTo>
                  <a:close/>
                  <a:moveTo>
                    <a:pt x="59" y="213"/>
                  </a:moveTo>
                  <a:cubicBezTo>
                    <a:pt x="59" y="213"/>
                    <a:pt x="58" y="212"/>
                    <a:pt x="57" y="211"/>
                  </a:cubicBezTo>
                  <a:cubicBezTo>
                    <a:pt x="60" y="213"/>
                    <a:pt x="62" y="215"/>
                    <a:pt x="65" y="216"/>
                  </a:cubicBezTo>
                  <a:cubicBezTo>
                    <a:pt x="63" y="215"/>
                    <a:pt x="61" y="214"/>
                    <a:pt x="59" y="213"/>
                  </a:cubicBezTo>
                  <a:close/>
                  <a:moveTo>
                    <a:pt x="60" y="216"/>
                  </a:moveTo>
                  <a:cubicBezTo>
                    <a:pt x="58" y="215"/>
                    <a:pt x="55" y="213"/>
                    <a:pt x="53" y="212"/>
                  </a:cubicBezTo>
                  <a:cubicBezTo>
                    <a:pt x="55" y="213"/>
                    <a:pt x="57" y="214"/>
                    <a:pt x="59" y="215"/>
                  </a:cubicBezTo>
                  <a:cubicBezTo>
                    <a:pt x="59" y="215"/>
                    <a:pt x="60" y="216"/>
                    <a:pt x="60" y="216"/>
                  </a:cubicBezTo>
                  <a:close/>
                  <a:moveTo>
                    <a:pt x="55" y="204"/>
                  </a:moveTo>
                  <a:cubicBezTo>
                    <a:pt x="55" y="204"/>
                    <a:pt x="56" y="205"/>
                    <a:pt x="56" y="205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8" y="207"/>
                    <a:pt x="59" y="208"/>
                    <a:pt x="60" y="209"/>
                  </a:cubicBezTo>
                  <a:cubicBezTo>
                    <a:pt x="59" y="209"/>
                    <a:pt x="59" y="208"/>
                    <a:pt x="59" y="208"/>
                  </a:cubicBezTo>
                  <a:cubicBezTo>
                    <a:pt x="58" y="208"/>
                    <a:pt x="58" y="209"/>
                    <a:pt x="58" y="209"/>
                  </a:cubicBezTo>
                  <a:cubicBezTo>
                    <a:pt x="57" y="208"/>
                    <a:pt x="56" y="208"/>
                    <a:pt x="55" y="207"/>
                  </a:cubicBezTo>
                  <a:cubicBezTo>
                    <a:pt x="55" y="207"/>
                    <a:pt x="55" y="206"/>
                    <a:pt x="55" y="206"/>
                  </a:cubicBezTo>
                  <a:cubicBezTo>
                    <a:pt x="55" y="205"/>
                    <a:pt x="55" y="204"/>
                    <a:pt x="55" y="204"/>
                  </a:cubicBezTo>
                  <a:close/>
                  <a:moveTo>
                    <a:pt x="29" y="138"/>
                  </a:moveTo>
                  <a:cubicBezTo>
                    <a:pt x="29" y="137"/>
                    <a:pt x="30" y="137"/>
                    <a:pt x="30" y="136"/>
                  </a:cubicBezTo>
                  <a:cubicBezTo>
                    <a:pt x="30" y="136"/>
                    <a:pt x="30" y="137"/>
                    <a:pt x="30" y="137"/>
                  </a:cubicBezTo>
                  <a:cubicBezTo>
                    <a:pt x="30" y="138"/>
                    <a:pt x="29" y="140"/>
                    <a:pt x="29" y="141"/>
                  </a:cubicBezTo>
                  <a:cubicBezTo>
                    <a:pt x="29" y="140"/>
                    <a:pt x="29" y="139"/>
                    <a:pt x="29" y="138"/>
                  </a:cubicBezTo>
                  <a:close/>
                  <a:moveTo>
                    <a:pt x="28" y="136"/>
                  </a:moveTo>
                  <a:cubicBezTo>
                    <a:pt x="28" y="136"/>
                    <a:pt x="28" y="136"/>
                    <a:pt x="28" y="136"/>
                  </a:cubicBezTo>
                  <a:cubicBezTo>
                    <a:pt x="27" y="129"/>
                    <a:pt x="25" y="122"/>
                    <a:pt x="24" y="115"/>
                  </a:cubicBezTo>
                  <a:cubicBezTo>
                    <a:pt x="25" y="121"/>
                    <a:pt x="27" y="126"/>
                    <a:pt x="29" y="131"/>
                  </a:cubicBezTo>
                  <a:cubicBezTo>
                    <a:pt x="29" y="133"/>
                    <a:pt x="28" y="134"/>
                    <a:pt x="28" y="136"/>
                  </a:cubicBezTo>
                  <a:close/>
                  <a:moveTo>
                    <a:pt x="28" y="108"/>
                  </a:moveTo>
                  <a:cubicBezTo>
                    <a:pt x="27" y="106"/>
                    <a:pt x="27" y="104"/>
                    <a:pt x="26" y="102"/>
                  </a:cubicBezTo>
                  <a:cubicBezTo>
                    <a:pt x="27" y="102"/>
                    <a:pt x="28" y="101"/>
                    <a:pt x="28" y="101"/>
                  </a:cubicBezTo>
                  <a:cubicBezTo>
                    <a:pt x="30" y="104"/>
                    <a:pt x="31" y="108"/>
                    <a:pt x="32" y="111"/>
                  </a:cubicBezTo>
                  <a:cubicBezTo>
                    <a:pt x="32" y="113"/>
                    <a:pt x="31" y="115"/>
                    <a:pt x="31" y="117"/>
                  </a:cubicBezTo>
                  <a:cubicBezTo>
                    <a:pt x="30" y="114"/>
                    <a:pt x="29" y="111"/>
                    <a:pt x="28" y="108"/>
                  </a:cubicBezTo>
                  <a:close/>
                  <a:moveTo>
                    <a:pt x="25" y="87"/>
                  </a:moveTo>
                  <a:cubicBezTo>
                    <a:pt x="25" y="87"/>
                    <a:pt x="25" y="87"/>
                    <a:pt x="24" y="87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5" y="85"/>
                    <a:pt x="25" y="85"/>
                    <a:pt x="26" y="84"/>
                  </a:cubicBezTo>
                  <a:cubicBezTo>
                    <a:pt x="26" y="84"/>
                    <a:pt x="26" y="84"/>
                    <a:pt x="27" y="84"/>
                  </a:cubicBezTo>
                  <a:cubicBezTo>
                    <a:pt x="26" y="85"/>
                    <a:pt x="25" y="86"/>
                    <a:pt x="25" y="87"/>
                  </a:cubicBezTo>
                  <a:close/>
                  <a:moveTo>
                    <a:pt x="28" y="86"/>
                  </a:moveTo>
                  <a:cubicBezTo>
                    <a:pt x="27" y="87"/>
                    <a:pt x="26" y="88"/>
                    <a:pt x="26" y="89"/>
                  </a:cubicBezTo>
                  <a:cubicBezTo>
                    <a:pt x="25" y="89"/>
                    <a:pt x="25" y="89"/>
                    <a:pt x="25" y="88"/>
                  </a:cubicBezTo>
                  <a:cubicBezTo>
                    <a:pt x="25" y="88"/>
                    <a:pt x="26" y="88"/>
                    <a:pt x="26" y="88"/>
                  </a:cubicBezTo>
                  <a:cubicBezTo>
                    <a:pt x="27" y="87"/>
                    <a:pt x="27" y="87"/>
                    <a:pt x="28" y="86"/>
                  </a:cubicBezTo>
                  <a:close/>
                  <a:moveTo>
                    <a:pt x="26" y="94"/>
                  </a:moveTo>
                  <a:cubicBezTo>
                    <a:pt x="26" y="95"/>
                    <a:pt x="26" y="95"/>
                    <a:pt x="26" y="95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6" y="96"/>
                    <a:pt x="26" y="97"/>
                    <a:pt x="25" y="98"/>
                  </a:cubicBezTo>
                  <a:cubicBezTo>
                    <a:pt x="25" y="97"/>
                    <a:pt x="25" y="96"/>
                    <a:pt x="25" y="95"/>
                  </a:cubicBezTo>
                  <a:cubicBezTo>
                    <a:pt x="25" y="95"/>
                    <a:pt x="26" y="95"/>
                    <a:pt x="26" y="94"/>
                  </a:cubicBezTo>
                  <a:close/>
                  <a:moveTo>
                    <a:pt x="27" y="97"/>
                  </a:moveTo>
                  <a:cubicBezTo>
                    <a:pt x="27" y="98"/>
                    <a:pt x="28" y="99"/>
                    <a:pt x="28" y="99"/>
                  </a:cubicBezTo>
                  <a:cubicBezTo>
                    <a:pt x="27" y="100"/>
                    <a:pt x="27" y="100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6" y="99"/>
                    <a:pt x="27" y="98"/>
                    <a:pt x="27" y="97"/>
                  </a:cubicBezTo>
                  <a:close/>
                  <a:moveTo>
                    <a:pt x="113" y="25"/>
                  </a:moveTo>
                  <a:cubicBezTo>
                    <a:pt x="113" y="25"/>
                    <a:pt x="113" y="25"/>
                    <a:pt x="112" y="25"/>
                  </a:cubicBezTo>
                  <a:cubicBezTo>
                    <a:pt x="112" y="25"/>
                    <a:pt x="111" y="25"/>
                    <a:pt x="111" y="25"/>
                  </a:cubicBezTo>
                  <a:cubicBezTo>
                    <a:pt x="111" y="25"/>
                    <a:pt x="112" y="25"/>
                    <a:pt x="112" y="24"/>
                  </a:cubicBezTo>
                  <a:cubicBezTo>
                    <a:pt x="113" y="24"/>
                    <a:pt x="113" y="24"/>
                    <a:pt x="113" y="25"/>
                  </a:cubicBezTo>
                  <a:close/>
                  <a:moveTo>
                    <a:pt x="113" y="21"/>
                  </a:moveTo>
                  <a:cubicBezTo>
                    <a:pt x="113" y="21"/>
                    <a:pt x="114" y="21"/>
                    <a:pt x="114" y="21"/>
                  </a:cubicBezTo>
                  <a:cubicBezTo>
                    <a:pt x="114" y="21"/>
                    <a:pt x="115" y="21"/>
                    <a:pt x="116" y="21"/>
                  </a:cubicBezTo>
                  <a:cubicBezTo>
                    <a:pt x="116" y="21"/>
                    <a:pt x="115" y="21"/>
                    <a:pt x="115" y="21"/>
                  </a:cubicBezTo>
                  <a:cubicBezTo>
                    <a:pt x="114" y="21"/>
                    <a:pt x="114" y="21"/>
                    <a:pt x="113" y="21"/>
                  </a:cubicBezTo>
                  <a:close/>
                  <a:moveTo>
                    <a:pt x="112" y="19"/>
                  </a:moveTo>
                  <a:cubicBezTo>
                    <a:pt x="111" y="19"/>
                    <a:pt x="110" y="19"/>
                    <a:pt x="110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1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lose/>
                  <a:moveTo>
                    <a:pt x="112" y="27"/>
                  </a:moveTo>
                  <a:cubicBezTo>
                    <a:pt x="114" y="27"/>
                    <a:pt x="115" y="27"/>
                    <a:pt x="117" y="27"/>
                  </a:cubicBezTo>
                  <a:cubicBezTo>
                    <a:pt x="115" y="27"/>
                    <a:pt x="114" y="28"/>
                    <a:pt x="113" y="29"/>
                  </a:cubicBezTo>
                  <a:cubicBezTo>
                    <a:pt x="111" y="29"/>
                    <a:pt x="110" y="29"/>
                    <a:pt x="108" y="29"/>
                  </a:cubicBezTo>
                  <a:cubicBezTo>
                    <a:pt x="110" y="28"/>
                    <a:pt x="111" y="28"/>
                    <a:pt x="112" y="27"/>
                  </a:cubicBezTo>
                  <a:close/>
                  <a:moveTo>
                    <a:pt x="156" y="17"/>
                  </a:moveTo>
                  <a:cubicBezTo>
                    <a:pt x="157" y="18"/>
                    <a:pt x="158" y="18"/>
                    <a:pt x="160" y="19"/>
                  </a:cubicBezTo>
                  <a:cubicBezTo>
                    <a:pt x="158" y="18"/>
                    <a:pt x="157" y="18"/>
                    <a:pt x="155" y="17"/>
                  </a:cubicBezTo>
                  <a:cubicBezTo>
                    <a:pt x="155" y="17"/>
                    <a:pt x="155" y="17"/>
                    <a:pt x="154" y="17"/>
                  </a:cubicBezTo>
                  <a:cubicBezTo>
                    <a:pt x="154" y="17"/>
                    <a:pt x="154" y="17"/>
                    <a:pt x="154" y="17"/>
                  </a:cubicBezTo>
                  <a:cubicBezTo>
                    <a:pt x="151" y="16"/>
                    <a:pt x="148" y="15"/>
                    <a:pt x="145" y="14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14"/>
                    <a:pt x="146" y="14"/>
                    <a:pt x="147" y="14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50" y="15"/>
                    <a:pt x="153" y="16"/>
                    <a:pt x="156" y="17"/>
                  </a:cubicBezTo>
                  <a:close/>
                  <a:moveTo>
                    <a:pt x="149" y="12"/>
                  </a:moveTo>
                  <a:cubicBezTo>
                    <a:pt x="149" y="12"/>
                    <a:pt x="149" y="12"/>
                    <a:pt x="149" y="12"/>
                  </a:cubicBezTo>
                  <a:cubicBezTo>
                    <a:pt x="151" y="13"/>
                    <a:pt x="153" y="13"/>
                    <a:pt x="155" y="14"/>
                  </a:cubicBezTo>
                  <a:cubicBezTo>
                    <a:pt x="157" y="15"/>
                    <a:pt x="158" y="15"/>
                    <a:pt x="160" y="16"/>
                  </a:cubicBezTo>
                  <a:cubicBezTo>
                    <a:pt x="158" y="16"/>
                    <a:pt x="156" y="15"/>
                    <a:pt x="155" y="15"/>
                  </a:cubicBezTo>
                  <a:cubicBezTo>
                    <a:pt x="153" y="14"/>
                    <a:pt x="151" y="13"/>
                    <a:pt x="149" y="12"/>
                  </a:cubicBezTo>
                  <a:close/>
                  <a:moveTo>
                    <a:pt x="156" y="36"/>
                  </a:moveTo>
                  <a:cubicBezTo>
                    <a:pt x="158" y="36"/>
                    <a:pt x="160" y="36"/>
                    <a:pt x="163" y="36"/>
                  </a:cubicBezTo>
                  <a:cubicBezTo>
                    <a:pt x="161" y="37"/>
                    <a:pt x="160" y="37"/>
                    <a:pt x="158" y="38"/>
                  </a:cubicBezTo>
                  <a:cubicBezTo>
                    <a:pt x="156" y="39"/>
                    <a:pt x="154" y="39"/>
                    <a:pt x="152" y="39"/>
                  </a:cubicBezTo>
                  <a:cubicBezTo>
                    <a:pt x="153" y="38"/>
                    <a:pt x="155" y="37"/>
                    <a:pt x="156" y="36"/>
                  </a:cubicBezTo>
                  <a:close/>
                  <a:moveTo>
                    <a:pt x="155" y="34"/>
                  </a:moveTo>
                  <a:cubicBezTo>
                    <a:pt x="156" y="34"/>
                    <a:pt x="156" y="33"/>
                    <a:pt x="156" y="33"/>
                  </a:cubicBezTo>
                  <a:cubicBezTo>
                    <a:pt x="156" y="33"/>
                    <a:pt x="157" y="33"/>
                    <a:pt x="157" y="33"/>
                  </a:cubicBezTo>
                  <a:cubicBezTo>
                    <a:pt x="157" y="33"/>
                    <a:pt x="157" y="34"/>
                    <a:pt x="156" y="34"/>
                  </a:cubicBezTo>
                  <a:cubicBezTo>
                    <a:pt x="156" y="34"/>
                    <a:pt x="156" y="34"/>
                    <a:pt x="155" y="34"/>
                  </a:cubicBezTo>
                  <a:close/>
                  <a:moveTo>
                    <a:pt x="134" y="213"/>
                  </a:moveTo>
                  <a:cubicBezTo>
                    <a:pt x="135" y="212"/>
                    <a:pt x="136" y="211"/>
                    <a:pt x="137" y="209"/>
                  </a:cubicBezTo>
                  <a:cubicBezTo>
                    <a:pt x="139" y="208"/>
                    <a:pt x="140" y="207"/>
                    <a:pt x="141" y="206"/>
                  </a:cubicBezTo>
                  <a:cubicBezTo>
                    <a:pt x="141" y="206"/>
                    <a:pt x="141" y="206"/>
                    <a:pt x="142" y="206"/>
                  </a:cubicBezTo>
                  <a:cubicBezTo>
                    <a:pt x="140" y="207"/>
                    <a:pt x="139" y="209"/>
                    <a:pt x="138" y="210"/>
                  </a:cubicBezTo>
                  <a:cubicBezTo>
                    <a:pt x="137" y="211"/>
                    <a:pt x="136" y="212"/>
                    <a:pt x="134" y="213"/>
                  </a:cubicBezTo>
                  <a:close/>
                  <a:moveTo>
                    <a:pt x="137" y="217"/>
                  </a:moveTo>
                  <a:cubicBezTo>
                    <a:pt x="136" y="218"/>
                    <a:pt x="135" y="219"/>
                    <a:pt x="133" y="220"/>
                  </a:cubicBezTo>
                  <a:cubicBezTo>
                    <a:pt x="134" y="220"/>
                    <a:pt x="134" y="220"/>
                    <a:pt x="134" y="219"/>
                  </a:cubicBezTo>
                  <a:cubicBezTo>
                    <a:pt x="135" y="219"/>
                    <a:pt x="136" y="218"/>
                    <a:pt x="137" y="217"/>
                  </a:cubicBezTo>
                  <a:close/>
                  <a:moveTo>
                    <a:pt x="140" y="203"/>
                  </a:moveTo>
                  <a:cubicBezTo>
                    <a:pt x="138" y="204"/>
                    <a:pt x="136" y="206"/>
                    <a:pt x="134" y="208"/>
                  </a:cubicBezTo>
                  <a:cubicBezTo>
                    <a:pt x="132" y="209"/>
                    <a:pt x="130" y="210"/>
                    <a:pt x="128" y="211"/>
                  </a:cubicBezTo>
                  <a:cubicBezTo>
                    <a:pt x="128" y="210"/>
                    <a:pt x="128" y="210"/>
                    <a:pt x="127" y="210"/>
                  </a:cubicBezTo>
                  <a:cubicBezTo>
                    <a:pt x="128" y="210"/>
                    <a:pt x="128" y="209"/>
                    <a:pt x="128" y="209"/>
                  </a:cubicBezTo>
                  <a:cubicBezTo>
                    <a:pt x="131" y="207"/>
                    <a:pt x="134" y="205"/>
                    <a:pt x="137" y="202"/>
                  </a:cubicBezTo>
                  <a:cubicBezTo>
                    <a:pt x="141" y="199"/>
                    <a:pt x="145" y="196"/>
                    <a:pt x="149" y="193"/>
                  </a:cubicBezTo>
                  <a:cubicBezTo>
                    <a:pt x="146" y="197"/>
                    <a:pt x="143" y="200"/>
                    <a:pt x="140" y="203"/>
                  </a:cubicBezTo>
                  <a:close/>
                  <a:moveTo>
                    <a:pt x="117" y="206"/>
                  </a:moveTo>
                  <a:cubicBezTo>
                    <a:pt x="117" y="206"/>
                    <a:pt x="118" y="205"/>
                    <a:pt x="118" y="205"/>
                  </a:cubicBezTo>
                  <a:cubicBezTo>
                    <a:pt x="119" y="205"/>
                    <a:pt x="119" y="206"/>
                    <a:pt x="119" y="206"/>
                  </a:cubicBezTo>
                  <a:cubicBezTo>
                    <a:pt x="119" y="206"/>
                    <a:pt x="119" y="206"/>
                    <a:pt x="118" y="207"/>
                  </a:cubicBezTo>
                  <a:cubicBezTo>
                    <a:pt x="118" y="207"/>
                    <a:pt x="117" y="206"/>
                    <a:pt x="117" y="206"/>
                  </a:cubicBezTo>
                  <a:close/>
                  <a:moveTo>
                    <a:pt x="117" y="208"/>
                  </a:moveTo>
                  <a:cubicBezTo>
                    <a:pt x="117" y="208"/>
                    <a:pt x="117" y="208"/>
                    <a:pt x="117" y="208"/>
                  </a:cubicBezTo>
                  <a:cubicBezTo>
                    <a:pt x="117" y="208"/>
                    <a:pt x="116" y="208"/>
                    <a:pt x="116" y="207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16" y="207"/>
                    <a:pt x="117" y="208"/>
                    <a:pt x="117" y="208"/>
                  </a:cubicBezTo>
                  <a:close/>
                  <a:moveTo>
                    <a:pt x="116" y="202"/>
                  </a:moveTo>
                  <a:cubicBezTo>
                    <a:pt x="116" y="202"/>
                    <a:pt x="115" y="201"/>
                    <a:pt x="115" y="201"/>
                  </a:cubicBezTo>
                  <a:cubicBezTo>
                    <a:pt x="116" y="199"/>
                    <a:pt x="118" y="198"/>
                    <a:pt x="120" y="196"/>
                  </a:cubicBezTo>
                  <a:cubicBezTo>
                    <a:pt x="127" y="190"/>
                    <a:pt x="134" y="185"/>
                    <a:pt x="141" y="180"/>
                  </a:cubicBezTo>
                  <a:cubicBezTo>
                    <a:pt x="133" y="188"/>
                    <a:pt x="125" y="195"/>
                    <a:pt x="116" y="202"/>
                  </a:cubicBezTo>
                  <a:close/>
                  <a:moveTo>
                    <a:pt x="88" y="181"/>
                  </a:moveTo>
                  <a:cubicBezTo>
                    <a:pt x="88" y="180"/>
                    <a:pt x="88" y="178"/>
                    <a:pt x="88" y="177"/>
                  </a:cubicBezTo>
                  <a:cubicBezTo>
                    <a:pt x="90" y="176"/>
                    <a:pt x="92" y="174"/>
                    <a:pt x="94" y="172"/>
                  </a:cubicBezTo>
                  <a:cubicBezTo>
                    <a:pt x="97" y="171"/>
                    <a:pt x="99" y="170"/>
                    <a:pt x="102" y="169"/>
                  </a:cubicBezTo>
                  <a:cubicBezTo>
                    <a:pt x="100" y="171"/>
                    <a:pt x="98" y="173"/>
                    <a:pt x="97" y="175"/>
                  </a:cubicBezTo>
                  <a:cubicBezTo>
                    <a:pt x="94" y="177"/>
                    <a:pt x="91" y="179"/>
                    <a:pt x="88" y="181"/>
                  </a:cubicBezTo>
                  <a:close/>
                  <a:moveTo>
                    <a:pt x="89" y="194"/>
                  </a:moveTo>
                  <a:cubicBezTo>
                    <a:pt x="89" y="194"/>
                    <a:pt x="88" y="195"/>
                    <a:pt x="88" y="196"/>
                  </a:cubicBezTo>
                  <a:cubicBezTo>
                    <a:pt x="87" y="196"/>
                    <a:pt x="87" y="196"/>
                    <a:pt x="87" y="196"/>
                  </a:cubicBezTo>
                  <a:cubicBezTo>
                    <a:pt x="88" y="195"/>
                    <a:pt x="89" y="194"/>
                    <a:pt x="89" y="194"/>
                  </a:cubicBezTo>
                  <a:cubicBezTo>
                    <a:pt x="89" y="194"/>
                    <a:pt x="89" y="194"/>
                    <a:pt x="89" y="194"/>
                  </a:cubicBezTo>
                  <a:close/>
                  <a:moveTo>
                    <a:pt x="83" y="166"/>
                  </a:moveTo>
                  <a:cubicBezTo>
                    <a:pt x="83" y="166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3" y="165"/>
                    <a:pt x="84" y="164"/>
                    <a:pt x="85" y="163"/>
                  </a:cubicBezTo>
                  <a:cubicBezTo>
                    <a:pt x="85" y="164"/>
                    <a:pt x="85" y="164"/>
                    <a:pt x="85" y="165"/>
                  </a:cubicBezTo>
                  <a:cubicBezTo>
                    <a:pt x="84" y="165"/>
                    <a:pt x="84" y="166"/>
                    <a:pt x="83" y="166"/>
                  </a:cubicBezTo>
                  <a:close/>
                  <a:moveTo>
                    <a:pt x="85" y="175"/>
                  </a:moveTo>
                  <a:cubicBezTo>
                    <a:pt x="84" y="175"/>
                    <a:pt x="84" y="175"/>
                    <a:pt x="83" y="176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4" y="175"/>
                    <a:pt x="84" y="175"/>
                    <a:pt x="85" y="175"/>
                  </a:cubicBezTo>
                  <a:close/>
                  <a:moveTo>
                    <a:pt x="62" y="209"/>
                  </a:moveTo>
                  <a:cubicBezTo>
                    <a:pt x="60" y="208"/>
                    <a:pt x="59" y="207"/>
                    <a:pt x="58" y="206"/>
                  </a:cubicBezTo>
                  <a:cubicBezTo>
                    <a:pt x="58" y="205"/>
                    <a:pt x="58" y="205"/>
                    <a:pt x="58" y="205"/>
                  </a:cubicBezTo>
                  <a:cubicBezTo>
                    <a:pt x="58" y="204"/>
                    <a:pt x="58" y="203"/>
                    <a:pt x="58" y="202"/>
                  </a:cubicBezTo>
                  <a:cubicBezTo>
                    <a:pt x="58" y="203"/>
                    <a:pt x="59" y="203"/>
                    <a:pt x="59" y="203"/>
                  </a:cubicBezTo>
                  <a:cubicBezTo>
                    <a:pt x="60" y="205"/>
                    <a:pt x="61" y="207"/>
                    <a:pt x="62" y="209"/>
                  </a:cubicBezTo>
                  <a:cubicBezTo>
                    <a:pt x="62" y="209"/>
                    <a:pt x="62" y="209"/>
                    <a:pt x="62" y="209"/>
                  </a:cubicBezTo>
                  <a:close/>
                  <a:moveTo>
                    <a:pt x="62" y="211"/>
                  </a:moveTo>
                  <a:cubicBezTo>
                    <a:pt x="62" y="211"/>
                    <a:pt x="62" y="211"/>
                    <a:pt x="62" y="211"/>
                  </a:cubicBezTo>
                  <a:cubicBezTo>
                    <a:pt x="63" y="211"/>
                    <a:pt x="63" y="211"/>
                    <a:pt x="63" y="211"/>
                  </a:cubicBezTo>
                  <a:cubicBezTo>
                    <a:pt x="61" y="211"/>
                    <a:pt x="60" y="210"/>
                    <a:pt x="59" y="210"/>
                  </a:cubicBezTo>
                  <a:cubicBezTo>
                    <a:pt x="60" y="210"/>
                    <a:pt x="61" y="211"/>
                    <a:pt x="62" y="211"/>
                  </a:cubicBezTo>
                  <a:close/>
                  <a:moveTo>
                    <a:pt x="60" y="200"/>
                  </a:moveTo>
                  <a:cubicBezTo>
                    <a:pt x="59" y="199"/>
                    <a:pt x="58" y="197"/>
                    <a:pt x="57" y="196"/>
                  </a:cubicBezTo>
                  <a:cubicBezTo>
                    <a:pt x="57" y="196"/>
                    <a:pt x="57" y="196"/>
                    <a:pt x="58" y="196"/>
                  </a:cubicBezTo>
                  <a:cubicBezTo>
                    <a:pt x="58" y="196"/>
                    <a:pt x="58" y="196"/>
                    <a:pt x="58" y="195"/>
                  </a:cubicBezTo>
                  <a:cubicBezTo>
                    <a:pt x="60" y="197"/>
                    <a:pt x="61" y="199"/>
                    <a:pt x="63" y="201"/>
                  </a:cubicBezTo>
                  <a:cubicBezTo>
                    <a:pt x="63" y="201"/>
                    <a:pt x="63" y="201"/>
                    <a:pt x="63" y="201"/>
                  </a:cubicBezTo>
                  <a:cubicBezTo>
                    <a:pt x="62" y="201"/>
                    <a:pt x="61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lose/>
                  <a:moveTo>
                    <a:pt x="44" y="171"/>
                  </a:moveTo>
                  <a:cubicBezTo>
                    <a:pt x="45" y="173"/>
                    <a:pt x="47" y="175"/>
                    <a:pt x="48" y="176"/>
                  </a:cubicBezTo>
                  <a:cubicBezTo>
                    <a:pt x="48" y="177"/>
                    <a:pt x="48" y="178"/>
                    <a:pt x="48" y="180"/>
                  </a:cubicBezTo>
                  <a:cubicBezTo>
                    <a:pt x="48" y="179"/>
                    <a:pt x="47" y="179"/>
                    <a:pt x="47" y="179"/>
                  </a:cubicBezTo>
                  <a:cubicBezTo>
                    <a:pt x="47" y="178"/>
                    <a:pt x="46" y="177"/>
                    <a:pt x="46" y="176"/>
                  </a:cubicBezTo>
                  <a:cubicBezTo>
                    <a:pt x="45" y="174"/>
                    <a:pt x="44" y="171"/>
                    <a:pt x="43" y="168"/>
                  </a:cubicBezTo>
                  <a:cubicBezTo>
                    <a:pt x="43" y="169"/>
                    <a:pt x="44" y="170"/>
                    <a:pt x="44" y="170"/>
                  </a:cubicBezTo>
                  <a:cubicBezTo>
                    <a:pt x="44" y="170"/>
                    <a:pt x="44" y="171"/>
                    <a:pt x="44" y="171"/>
                  </a:cubicBezTo>
                  <a:close/>
                  <a:moveTo>
                    <a:pt x="33" y="98"/>
                  </a:moveTo>
                  <a:cubicBezTo>
                    <a:pt x="33" y="99"/>
                    <a:pt x="33" y="100"/>
                    <a:pt x="33" y="101"/>
                  </a:cubicBezTo>
                  <a:cubicBezTo>
                    <a:pt x="33" y="102"/>
                    <a:pt x="32" y="103"/>
                    <a:pt x="32" y="104"/>
                  </a:cubicBezTo>
                  <a:cubicBezTo>
                    <a:pt x="32" y="103"/>
                    <a:pt x="31" y="101"/>
                    <a:pt x="31" y="99"/>
                  </a:cubicBezTo>
                  <a:cubicBezTo>
                    <a:pt x="32" y="99"/>
                    <a:pt x="32" y="99"/>
                    <a:pt x="33" y="98"/>
                  </a:cubicBezTo>
                  <a:close/>
                  <a:moveTo>
                    <a:pt x="31" y="98"/>
                  </a:moveTo>
                  <a:cubicBezTo>
                    <a:pt x="30" y="97"/>
                    <a:pt x="30" y="97"/>
                    <a:pt x="30" y="97"/>
                  </a:cubicBezTo>
                  <a:cubicBezTo>
                    <a:pt x="31" y="97"/>
                    <a:pt x="31" y="96"/>
                    <a:pt x="32" y="96"/>
                  </a:cubicBezTo>
                  <a:cubicBezTo>
                    <a:pt x="32" y="96"/>
                    <a:pt x="32" y="96"/>
                    <a:pt x="32" y="97"/>
                  </a:cubicBezTo>
                  <a:cubicBezTo>
                    <a:pt x="32" y="97"/>
                    <a:pt x="31" y="97"/>
                    <a:pt x="31" y="98"/>
                  </a:cubicBezTo>
                  <a:close/>
                  <a:moveTo>
                    <a:pt x="32" y="85"/>
                  </a:moveTo>
                  <a:cubicBezTo>
                    <a:pt x="32" y="85"/>
                    <a:pt x="32" y="85"/>
                    <a:pt x="32" y="85"/>
                  </a:cubicBezTo>
                  <a:cubicBezTo>
                    <a:pt x="33" y="83"/>
                    <a:pt x="34" y="82"/>
                    <a:pt x="36" y="80"/>
                  </a:cubicBezTo>
                  <a:cubicBezTo>
                    <a:pt x="35" y="81"/>
                    <a:pt x="35" y="81"/>
                    <a:pt x="34" y="82"/>
                  </a:cubicBezTo>
                  <a:cubicBezTo>
                    <a:pt x="33" y="83"/>
                    <a:pt x="33" y="84"/>
                    <a:pt x="32" y="85"/>
                  </a:cubicBezTo>
                  <a:close/>
                  <a:moveTo>
                    <a:pt x="35" y="84"/>
                  </a:moveTo>
                  <a:cubicBezTo>
                    <a:pt x="35" y="84"/>
                    <a:pt x="35" y="83"/>
                    <a:pt x="36" y="83"/>
                  </a:cubicBezTo>
                  <a:cubicBezTo>
                    <a:pt x="36" y="83"/>
                    <a:pt x="36" y="82"/>
                    <a:pt x="37" y="82"/>
                  </a:cubicBezTo>
                  <a:cubicBezTo>
                    <a:pt x="36" y="83"/>
                    <a:pt x="35" y="85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5"/>
                    <a:pt x="34" y="85"/>
                    <a:pt x="35" y="84"/>
                  </a:cubicBezTo>
                  <a:close/>
                  <a:moveTo>
                    <a:pt x="37" y="73"/>
                  </a:moveTo>
                  <a:cubicBezTo>
                    <a:pt x="39" y="72"/>
                    <a:pt x="40" y="71"/>
                    <a:pt x="41" y="71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1" y="71"/>
                    <a:pt x="40" y="71"/>
                    <a:pt x="40" y="71"/>
                  </a:cubicBezTo>
                  <a:cubicBezTo>
                    <a:pt x="39" y="72"/>
                    <a:pt x="38" y="73"/>
                    <a:pt x="36" y="74"/>
                  </a:cubicBezTo>
                  <a:cubicBezTo>
                    <a:pt x="37" y="74"/>
                    <a:pt x="37" y="73"/>
                    <a:pt x="37" y="73"/>
                  </a:cubicBezTo>
                  <a:close/>
                  <a:moveTo>
                    <a:pt x="35" y="72"/>
                  </a:moveTo>
                  <a:cubicBezTo>
                    <a:pt x="36" y="71"/>
                    <a:pt x="37" y="70"/>
                    <a:pt x="39" y="68"/>
                  </a:cubicBezTo>
                  <a:cubicBezTo>
                    <a:pt x="38" y="69"/>
                    <a:pt x="37" y="70"/>
                    <a:pt x="36" y="71"/>
                  </a:cubicBezTo>
                  <a:cubicBezTo>
                    <a:pt x="36" y="72"/>
                    <a:pt x="35" y="72"/>
                    <a:pt x="35" y="72"/>
                  </a:cubicBezTo>
                  <a:close/>
                  <a:moveTo>
                    <a:pt x="42" y="77"/>
                  </a:moveTo>
                  <a:cubicBezTo>
                    <a:pt x="42" y="76"/>
                    <a:pt x="43" y="76"/>
                    <a:pt x="43" y="76"/>
                  </a:cubicBezTo>
                  <a:cubicBezTo>
                    <a:pt x="42" y="77"/>
                    <a:pt x="42" y="78"/>
                    <a:pt x="41" y="80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0" y="81"/>
                    <a:pt x="39" y="82"/>
                    <a:pt x="38" y="83"/>
                  </a:cubicBezTo>
                  <a:cubicBezTo>
                    <a:pt x="38" y="83"/>
                    <a:pt x="38" y="83"/>
                    <a:pt x="37" y="83"/>
                  </a:cubicBezTo>
                  <a:cubicBezTo>
                    <a:pt x="39" y="81"/>
                    <a:pt x="40" y="79"/>
                    <a:pt x="42" y="77"/>
                  </a:cubicBezTo>
                  <a:close/>
                  <a:moveTo>
                    <a:pt x="69" y="32"/>
                  </a:moveTo>
                  <a:cubicBezTo>
                    <a:pt x="67" y="34"/>
                    <a:pt x="64" y="36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0" y="38"/>
                    <a:pt x="59" y="40"/>
                    <a:pt x="57" y="41"/>
                  </a:cubicBezTo>
                  <a:cubicBezTo>
                    <a:pt x="58" y="39"/>
                    <a:pt x="59" y="37"/>
                    <a:pt x="60" y="36"/>
                  </a:cubicBezTo>
                  <a:cubicBezTo>
                    <a:pt x="63" y="35"/>
                    <a:pt x="66" y="33"/>
                    <a:pt x="69" y="32"/>
                  </a:cubicBezTo>
                  <a:close/>
                  <a:moveTo>
                    <a:pt x="55" y="33"/>
                  </a:moveTo>
                  <a:cubicBezTo>
                    <a:pt x="55" y="33"/>
                    <a:pt x="55" y="33"/>
                    <a:pt x="56" y="33"/>
                  </a:cubicBezTo>
                  <a:cubicBezTo>
                    <a:pt x="59" y="31"/>
                    <a:pt x="63" y="29"/>
                    <a:pt x="66" y="28"/>
                  </a:cubicBezTo>
                  <a:cubicBezTo>
                    <a:pt x="65" y="28"/>
                    <a:pt x="64" y="29"/>
                    <a:pt x="63" y="29"/>
                  </a:cubicBezTo>
                  <a:cubicBezTo>
                    <a:pt x="61" y="31"/>
                    <a:pt x="58" y="32"/>
                    <a:pt x="55" y="33"/>
                  </a:cubicBezTo>
                  <a:close/>
                  <a:moveTo>
                    <a:pt x="73" y="36"/>
                  </a:moveTo>
                  <a:cubicBezTo>
                    <a:pt x="74" y="36"/>
                    <a:pt x="74" y="35"/>
                    <a:pt x="74" y="35"/>
                  </a:cubicBezTo>
                  <a:cubicBezTo>
                    <a:pt x="73" y="38"/>
                    <a:pt x="71" y="40"/>
                    <a:pt x="69" y="42"/>
                  </a:cubicBezTo>
                  <a:cubicBezTo>
                    <a:pt x="67" y="43"/>
                    <a:pt x="65" y="45"/>
                    <a:pt x="64" y="46"/>
                  </a:cubicBezTo>
                  <a:cubicBezTo>
                    <a:pt x="67" y="43"/>
                    <a:pt x="70" y="39"/>
                    <a:pt x="73" y="36"/>
                  </a:cubicBezTo>
                  <a:close/>
                  <a:moveTo>
                    <a:pt x="70" y="36"/>
                  </a:moveTo>
                  <a:cubicBezTo>
                    <a:pt x="71" y="35"/>
                    <a:pt x="72" y="34"/>
                    <a:pt x="74" y="32"/>
                  </a:cubicBezTo>
                  <a:cubicBezTo>
                    <a:pt x="73" y="33"/>
                    <a:pt x="73" y="33"/>
                    <a:pt x="73" y="34"/>
                  </a:cubicBezTo>
                  <a:cubicBezTo>
                    <a:pt x="72" y="34"/>
                    <a:pt x="71" y="35"/>
                    <a:pt x="70" y="36"/>
                  </a:cubicBezTo>
                  <a:close/>
                  <a:moveTo>
                    <a:pt x="77" y="34"/>
                  </a:moveTo>
                  <a:cubicBezTo>
                    <a:pt x="78" y="33"/>
                    <a:pt x="79" y="33"/>
                    <a:pt x="80" y="32"/>
                  </a:cubicBezTo>
                  <a:cubicBezTo>
                    <a:pt x="78" y="34"/>
                    <a:pt x="77" y="36"/>
                    <a:pt x="75" y="37"/>
                  </a:cubicBezTo>
                  <a:cubicBezTo>
                    <a:pt x="74" y="38"/>
                    <a:pt x="74" y="39"/>
                    <a:pt x="73" y="39"/>
                  </a:cubicBezTo>
                  <a:cubicBezTo>
                    <a:pt x="74" y="37"/>
                    <a:pt x="76" y="36"/>
                    <a:pt x="77" y="34"/>
                  </a:cubicBezTo>
                  <a:close/>
                  <a:moveTo>
                    <a:pt x="77" y="31"/>
                  </a:moveTo>
                  <a:cubicBezTo>
                    <a:pt x="77" y="31"/>
                    <a:pt x="77" y="30"/>
                    <a:pt x="78" y="30"/>
                  </a:cubicBezTo>
                  <a:cubicBezTo>
                    <a:pt x="78" y="30"/>
                    <a:pt x="78" y="30"/>
                    <a:pt x="78" y="29"/>
                  </a:cubicBezTo>
                  <a:cubicBezTo>
                    <a:pt x="78" y="29"/>
                    <a:pt x="78" y="29"/>
                    <a:pt x="79" y="29"/>
                  </a:cubicBezTo>
                  <a:cubicBezTo>
                    <a:pt x="78" y="29"/>
                    <a:pt x="78" y="30"/>
                    <a:pt x="78" y="30"/>
                  </a:cubicBezTo>
                  <a:cubicBezTo>
                    <a:pt x="77" y="30"/>
                    <a:pt x="77" y="31"/>
                    <a:pt x="77" y="31"/>
                  </a:cubicBezTo>
                  <a:close/>
                  <a:moveTo>
                    <a:pt x="96" y="32"/>
                  </a:moveTo>
                  <a:cubicBezTo>
                    <a:pt x="96" y="32"/>
                    <a:pt x="96" y="32"/>
                    <a:pt x="96" y="32"/>
                  </a:cubicBezTo>
                  <a:cubicBezTo>
                    <a:pt x="95" y="34"/>
                    <a:pt x="93" y="36"/>
                    <a:pt x="91" y="38"/>
                  </a:cubicBezTo>
                  <a:cubicBezTo>
                    <a:pt x="91" y="38"/>
                    <a:pt x="90" y="38"/>
                    <a:pt x="90" y="39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88" y="41"/>
                    <a:pt x="87" y="43"/>
                    <a:pt x="85" y="44"/>
                  </a:cubicBezTo>
                  <a:cubicBezTo>
                    <a:pt x="82" y="46"/>
                    <a:pt x="80" y="48"/>
                    <a:pt x="77" y="50"/>
                  </a:cubicBezTo>
                  <a:cubicBezTo>
                    <a:pt x="77" y="50"/>
                    <a:pt x="77" y="50"/>
                    <a:pt x="76" y="50"/>
                  </a:cubicBezTo>
                  <a:cubicBezTo>
                    <a:pt x="76" y="51"/>
                    <a:pt x="75" y="51"/>
                    <a:pt x="74" y="52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6" y="49"/>
                    <a:pt x="80" y="45"/>
                    <a:pt x="83" y="42"/>
                  </a:cubicBezTo>
                  <a:cubicBezTo>
                    <a:pt x="87" y="38"/>
                    <a:pt x="91" y="35"/>
                    <a:pt x="96" y="32"/>
                  </a:cubicBezTo>
                  <a:close/>
                  <a:moveTo>
                    <a:pt x="87" y="36"/>
                  </a:moveTo>
                  <a:cubicBezTo>
                    <a:pt x="87" y="36"/>
                    <a:pt x="88" y="35"/>
                    <a:pt x="88" y="35"/>
                  </a:cubicBezTo>
                  <a:cubicBezTo>
                    <a:pt x="89" y="35"/>
                    <a:pt x="89" y="35"/>
                    <a:pt x="90" y="34"/>
                  </a:cubicBezTo>
                  <a:cubicBezTo>
                    <a:pt x="89" y="35"/>
                    <a:pt x="88" y="36"/>
                    <a:pt x="87" y="36"/>
                  </a:cubicBezTo>
                  <a:close/>
                  <a:moveTo>
                    <a:pt x="111" y="34"/>
                  </a:moveTo>
                  <a:cubicBezTo>
                    <a:pt x="110" y="34"/>
                    <a:pt x="110" y="34"/>
                    <a:pt x="109" y="34"/>
                  </a:cubicBezTo>
                  <a:cubicBezTo>
                    <a:pt x="109" y="34"/>
                    <a:pt x="108" y="34"/>
                    <a:pt x="108" y="34"/>
                  </a:cubicBezTo>
                  <a:cubicBezTo>
                    <a:pt x="108" y="34"/>
                    <a:pt x="108" y="33"/>
                    <a:pt x="109" y="33"/>
                  </a:cubicBezTo>
                  <a:cubicBezTo>
                    <a:pt x="109" y="33"/>
                    <a:pt x="109" y="32"/>
                    <a:pt x="110" y="32"/>
                  </a:cubicBezTo>
                  <a:cubicBezTo>
                    <a:pt x="111" y="32"/>
                    <a:pt x="112" y="32"/>
                    <a:pt x="113" y="32"/>
                  </a:cubicBezTo>
                  <a:cubicBezTo>
                    <a:pt x="112" y="33"/>
                    <a:pt x="112" y="33"/>
                    <a:pt x="111" y="34"/>
                  </a:cubicBezTo>
                  <a:close/>
                  <a:moveTo>
                    <a:pt x="112" y="36"/>
                  </a:moveTo>
                  <a:cubicBezTo>
                    <a:pt x="111" y="36"/>
                    <a:pt x="111" y="37"/>
                    <a:pt x="110" y="37"/>
                  </a:cubicBezTo>
                  <a:cubicBezTo>
                    <a:pt x="110" y="37"/>
                    <a:pt x="109" y="37"/>
                    <a:pt x="109" y="37"/>
                  </a:cubicBezTo>
                  <a:cubicBezTo>
                    <a:pt x="110" y="37"/>
                    <a:pt x="110" y="36"/>
                    <a:pt x="111" y="36"/>
                  </a:cubicBezTo>
                  <a:cubicBezTo>
                    <a:pt x="111" y="36"/>
                    <a:pt x="111" y="36"/>
                    <a:pt x="112" y="36"/>
                  </a:cubicBezTo>
                  <a:close/>
                  <a:moveTo>
                    <a:pt x="108" y="36"/>
                  </a:moveTo>
                  <a:cubicBezTo>
                    <a:pt x="107" y="37"/>
                    <a:pt x="106" y="37"/>
                    <a:pt x="105" y="38"/>
                  </a:cubicBezTo>
                  <a:cubicBezTo>
                    <a:pt x="105" y="38"/>
                    <a:pt x="105" y="39"/>
                    <a:pt x="105" y="39"/>
                  </a:cubicBezTo>
                  <a:cubicBezTo>
                    <a:pt x="104" y="39"/>
                    <a:pt x="104" y="39"/>
                    <a:pt x="103" y="39"/>
                  </a:cubicBezTo>
                  <a:cubicBezTo>
                    <a:pt x="104" y="38"/>
                    <a:pt x="105" y="37"/>
                    <a:pt x="106" y="36"/>
                  </a:cubicBezTo>
                  <a:cubicBezTo>
                    <a:pt x="107" y="36"/>
                    <a:pt x="107" y="36"/>
                    <a:pt x="108" y="36"/>
                  </a:cubicBezTo>
                  <a:close/>
                  <a:moveTo>
                    <a:pt x="122" y="49"/>
                  </a:moveTo>
                  <a:cubicBezTo>
                    <a:pt x="125" y="49"/>
                    <a:pt x="128" y="48"/>
                    <a:pt x="132" y="47"/>
                  </a:cubicBezTo>
                  <a:cubicBezTo>
                    <a:pt x="131" y="48"/>
                    <a:pt x="130" y="49"/>
                    <a:pt x="129" y="50"/>
                  </a:cubicBezTo>
                  <a:cubicBezTo>
                    <a:pt x="128" y="50"/>
                    <a:pt x="127" y="51"/>
                    <a:pt x="126" y="51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5" y="52"/>
                    <a:pt x="125" y="52"/>
                    <a:pt x="125" y="52"/>
                  </a:cubicBezTo>
                  <a:cubicBezTo>
                    <a:pt x="125" y="52"/>
                    <a:pt x="126" y="51"/>
                    <a:pt x="127" y="50"/>
                  </a:cubicBezTo>
                  <a:cubicBezTo>
                    <a:pt x="127" y="50"/>
                    <a:pt x="126" y="48"/>
                    <a:pt x="126" y="49"/>
                  </a:cubicBezTo>
                  <a:cubicBezTo>
                    <a:pt x="125" y="50"/>
                    <a:pt x="124" y="51"/>
                    <a:pt x="123" y="52"/>
                  </a:cubicBezTo>
                  <a:cubicBezTo>
                    <a:pt x="123" y="51"/>
                    <a:pt x="122" y="51"/>
                    <a:pt x="121" y="51"/>
                  </a:cubicBezTo>
                  <a:cubicBezTo>
                    <a:pt x="121" y="51"/>
                    <a:pt x="121" y="51"/>
                    <a:pt x="121" y="51"/>
                  </a:cubicBezTo>
                  <a:cubicBezTo>
                    <a:pt x="121" y="51"/>
                    <a:pt x="121" y="51"/>
                    <a:pt x="122" y="50"/>
                  </a:cubicBezTo>
                  <a:cubicBezTo>
                    <a:pt x="122" y="50"/>
                    <a:pt x="122" y="50"/>
                    <a:pt x="122" y="49"/>
                  </a:cubicBezTo>
                  <a:close/>
                  <a:moveTo>
                    <a:pt x="148" y="57"/>
                  </a:moveTo>
                  <a:cubicBezTo>
                    <a:pt x="146" y="57"/>
                    <a:pt x="143" y="58"/>
                    <a:pt x="141" y="59"/>
                  </a:cubicBezTo>
                  <a:cubicBezTo>
                    <a:pt x="142" y="58"/>
                    <a:pt x="143" y="57"/>
                    <a:pt x="144" y="56"/>
                  </a:cubicBezTo>
                  <a:cubicBezTo>
                    <a:pt x="149" y="54"/>
                    <a:pt x="153" y="52"/>
                    <a:pt x="158" y="50"/>
                  </a:cubicBezTo>
                  <a:cubicBezTo>
                    <a:pt x="155" y="52"/>
                    <a:pt x="151" y="54"/>
                    <a:pt x="148" y="57"/>
                  </a:cubicBezTo>
                  <a:close/>
                  <a:moveTo>
                    <a:pt x="160" y="51"/>
                  </a:moveTo>
                  <a:cubicBezTo>
                    <a:pt x="159" y="52"/>
                    <a:pt x="159" y="52"/>
                    <a:pt x="159" y="52"/>
                  </a:cubicBezTo>
                  <a:cubicBezTo>
                    <a:pt x="158" y="53"/>
                    <a:pt x="157" y="53"/>
                    <a:pt x="156" y="54"/>
                  </a:cubicBezTo>
                  <a:cubicBezTo>
                    <a:pt x="157" y="53"/>
                    <a:pt x="158" y="52"/>
                    <a:pt x="160" y="51"/>
                  </a:cubicBezTo>
                  <a:close/>
                  <a:moveTo>
                    <a:pt x="163" y="63"/>
                  </a:moveTo>
                  <a:cubicBezTo>
                    <a:pt x="167" y="61"/>
                    <a:pt x="171" y="59"/>
                    <a:pt x="175" y="57"/>
                  </a:cubicBezTo>
                  <a:cubicBezTo>
                    <a:pt x="174" y="58"/>
                    <a:pt x="173" y="60"/>
                    <a:pt x="172" y="61"/>
                  </a:cubicBezTo>
                  <a:cubicBezTo>
                    <a:pt x="167" y="63"/>
                    <a:pt x="161" y="66"/>
                    <a:pt x="156" y="69"/>
                  </a:cubicBezTo>
                  <a:cubicBezTo>
                    <a:pt x="155" y="69"/>
                    <a:pt x="154" y="70"/>
                    <a:pt x="153" y="70"/>
                  </a:cubicBezTo>
                  <a:cubicBezTo>
                    <a:pt x="156" y="68"/>
                    <a:pt x="159" y="65"/>
                    <a:pt x="163" y="63"/>
                  </a:cubicBezTo>
                  <a:close/>
                  <a:moveTo>
                    <a:pt x="162" y="61"/>
                  </a:moveTo>
                  <a:cubicBezTo>
                    <a:pt x="163" y="60"/>
                    <a:pt x="165" y="59"/>
                    <a:pt x="166" y="57"/>
                  </a:cubicBezTo>
                  <a:cubicBezTo>
                    <a:pt x="168" y="57"/>
                    <a:pt x="169" y="56"/>
                    <a:pt x="171" y="56"/>
                  </a:cubicBezTo>
                  <a:cubicBezTo>
                    <a:pt x="168" y="57"/>
                    <a:pt x="165" y="59"/>
                    <a:pt x="162" y="61"/>
                  </a:cubicBezTo>
                  <a:cubicBezTo>
                    <a:pt x="162" y="61"/>
                    <a:pt x="162" y="61"/>
                    <a:pt x="162" y="61"/>
                  </a:cubicBezTo>
                  <a:close/>
                  <a:moveTo>
                    <a:pt x="172" y="57"/>
                  </a:moveTo>
                  <a:cubicBezTo>
                    <a:pt x="174" y="56"/>
                    <a:pt x="176" y="54"/>
                    <a:pt x="179" y="53"/>
                  </a:cubicBezTo>
                  <a:cubicBezTo>
                    <a:pt x="178" y="53"/>
                    <a:pt x="178" y="54"/>
                    <a:pt x="178" y="54"/>
                  </a:cubicBezTo>
                  <a:cubicBezTo>
                    <a:pt x="176" y="55"/>
                    <a:pt x="174" y="56"/>
                    <a:pt x="172" y="57"/>
                  </a:cubicBezTo>
                  <a:close/>
                  <a:moveTo>
                    <a:pt x="189" y="60"/>
                  </a:moveTo>
                  <a:cubicBezTo>
                    <a:pt x="185" y="62"/>
                    <a:pt x="181" y="64"/>
                    <a:pt x="176" y="66"/>
                  </a:cubicBezTo>
                  <a:cubicBezTo>
                    <a:pt x="178" y="64"/>
                    <a:pt x="180" y="62"/>
                    <a:pt x="182" y="60"/>
                  </a:cubicBezTo>
                  <a:cubicBezTo>
                    <a:pt x="184" y="60"/>
                    <a:pt x="186" y="59"/>
                    <a:pt x="187" y="59"/>
                  </a:cubicBezTo>
                  <a:cubicBezTo>
                    <a:pt x="188" y="59"/>
                    <a:pt x="188" y="59"/>
                    <a:pt x="189" y="60"/>
                  </a:cubicBezTo>
                  <a:close/>
                  <a:moveTo>
                    <a:pt x="189" y="58"/>
                  </a:moveTo>
                  <a:cubicBezTo>
                    <a:pt x="190" y="58"/>
                    <a:pt x="192" y="57"/>
                    <a:pt x="194" y="57"/>
                  </a:cubicBezTo>
                  <a:cubicBezTo>
                    <a:pt x="193" y="58"/>
                    <a:pt x="191" y="59"/>
                    <a:pt x="190" y="59"/>
                  </a:cubicBezTo>
                  <a:cubicBezTo>
                    <a:pt x="189" y="59"/>
                    <a:pt x="189" y="59"/>
                    <a:pt x="189" y="58"/>
                  </a:cubicBezTo>
                  <a:close/>
                  <a:moveTo>
                    <a:pt x="193" y="65"/>
                  </a:moveTo>
                  <a:cubicBezTo>
                    <a:pt x="194" y="65"/>
                    <a:pt x="195" y="65"/>
                    <a:pt x="196" y="64"/>
                  </a:cubicBezTo>
                  <a:cubicBezTo>
                    <a:pt x="194" y="65"/>
                    <a:pt x="193" y="66"/>
                    <a:pt x="191" y="67"/>
                  </a:cubicBezTo>
                  <a:cubicBezTo>
                    <a:pt x="188" y="69"/>
                    <a:pt x="184" y="70"/>
                    <a:pt x="181" y="72"/>
                  </a:cubicBezTo>
                  <a:cubicBezTo>
                    <a:pt x="182" y="71"/>
                    <a:pt x="183" y="71"/>
                    <a:pt x="184" y="70"/>
                  </a:cubicBezTo>
                  <a:cubicBezTo>
                    <a:pt x="187" y="68"/>
                    <a:pt x="190" y="67"/>
                    <a:pt x="193" y="65"/>
                  </a:cubicBezTo>
                  <a:close/>
                  <a:moveTo>
                    <a:pt x="188" y="65"/>
                  </a:moveTo>
                  <a:cubicBezTo>
                    <a:pt x="190" y="64"/>
                    <a:pt x="192" y="63"/>
                    <a:pt x="195" y="62"/>
                  </a:cubicBezTo>
                  <a:cubicBezTo>
                    <a:pt x="194" y="63"/>
                    <a:pt x="193" y="63"/>
                    <a:pt x="192" y="64"/>
                  </a:cubicBezTo>
                  <a:cubicBezTo>
                    <a:pt x="191" y="64"/>
                    <a:pt x="189" y="65"/>
                    <a:pt x="188" y="65"/>
                  </a:cubicBezTo>
                  <a:cubicBezTo>
                    <a:pt x="188" y="65"/>
                    <a:pt x="188" y="65"/>
                    <a:pt x="188" y="65"/>
                  </a:cubicBezTo>
                  <a:close/>
                  <a:moveTo>
                    <a:pt x="207" y="95"/>
                  </a:moveTo>
                  <a:cubicBezTo>
                    <a:pt x="210" y="94"/>
                    <a:pt x="213" y="92"/>
                    <a:pt x="215" y="91"/>
                  </a:cubicBezTo>
                  <a:cubicBezTo>
                    <a:pt x="216" y="92"/>
                    <a:pt x="216" y="93"/>
                    <a:pt x="217" y="95"/>
                  </a:cubicBezTo>
                  <a:cubicBezTo>
                    <a:pt x="212" y="97"/>
                    <a:pt x="208" y="99"/>
                    <a:pt x="204" y="101"/>
                  </a:cubicBezTo>
                  <a:cubicBezTo>
                    <a:pt x="204" y="101"/>
                    <a:pt x="203" y="101"/>
                    <a:pt x="203" y="101"/>
                  </a:cubicBezTo>
                  <a:cubicBezTo>
                    <a:pt x="202" y="102"/>
                    <a:pt x="201" y="103"/>
                    <a:pt x="199" y="104"/>
                  </a:cubicBezTo>
                  <a:cubicBezTo>
                    <a:pt x="199" y="104"/>
                    <a:pt x="199" y="105"/>
                    <a:pt x="198" y="105"/>
                  </a:cubicBezTo>
                  <a:cubicBezTo>
                    <a:pt x="198" y="105"/>
                    <a:pt x="198" y="105"/>
                    <a:pt x="198" y="105"/>
                  </a:cubicBezTo>
                  <a:cubicBezTo>
                    <a:pt x="199" y="104"/>
                    <a:pt x="200" y="103"/>
                    <a:pt x="200" y="102"/>
                  </a:cubicBezTo>
                  <a:cubicBezTo>
                    <a:pt x="203" y="100"/>
                    <a:pt x="205" y="98"/>
                    <a:pt x="208" y="96"/>
                  </a:cubicBezTo>
                  <a:cubicBezTo>
                    <a:pt x="208" y="96"/>
                    <a:pt x="208" y="95"/>
                    <a:pt x="207" y="95"/>
                  </a:cubicBezTo>
                  <a:close/>
                  <a:moveTo>
                    <a:pt x="196" y="173"/>
                  </a:moveTo>
                  <a:cubicBezTo>
                    <a:pt x="197" y="172"/>
                    <a:pt x="198" y="171"/>
                    <a:pt x="198" y="171"/>
                  </a:cubicBezTo>
                  <a:cubicBezTo>
                    <a:pt x="198" y="171"/>
                    <a:pt x="198" y="171"/>
                    <a:pt x="198" y="171"/>
                  </a:cubicBezTo>
                  <a:cubicBezTo>
                    <a:pt x="197" y="172"/>
                    <a:pt x="196" y="173"/>
                    <a:pt x="195" y="174"/>
                  </a:cubicBezTo>
                  <a:cubicBezTo>
                    <a:pt x="196" y="174"/>
                    <a:pt x="196" y="173"/>
                    <a:pt x="196" y="173"/>
                  </a:cubicBezTo>
                  <a:close/>
                  <a:moveTo>
                    <a:pt x="195" y="164"/>
                  </a:moveTo>
                  <a:cubicBezTo>
                    <a:pt x="195" y="165"/>
                    <a:pt x="195" y="165"/>
                    <a:pt x="194" y="165"/>
                  </a:cubicBezTo>
                  <a:cubicBezTo>
                    <a:pt x="195" y="164"/>
                    <a:pt x="196" y="162"/>
                    <a:pt x="197" y="161"/>
                  </a:cubicBezTo>
                  <a:cubicBezTo>
                    <a:pt x="196" y="162"/>
                    <a:pt x="196" y="163"/>
                    <a:pt x="195" y="164"/>
                  </a:cubicBezTo>
                  <a:close/>
                  <a:moveTo>
                    <a:pt x="194" y="155"/>
                  </a:moveTo>
                  <a:cubicBezTo>
                    <a:pt x="193" y="157"/>
                    <a:pt x="191" y="158"/>
                    <a:pt x="190" y="159"/>
                  </a:cubicBezTo>
                  <a:cubicBezTo>
                    <a:pt x="193" y="156"/>
                    <a:pt x="196" y="153"/>
                    <a:pt x="198" y="150"/>
                  </a:cubicBezTo>
                  <a:cubicBezTo>
                    <a:pt x="197" y="152"/>
                    <a:pt x="196" y="154"/>
                    <a:pt x="194" y="155"/>
                  </a:cubicBezTo>
                  <a:close/>
                  <a:moveTo>
                    <a:pt x="105" y="198"/>
                  </a:moveTo>
                  <a:cubicBezTo>
                    <a:pt x="105" y="198"/>
                    <a:pt x="106" y="198"/>
                    <a:pt x="106" y="197"/>
                  </a:cubicBezTo>
                  <a:cubicBezTo>
                    <a:pt x="106" y="197"/>
                    <a:pt x="107" y="197"/>
                    <a:pt x="107" y="197"/>
                  </a:cubicBezTo>
                  <a:cubicBezTo>
                    <a:pt x="106" y="198"/>
                    <a:pt x="106" y="198"/>
                    <a:pt x="105" y="199"/>
                  </a:cubicBezTo>
                  <a:cubicBezTo>
                    <a:pt x="105" y="199"/>
                    <a:pt x="105" y="198"/>
                    <a:pt x="105" y="198"/>
                  </a:cubicBezTo>
                  <a:close/>
                  <a:moveTo>
                    <a:pt x="108" y="204"/>
                  </a:moveTo>
                  <a:cubicBezTo>
                    <a:pt x="108" y="204"/>
                    <a:pt x="108" y="204"/>
                    <a:pt x="108" y="204"/>
                  </a:cubicBezTo>
                  <a:cubicBezTo>
                    <a:pt x="107" y="203"/>
                    <a:pt x="105" y="202"/>
                    <a:pt x="104" y="202"/>
                  </a:cubicBezTo>
                  <a:cubicBezTo>
                    <a:pt x="104" y="202"/>
                    <a:pt x="104" y="201"/>
                    <a:pt x="104" y="201"/>
                  </a:cubicBezTo>
                  <a:cubicBezTo>
                    <a:pt x="106" y="202"/>
                    <a:pt x="107" y="203"/>
                    <a:pt x="108" y="204"/>
                  </a:cubicBezTo>
                  <a:close/>
                  <a:moveTo>
                    <a:pt x="104" y="194"/>
                  </a:moveTo>
                  <a:cubicBezTo>
                    <a:pt x="104" y="194"/>
                    <a:pt x="103" y="194"/>
                    <a:pt x="103" y="193"/>
                  </a:cubicBezTo>
                  <a:cubicBezTo>
                    <a:pt x="104" y="192"/>
                    <a:pt x="105" y="191"/>
                    <a:pt x="106" y="190"/>
                  </a:cubicBezTo>
                  <a:cubicBezTo>
                    <a:pt x="107" y="189"/>
                    <a:pt x="109" y="188"/>
                    <a:pt x="110" y="186"/>
                  </a:cubicBezTo>
                  <a:cubicBezTo>
                    <a:pt x="115" y="183"/>
                    <a:pt x="119" y="179"/>
                    <a:pt x="123" y="176"/>
                  </a:cubicBezTo>
                  <a:cubicBezTo>
                    <a:pt x="125" y="175"/>
                    <a:pt x="127" y="174"/>
                    <a:pt x="129" y="173"/>
                  </a:cubicBezTo>
                  <a:cubicBezTo>
                    <a:pt x="124" y="177"/>
                    <a:pt x="118" y="182"/>
                    <a:pt x="112" y="187"/>
                  </a:cubicBezTo>
                  <a:cubicBezTo>
                    <a:pt x="110" y="189"/>
                    <a:pt x="107" y="192"/>
                    <a:pt x="104" y="194"/>
                  </a:cubicBezTo>
                  <a:close/>
                  <a:moveTo>
                    <a:pt x="73" y="126"/>
                  </a:moveTo>
                  <a:cubicBezTo>
                    <a:pt x="73" y="126"/>
                    <a:pt x="72" y="127"/>
                    <a:pt x="72" y="128"/>
                  </a:cubicBezTo>
                  <a:cubicBezTo>
                    <a:pt x="71" y="127"/>
                    <a:pt x="71" y="126"/>
                    <a:pt x="71" y="125"/>
                  </a:cubicBezTo>
                  <a:cubicBezTo>
                    <a:pt x="71" y="125"/>
                    <a:pt x="71" y="124"/>
                    <a:pt x="71" y="124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3" y="125"/>
                    <a:pt x="73" y="125"/>
                    <a:pt x="73" y="126"/>
                  </a:cubicBezTo>
                  <a:close/>
                  <a:moveTo>
                    <a:pt x="71" y="168"/>
                  </a:moveTo>
                  <a:cubicBezTo>
                    <a:pt x="71" y="167"/>
                    <a:pt x="71" y="167"/>
                    <a:pt x="71" y="167"/>
                  </a:cubicBezTo>
                  <a:cubicBezTo>
                    <a:pt x="71" y="166"/>
                    <a:pt x="71" y="166"/>
                    <a:pt x="72" y="166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1" y="168"/>
                    <a:pt x="71" y="168"/>
                  </a:cubicBezTo>
                  <a:close/>
                  <a:moveTo>
                    <a:pt x="73" y="170"/>
                  </a:moveTo>
                  <a:cubicBezTo>
                    <a:pt x="73" y="170"/>
                    <a:pt x="73" y="170"/>
                    <a:pt x="73" y="170"/>
                  </a:cubicBezTo>
                  <a:cubicBezTo>
                    <a:pt x="73" y="171"/>
                    <a:pt x="73" y="171"/>
                    <a:pt x="73" y="171"/>
                  </a:cubicBezTo>
                  <a:cubicBezTo>
                    <a:pt x="72" y="171"/>
                    <a:pt x="72" y="171"/>
                    <a:pt x="72" y="171"/>
                  </a:cubicBezTo>
                  <a:cubicBezTo>
                    <a:pt x="72" y="171"/>
                    <a:pt x="72" y="171"/>
                    <a:pt x="72" y="171"/>
                  </a:cubicBezTo>
                  <a:cubicBezTo>
                    <a:pt x="72" y="170"/>
                    <a:pt x="72" y="170"/>
                    <a:pt x="73" y="170"/>
                  </a:cubicBezTo>
                  <a:close/>
                  <a:moveTo>
                    <a:pt x="71" y="165"/>
                  </a:moveTo>
                  <a:cubicBezTo>
                    <a:pt x="71" y="164"/>
                    <a:pt x="71" y="163"/>
                    <a:pt x="70" y="162"/>
                  </a:cubicBezTo>
                  <a:cubicBezTo>
                    <a:pt x="71" y="162"/>
                    <a:pt x="71" y="162"/>
                    <a:pt x="71" y="162"/>
                  </a:cubicBezTo>
                  <a:cubicBezTo>
                    <a:pt x="71" y="163"/>
                    <a:pt x="71" y="164"/>
                    <a:pt x="71" y="164"/>
                  </a:cubicBezTo>
                  <a:cubicBezTo>
                    <a:pt x="71" y="165"/>
                    <a:pt x="71" y="165"/>
                    <a:pt x="71" y="165"/>
                  </a:cubicBezTo>
                  <a:close/>
                  <a:moveTo>
                    <a:pt x="61" y="51"/>
                  </a:moveTo>
                  <a:cubicBezTo>
                    <a:pt x="61" y="51"/>
                    <a:pt x="61" y="52"/>
                    <a:pt x="61" y="52"/>
                  </a:cubicBezTo>
                  <a:cubicBezTo>
                    <a:pt x="59" y="54"/>
                    <a:pt x="57" y="55"/>
                    <a:pt x="55" y="57"/>
                  </a:cubicBezTo>
                  <a:cubicBezTo>
                    <a:pt x="55" y="58"/>
                    <a:pt x="54" y="59"/>
                    <a:pt x="53" y="59"/>
                  </a:cubicBezTo>
                  <a:cubicBezTo>
                    <a:pt x="52" y="61"/>
                    <a:pt x="50" y="62"/>
                    <a:pt x="49" y="63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9" y="62"/>
                    <a:pt x="50" y="61"/>
                    <a:pt x="51" y="60"/>
                  </a:cubicBezTo>
                  <a:cubicBezTo>
                    <a:pt x="54" y="57"/>
                    <a:pt x="58" y="54"/>
                    <a:pt x="61" y="51"/>
                  </a:cubicBezTo>
                  <a:close/>
                  <a:moveTo>
                    <a:pt x="54" y="54"/>
                  </a:move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5" y="53"/>
                    <a:pt x="56" y="53"/>
                  </a:cubicBezTo>
                  <a:cubicBezTo>
                    <a:pt x="57" y="52"/>
                    <a:pt x="58" y="52"/>
                    <a:pt x="58" y="51"/>
                  </a:cubicBezTo>
                  <a:cubicBezTo>
                    <a:pt x="57" y="52"/>
                    <a:pt x="56" y="53"/>
                    <a:pt x="54" y="54"/>
                  </a:cubicBezTo>
                  <a:close/>
                  <a:moveTo>
                    <a:pt x="92" y="45"/>
                  </a:moveTo>
                  <a:cubicBezTo>
                    <a:pt x="92" y="47"/>
                    <a:pt x="92" y="48"/>
                    <a:pt x="91" y="50"/>
                  </a:cubicBezTo>
                  <a:cubicBezTo>
                    <a:pt x="86" y="54"/>
                    <a:pt x="80" y="58"/>
                    <a:pt x="75" y="63"/>
                  </a:cubicBezTo>
                  <a:cubicBezTo>
                    <a:pt x="75" y="62"/>
                    <a:pt x="75" y="61"/>
                    <a:pt x="76" y="60"/>
                  </a:cubicBezTo>
                  <a:cubicBezTo>
                    <a:pt x="81" y="55"/>
                    <a:pt x="87" y="50"/>
                    <a:pt x="92" y="45"/>
                  </a:cubicBezTo>
                  <a:close/>
                  <a:moveTo>
                    <a:pt x="82" y="53"/>
                  </a:moveTo>
                  <a:cubicBezTo>
                    <a:pt x="84" y="50"/>
                    <a:pt x="86" y="48"/>
                    <a:pt x="89" y="46"/>
                  </a:cubicBezTo>
                  <a:cubicBezTo>
                    <a:pt x="89" y="46"/>
                    <a:pt x="90" y="45"/>
                    <a:pt x="90" y="45"/>
                  </a:cubicBezTo>
                  <a:cubicBezTo>
                    <a:pt x="87" y="48"/>
                    <a:pt x="84" y="50"/>
                    <a:pt x="82" y="53"/>
                  </a:cubicBezTo>
                  <a:close/>
                  <a:moveTo>
                    <a:pt x="110" y="51"/>
                  </a:moveTo>
                  <a:cubicBezTo>
                    <a:pt x="110" y="51"/>
                    <a:pt x="110" y="51"/>
                    <a:pt x="110" y="51"/>
                  </a:cubicBezTo>
                  <a:cubicBezTo>
                    <a:pt x="110" y="52"/>
                    <a:pt x="109" y="52"/>
                    <a:pt x="108" y="53"/>
                  </a:cubicBezTo>
                  <a:cubicBezTo>
                    <a:pt x="106" y="54"/>
                    <a:pt x="104" y="54"/>
                    <a:pt x="102" y="55"/>
                  </a:cubicBezTo>
                  <a:cubicBezTo>
                    <a:pt x="103" y="54"/>
                    <a:pt x="105" y="53"/>
                    <a:pt x="106" y="51"/>
                  </a:cubicBezTo>
                  <a:cubicBezTo>
                    <a:pt x="107" y="51"/>
                    <a:pt x="108" y="50"/>
                    <a:pt x="109" y="50"/>
                  </a:cubicBezTo>
                  <a:cubicBezTo>
                    <a:pt x="108" y="50"/>
                    <a:pt x="109" y="51"/>
                    <a:pt x="110" y="51"/>
                  </a:cubicBezTo>
                  <a:close/>
                  <a:moveTo>
                    <a:pt x="112" y="77"/>
                  </a:moveTo>
                  <a:cubicBezTo>
                    <a:pt x="110" y="79"/>
                    <a:pt x="108" y="82"/>
                    <a:pt x="107" y="84"/>
                  </a:cubicBezTo>
                  <a:cubicBezTo>
                    <a:pt x="109" y="80"/>
                    <a:pt x="112" y="76"/>
                    <a:pt x="115" y="73"/>
                  </a:cubicBezTo>
                  <a:cubicBezTo>
                    <a:pt x="115" y="73"/>
                    <a:pt x="115" y="73"/>
                    <a:pt x="115" y="72"/>
                  </a:cubicBezTo>
                  <a:cubicBezTo>
                    <a:pt x="114" y="74"/>
                    <a:pt x="113" y="76"/>
                    <a:pt x="112" y="77"/>
                  </a:cubicBezTo>
                  <a:close/>
                  <a:moveTo>
                    <a:pt x="116" y="78"/>
                  </a:moveTo>
                  <a:cubicBezTo>
                    <a:pt x="115" y="79"/>
                    <a:pt x="114" y="80"/>
                    <a:pt x="114" y="80"/>
                  </a:cubicBezTo>
                  <a:cubicBezTo>
                    <a:pt x="112" y="82"/>
                    <a:pt x="110" y="83"/>
                    <a:pt x="109" y="85"/>
                  </a:cubicBezTo>
                  <a:cubicBezTo>
                    <a:pt x="111" y="83"/>
                    <a:pt x="113" y="80"/>
                    <a:pt x="116" y="78"/>
                  </a:cubicBezTo>
                  <a:close/>
                  <a:moveTo>
                    <a:pt x="98" y="92"/>
                  </a:moveTo>
                  <a:cubicBezTo>
                    <a:pt x="95" y="96"/>
                    <a:pt x="91" y="99"/>
                    <a:pt x="88" y="102"/>
                  </a:cubicBezTo>
                  <a:cubicBezTo>
                    <a:pt x="89" y="101"/>
                    <a:pt x="89" y="100"/>
                    <a:pt x="90" y="98"/>
                  </a:cubicBezTo>
                  <a:cubicBezTo>
                    <a:pt x="96" y="92"/>
                    <a:pt x="103" y="85"/>
                    <a:pt x="109" y="78"/>
                  </a:cubicBezTo>
                  <a:cubicBezTo>
                    <a:pt x="105" y="82"/>
                    <a:pt x="102" y="87"/>
                    <a:pt x="98" y="92"/>
                  </a:cubicBezTo>
                  <a:close/>
                  <a:moveTo>
                    <a:pt x="99" y="97"/>
                  </a:moveTo>
                  <a:cubicBezTo>
                    <a:pt x="97" y="100"/>
                    <a:pt x="94" y="103"/>
                    <a:pt x="92" y="105"/>
                  </a:cubicBezTo>
                  <a:cubicBezTo>
                    <a:pt x="93" y="104"/>
                    <a:pt x="94" y="102"/>
                    <a:pt x="95" y="100"/>
                  </a:cubicBezTo>
                  <a:cubicBezTo>
                    <a:pt x="97" y="99"/>
                    <a:pt x="98" y="98"/>
                    <a:pt x="99" y="97"/>
                  </a:cubicBezTo>
                  <a:close/>
                  <a:moveTo>
                    <a:pt x="128" y="67"/>
                  </a:moveTo>
                  <a:cubicBezTo>
                    <a:pt x="129" y="66"/>
                    <a:pt x="130" y="65"/>
                    <a:pt x="130" y="64"/>
                  </a:cubicBezTo>
                  <a:cubicBezTo>
                    <a:pt x="131" y="64"/>
                    <a:pt x="131" y="64"/>
                    <a:pt x="132" y="63"/>
                  </a:cubicBezTo>
                  <a:cubicBezTo>
                    <a:pt x="132" y="63"/>
                    <a:pt x="133" y="63"/>
                    <a:pt x="133" y="63"/>
                  </a:cubicBezTo>
                  <a:cubicBezTo>
                    <a:pt x="132" y="64"/>
                    <a:pt x="130" y="66"/>
                    <a:pt x="128" y="67"/>
                  </a:cubicBezTo>
                  <a:close/>
                  <a:moveTo>
                    <a:pt x="137" y="62"/>
                  </a:moveTo>
                  <a:cubicBezTo>
                    <a:pt x="138" y="62"/>
                    <a:pt x="140" y="61"/>
                    <a:pt x="141" y="61"/>
                  </a:cubicBezTo>
                  <a:cubicBezTo>
                    <a:pt x="138" y="63"/>
                    <a:pt x="135" y="65"/>
                    <a:pt x="132" y="67"/>
                  </a:cubicBezTo>
                  <a:cubicBezTo>
                    <a:pt x="133" y="65"/>
                    <a:pt x="135" y="64"/>
                    <a:pt x="137" y="62"/>
                  </a:cubicBezTo>
                  <a:close/>
                  <a:moveTo>
                    <a:pt x="132" y="76"/>
                  </a:moveTo>
                  <a:cubicBezTo>
                    <a:pt x="132" y="77"/>
                    <a:pt x="132" y="77"/>
                    <a:pt x="132" y="77"/>
                  </a:cubicBezTo>
                  <a:cubicBezTo>
                    <a:pt x="133" y="77"/>
                    <a:pt x="134" y="76"/>
                    <a:pt x="136" y="76"/>
                  </a:cubicBezTo>
                  <a:cubicBezTo>
                    <a:pt x="132" y="79"/>
                    <a:pt x="128" y="82"/>
                    <a:pt x="124" y="85"/>
                  </a:cubicBezTo>
                  <a:cubicBezTo>
                    <a:pt x="125" y="85"/>
                    <a:pt x="125" y="84"/>
                    <a:pt x="125" y="84"/>
                  </a:cubicBezTo>
                  <a:cubicBezTo>
                    <a:pt x="128" y="82"/>
                    <a:pt x="130" y="80"/>
                    <a:pt x="132" y="77"/>
                  </a:cubicBezTo>
                  <a:cubicBezTo>
                    <a:pt x="132" y="77"/>
                    <a:pt x="132" y="77"/>
                    <a:pt x="132" y="76"/>
                  </a:cubicBezTo>
                  <a:close/>
                  <a:moveTo>
                    <a:pt x="199" y="77"/>
                  </a:moveTo>
                  <a:cubicBezTo>
                    <a:pt x="199" y="78"/>
                    <a:pt x="198" y="78"/>
                    <a:pt x="198" y="78"/>
                  </a:cubicBezTo>
                  <a:cubicBezTo>
                    <a:pt x="196" y="79"/>
                    <a:pt x="194" y="80"/>
                    <a:pt x="192" y="81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5" y="79"/>
                    <a:pt x="197" y="78"/>
                    <a:pt x="199" y="77"/>
                  </a:cubicBezTo>
                  <a:close/>
                  <a:moveTo>
                    <a:pt x="196" y="75"/>
                  </a:moveTo>
                  <a:cubicBezTo>
                    <a:pt x="197" y="74"/>
                    <a:pt x="198" y="73"/>
                    <a:pt x="199" y="73"/>
                  </a:cubicBezTo>
                  <a:cubicBezTo>
                    <a:pt x="198" y="73"/>
                    <a:pt x="197" y="74"/>
                    <a:pt x="196" y="75"/>
                  </a:cubicBezTo>
                  <a:cubicBezTo>
                    <a:pt x="196" y="75"/>
                    <a:pt x="196" y="75"/>
                    <a:pt x="196" y="75"/>
                  </a:cubicBezTo>
                  <a:close/>
                  <a:moveTo>
                    <a:pt x="191" y="138"/>
                  </a:moveTo>
                  <a:cubicBezTo>
                    <a:pt x="191" y="138"/>
                    <a:pt x="191" y="138"/>
                    <a:pt x="190" y="137"/>
                  </a:cubicBezTo>
                  <a:cubicBezTo>
                    <a:pt x="191" y="137"/>
                    <a:pt x="191" y="136"/>
                    <a:pt x="191" y="136"/>
                  </a:cubicBezTo>
                  <a:cubicBezTo>
                    <a:pt x="197" y="131"/>
                    <a:pt x="203" y="126"/>
                    <a:pt x="209" y="121"/>
                  </a:cubicBezTo>
                  <a:cubicBezTo>
                    <a:pt x="209" y="121"/>
                    <a:pt x="209" y="121"/>
                    <a:pt x="209" y="121"/>
                  </a:cubicBezTo>
                  <a:cubicBezTo>
                    <a:pt x="203" y="127"/>
                    <a:pt x="197" y="133"/>
                    <a:pt x="191" y="138"/>
                  </a:cubicBezTo>
                  <a:close/>
                  <a:moveTo>
                    <a:pt x="205" y="126"/>
                  </a:moveTo>
                  <a:cubicBezTo>
                    <a:pt x="205" y="127"/>
                    <a:pt x="204" y="128"/>
                    <a:pt x="204" y="129"/>
                  </a:cubicBezTo>
                  <a:cubicBezTo>
                    <a:pt x="199" y="134"/>
                    <a:pt x="196" y="138"/>
                    <a:pt x="192" y="143"/>
                  </a:cubicBezTo>
                  <a:cubicBezTo>
                    <a:pt x="192" y="143"/>
                    <a:pt x="191" y="143"/>
                    <a:pt x="191" y="143"/>
                  </a:cubicBezTo>
                  <a:cubicBezTo>
                    <a:pt x="191" y="142"/>
                    <a:pt x="191" y="141"/>
                    <a:pt x="191" y="140"/>
                  </a:cubicBezTo>
                  <a:cubicBezTo>
                    <a:pt x="196" y="136"/>
                    <a:pt x="201" y="131"/>
                    <a:pt x="205" y="126"/>
                  </a:cubicBezTo>
                  <a:close/>
                  <a:moveTo>
                    <a:pt x="189" y="139"/>
                  </a:moveTo>
                  <a:cubicBezTo>
                    <a:pt x="189" y="139"/>
                    <a:pt x="189" y="139"/>
                    <a:pt x="189" y="139"/>
                  </a:cubicBezTo>
                  <a:cubicBezTo>
                    <a:pt x="189" y="140"/>
                    <a:pt x="189" y="140"/>
                    <a:pt x="189" y="140"/>
                  </a:cubicBezTo>
                  <a:cubicBezTo>
                    <a:pt x="188" y="141"/>
                    <a:pt x="187" y="142"/>
                    <a:pt x="186" y="143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87" y="142"/>
                    <a:pt x="188" y="140"/>
                    <a:pt x="189" y="139"/>
                  </a:cubicBezTo>
                  <a:close/>
                  <a:moveTo>
                    <a:pt x="183" y="144"/>
                  </a:moveTo>
                  <a:cubicBezTo>
                    <a:pt x="182" y="144"/>
                    <a:pt x="182" y="144"/>
                    <a:pt x="181" y="145"/>
                  </a:cubicBezTo>
                  <a:cubicBezTo>
                    <a:pt x="183" y="143"/>
                    <a:pt x="184" y="142"/>
                    <a:pt x="186" y="140"/>
                  </a:cubicBezTo>
                  <a:cubicBezTo>
                    <a:pt x="186" y="140"/>
                    <a:pt x="186" y="140"/>
                    <a:pt x="186" y="140"/>
                  </a:cubicBezTo>
                  <a:cubicBezTo>
                    <a:pt x="185" y="142"/>
                    <a:pt x="184" y="143"/>
                    <a:pt x="183" y="144"/>
                  </a:cubicBezTo>
                  <a:close/>
                  <a:moveTo>
                    <a:pt x="180" y="142"/>
                  </a:moveTo>
                  <a:cubicBezTo>
                    <a:pt x="178" y="143"/>
                    <a:pt x="177" y="145"/>
                    <a:pt x="175" y="146"/>
                  </a:cubicBezTo>
                  <a:cubicBezTo>
                    <a:pt x="175" y="147"/>
                    <a:pt x="174" y="147"/>
                    <a:pt x="174" y="147"/>
                  </a:cubicBezTo>
                  <a:cubicBezTo>
                    <a:pt x="175" y="146"/>
                    <a:pt x="176" y="144"/>
                    <a:pt x="178" y="142"/>
                  </a:cubicBezTo>
                  <a:cubicBezTo>
                    <a:pt x="180" y="139"/>
                    <a:pt x="183" y="137"/>
                    <a:pt x="185" y="134"/>
                  </a:cubicBezTo>
                  <a:cubicBezTo>
                    <a:pt x="186" y="134"/>
                    <a:pt x="186" y="133"/>
                    <a:pt x="187" y="133"/>
                  </a:cubicBezTo>
                  <a:cubicBezTo>
                    <a:pt x="187" y="133"/>
                    <a:pt x="187" y="134"/>
                    <a:pt x="187" y="134"/>
                  </a:cubicBezTo>
                  <a:cubicBezTo>
                    <a:pt x="185" y="137"/>
                    <a:pt x="183" y="139"/>
                    <a:pt x="180" y="142"/>
                  </a:cubicBezTo>
                  <a:close/>
                  <a:moveTo>
                    <a:pt x="129" y="154"/>
                  </a:moveTo>
                  <a:cubicBezTo>
                    <a:pt x="128" y="155"/>
                    <a:pt x="127" y="155"/>
                    <a:pt x="126" y="156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7" y="155"/>
                    <a:pt x="127" y="155"/>
                    <a:pt x="127" y="155"/>
                  </a:cubicBezTo>
                  <a:cubicBezTo>
                    <a:pt x="128" y="153"/>
                    <a:pt x="130" y="151"/>
                    <a:pt x="132" y="149"/>
                  </a:cubicBezTo>
                  <a:cubicBezTo>
                    <a:pt x="133" y="148"/>
                    <a:pt x="134" y="148"/>
                    <a:pt x="134" y="147"/>
                  </a:cubicBezTo>
                  <a:cubicBezTo>
                    <a:pt x="136" y="148"/>
                    <a:pt x="137" y="148"/>
                    <a:pt x="138" y="148"/>
                  </a:cubicBezTo>
                  <a:cubicBezTo>
                    <a:pt x="136" y="150"/>
                    <a:pt x="135" y="151"/>
                    <a:pt x="133" y="153"/>
                  </a:cubicBezTo>
                  <a:cubicBezTo>
                    <a:pt x="131" y="153"/>
                    <a:pt x="130" y="154"/>
                    <a:pt x="129" y="154"/>
                  </a:cubicBezTo>
                  <a:close/>
                  <a:moveTo>
                    <a:pt x="130" y="160"/>
                  </a:moveTo>
                  <a:cubicBezTo>
                    <a:pt x="130" y="161"/>
                    <a:pt x="130" y="161"/>
                    <a:pt x="129" y="161"/>
                  </a:cubicBezTo>
                  <a:cubicBezTo>
                    <a:pt x="129" y="161"/>
                    <a:pt x="129" y="162"/>
                    <a:pt x="128" y="162"/>
                  </a:cubicBezTo>
                  <a:cubicBezTo>
                    <a:pt x="129" y="161"/>
                    <a:pt x="129" y="161"/>
                    <a:pt x="130" y="161"/>
                  </a:cubicBezTo>
                  <a:cubicBezTo>
                    <a:pt x="130" y="161"/>
                    <a:pt x="130" y="161"/>
                    <a:pt x="130" y="160"/>
                  </a:cubicBezTo>
                  <a:close/>
                  <a:moveTo>
                    <a:pt x="89" y="124"/>
                  </a:moveTo>
                  <a:cubicBezTo>
                    <a:pt x="91" y="122"/>
                    <a:pt x="92" y="120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4" y="120"/>
                    <a:pt x="92" y="122"/>
                    <a:pt x="89" y="124"/>
                  </a:cubicBezTo>
                  <a:close/>
                  <a:moveTo>
                    <a:pt x="91" y="127"/>
                  </a:moveTo>
                  <a:cubicBezTo>
                    <a:pt x="89" y="129"/>
                    <a:pt x="88" y="130"/>
                    <a:pt x="87" y="132"/>
                  </a:cubicBezTo>
                  <a:cubicBezTo>
                    <a:pt x="86" y="132"/>
                    <a:pt x="86" y="132"/>
                    <a:pt x="85" y="131"/>
                  </a:cubicBezTo>
                  <a:cubicBezTo>
                    <a:pt x="87" y="130"/>
                    <a:pt x="89" y="128"/>
                    <a:pt x="91" y="127"/>
                  </a:cubicBezTo>
                  <a:close/>
                  <a:moveTo>
                    <a:pt x="95" y="123"/>
                  </a:moveTo>
                  <a:cubicBezTo>
                    <a:pt x="97" y="122"/>
                    <a:pt x="99" y="121"/>
                    <a:pt x="101" y="120"/>
                  </a:cubicBezTo>
                  <a:cubicBezTo>
                    <a:pt x="99" y="122"/>
                    <a:pt x="97" y="123"/>
                    <a:pt x="95" y="125"/>
                  </a:cubicBezTo>
                  <a:cubicBezTo>
                    <a:pt x="94" y="127"/>
                    <a:pt x="92" y="128"/>
                    <a:pt x="91" y="130"/>
                  </a:cubicBezTo>
                  <a:cubicBezTo>
                    <a:pt x="92" y="128"/>
                    <a:pt x="94" y="125"/>
                    <a:pt x="95" y="123"/>
                  </a:cubicBezTo>
                  <a:close/>
                  <a:moveTo>
                    <a:pt x="94" y="130"/>
                  </a:moveTo>
                  <a:cubicBezTo>
                    <a:pt x="98" y="127"/>
                    <a:pt x="101" y="123"/>
                    <a:pt x="105" y="120"/>
                  </a:cubicBezTo>
                  <a:cubicBezTo>
                    <a:pt x="105" y="120"/>
                    <a:pt x="105" y="120"/>
                    <a:pt x="106" y="120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3" y="122"/>
                    <a:pt x="101" y="124"/>
                    <a:pt x="99" y="127"/>
                  </a:cubicBezTo>
                  <a:cubicBezTo>
                    <a:pt x="96" y="129"/>
                    <a:pt x="94" y="131"/>
                    <a:pt x="91" y="134"/>
                  </a:cubicBezTo>
                  <a:cubicBezTo>
                    <a:pt x="91" y="134"/>
                    <a:pt x="91" y="134"/>
                    <a:pt x="91" y="133"/>
                  </a:cubicBezTo>
                  <a:cubicBezTo>
                    <a:pt x="92" y="132"/>
                    <a:pt x="93" y="131"/>
                    <a:pt x="94" y="130"/>
                  </a:cubicBezTo>
                  <a:close/>
                  <a:moveTo>
                    <a:pt x="119" y="101"/>
                  </a:moveTo>
                  <a:cubicBezTo>
                    <a:pt x="125" y="95"/>
                    <a:pt x="131" y="89"/>
                    <a:pt x="138" y="83"/>
                  </a:cubicBezTo>
                  <a:cubicBezTo>
                    <a:pt x="139" y="83"/>
                    <a:pt x="141" y="83"/>
                    <a:pt x="142" y="83"/>
                  </a:cubicBezTo>
                  <a:cubicBezTo>
                    <a:pt x="140" y="86"/>
                    <a:pt x="138" y="88"/>
                    <a:pt x="136" y="91"/>
                  </a:cubicBezTo>
                  <a:cubicBezTo>
                    <a:pt x="134" y="92"/>
                    <a:pt x="132" y="94"/>
                    <a:pt x="130" y="96"/>
                  </a:cubicBezTo>
                  <a:cubicBezTo>
                    <a:pt x="122" y="102"/>
                    <a:pt x="115" y="108"/>
                    <a:pt x="107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11" y="110"/>
                    <a:pt x="115" y="106"/>
                    <a:pt x="119" y="102"/>
                  </a:cubicBezTo>
                  <a:cubicBezTo>
                    <a:pt x="120" y="101"/>
                    <a:pt x="119" y="101"/>
                    <a:pt x="119" y="101"/>
                  </a:cubicBezTo>
                  <a:close/>
                  <a:moveTo>
                    <a:pt x="127" y="102"/>
                  </a:moveTo>
                  <a:cubicBezTo>
                    <a:pt x="125" y="104"/>
                    <a:pt x="123" y="106"/>
                    <a:pt x="121" y="108"/>
                  </a:cubicBezTo>
                  <a:cubicBezTo>
                    <a:pt x="120" y="109"/>
                    <a:pt x="120" y="109"/>
                    <a:pt x="119" y="110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22" y="107"/>
                    <a:pt x="125" y="104"/>
                    <a:pt x="127" y="102"/>
                  </a:cubicBezTo>
                  <a:close/>
                  <a:moveTo>
                    <a:pt x="189" y="111"/>
                  </a:moveTo>
                  <a:cubicBezTo>
                    <a:pt x="189" y="111"/>
                    <a:pt x="190" y="110"/>
                    <a:pt x="190" y="109"/>
                  </a:cubicBezTo>
                  <a:cubicBezTo>
                    <a:pt x="191" y="109"/>
                    <a:pt x="192" y="109"/>
                    <a:pt x="192" y="109"/>
                  </a:cubicBezTo>
                  <a:cubicBezTo>
                    <a:pt x="191" y="109"/>
                    <a:pt x="190" y="110"/>
                    <a:pt x="189" y="111"/>
                  </a:cubicBezTo>
                  <a:close/>
                  <a:moveTo>
                    <a:pt x="193" y="117"/>
                  </a:moveTo>
                  <a:cubicBezTo>
                    <a:pt x="193" y="117"/>
                    <a:pt x="194" y="117"/>
                    <a:pt x="194" y="117"/>
                  </a:cubicBezTo>
                  <a:cubicBezTo>
                    <a:pt x="194" y="118"/>
                    <a:pt x="193" y="118"/>
                    <a:pt x="192" y="119"/>
                  </a:cubicBezTo>
                  <a:cubicBezTo>
                    <a:pt x="192" y="118"/>
                    <a:pt x="193" y="118"/>
                    <a:pt x="193" y="117"/>
                  </a:cubicBezTo>
                  <a:close/>
                  <a:moveTo>
                    <a:pt x="189" y="107"/>
                  </a:moveTo>
                  <a:cubicBezTo>
                    <a:pt x="189" y="107"/>
                    <a:pt x="189" y="107"/>
                    <a:pt x="189" y="108"/>
                  </a:cubicBezTo>
                  <a:cubicBezTo>
                    <a:pt x="188" y="108"/>
                    <a:pt x="188" y="108"/>
                    <a:pt x="187" y="108"/>
                  </a:cubicBezTo>
                  <a:cubicBezTo>
                    <a:pt x="188" y="107"/>
                    <a:pt x="188" y="107"/>
                    <a:pt x="189" y="106"/>
                  </a:cubicBezTo>
                  <a:cubicBezTo>
                    <a:pt x="189" y="106"/>
                    <a:pt x="190" y="106"/>
                    <a:pt x="190" y="106"/>
                  </a:cubicBezTo>
                  <a:cubicBezTo>
                    <a:pt x="190" y="106"/>
                    <a:pt x="189" y="107"/>
                    <a:pt x="189" y="107"/>
                  </a:cubicBezTo>
                  <a:close/>
                  <a:moveTo>
                    <a:pt x="189" y="115"/>
                  </a:moveTo>
                  <a:cubicBezTo>
                    <a:pt x="189" y="115"/>
                    <a:pt x="189" y="115"/>
                    <a:pt x="189" y="115"/>
                  </a:cubicBezTo>
                  <a:cubicBezTo>
                    <a:pt x="189" y="116"/>
                    <a:pt x="188" y="116"/>
                    <a:pt x="187" y="117"/>
                  </a:cubicBezTo>
                  <a:cubicBezTo>
                    <a:pt x="187" y="117"/>
                    <a:pt x="187" y="117"/>
                    <a:pt x="186" y="118"/>
                  </a:cubicBezTo>
                  <a:cubicBezTo>
                    <a:pt x="186" y="118"/>
                    <a:pt x="185" y="118"/>
                    <a:pt x="184" y="119"/>
                  </a:cubicBezTo>
                  <a:cubicBezTo>
                    <a:pt x="186" y="118"/>
                    <a:pt x="187" y="116"/>
                    <a:pt x="189" y="115"/>
                  </a:cubicBezTo>
                  <a:close/>
                  <a:moveTo>
                    <a:pt x="191" y="117"/>
                  </a:moveTo>
                  <a:cubicBezTo>
                    <a:pt x="190" y="118"/>
                    <a:pt x="189" y="120"/>
                    <a:pt x="188" y="121"/>
                  </a:cubicBezTo>
                  <a:cubicBezTo>
                    <a:pt x="187" y="121"/>
                    <a:pt x="186" y="122"/>
                    <a:pt x="185" y="123"/>
                  </a:cubicBezTo>
                  <a:cubicBezTo>
                    <a:pt x="186" y="121"/>
                    <a:pt x="187" y="120"/>
                    <a:pt x="188" y="119"/>
                  </a:cubicBezTo>
                  <a:cubicBezTo>
                    <a:pt x="189" y="118"/>
                    <a:pt x="190" y="117"/>
                    <a:pt x="191" y="117"/>
                  </a:cubicBezTo>
                  <a:close/>
                  <a:moveTo>
                    <a:pt x="182" y="131"/>
                  </a:moveTo>
                  <a:cubicBezTo>
                    <a:pt x="183" y="131"/>
                    <a:pt x="183" y="130"/>
                    <a:pt x="184" y="130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83" y="131"/>
                    <a:pt x="182" y="132"/>
                    <a:pt x="181" y="133"/>
                  </a:cubicBezTo>
                  <a:cubicBezTo>
                    <a:pt x="181" y="133"/>
                    <a:pt x="180" y="133"/>
                    <a:pt x="180" y="134"/>
                  </a:cubicBezTo>
                  <a:cubicBezTo>
                    <a:pt x="181" y="133"/>
                    <a:pt x="182" y="132"/>
                    <a:pt x="182" y="131"/>
                  </a:cubicBezTo>
                  <a:close/>
                  <a:moveTo>
                    <a:pt x="180" y="124"/>
                  </a:moveTo>
                  <a:cubicBezTo>
                    <a:pt x="181" y="123"/>
                    <a:pt x="183" y="122"/>
                    <a:pt x="184" y="121"/>
                  </a:cubicBezTo>
                  <a:cubicBezTo>
                    <a:pt x="183" y="122"/>
                    <a:pt x="182" y="124"/>
                    <a:pt x="181" y="125"/>
                  </a:cubicBezTo>
                  <a:cubicBezTo>
                    <a:pt x="181" y="124"/>
                    <a:pt x="180" y="124"/>
                    <a:pt x="180" y="124"/>
                  </a:cubicBezTo>
                  <a:close/>
                  <a:moveTo>
                    <a:pt x="178" y="122"/>
                  </a:moveTo>
                  <a:cubicBezTo>
                    <a:pt x="178" y="122"/>
                    <a:pt x="178" y="122"/>
                    <a:pt x="178" y="122"/>
                  </a:cubicBezTo>
                  <a:cubicBezTo>
                    <a:pt x="176" y="121"/>
                    <a:pt x="175" y="121"/>
                    <a:pt x="174" y="120"/>
                  </a:cubicBezTo>
                  <a:cubicBezTo>
                    <a:pt x="178" y="117"/>
                    <a:pt x="182" y="115"/>
                    <a:pt x="186" y="112"/>
                  </a:cubicBezTo>
                  <a:cubicBezTo>
                    <a:pt x="183" y="115"/>
                    <a:pt x="181" y="119"/>
                    <a:pt x="178" y="122"/>
                  </a:cubicBezTo>
                  <a:close/>
                  <a:moveTo>
                    <a:pt x="178" y="128"/>
                  </a:moveTo>
                  <a:cubicBezTo>
                    <a:pt x="176" y="129"/>
                    <a:pt x="175" y="129"/>
                    <a:pt x="173" y="130"/>
                  </a:cubicBezTo>
                  <a:cubicBezTo>
                    <a:pt x="175" y="129"/>
                    <a:pt x="176" y="127"/>
                    <a:pt x="177" y="125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78" y="125"/>
                    <a:pt x="179" y="126"/>
                    <a:pt x="179" y="126"/>
                  </a:cubicBezTo>
                  <a:cubicBezTo>
                    <a:pt x="179" y="126"/>
                    <a:pt x="179" y="126"/>
                    <a:pt x="179" y="126"/>
                  </a:cubicBezTo>
                  <a:cubicBezTo>
                    <a:pt x="179" y="126"/>
                    <a:pt x="178" y="127"/>
                    <a:pt x="178" y="127"/>
                  </a:cubicBezTo>
                  <a:cubicBezTo>
                    <a:pt x="177" y="127"/>
                    <a:pt x="177" y="128"/>
                    <a:pt x="178" y="128"/>
                  </a:cubicBezTo>
                  <a:close/>
                  <a:moveTo>
                    <a:pt x="127" y="123"/>
                  </a:moveTo>
                  <a:cubicBezTo>
                    <a:pt x="127" y="123"/>
                    <a:pt x="126" y="124"/>
                    <a:pt x="126" y="124"/>
                  </a:cubicBezTo>
                  <a:cubicBezTo>
                    <a:pt x="126" y="123"/>
                    <a:pt x="126" y="123"/>
                    <a:pt x="127" y="123"/>
                  </a:cubicBezTo>
                  <a:cubicBezTo>
                    <a:pt x="127" y="123"/>
                    <a:pt x="127" y="123"/>
                    <a:pt x="127" y="122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28" y="122"/>
                    <a:pt x="128" y="123"/>
                    <a:pt x="127" y="123"/>
                  </a:cubicBezTo>
                  <a:close/>
                  <a:moveTo>
                    <a:pt x="136" y="122"/>
                  </a:moveTo>
                  <a:cubicBezTo>
                    <a:pt x="135" y="122"/>
                    <a:pt x="135" y="123"/>
                    <a:pt x="134" y="123"/>
                  </a:cubicBezTo>
                  <a:cubicBezTo>
                    <a:pt x="133" y="125"/>
                    <a:pt x="131" y="126"/>
                    <a:pt x="130" y="127"/>
                  </a:cubicBezTo>
                  <a:cubicBezTo>
                    <a:pt x="129" y="127"/>
                    <a:pt x="128" y="126"/>
                    <a:pt x="127" y="126"/>
                  </a:cubicBezTo>
                  <a:cubicBezTo>
                    <a:pt x="127" y="125"/>
                    <a:pt x="128" y="125"/>
                    <a:pt x="128" y="124"/>
                  </a:cubicBezTo>
                  <a:cubicBezTo>
                    <a:pt x="131" y="123"/>
                    <a:pt x="133" y="122"/>
                    <a:pt x="136" y="122"/>
                  </a:cubicBezTo>
                  <a:close/>
                  <a:moveTo>
                    <a:pt x="126" y="127"/>
                  </a:moveTo>
                  <a:cubicBezTo>
                    <a:pt x="127" y="127"/>
                    <a:pt x="127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7" y="129"/>
                    <a:pt x="126" y="130"/>
                    <a:pt x="125" y="131"/>
                  </a:cubicBezTo>
                  <a:cubicBezTo>
                    <a:pt x="123" y="132"/>
                    <a:pt x="121" y="133"/>
                    <a:pt x="120" y="134"/>
                  </a:cubicBezTo>
                  <a:cubicBezTo>
                    <a:pt x="122" y="132"/>
                    <a:pt x="124" y="130"/>
                    <a:pt x="126" y="127"/>
                  </a:cubicBezTo>
                  <a:close/>
                  <a:moveTo>
                    <a:pt x="131" y="129"/>
                  </a:moveTo>
                  <a:cubicBezTo>
                    <a:pt x="132" y="129"/>
                    <a:pt x="132" y="129"/>
                    <a:pt x="133" y="130"/>
                  </a:cubicBezTo>
                  <a:cubicBezTo>
                    <a:pt x="133" y="130"/>
                    <a:pt x="133" y="130"/>
                    <a:pt x="132" y="130"/>
                  </a:cubicBezTo>
                  <a:cubicBezTo>
                    <a:pt x="132" y="130"/>
                    <a:pt x="132" y="130"/>
                    <a:pt x="132" y="130"/>
                  </a:cubicBezTo>
                  <a:cubicBezTo>
                    <a:pt x="130" y="131"/>
                    <a:pt x="129" y="132"/>
                    <a:pt x="127" y="133"/>
                  </a:cubicBezTo>
                  <a:cubicBezTo>
                    <a:pt x="128" y="132"/>
                    <a:pt x="130" y="130"/>
                    <a:pt x="131" y="129"/>
                  </a:cubicBezTo>
                  <a:close/>
                  <a:moveTo>
                    <a:pt x="132" y="128"/>
                  </a:moveTo>
                  <a:cubicBezTo>
                    <a:pt x="135" y="126"/>
                    <a:pt x="138" y="124"/>
                    <a:pt x="140" y="123"/>
                  </a:cubicBezTo>
                  <a:cubicBezTo>
                    <a:pt x="138" y="125"/>
                    <a:pt x="136" y="127"/>
                    <a:pt x="134" y="129"/>
                  </a:cubicBezTo>
                  <a:cubicBezTo>
                    <a:pt x="134" y="128"/>
                    <a:pt x="133" y="128"/>
                    <a:pt x="132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30"/>
                    <a:pt x="139" y="130"/>
                  </a:cubicBezTo>
                  <a:cubicBezTo>
                    <a:pt x="139" y="130"/>
                    <a:pt x="138" y="130"/>
                    <a:pt x="138" y="130"/>
                  </a:cubicBezTo>
                  <a:cubicBezTo>
                    <a:pt x="138" y="130"/>
                    <a:pt x="139" y="129"/>
                    <a:pt x="139" y="129"/>
                  </a:cubicBezTo>
                  <a:cubicBezTo>
                    <a:pt x="140" y="129"/>
                    <a:pt x="141" y="128"/>
                    <a:pt x="142" y="128"/>
                  </a:cubicBezTo>
                  <a:cubicBezTo>
                    <a:pt x="141" y="129"/>
                    <a:pt x="140" y="129"/>
                    <a:pt x="139" y="130"/>
                  </a:cubicBezTo>
                  <a:close/>
                  <a:moveTo>
                    <a:pt x="148" y="136"/>
                  </a:moveTo>
                  <a:cubicBezTo>
                    <a:pt x="144" y="138"/>
                    <a:pt x="141" y="141"/>
                    <a:pt x="138" y="143"/>
                  </a:cubicBezTo>
                  <a:cubicBezTo>
                    <a:pt x="138" y="142"/>
                    <a:pt x="139" y="142"/>
                    <a:pt x="139" y="141"/>
                  </a:cubicBezTo>
                  <a:cubicBezTo>
                    <a:pt x="140" y="140"/>
                    <a:pt x="141" y="140"/>
                    <a:pt x="141" y="139"/>
                  </a:cubicBezTo>
                  <a:cubicBezTo>
                    <a:pt x="142" y="139"/>
                    <a:pt x="142" y="139"/>
                    <a:pt x="142" y="139"/>
                  </a:cubicBezTo>
                  <a:cubicBezTo>
                    <a:pt x="144" y="138"/>
                    <a:pt x="146" y="137"/>
                    <a:pt x="148" y="136"/>
                  </a:cubicBezTo>
                  <a:close/>
                  <a:moveTo>
                    <a:pt x="139" y="134"/>
                  </a:moveTo>
                  <a:cubicBezTo>
                    <a:pt x="140" y="133"/>
                    <a:pt x="141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0" y="134"/>
                    <a:pt x="139" y="136"/>
                    <a:pt x="137" y="137"/>
                  </a:cubicBezTo>
                  <a:cubicBezTo>
                    <a:pt x="137" y="137"/>
                    <a:pt x="136" y="138"/>
                    <a:pt x="135" y="138"/>
                  </a:cubicBezTo>
                  <a:cubicBezTo>
                    <a:pt x="137" y="137"/>
                    <a:pt x="138" y="135"/>
                    <a:pt x="139" y="134"/>
                  </a:cubicBezTo>
                  <a:close/>
                  <a:moveTo>
                    <a:pt x="144" y="144"/>
                  </a:moveTo>
                  <a:cubicBezTo>
                    <a:pt x="143" y="144"/>
                    <a:pt x="143" y="144"/>
                    <a:pt x="143" y="144"/>
                  </a:cubicBezTo>
                  <a:cubicBezTo>
                    <a:pt x="142" y="145"/>
                    <a:pt x="141" y="146"/>
                    <a:pt x="140" y="147"/>
                  </a:cubicBezTo>
                  <a:cubicBezTo>
                    <a:pt x="139" y="147"/>
                    <a:pt x="138" y="146"/>
                    <a:pt x="137" y="146"/>
                  </a:cubicBezTo>
                  <a:cubicBezTo>
                    <a:pt x="139" y="145"/>
                    <a:pt x="141" y="145"/>
                    <a:pt x="144" y="144"/>
                  </a:cubicBezTo>
                  <a:close/>
                  <a:moveTo>
                    <a:pt x="146" y="152"/>
                  </a:moveTo>
                  <a:cubicBezTo>
                    <a:pt x="147" y="151"/>
                    <a:pt x="148" y="151"/>
                    <a:pt x="149" y="150"/>
                  </a:cubicBezTo>
                  <a:cubicBezTo>
                    <a:pt x="148" y="151"/>
                    <a:pt x="147" y="152"/>
                    <a:pt x="146" y="153"/>
                  </a:cubicBezTo>
                  <a:cubicBezTo>
                    <a:pt x="145" y="154"/>
                    <a:pt x="144" y="154"/>
                    <a:pt x="142" y="155"/>
                  </a:cubicBezTo>
                  <a:cubicBezTo>
                    <a:pt x="143" y="154"/>
                    <a:pt x="145" y="153"/>
                    <a:pt x="146" y="152"/>
                  </a:cubicBezTo>
                  <a:close/>
                  <a:moveTo>
                    <a:pt x="146" y="147"/>
                  </a:moveTo>
                  <a:cubicBezTo>
                    <a:pt x="147" y="145"/>
                    <a:pt x="149" y="144"/>
                    <a:pt x="150" y="142"/>
                  </a:cubicBezTo>
                  <a:cubicBezTo>
                    <a:pt x="151" y="141"/>
                    <a:pt x="153" y="140"/>
                    <a:pt x="154" y="139"/>
                  </a:cubicBezTo>
                  <a:cubicBezTo>
                    <a:pt x="155" y="139"/>
                    <a:pt x="155" y="139"/>
                    <a:pt x="156" y="139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4" y="142"/>
                    <a:pt x="151" y="144"/>
                    <a:pt x="149" y="146"/>
                  </a:cubicBezTo>
                  <a:cubicBezTo>
                    <a:pt x="149" y="146"/>
                    <a:pt x="149" y="146"/>
                    <a:pt x="149" y="146"/>
                  </a:cubicBezTo>
                  <a:cubicBezTo>
                    <a:pt x="148" y="146"/>
                    <a:pt x="147" y="147"/>
                    <a:pt x="146" y="147"/>
                  </a:cubicBezTo>
                  <a:close/>
                  <a:moveTo>
                    <a:pt x="173" y="99"/>
                  </a:moveTo>
                  <a:cubicBezTo>
                    <a:pt x="172" y="99"/>
                    <a:pt x="172" y="99"/>
                    <a:pt x="172" y="99"/>
                  </a:cubicBezTo>
                  <a:cubicBezTo>
                    <a:pt x="172" y="99"/>
                    <a:pt x="172" y="99"/>
                    <a:pt x="171" y="99"/>
                  </a:cubicBezTo>
                  <a:cubicBezTo>
                    <a:pt x="170" y="100"/>
                    <a:pt x="168" y="101"/>
                    <a:pt x="167" y="101"/>
                  </a:cubicBezTo>
                  <a:cubicBezTo>
                    <a:pt x="168" y="100"/>
                    <a:pt x="170" y="98"/>
                    <a:pt x="172" y="97"/>
                  </a:cubicBezTo>
                  <a:cubicBezTo>
                    <a:pt x="172" y="97"/>
                    <a:pt x="172" y="97"/>
                    <a:pt x="172" y="97"/>
                  </a:cubicBezTo>
                  <a:cubicBezTo>
                    <a:pt x="172" y="98"/>
                    <a:pt x="172" y="98"/>
                    <a:pt x="173" y="99"/>
                  </a:cubicBezTo>
                  <a:close/>
                  <a:moveTo>
                    <a:pt x="168" y="111"/>
                  </a:moveTo>
                  <a:cubicBezTo>
                    <a:pt x="170" y="109"/>
                    <a:pt x="172" y="108"/>
                    <a:pt x="174" y="107"/>
                  </a:cubicBezTo>
                  <a:cubicBezTo>
                    <a:pt x="174" y="107"/>
                    <a:pt x="175" y="108"/>
                    <a:pt x="175" y="107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176" y="107"/>
                    <a:pt x="176" y="107"/>
                    <a:pt x="175" y="108"/>
                  </a:cubicBezTo>
                  <a:cubicBezTo>
                    <a:pt x="171" y="110"/>
                    <a:pt x="167" y="113"/>
                    <a:pt x="163" y="115"/>
                  </a:cubicBezTo>
                  <a:cubicBezTo>
                    <a:pt x="164" y="114"/>
                    <a:pt x="164" y="113"/>
                    <a:pt x="165" y="113"/>
                  </a:cubicBezTo>
                  <a:cubicBezTo>
                    <a:pt x="166" y="112"/>
                    <a:pt x="167" y="111"/>
                    <a:pt x="168" y="111"/>
                  </a:cubicBezTo>
                  <a:close/>
                  <a:moveTo>
                    <a:pt x="165" y="124"/>
                  </a:moveTo>
                  <a:cubicBezTo>
                    <a:pt x="166" y="123"/>
                    <a:pt x="167" y="122"/>
                    <a:pt x="168" y="121"/>
                  </a:cubicBezTo>
                  <a:cubicBezTo>
                    <a:pt x="168" y="122"/>
                    <a:pt x="168" y="122"/>
                    <a:pt x="167" y="122"/>
                  </a:cubicBezTo>
                  <a:cubicBezTo>
                    <a:pt x="166" y="123"/>
                    <a:pt x="165" y="124"/>
                    <a:pt x="164" y="125"/>
                  </a:cubicBezTo>
                  <a:cubicBezTo>
                    <a:pt x="164" y="124"/>
                    <a:pt x="164" y="124"/>
                    <a:pt x="165" y="124"/>
                  </a:cubicBezTo>
                  <a:close/>
                  <a:moveTo>
                    <a:pt x="156" y="126"/>
                  </a:moveTo>
                  <a:cubicBezTo>
                    <a:pt x="157" y="125"/>
                    <a:pt x="158" y="125"/>
                    <a:pt x="159" y="124"/>
                  </a:cubicBezTo>
                  <a:cubicBezTo>
                    <a:pt x="160" y="123"/>
                    <a:pt x="161" y="123"/>
                    <a:pt x="161" y="122"/>
                  </a:cubicBezTo>
                  <a:cubicBezTo>
                    <a:pt x="162" y="122"/>
                    <a:pt x="163" y="122"/>
                    <a:pt x="164" y="121"/>
                  </a:cubicBezTo>
                  <a:cubicBezTo>
                    <a:pt x="161" y="123"/>
                    <a:pt x="159" y="125"/>
                    <a:pt x="156" y="126"/>
                  </a:cubicBezTo>
                  <a:close/>
                  <a:moveTo>
                    <a:pt x="165" y="127"/>
                  </a:moveTo>
                  <a:cubicBezTo>
                    <a:pt x="166" y="127"/>
                    <a:pt x="166" y="127"/>
                    <a:pt x="166" y="127"/>
                  </a:cubicBezTo>
                  <a:cubicBezTo>
                    <a:pt x="167" y="126"/>
                    <a:pt x="167" y="126"/>
                    <a:pt x="166" y="125"/>
                  </a:cubicBezTo>
                  <a:cubicBezTo>
                    <a:pt x="167" y="125"/>
                    <a:pt x="167" y="125"/>
                    <a:pt x="168" y="124"/>
                  </a:cubicBezTo>
                  <a:cubicBezTo>
                    <a:pt x="169" y="123"/>
                    <a:pt x="170" y="122"/>
                    <a:pt x="172" y="121"/>
                  </a:cubicBezTo>
                  <a:cubicBezTo>
                    <a:pt x="173" y="122"/>
                    <a:pt x="175" y="123"/>
                    <a:pt x="176" y="124"/>
                  </a:cubicBezTo>
                  <a:cubicBezTo>
                    <a:pt x="170" y="127"/>
                    <a:pt x="163" y="131"/>
                    <a:pt x="157" y="135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60" y="133"/>
                    <a:pt x="162" y="130"/>
                    <a:pt x="165" y="127"/>
                  </a:cubicBezTo>
                  <a:close/>
                  <a:moveTo>
                    <a:pt x="158" y="115"/>
                  </a:moveTo>
                  <a:cubicBezTo>
                    <a:pt x="157" y="115"/>
                    <a:pt x="156" y="116"/>
                    <a:pt x="155" y="116"/>
                  </a:cubicBezTo>
                  <a:cubicBezTo>
                    <a:pt x="157" y="115"/>
                    <a:pt x="158" y="114"/>
                    <a:pt x="159" y="112"/>
                  </a:cubicBezTo>
                  <a:cubicBezTo>
                    <a:pt x="161" y="111"/>
                    <a:pt x="162" y="110"/>
                    <a:pt x="164" y="109"/>
                  </a:cubicBezTo>
                  <a:cubicBezTo>
                    <a:pt x="162" y="111"/>
                    <a:pt x="160" y="113"/>
                    <a:pt x="158" y="115"/>
                  </a:cubicBezTo>
                  <a:close/>
                  <a:moveTo>
                    <a:pt x="159" y="127"/>
                  </a:moveTo>
                  <a:cubicBezTo>
                    <a:pt x="159" y="127"/>
                    <a:pt x="158" y="128"/>
                    <a:pt x="158" y="128"/>
                  </a:cubicBezTo>
                  <a:cubicBezTo>
                    <a:pt x="156" y="129"/>
                    <a:pt x="154" y="130"/>
                    <a:pt x="152" y="132"/>
                  </a:cubicBezTo>
                  <a:cubicBezTo>
                    <a:pt x="154" y="130"/>
                    <a:pt x="156" y="129"/>
                    <a:pt x="159" y="127"/>
                  </a:cubicBezTo>
                  <a:close/>
                  <a:moveTo>
                    <a:pt x="151" y="117"/>
                  </a:moveTo>
                  <a:cubicBezTo>
                    <a:pt x="151" y="117"/>
                    <a:pt x="150" y="117"/>
                    <a:pt x="149" y="117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0" y="116"/>
                    <a:pt x="151" y="115"/>
                    <a:pt x="152" y="115"/>
                  </a:cubicBezTo>
                  <a:cubicBezTo>
                    <a:pt x="152" y="114"/>
                    <a:pt x="153" y="114"/>
                    <a:pt x="154" y="113"/>
                  </a:cubicBezTo>
                  <a:cubicBezTo>
                    <a:pt x="153" y="114"/>
                    <a:pt x="152" y="116"/>
                    <a:pt x="151" y="117"/>
                  </a:cubicBezTo>
                  <a:close/>
                  <a:moveTo>
                    <a:pt x="157" y="147"/>
                  </a:moveTo>
                  <a:cubicBezTo>
                    <a:pt x="158" y="147"/>
                    <a:pt x="159" y="146"/>
                    <a:pt x="161" y="146"/>
                  </a:cubicBezTo>
                  <a:cubicBezTo>
                    <a:pt x="159" y="147"/>
                    <a:pt x="157" y="147"/>
                    <a:pt x="156" y="148"/>
                  </a:cubicBezTo>
                  <a:cubicBezTo>
                    <a:pt x="156" y="148"/>
                    <a:pt x="157" y="147"/>
                    <a:pt x="157" y="147"/>
                  </a:cubicBezTo>
                  <a:close/>
                  <a:moveTo>
                    <a:pt x="159" y="137"/>
                  </a:moveTo>
                  <a:cubicBezTo>
                    <a:pt x="159" y="138"/>
                    <a:pt x="159" y="138"/>
                    <a:pt x="158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37"/>
                    <a:pt x="158" y="137"/>
                    <a:pt x="158" y="137"/>
                  </a:cubicBezTo>
                  <a:cubicBezTo>
                    <a:pt x="159" y="137"/>
                    <a:pt x="160" y="137"/>
                    <a:pt x="161" y="137"/>
                  </a:cubicBezTo>
                  <a:cubicBezTo>
                    <a:pt x="161" y="137"/>
                    <a:pt x="161" y="138"/>
                    <a:pt x="161" y="138"/>
                  </a:cubicBezTo>
                  <a:cubicBezTo>
                    <a:pt x="160" y="137"/>
                    <a:pt x="160" y="137"/>
                    <a:pt x="159" y="137"/>
                  </a:cubicBezTo>
                  <a:close/>
                  <a:moveTo>
                    <a:pt x="160" y="136"/>
                  </a:moveTo>
                  <a:cubicBezTo>
                    <a:pt x="162" y="135"/>
                    <a:pt x="163" y="135"/>
                    <a:pt x="165" y="134"/>
                  </a:cubicBezTo>
                  <a:cubicBezTo>
                    <a:pt x="164" y="135"/>
                    <a:pt x="163" y="135"/>
                    <a:pt x="163" y="136"/>
                  </a:cubicBezTo>
                  <a:cubicBezTo>
                    <a:pt x="162" y="136"/>
                    <a:pt x="161" y="136"/>
                    <a:pt x="160" y="136"/>
                  </a:cubicBezTo>
                  <a:close/>
                  <a:moveTo>
                    <a:pt x="167" y="141"/>
                  </a:moveTo>
                  <a:cubicBezTo>
                    <a:pt x="166" y="141"/>
                    <a:pt x="166" y="141"/>
                    <a:pt x="166" y="142"/>
                  </a:cubicBezTo>
                  <a:cubicBezTo>
                    <a:pt x="165" y="142"/>
                    <a:pt x="164" y="142"/>
                    <a:pt x="163" y="143"/>
                  </a:cubicBezTo>
                  <a:cubicBezTo>
                    <a:pt x="164" y="142"/>
                    <a:pt x="166" y="141"/>
                    <a:pt x="167" y="141"/>
                  </a:cubicBezTo>
                  <a:close/>
                  <a:moveTo>
                    <a:pt x="165" y="146"/>
                  </a:moveTo>
                  <a:cubicBezTo>
                    <a:pt x="167" y="144"/>
                    <a:pt x="169" y="143"/>
                    <a:pt x="171" y="142"/>
                  </a:cubicBezTo>
                  <a:cubicBezTo>
                    <a:pt x="172" y="141"/>
                    <a:pt x="171" y="140"/>
                    <a:pt x="170" y="140"/>
                  </a:cubicBezTo>
                  <a:cubicBezTo>
                    <a:pt x="171" y="139"/>
                    <a:pt x="172" y="138"/>
                    <a:pt x="173" y="137"/>
                  </a:cubicBezTo>
                  <a:cubicBezTo>
                    <a:pt x="174" y="137"/>
                    <a:pt x="175" y="137"/>
                    <a:pt x="176" y="136"/>
                  </a:cubicBezTo>
                  <a:cubicBezTo>
                    <a:pt x="174" y="138"/>
                    <a:pt x="173" y="140"/>
                    <a:pt x="171" y="142"/>
                  </a:cubicBezTo>
                  <a:cubicBezTo>
                    <a:pt x="169" y="143"/>
                    <a:pt x="166" y="145"/>
                    <a:pt x="164" y="147"/>
                  </a:cubicBezTo>
                  <a:cubicBezTo>
                    <a:pt x="164" y="146"/>
                    <a:pt x="165" y="146"/>
                    <a:pt x="165" y="146"/>
                  </a:cubicBezTo>
                  <a:close/>
                  <a:moveTo>
                    <a:pt x="178" y="115"/>
                  </a:moveTo>
                  <a:cubicBezTo>
                    <a:pt x="180" y="113"/>
                    <a:pt x="182" y="112"/>
                    <a:pt x="184" y="110"/>
                  </a:cubicBezTo>
                  <a:cubicBezTo>
                    <a:pt x="185" y="110"/>
                    <a:pt x="185" y="110"/>
                    <a:pt x="186" y="110"/>
                  </a:cubicBezTo>
                  <a:cubicBezTo>
                    <a:pt x="183" y="112"/>
                    <a:pt x="180" y="113"/>
                    <a:pt x="178" y="115"/>
                  </a:cubicBezTo>
                  <a:close/>
                  <a:moveTo>
                    <a:pt x="180" y="108"/>
                  </a:moveTo>
                  <a:cubicBezTo>
                    <a:pt x="181" y="107"/>
                    <a:pt x="181" y="107"/>
                    <a:pt x="182" y="106"/>
                  </a:cubicBezTo>
                  <a:cubicBezTo>
                    <a:pt x="183" y="106"/>
                    <a:pt x="184" y="105"/>
                    <a:pt x="186" y="104"/>
                  </a:cubicBezTo>
                  <a:cubicBezTo>
                    <a:pt x="184" y="106"/>
                    <a:pt x="182" y="107"/>
                    <a:pt x="180" y="108"/>
                  </a:cubicBezTo>
                  <a:close/>
                  <a:moveTo>
                    <a:pt x="184" y="97"/>
                  </a:moveTo>
                  <a:cubicBezTo>
                    <a:pt x="183" y="98"/>
                    <a:pt x="181" y="100"/>
                    <a:pt x="180" y="101"/>
                  </a:cubicBezTo>
                  <a:cubicBezTo>
                    <a:pt x="176" y="103"/>
                    <a:pt x="173" y="105"/>
                    <a:pt x="169" y="107"/>
                  </a:cubicBezTo>
                  <a:cubicBezTo>
                    <a:pt x="172" y="105"/>
                    <a:pt x="174" y="103"/>
                    <a:pt x="176" y="100"/>
                  </a:cubicBezTo>
                  <a:cubicBezTo>
                    <a:pt x="177" y="99"/>
                    <a:pt x="178" y="98"/>
                    <a:pt x="180" y="98"/>
                  </a:cubicBezTo>
                  <a:cubicBezTo>
                    <a:pt x="181" y="97"/>
                    <a:pt x="183" y="97"/>
                    <a:pt x="185" y="96"/>
                  </a:cubicBezTo>
                  <a:cubicBezTo>
                    <a:pt x="185" y="96"/>
                    <a:pt x="184" y="97"/>
                    <a:pt x="184" y="97"/>
                  </a:cubicBezTo>
                  <a:close/>
                  <a:moveTo>
                    <a:pt x="181" y="91"/>
                  </a:moveTo>
                  <a:cubicBezTo>
                    <a:pt x="179" y="92"/>
                    <a:pt x="177" y="93"/>
                    <a:pt x="175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78" y="92"/>
                    <a:pt x="180" y="90"/>
                    <a:pt x="183" y="89"/>
                  </a:cubicBezTo>
                  <a:cubicBezTo>
                    <a:pt x="182" y="89"/>
                    <a:pt x="182" y="90"/>
                    <a:pt x="181" y="91"/>
                  </a:cubicBezTo>
                  <a:close/>
                  <a:moveTo>
                    <a:pt x="172" y="93"/>
                  </a:moveTo>
                  <a:cubicBezTo>
                    <a:pt x="172" y="92"/>
                    <a:pt x="173" y="91"/>
                    <a:pt x="173" y="91"/>
                  </a:cubicBezTo>
                  <a:cubicBezTo>
                    <a:pt x="174" y="90"/>
                    <a:pt x="175" y="90"/>
                    <a:pt x="176" y="90"/>
                  </a:cubicBezTo>
                  <a:cubicBezTo>
                    <a:pt x="174" y="91"/>
                    <a:pt x="173" y="92"/>
                    <a:pt x="172" y="93"/>
                  </a:cubicBezTo>
                  <a:close/>
                  <a:moveTo>
                    <a:pt x="172" y="89"/>
                  </a:moveTo>
                  <a:cubicBezTo>
                    <a:pt x="172" y="89"/>
                    <a:pt x="172" y="89"/>
                    <a:pt x="172" y="89"/>
                  </a:cubicBezTo>
                  <a:cubicBezTo>
                    <a:pt x="170" y="93"/>
                    <a:pt x="167" y="96"/>
                    <a:pt x="165" y="99"/>
                  </a:cubicBezTo>
                  <a:cubicBezTo>
                    <a:pt x="163" y="101"/>
                    <a:pt x="161" y="103"/>
                    <a:pt x="159" y="105"/>
                  </a:cubicBezTo>
                  <a:cubicBezTo>
                    <a:pt x="156" y="106"/>
                    <a:pt x="154" y="107"/>
                    <a:pt x="152" y="108"/>
                  </a:cubicBezTo>
                  <a:cubicBezTo>
                    <a:pt x="159" y="101"/>
                    <a:pt x="166" y="94"/>
                    <a:pt x="173" y="88"/>
                  </a:cubicBezTo>
                  <a:cubicBezTo>
                    <a:pt x="173" y="88"/>
                    <a:pt x="173" y="89"/>
                    <a:pt x="172" y="89"/>
                  </a:cubicBezTo>
                  <a:close/>
                  <a:moveTo>
                    <a:pt x="152" y="111"/>
                  </a:moveTo>
                  <a:cubicBezTo>
                    <a:pt x="153" y="111"/>
                    <a:pt x="153" y="110"/>
                    <a:pt x="153" y="110"/>
                  </a:cubicBezTo>
                  <a:cubicBezTo>
                    <a:pt x="153" y="109"/>
                    <a:pt x="154" y="109"/>
                    <a:pt x="155" y="109"/>
                  </a:cubicBezTo>
                  <a:cubicBezTo>
                    <a:pt x="154" y="109"/>
                    <a:pt x="154" y="110"/>
                    <a:pt x="154" y="110"/>
                  </a:cubicBezTo>
                  <a:cubicBezTo>
                    <a:pt x="152" y="112"/>
                    <a:pt x="150" y="114"/>
                    <a:pt x="148" y="115"/>
                  </a:cubicBezTo>
                  <a:cubicBezTo>
                    <a:pt x="147" y="116"/>
                    <a:pt x="145" y="117"/>
                    <a:pt x="144" y="118"/>
                  </a:cubicBezTo>
                  <a:cubicBezTo>
                    <a:pt x="144" y="118"/>
                    <a:pt x="144" y="118"/>
                    <a:pt x="144" y="118"/>
                  </a:cubicBezTo>
                  <a:cubicBezTo>
                    <a:pt x="147" y="116"/>
                    <a:pt x="150" y="113"/>
                    <a:pt x="152" y="111"/>
                  </a:cubicBezTo>
                  <a:close/>
                  <a:moveTo>
                    <a:pt x="148" y="119"/>
                  </a:moveTo>
                  <a:cubicBezTo>
                    <a:pt x="148" y="119"/>
                    <a:pt x="149" y="119"/>
                    <a:pt x="149" y="118"/>
                  </a:cubicBezTo>
                  <a:cubicBezTo>
                    <a:pt x="148" y="120"/>
                    <a:pt x="146" y="122"/>
                    <a:pt x="145" y="123"/>
                  </a:cubicBezTo>
                  <a:cubicBezTo>
                    <a:pt x="144" y="124"/>
                    <a:pt x="143" y="124"/>
                    <a:pt x="142" y="125"/>
                  </a:cubicBezTo>
                  <a:cubicBezTo>
                    <a:pt x="144" y="123"/>
                    <a:pt x="146" y="121"/>
                    <a:pt x="148" y="119"/>
                  </a:cubicBezTo>
                  <a:close/>
                  <a:moveTo>
                    <a:pt x="138" y="119"/>
                  </a:moveTo>
                  <a:cubicBezTo>
                    <a:pt x="136" y="120"/>
                    <a:pt x="133" y="121"/>
                    <a:pt x="130" y="122"/>
                  </a:cubicBezTo>
                  <a:cubicBezTo>
                    <a:pt x="131" y="121"/>
                    <a:pt x="132" y="121"/>
                    <a:pt x="132" y="120"/>
                  </a:cubicBezTo>
                  <a:cubicBezTo>
                    <a:pt x="134" y="119"/>
                    <a:pt x="135" y="118"/>
                    <a:pt x="136" y="118"/>
                  </a:cubicBezTo>
                  <a:cubicBezTo>
                    <a:pt x="139" y="116"/>
                    <a:pt x="141" y="115"/>
                    <a:pt x="144" y="114"/>
                  </a:cubicBezTo>
                  <a:cubicBezTo>
                    <a:pt x="142" y="116"/>
                    <a:pt x="140" y="118"/>
                    <a:pt x="138" y="119"/>
                  </a:cubicBezTo>
                  <a:close/>
                  <a:moveTo>
                    <a:pt x="126" y="116"/>
                  </a:moveTo>
                  <a:cubicBezTo>
                    <a:pt x="130" y="112"/>
                    <a:pt x="133" y="109"/>
                    <a:pt x="136" y="106"/>
                  </a:cubicBezTo>
                  <a:cubicBezTo>
                    <a:pt x="139" y="104"/>
                    <a:pt x="142" y="102"/>
                    <a:pt x="145" y="101"/>
                  </a:cubicBezTo>
                  <a:cubicBezTo>
                    <a:pt x="141" y="104"/>
                    <a:pt x="138" y="107"/>
                    <a:pt x="134" y="110"/>
                  </a:cubicBezTo>
                  <a:cubicBezTo>
                    <a:pt x="132" y="112"/>
                    <a:pt x="129" y="114"/>
                    <a:pt x="126" y="116"/>
                  </a:cubicBezTo>
                  <a:close/>
                  <a:moveTo>
                    <a:pt x="131" y="116"/>
                  </a:moveTo>
                  <a:cubicBezTo>
                    <a:pt x="129" y="117"/>
                    <a:pt x="128" y="118"/>
                    <a:pt x="127" y="120"/>
                  </a:cubicBezTo>
                  <a:cubicBezTo>
                    <a:pt x="127" y="120"/>
                    <a:pt x="127" y="120"/>
                    <a:pt x="126" y="120"/>
                  </a:cubicBezTo>
                  <a:cubicBezTo>
                    <a:pt x="125" y="121"/>
                    <a:pt x="124" y="122"/>
                    <a:pt x="122" y="123"/>
                  </a:cubicBezTo>
                  <a:cubicBezTo>
                    <a:pt x="125" y="121"/>
                    <a:pt x="128" y="118"/>
                    <a:pt x="131" y="116"/>
                  </a:cubicBezTo>
                  <a:close/>
                  <a:moveTo>
                    <a:pt x="124" y="126"/>
                  </a:moveTo>
                  <a:cubicBezTo>
                    <a:pt x="124" y="126"/>
                    <a:pt x="124" y="126"/>
                    <a:pt x="124" y="126"/>
                  </a:cubicBezTo>
                  <a:cubicBezTo>
                    <a:pt x="122" y="129"/>
                    <a:pt x="120" y="132"/>
                    <a:pt x="117" y="135"/>
                  </a:cubicBezTo>
                  <a:cubicBezTo>
                    <a:pt x="119" y="132"/>
                    <a:pt x="122" y="129"/>
                    <a:pt x="124" y="126"/>
                  </a:cubicBezTo>
                  <a:close/>
                  <a:moveTo>
                    <a:pt x="113" y="117"/>
                  </a:moveTo>
                  <a:cubicBezTo>
                    <a:pt x="113" y="117"/>
                    <a:pt x="112" y="117"/>
                    <a:pt x="112" y="117"/>
                  </a:cubicBezTo>
                  <a:cubicBezTo>
                    <a:pt x="112" y="118"/>
                    <a:pt x="111" y="119"/>
                    <a:pt x="110" y="120"/>
                  </a:cubicBezTo>
                  <a:cubicBezTo>
                    <a:pt x="110" y="120"/>
                    <a:pt x="109" y="120"/>
                    <a:pt x="109" y="120"/>
                  </a:cubicBezTo>
                  <a:cubicBezTo>
                    <a:pt x="110" y="119"/>
                    <a:pt x="111" y="118"/>
                    <a:pt x="113" y="117"/>
                  </a:cubicBezTo>
                  <a:close/>
                  <a:moveTo>
                    <a:pt x="107" y="119"/>
                  </a:moveTo>
                  <a:cubicBezTo>
                    <a:pt x="107" y="119"/>
                    <a:pt x="106" y="119"/>
                    <a:pt x="106" y="119"/>
                  </a:cubicBezTo>
                  <a:cubicBezTo>
                    <a:pt x="107" y="118"/>
                    <a:pt x="107" y="117"/>
                    <a:pt x="108" y="117"/>
                  </a:cubicBezTo>
                  <a:cubicBezTo>
                    <a:pt x="109" y="116"/>
                    <a:pt x="110" y="115"/>
                    <a:pt x="111" y="115"/>
                  </a:cubicBezTo>
                  <a:cubicBezTo>
                    <a:pt x="110" y="116"/>
                    <a:pt x="108" y="118"/>
                    <a:pt x="107" y="119"/>
                  </a:cubicBezTo>
                  <a:close/>
                  <a:moveTo>
                    <a:pt x="112" y="125"/>
                  </a:moveTo>
                  <a:cubicBezTo>
                    <a:pt x="113" y="125"/>
                    <a:pt x="114" y="124"/>
                    <a:pt x="115" y="123"/>
                  </a:cubicBezTo>
                  <a:cubicBezTo>
                    <a:pt x="115" y="123"/>
                    <a:pt x="115" y="123"/>
                    <a:pt x="115" y="123"/>
                  </a:cubicBezTo>
                  <a:cubicBezTo>
                    <a:pt x="114" y="124"/>
                    <a:pt x="114" y="125"/>
                    <a:pt x="113" y="126"/>
                  </a:cubicBezTo>
                  <a:cubicBezTo>
                    <a:pt x="111" y="127"/>
                    <a:pt x="110" y="128"/>
                    <a:pt x="109" y="129"/>
                  </a:cubicBezTo>
                  <a:cubicBezTo>
                    <a:pt x="110" y="128"/>
                    <a:pt x="111" y="127"/>
                    <a:pt x="112" y="125"/>
                  </a:cubicBezTo>
                  <a:close/>
                  <a:moveTo>
                    <a:pt x="104" y="117"/>
                  </a:moveTo>
                  <a:cubicBezTo>
                    <a:pt x="103" y="117"/>
                    <a:pt x="102" y="117"/>
                    <a:pt x="102" y="118"/>
                  </a:cubicBezTo>
                  <a:cubicBezTo>
                    <a:pt x="101" y="118"/>
                    <a:pt x="101" y="118"/>
                    <a:pt x="101" y="118"/>
                  </a:cubicBezTo>
                  <a:cubicBezTo>
                    <a:pt x="105" y="114"/>
                    <a:pt x="109" y="110"/>
                    <a:pt x="113" y="106"/>
                  </a:cubicBezTo>
                  <a:cubicBezTo>
                    <a:pt x="113" y="106"/>
                    <a:pt x="114" y="106"/>
                    <a:pt x="114" y="105"/>
                  </a:cubicBezTo>
                  <a:cubicBezTo>
                    <a:pt x="111" y="109"/>
                    <a:pt x="107" y="113"/>
                    <a:pt x="104" y="117"/>
                  </a:cubicBezTo>
                  <a:close/>
                  <a:moveTo>
                    <a:pt x="99" y="129"/>
                  </a:moveTo>
                  <a:cubicBezTo>
                    <a:pt x="99" y="128"/>
                    <a:pt x="100" y="128"/>
                    <a:pt x="100" y="127"/>
                  </a:cubicBezTo>
                  <a:cubicBezTo>
                    <a:pt x="100" y="129"/>
                    <a:pt x="99" y="130"/>
                    <a:pt x="98" y="131"/>
                  </a:cubicBezTo>
                  <a:cubicBezTo>
                    <a:pt x="97" y="132"/>
                    <a:pt x="96" y="133"/>
                    <a:pt x="95" y="135"/>
                  </a:cubicBezTo>
                  <a:cubicBezTo>
                    <a:pt x="94" y="135"/>
                    <a:pt x="94" y="134"/>
                    <a:pt x="93" y="134"/>
                  </a:cubicBezTo>
                  <a:cubicBezTo>
                    <a:pt x="95" y="132"/>
                    <a:pt x="97" y="130"/>
                    <a:pt x="99" y="129"/>
                  </a:cubicBezTo>
                  <a:close/>
                  <a:moveTo>
                    <a:pt x="103" y="132"/>
                  </a:moveTo>
                  <a:cubicBezTo>
                    <a:pt x="103" y="132"/>
                    <a:pt x="104" y="131"/>
                    <a:pt x="104" y="131"/>
                  </a:cubicBezTo>
                  <a:cubicBezTo>
                    <a:pt x="103" y="132"/>
                    <a:pt x="102" y="133"/>
                    <a:pt x="101" y="135"/>
                  </a:cubicBezTo>
                  <a:cubicBezTo>
                    <a:pt x="100" y="135"/>
                    <a:pt x="100" y="135"/>
                    <a:pt x="100" y="135"/>
                  </a:cubicBezTo>
                  <a:cubicBezTo>
                    <a:pt x="101" y="134"/>
                    <a:pt x="102" y="133"/>
                    <a:pt x="103" y="132"/>
                  </a:cubicBezTo>
                  <a:close/>
                  <a:moveTo>
                    <a:pt x="103" y="126"/>
                  </a:moveTo>
                  <a:cubicBezTo>
                    <a:pt x="104" y="125"/>
                    <a:pt x="105" y="124"/>
                    <a:pt x="106" y="123"/>
                  </a:cubicBezTo>
                  <a:cubicBezTo>
                    <a:pt x="106" y="122"/>
                    <a:pt x="107" y="121"/>
                    <a:pt x="108" y="121"/>
                  </a:cubicBezTo>
                  <a:cubicBezTo>
                    <a:pt x="108" y="121"/>
                    <a:pt x="109" y="121"/>
                    <a:pt x="109" y="121"/>
                  </a:cubicBezTo>
                  <a:cubicBezTo>
                    <a:pt x="107" y="123"/>
                    <a:pt x="105" y="124"/>
                    <a:pt x="103" y="126"/>
                  </a:cubicBezTo>
                  <a:close/>
                  <a:moveTo>
                    <a:pt x="110" y="141"/>
                  </a:moveTo>
                  <a:cubicBezTo>
                    <a:pt x="107" y="143"/>
                    <a:pt x="104" y="145"/>
                    <a:pt x="102" y="146"/>
                  </a:cubicBezTo>
                  <a:cubicBezTo>
                    <a:pt x="104" y="144"/>
                    <a:pt x="106" y="143"/>
                    <a:pt x="108" y="141"/>
                  </a:cubicBezTo>
                  <a:cubicBezTo>
                    <a:pt x="108" y="141"/>
                    <a:pt x="109" y="141"/>
                    <a:pt x="110" y="141"/>
                  </a:cubicBezTo>
                  <a:close/>
                  <a:moveTo>
                    <a:pt x="109" y="139"/>
                  </a:moveTo>
                  <a:cubicBezTo>
                    <a:pt x="112" y="137"/>
                    <a:pt x="114" y="134"/>
                    <a:pt x="117" y="132"/>
                  </a:cubicBezTo>
                  <a:cubicBezTo>
                    <a:pt x="117" y="132"/>
                    <a:pt x="117" y="131"/>
                    <a:pt x="118" y="131"/>
                  </a:cubicBezTo>
                  <a:cubicBezTo>
                    <a:pt x="115" y="134"/>
                    <a:pt x="113" y="137"/>
                    <a:pt x="111" y="140"/>
                  </a:cubicBezTo>
                  <a:cubicBezTo>
                    <a:pt x="111" y="140"/>
                    <a:pt x="111" y="140"/>
                    <a:pt x="111" y="140"/>
                  </a:cubicBezTo>
                  <a:cubicBezTo>
                    <a:pt x="111" y="140"/>
                    <a:pt x="110" y="139"/>
                    <a:pt x="109" y="139"/>
                  </a:cubicBezTo>
                  <a:close/>
                  <a:moveTo>
                    <a:pt x="116" y="122"/>
                  </a:moveTo>
                  <a:cubicBezTo>
                    <a:pt x="117" y="121"/>
                    <a:pt x="119" y="120"/>
                    <a:pt x="120" y="119"/>
                  </a:cubicBezTo>
                  <a:cubicBezTo>
                    <a:pt x="119" y="120"/>
                    <a:pt x="118" y="121"/>
                    <a:pt x="116" y="122"/>
                  </a:cubicBezTo>
                  <a:close/>
                  <a:moveTo>
                    <a:pt x="116" y="145"/>
                  </a:moveTo>
                  <a:cubicBezTo>
                    <a:pt x="116" y="144"/>
                    <a:pt x="117" y="144"/>
                    <a:pt x="118" y="143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7" y="145"/>
                  </a:cubicBezTo>
                  <a:cubicBezTo>
                    <a:pt x="116" y="145"/>
                    <a:pt x="115" y="146"/>
                    <a:pt x="114" y="146"/>
                  </a:cubicBezTo>
                  <a:cubicBezTo>
                    <a:pt x="115" y="146"/>
                    <a:pt x="115" y="145"/>
                    <a:pt x="116" y="145"/>
                  </a:cubicBezTo>
                  <a:close/>
                  <a:moveTo>
                    <a:pt x="122" y="144"/>
                  </a:moveTo>
                  <a:cubicBezTo>
                    <a:pt x="122" y="145"/>
                    <a:pt x="122" y="145"/>
                    <a:pt x="122" y="145"/>
                  </a:cubicBezTo>
                  <a:cubicBezTo>
                    <a:pt x="121" y="146"/>
                    <a:pt x="120" y="147"/>
                    <a:pt x="119" y="148"/>
                  </a:cubicBezTo>
                  <a:cubicBezTo>
                    <a:pt x="119" y="148"/>
                    <a:pt x="119" y="148"/>
                    <a:pt x="118" y="148"/>
                  </a:cubicBezTo>
                  <a:cubicBezTo>
                    <a:pt x="119" y="147"/>
                    <a:pt x="120" y="146"/>
                    <a:pt x="122" y="144"/>
                  </a:cubicBezTo>
                  <a:close/>
                  <a:moveTo>
                    <a:pt x="120" y="140"/>
                  </a:moveTo>
                  <a:cubicBezTo>
                    <a:pt x="120" y="139"/>
                    <a:pt x="121" y="139"/>
                    <a:pt x="122" y="138"/>
                  </a:cubicBezTo>
                  <a:cubicBezTo>
                    <a:pt x="125" y="137"/>
                    <a:pt x="128" y="135"/>
                    <a:pt x="131" y="133"/>
                  </a:cubicBezTo>
                  <a:cubicBezTo>
                    <a:pt x="130" y="134"/>
                    <a:pt x="128" y="135"/>
                    <a:pt x="127" y="136"/>
                  </a:cubicBezTo>
                  <a:cubicBezTo>
                    <a:pt x="125" y="137"/>
                    <a:pt x="122" y="139"/>
                    <a:pt x="120" y="140"/>
                  </a:cubicBezTo>
                  <a:close/>
                  <a:moveTo>
                    <a:pt x="129" y="143"/>
                  </a:moveTo>
                  <a:cubicBezTo>
                    <a:pt x="129" y="143"/>
                    <a:pt x="128" y="143"/>
                    <a:pt x="128" y="143"/>
                  </a:cubicBezTo>
                  <a:cubicBezTo>
                    <a:pt x="128" y="144"/>
                    <a:pt x="127" y="144"/>
                    <a:pt x="127" y="144"/>
                  </a:cubicBezTo>
                  <a:cubicBezTo>
                    <a:pt x="127" y="144"/>
                    <a:pt x="127" y="144"/>
                    <a:pt x="127" y="144"/>
                  </a:cubicBezTo>
                  <a:cubicBezTo>
                    <a:pt x="127" y="143"/>
                    <a:pt x="128" y="143"/>
                    <a:pt x="128" y="142"/>
                  </a:cubicBezTo>
                  <a:cubicBezTo>
                    <a:pt x="129" y="141"/>
                    <a:pt x="130" y="140"/>
                    <a:pt x="131" y="140"/>
                  </a:cubicBezTo>
                  <a:cubicBezTo>
                    <a:pt x="130" y="140"/>
                    <a:pt x="129" y="141"/>
                    <a:pt x="129" y="142"/>
                  </a:cubicBezTo>
                  <a:cubicBezTo>
                    <a:pt x="129" y="142"/>
                    <a:pt x="129" y="142"/>
                    <a:pt x="129" y="143"/>
                  </a:cubicBezTo>
                  <a:close/>
                  <a:moveTo>
                    <a:pt x="129" y="146"/>
                  </a:moveTo>
                  <a:cubicBezTo>
                    <a:pt x="129" y="146"/>
                    <a:pt x="129" y="146"/>
                    <a:pt x="130" y="146"/>
                  </a:cubicBezTo>
                  <a:cubicBezTo>
                    <a:pt x="129" y="147"/>
                    <a:pt x="129" y="148"/>
                    <a:pt x="128" y="148"/>
                  </a:cubicBezTo>
                  <a:cubicBezTo>
                    <a:pt x="127" y="149"/>
                    <a:pt x="126" y="149"/>
                    <a:pt x="125" y="150"/>
                  </a:cubicBezTo>
                  <a:cubicBezTo>
                    <a:pt x="126" y="149"/>
                    <a:pt x="128" y="148"/>
                    <a:pt x="129" y="146"/>
                  </a:cubicBezTo>
                  <a:close/>
                  <a:moveTo>
                    <a:pt x="134" y="157"/>
                  </a:moveTo>
                  <a:cubicBezTo>
                    <a:pt x="135" y="156"/>
                    <a:pt x="136" y="156"/>
                    <a:pt x="136" y="156"/>
                  </a:cubicBezTo>
                  <a:cubicBezTo>
                    <a:pt x="134" y="157"/>
                    <a:pt x="133" y="159"/>
                    <a:pt x="131" y="160"/>
                  </a:cubicBezTo>
                  <a:cubicBezTo>
                    <a:pt x="132" y="159"/>
                    <a:pt x="133" y="158"/>
                    <a:pt x="134" y="157"/>
                  </a:cubicBezTo>
                  <a:close/>
                  <a:moveTo>
                    <a:pt x="133" y="167"/>
                  </a:moveTo>
                  <a:cubicBezTo>
                    <a:pt x="135" y="165"/>
                    <a:pt x="138" y="163"/>
                    <a:pt x="140" y="162"/>
                  </a:cubicBezTo>
                  <a:cubicBezTo>
                    <a:pt x="139" y="163"/>
                    <a:pt x="138" y="164"/>
                    <a:pt x="137" y="165"/>
                  </a:cubicBezTo>
                  <a:cubicBezTo>
                    <a:pt x="136" y="165"/>
                    <a:pt x="135" y="166"/>
                    <a:pt x="134" y="166"/>
                  </a:cubicBezTo>
                  <a:cubicBezTo>
                    <a:pt x="134" y="167"/>
                    <a:pt x="133" y="167"/>
                    <a:pt x="133" y="167"/>
                  </a:cubicBezTo>
                  <a:cubicBezTo>
                    <a:pt x="133" y="167"/>
                    <a:pt x="133" y="167"/>
                    <a:pt x="133" y="167"/>
                  </a:cubicBezTo>
                  <a:close/>
                  <a:moveTo>
                    <a:pt x="138" y="160"/>
                  </a:moveTo>
                  <a:cubicBezTo>
                    <a:pt x="137" y="160"/>
                    <a:pt x="137" y="161"/>
                    <a:pt x="137" y="161"/>
                  </a:cubicBezTo>
                  <a:cubicBezTo>
                    <a:pt x="137" y="160"/>
                    <a:pt x="137" y="160"/>
                    <a:pt x="137" y="160"/>
                  </a:cubicBezTo>
                  <a:cubicBezTo>
                    <a:pt x="137" y="160"/>
                    <a:pt x="137" y="160"/>
                    <a:pt x="137" y="160"/>
                  </a:cubicBezTo>
                  <a:cubicBezTo>
                    <a:pt x="139" y="159"/>
                    <a:pt x="140" y="158"/>
                    <a:pt x="142" y="157"/>
                  </a:cubicBezTo>
                  <a:cubicBezTo>
                    <a:pt x="142" y="157"/>
                    <a:pt x="142" y="158"/>
                    <a:pt x="142" y="158"/>
                  </a:cubicBezTo>
                  <a:cubicBezTo>
                    <a:pt x="140" y="159"/>
                    <a:pt x="139" y="160"/>
                    <a:pt x="138" y="160"/>
                  </a:cubicBezTo>
                  <a:close/>
                  <a:moveTo>
                    <a:pt x="143" y="160"/>
                  </a:moveTo>
                  <a:cubicBezTo>
                    <a:pt x="145" y="159"/>
                    <a:pt x="148" y="158"/>
                    <a:pt x="150" y="157"/>
                  </a:cubicBezTo>
                  <a:cubicBezTo>
                    <a:pt x="149" y="158"/>
                    <a:pt x="148" y="159"/>
                    <a:pt x="147" y="160"/>
                  </a:cubicBezTo>
                  <a:cubicBezTo>
                    <a:pt x="145" y="161"/>
                    <a:pt x="143" y="162"/>
                    <a:pt x="141" y="163"/>
                  </a:cubicBezTo>
                  <a:cubicBezTo>
                    <a:pt x="142" y="162"/>
                    <a:pt x="142" y="161"/>
                    <a:pt x="143" y="160"/>
                  </a:cubicBezTo>
                  <a:close/>
                  <a:moveTo>
                    <a:pt x="147" y="162"/>
                  </a:moveTo>
                  <a:cubicBezTo>
                    <a:pt x="148" y="161"/>
                    <a:pt x="149" y="161"/>
                    <a:pt x="150" y="160"/>
                  </a:cubicBezTo>
                  <a:cubicBezTo>
                    <a:pt x="150" y="161"/>
                    <a:pt x="149" y="161"/>
                    <a:pt x="149" y="162"/>
                  </a:cubicBezTo>
                  <a:cubicBezTo>
                    <a:pt x="148" y="162"/>
                    <a:pt x="147" y="162"/>
                    <a:pt x="146" y="163"/>
                  </a:cubicBezTo>
                  <a:cubicBezTo>
                    <a:pt x="146" y="162"/>
                    <a:pt x="147" y="162"/>
                    <a:pt x="147" y="162"/>
                  </a:cubicBezTo>
                  <a:close/>
                  <a:moveTo>
                    <a:pt x="150" y="163"/>
                  </a:moveTo>
                  <a:cubicBezTo>
                    <a:pt x="150" y="163"/>
                    <a:pt x="151" y="163"/>
                    <a:pt x="152" y="162"/>
                  </a:cubicBezTo>
                  <a:cubicBezTo>
                    <a:pt x="150" y="164"/>
                    <a:pt x="148" y="166"/>
                    <a:pt x="146" y="168"/>
                  </a:cubicBezTo>
                  <a:cubicBezTo>
                    <a:pt x="147" y="166"/>
                    <a:pt x="148" y="165"/>
                    <a:pt x="150" y="163"/>
                  </a:cubicBezTo>
                  <a:close/>
                  <a:moveTo>
                    <a:pt x="146" y="157"/>
                  </a:moveTo>
                  <a:cubicBezTo>
                    <a:pt x="146" y="157"/>
                    <a:pt x="146" y="157"/>
                    <a:pt x="146" y="157"/>
                  </a:cubicBezTo>
                  <a:cubicBezTo>
                    <a:pt x="147" y="156"/>
                    <a:pt x="149" y="155"/>
                    <a:pt x="150" y="153"/>
                  </a:cubicBezTo>
                  <a:cubicBezTo>
                    <a:pt x="152" y="153"/>
                    <a:pt x="153" y="152"/>
                    <a:pt x="155" y="151"/>
                  </a:cubicBezTo>
                  <a:cubicBezTo>
                    <a:pt x="155" y="151"/>
                    <a:pt x="155" y="151"/>
                    <a:pt x="156" y="151"/>
                  </a:cubicBezTo>
                  <a:cubicBezTo>
                    <a:pt x="156" y="152"/>
                    <a:pt x="155" y="152"/>
                    <a:pt x="155" y="152"/>
                  </a:cubicBezTo>
                  <a:cubicBezTo>
                    <a:pt x="152" y="154"/>
                    <a:pt x="149" y="156"/>
                    <a:pt x="146" y="157"/>
                  </a:cubicBezTo>
                  <a:close/>
                  <a:moveTo>
                    <a:pt x="154" y="158"/>
                  </a:moveTo>
                  <a:cubicBezTo>
                    <a:pt x="155" y="158"/>
                    <a:pt x="156" y="157"/>
                    <a:pt x="157" y="157"/>
                  </a:cubicBezTo>
                  <a:cubicBezTo>
                    <a:pt x="157" y="157"/>
                    <a:pt x="156" y="158"/>
                    <a:pt x="155" y="159"/>
                  </a:cubicBezTo>
                  <a:cubicBezTo>
                    <a:pt x="154" y="159"/>
                    <a:pt x="153" y="160"/>
                    <a:pt x="152" y="160"/>
                  </a:cubicBezTo>
                  <a:cubicBezTo>
                    <a:pt x="153" y="160"/>
                    <a:pt x="153" y="159"/>
                    <a:pt x="154" y="158"/>
                  </a:cubicBezTo>
                  <a:close/>
                  <a:moveTo>
                    <a:pt x="157" y="155"/>
                  </a:moveTo>
                  <a:cubicBezTo>
                    <a:pt x="158" y="154"/>
                    <a:pt x="159" y="153"/>
                    <a:pt x="160" y="151"/>
                  </a:cubicBezTo>
                  <a:cubicBezTo>
                    <a:pt x="162" y="150"/>
                    <a:pt x="164" y="149"/>
                    <a:pt x="166" y="147"/>
                  </a:cubicBezTo>
                  <a:cubicBezTo>
                    <a:pt x="165" y="149"/>
                    <a:pt x="163" y="151"/>
                    <a:pt x="161" y="153"/>
                  </a:cubicBezTo>
                  <a:cubicBezTo>
                    <a:pt x="160" y="153"/>
                    <a:pt x="158" y="154"/>
                    <a:pt x="157" y="155"/>
                  </a:cubicBezTo>
                  <a:close/>
                  <a:moveTo>
                    <a:pt x="162" y="154"/>
                  </a:moveTo>
                  <a:cubicBezTo>
                    <a:pt x="164" y="154"/>
                    <a:pt x="165" y="153"/>
                    <a:pt x="167" y="152"/>
                  </a:cubicBezTo>
                  <a:cubicBezTo>
                    <a:pt x="167" y="153"/>
                    <a:pt x="167" y="153"/>
                    <a:pt x="167" y="153"/>
                  </a:cubicBezTo>
                  <a:cubicBezTo>
                    <a:pt x="165" y="154"/>
                    <a:pt x="164" y="155"/>
                    <a:pt x="163" y="156"/>
                  </a:cubicBezTo>
                  <a:cubicBezTo>
                    <a:pt x="162" y="156"/>
                    <a:pt x="161" y="157"/>
                    <a:pt x="160" y="157"/>
                  </a:cubicBezTo>
                  <a:cubicBezTo>
                    <a:pt x="161" y="156"/>
                    <a:pt x="162" y="155"/>
                    <a:pt x="162" y="154"/>
                  </a:cubicBezTo>
                  <a:close/>
                  <a:moveTo>
                    <a:pt x="164" y="159"/>
                  </a:moveTo>
                  <a:cubicBezTo>
                    <a:pt x="165" y="158"/>
                    <a:pt x="166" y="157"/>
                    <a:pt x="167" y="156"/>
                  </a:cubicBezTo>
                  <a:cubicBezTo>
                    <a:pt x="167" y="156"/>
                    <a:pt x="167" y="156"/>
                    <a:pt x="168" y="156"/>
                  </a:cubicBezTo>
                  <a:cubicBezTo>
                    <a:pt x="166" y="157"/>
                    <a:pt x="164" y="159"/>
                    <a:pt x="162" y="161"/>
                  </a:cubicBezTo>
                  <a:cubicBezTo>
                    <a:pt x="163" y="160"/>
                    <a:pt x="163" y="160"/>
                    <a:pt x="164" y="159"/>
                  </a:cubicBezTo>
                  <a:close/>
                  <a:moveTo>
                    <a:pt x="169" y="156"/>
                  </a:moveTo>
                  <a:cubicBezTo>
                    <a:pt x="168" y="158"/>
                    <a:pt x="166" y="160"/>
                    <a:pt x="165" y="162"/>
                  </a:cubicBezTo>
                  <a:cubicBezTo>
                    <a:pt x="164" y="162"/>
                    <a:pt x="163" y="162"/>
                    <a:pt x="163" y="163"/>
                  </a:cubicBezTo>
                  <a:cubicBezTo>
                    <a:pt x="165" y="161"/>
                    <a:pt x="167" y="159"/>
                    <a:pt x="169" y="156"/>
                  </a:cubicBezTo>
                  <a:close/>
                  <a:moveTo>
                    <a:pt x="166" y="151"/>
                  </a:moveTo>
                  <a:cubicBezTo>
                    <a:pt x="169" y="147"/>
                    <a:pt x="173" y="144"/>
                    <a:pt x="176" y="140"/>
                  </a:cubicBezTo>
                  <a:cubicBezTo>
                    <a:pt x="177" y="140"/>
                    <a:pt x="177" y="140"/>
                    <a:pt x="178" y="139"/>
                  </a:cubicBezTo>
                  <a:cubicBezTo>
                    <a:pt x="177" y="140"/>
                    <a:pt x="177" y="140"/>
                    <a:pt x="177" y="141"/>
                  </a:cubicBezTo>
                  <a:cubicBezTo>
                    <a:pt x="174" y="144"/>
                    <a:pt x="172" y="146"/>
                    <a:pt x="170" y="149"/>
                  </a:cubicBezTo>
                  <a:cubicBezTo>
                    <a:pt x="168" y="150"/>
                    <a:pt x="167" y="150"/>
                    <a:pt x="166" y="151"/>
                  </a:cubicBezTo>
                  <a:close/>
                  <a:moveTo>
                    <a:pt x="177" y="151"/>
                  </a:moveTo>
                  <a:cubicBezTo>
                    <a:pt x="175" y="153"/>
                    <a:pt x="174" y="155"/>
                    <a:pt x="172" y="157"/>
                  </a:cubicBezTo>
                  <a:cubicBezTo>
                    <a:pt x="172" y="157"/>
                    <a:pt x="171" y="157"/>
                    <a:pt x="171" y="158"/>
                  </a:cubicBezTo>
                  <a:cubicBezTo>
                    <a:pt x="173" y="156"/>
                    <a:pt x="174" y="154"/>
                    <a:pt x="175" y="152"/>
                  </a:cubicBezTo>
                  <a:cubicBezTo>
                    <a:pt x="176" y="152"/>
                    <a:pt x="177" y="151"/>
                    <a:pt x="177" y="151"/>
                  </a:cubicBezTo>
                  <a:close/>
                  <a:moveTo>
                    <a:pt x="186" y="127"/>
                  </a:moveTo>
                  <a:cubicBezTo>
                    <a:pt x="186" y="126"/>
                    <a:pt x="187" y="126"/>
                    <a:pt x="187" y="125"/>
                  </a:cubicBezTo>
                  <a:cubicBezTo>
                    <a:pt x="189" y="124"/>
                    <a:pt x="191" y="123"/>
                    <a:pt x="193" y="122"/>
                  </a:cubicBezTo>
                  <a:cubicBezTo>
                    <a:pt x="193" y="122"/>
                    <a:pt x="193" y="122"/>
                    <a:pt x="193" y="122"/>
                  </a:cubicBezTo>
                  <a:cubicBezTo>
                    <a:pt x="191" y="124"/>
                    <a:pt x="188" y="125"/>
                    <a:pt x="186" y="127"/>
                  </a:cubicBezTo>
                  <a:close/>
                  <a:moveTo>
                    <a:pt x="198" y="122"/>
                  </a:moveTo>
                  <a:cubicBezTo>
                    <a:pt x="198" y="123"/>
                    <a:pt x="197" y="124"/>
                    <a:pt x="196" y="124"/>
                  </a:cubicBezTo>
                  <a:cubicBezTo>
                    <a:pt x="195" y="125"/>
                    <a:pt x="194" y="126"/>
                    <a:pt x="192" y="127"/>
                  </a:cubicBezTo>
                  <a:cubicBezTo>
                    <a:pt x="194" y="125"/>
                    <a:pt x="196" y="123"/>
                    <a:pt x="198" y="122"/>
                  </a:cubicBezTo>
                  <a:close/>
                  <a:moveTo>
                    <a:pt x="203" y="120"/>
                  </a:moveTo>
                  <a:cubicBezTo>
                    <a:pt x="204" y="119"/>
                    <a:pt x="204" y="119"/>
                    <a:pt x="204" y="118"/>
                  </a:cubicBezTo>
                  <a:cubicBezTo>
                    <a:pt x="205" y="118"/>
                    <a:pt x="205" y="118"/>
                    <a:pt x="206" y="117"/>
                  </a:cubicBezTo>
                  <a:cubicBezTo>
                    <a:pt x="205" y="118"/>
                    <a:pt x="204" y="119"/>
                    <a:pt x="203" y="120"/>
                  </a:cubicBezTo>
                  <a:close/>
                  <a:moveTo>
                    <a:pt x="207" y="110"/>
                  </a:moveTo>
                  <a:cubicBezTo>
                    <a:pt x="207" y="110"/>
                    <a:pt x="206" y="110"/>
                    <a:pt x="206" y="110"/>
                  </a:cubicBezTo>
                  <a:cubicBezTo>
                    <a:pt x="204" y="112"/>
                    <a:pt x="201" y="113"/>
                    <a:pt x="199" y="114"/>
                  </a:cubicBezTo>
                  <a:cubicBezTo>
                    <a:pt x="198" y="115"/>
                    <a:pt x="197" y="115"/>
                    <a:pt x="197" y="115"/>
                  </a:cubicBezTo>
                  <a:cubicBezTo>
                    <a:pt x="199" y="114"/>
                    <a:pt x="200" y="113"/>
                    <a:pt x="202" y="112"/>
                  </a:cubicBezTo>
                  <a:cubicBezTo>
                    <a:pt x="204" y="111"/>
                    <a:pt x="206" y="110"/>
                    <a:pt x="208" y="109"/>
                  </a:cubicBezTo>
                  <a:cubicBezTo>
                    <a:pt x="208" y="109"/>
                    <a:pt x="207" y="110"/>
                    <a:pt x="207" y="110"/>
                  </a:cubicBezTo>
                  <a:close/>
                  <a:moveTo>
                    <a:pt x="195" y="112"/>
                  </a:moveTo>
                  <a:cubicBezTo>
                    <a:pt x="194" y="112"/>
                    <a:pt x="194" y="112"/>
                    <a:pt x="193" y="112"/>
                  </a:cubicBezTo>
                  <a:cubicBezTo>
                    <a:pt x="194" y="112"/>
                    <a:pt x="194" y="111"/>
                    <a:pt x="195" y="110"/>
                  </a:cubicBezTo>
                  <a:cubicBezTo>
                    <a:pt x="196" y="109"/>
                    <a:pt x="198" y="108"/>
                    <a:pt x="199" y="106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8" y="108"/>
                    <a:pt x="197" y="110"/>
                    <a:pt x="195" y="112"/>
                  </a:cubicBezTo>
                  <a:close/>
                  <a:moveTo>
                    <a:pt x="193" y="106"/>
                  </a:moveTo>
                  <a:cubicBezTo>
                    <a:pt x="194" y="106"/>
                    <a:pt x="195" y="105"/>
                    <a:pt x="196" y="104"/>
                  </a:cubicBezTo>
                  <a:cubicBezTo>
                    <a:pt x="196" y="105"/>
                    <a:pt x="196" y="105"/>
                    <a:pt x="195" y="106"/>
                  </a:cubicBezTo>
                  <a:cubicBezTo>
                    <a:pt x="195" y="106"/>
                    <a:pt x="194" y="106"/>
                    <a:pt x="193" y="106"/>
                  </a:cubicBezTo>
                  <a:close/>
                  <a:moveTo>
                    <a:pt x="196" y="97"/>
                  </a:moveTo>
                  <a:cubicBezTo>
                    <a:pt x="196" y="97"/>
                    <a:pt x="195" y="97"/>
                    <a:pt x="195" y="98"/>
                  </a:cubicBezTo>
                  <a:cubicBezTo>
                    <a:pt x="193" y="98"/>
                    <a:pt x="191" y="99"/>
                    <a:pt x="189" y="100"/>
                  </a:cubicBezTo>
                  <a:cubicBezTo>
                    <a:pt x="190" y="100"/>
                    <a:pt x="190" y="99"/>
                    <a:pt x="191" y="98"/>
                  </a:cubicBezTo>
                  <a:cubicBezTo>
                    <a:pt x="193" y="97"/>
                    <a:pt x="195" y="96"/>
                    <a:pt x="197" y="95"/>
                  </a:cubicBezTo>
                  <a:cubicBezTo>
                    <a:pt x="196" y="96"/>
                    <a:pt x="196" y="97"/>
                    <a:pt x="196" y="97"/>
                  </a:cubicBezTo>
                  <a:close/>
                  <a:moveTo>
                    <a:pt x="195" y="92"/>
                  </a:moveTo>
                  <a:cubicBezTo>
                    <a:pt x="192" y="94"/>
                    <a:pt x="189" y="95"/>
                    <a:pt x="187" y="97"/>
                  </a:cubicBezTo>
                  <a:cubicBezTo>
                    <a:pt x="187" y="96"/>
                    <a:pt x="188" y="96"/>
                    <a:pt x="189" y="95"/>
                  </a:cubicBezTo>
                  <a:cubicBezTo>
                    <a:pt x="191" y="94"/>
                    <a:pt x="193" y="93"/>
                    <a:pt x="196" y="92"/>
                  </a:cubicBezTo>
                  <a:cubicBezTo>
                    <a:pt x="196" y="92"/>
                    <a:pt x="195" y="92"/>
                    <a:pt x="195" y="92"/>
                  </a:cubicBezTo>
                  <a:close/>
                  <a:moveTo>
                    <a:pt x="190" y="89"/>
                  </a:moveTo>
                  <a:cubicBezTo>
                    <a:pt x="189" y="90"/>
                    <a:pt x="188" y="90"/>
                    <a:pt x="187" y="91"/>
                  </a:cubicBezTo>
                  <a:cubicBezTo>
                    <a:pt x="189" y="90"/>
                    <a:pt x="190" y="89"/>
                    <a:pt x="191" y="88"/>
                  </a:cubicBezTo>
                  <a:lnTo>
                    <a:pt x="190" y="89"/>
                  </a:lnTo>
                  <a:close/>
                  <a:moveTo>
                    <a:pt x="190" y="86"/>
                  </a:moveTo>
                  <a:cubicBezTo>
                    <a:pt x="189" y="87"/>
                    <a:pt x="187" y="87"/>
                    <a:pt x="186" y="88"/>
                  </a:cubicBezTo>
                  <a:cubicBezTo>
                    <a:pt x="187" y="87"/>
                    <a:pt x="187" y="86"/>
                    <a:pt x="188" y="86"/>
                  </a:cubicBezTo>
                  <a:cubicBezTo>
                    <a:pt x="190" y="84"/>
                    <a:pt x="193" y="83"/>
                    <a:pt x="195" y="82"/>
                  </a:cubicBezTo>
                  <a:cubicBezTo>
                    <a:pt x="195" y="82"/>
                    <a:pt x="195" y="82"/>
                    <a:pt x="195" y="82"/>
                  </a:cubicBezTo>
                  <a:cubicBezTo>
                    <a:pt x="193" y="84"/>
                    <a:pt x="192" y="85"/>
                    <a:pt x="190" y="86"/>
                  </a:cubicBezTo>
                  <a:close/>
                  <a:moveTo>
                    <a:pt x="195" y="86"/>
                  </a:moveTo>
                  <a:cubicBezTo>
                    <a:pt x="196" y="85"/>
                    <a:pt x="197" y="85"/>
                    <a:pt x="199" y="84"/>
                  </a:cubicBezTo>
                  <a:cubicBezTo>
                    <a:pt x="198" y="85"/>
                    <a:pt x="197" y="86"/>
                    <a:pt x="196" y="87"/>
                  </a:cubicBezTo>
                  <a:cubicBezTo>
                    <a:pt x="195" y="87"/>
                    <a:pt x="195" y="87"/>
                    <a:pt x="194" y="87"/>
                  </a:cubicBezTo>
                  <a:cubicBezTo>
                    <a:pt x="195" y="87"/>
                    <a:pt x="195" y="87"/>
                    <a:pt x="195" y="86"/>
                  </a:cubicBezTo>
                  <a:close/>
                  <a:moveTo>
                    <a:pt x="187" y="80"/>
                  </a:moveTo>
                  <a:cubicBezTo>
                    <a:pt x="185" y="81"/>
                    <a:pt x="182" y="82"/>
                    <a:pt x="179" y="83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82" y="81"/>
                    <a:pt x="184" y="80"/>
                    <a:pt x="187" y="79"/>
                  </a:cubicBezTo>
                  <a:cubicBezTo>
                    <a:pt x="189" y="78"/>
                    <a:pt x="191" y="77"/>
                    <a:pt x="192" y="76"/>
                  </a:cubicBezTo>
                  <a:cubicBezTo>
                    <a:pt x="191" y="78"/>
                    <a:pt x="189" y="79"/>
                    <a:pt x="187" y="80"/>
                  </a:cubicBezTo>
                  <a:close/>
                  <a:moveTo>
                    <a:pt x="179" y="85"/>
                  </a:moveTo>
                  <a:cubicBezTo>
                    <a:pt x="178" y="85"/>
                    <a:pt x="177" y="86"/>
                    <a:pt x="177" y="86"/>
                  </a:cubicBezTo>
                  <a:cubicBezTo>
                    <a:pt x="177" y="86"/>
                    <a:pt x="177" y="85"/>
                    <a:pt x="177" y="85"/>
                  </a:cubicBezTo>
                  <a:cubicBezTo>
                    <a:pt x="178" y="85"/>
                    <a:pt x="179" y="85"/>
                    <a:pt x="179" y="85"/>
                  </a:cubicBezTo>
                  <a:close/>
                  <a:moveTo>
                    <a:pt x="175" y="84"/>
                  </a:moveTo>
                  <a:cubicBezTo>
                    <a:pt x="174" y="84"/>
                    <a:pt x="172" y="84"/>
                    <a:pt x="171" y="85"/>
                  </a:cubicBezTo>
                  <a:cubicBezTo>
                    <a:pt x="171" y="84"/>
                    <a:pt x="172" y="84"/>
                    <a:pt x="173" y="83"/>
                  </a:cubicBezTo>
                  <a:cubicBezTo>
                    <a:pt x="174" y="83"/>
                    <a:pt x="175" y="83"/>
                    <a:pt x="177" y="82"/>
                  </a:cubicBezTo>
                  <a:cubicBezTo>
                    <a:pt x="176" y="83"/>
                    <a:pt x="176" y="83"/>
                    <a:pt x="175" y="84"/>
                  </a:cubicBezTo>
                  <a:close/>
                  <a:moveTo>
                    <a:pt x="172" y="81"/>
                  </a:moveTo>
                  <a:cubicBezTo>
                    <a:pt x="172" y="81"/>
                    <a:pt x="172" y="81"/>
                    <a:pt x="171" y="82"/>
                  </a:cubicBezTo>
                  <a:cubicBezTo>
                    <a:pt x="172" y="81"/>
                    <a:pt x="173" y="80"/>
                    <a:pt x="174" y="79"/>
                  </a:cubicBezTo>
                  <a:cubicBezTo>
                    <a:pt x="174" y="79"/>
                    <a:pt x="174" y="79"/>
                    <a:pt x="174" y="79"/>
                  </a:cubicBezTo>
                  <a:cubicBezTo>
                    <a:pt x="176" y="78"/>
                    <a:pt x="178" y="78"/>
                    <a:pt x="179" y="77"/>
                  </a:cubicBezTo>
                  <a:cubicBezTo>
                    <a:pt x="177" y="78"/>
                    <a:pt x="174" y="80"/>
                    <a:pt x="172" y="81"/>
                  </a:cubicBezTo>
                  <a:close/>
                  <a:moveTo>
                    <a:pt x="177" y="74"/>
                  </a:moveTo>
                  <a:cubicBezTo>
                    <a:pt x="175" y="75"/>
                    <a:pt x="173" y="76"/>
                    <a:pt x="171" y="77"/>
                  </a:cubicBezTo>
                  <a:cubicBezTo>
                    <a:pt x="171" y="76"/>
                    <a:pt x="170" y="76"/>
                    <a:pt x="170" y="76"/>
                  </a:cubicBezTo>
                  <a:cubicBezTo>
                    <a:pt x="171" y="75"/>
                    <a:pt x="172" y="75"/>
                    <a:pt x="173" y="74"/>
                  </a:cubicBezTo>
                  <a:cubicBezTo>
                    <a:pt x="176" y="73"/>
                    <a:pt x="178" y="72"/>
                    <a:pt x="180" y="72"/>
                  </a:cubicBezTo>
                  <a:cubicBezTo>
                    <a:pt x="179" y="73"/>
                    <a:pt x="178" y="73"/>
                    <a:pt x="177" y="74"/>
                  </a:cubicBezTo>
                  <a:close/>
                  <a:moveTo>
                    <a:pt x="172" y="86"/>
                  </a:moveTo>
                  <a:cubicBezTo>
                    <a:pt x="164" y="94"/>
                    <a:pt x="155" y="102"/>
                    <a:pt x="147" y="110"/>
                  </a:cubicBezTo>
                  <a:cubicBezTo>
                    <a:pt x="143" y="112"/>
                    <a:pt x="139" y="114"/>
                    <a:pt x="135" y="116"/>
                  </a:cubicBezTo>
                  <a:cubicBezTo>
                    <a:pt x="137" y="114"/>
                    <a:pt x="139" y="112"/>
                    <a:pt x="141" y="110"/>
                  </a:cubicBezTo>
                  <a:cubicBezTo>
                    <a:pt x="147" y="104"/>
                    <a:pt x="154" y="99"/>
                    <a:pt x="160" y="93"/>
                  </a:cubicBezTo>
                  <a:cubicBezTo>
                    <a:pt x="162" y="91"/>
                    <a:pt x="164" y="88"/>
                    <a:pt x="167" y="86"/>
                  </a:cubicBezTo>
                  <a:cubicBezTo>
                    <a:pt x="167" y="87"/>
                    <a:pt x="167" y="87"/>
                    <a:pt x="167" y="87"/>
                  </a:cubicBezTo>
                  <a:cubicBezTo>
                    <a:pt x="169" y="87"/>
                    <a:pt x="171" y="86"/>
                    <a:pt x="172" y="86"/>
                  </a:cubicBezTo>
                  <a:close/>
                  <a:moveTo>
                    <a:pt x="168" y="82"/>
                  </a:moveTo>
                  <a:cubicBezTo>
                    <a:pt x="167" y="82"/>
                    <a:pt x="167" y="83"/>
                    <a:pt x="167" y="83"/>
                  </a:cubicBezTo>
                  <a:cubicBezTo>
                    <a:pt x="160" y="90"/>
                    <a:pt x="152" y="97"/>
                    <a:pt x="145" y="104"/>
                  </a:cubicBezTo>
                  <a:cubicBezTo>
                    <a:pt x="152" y="97"/>
                    <a:pt x="160" y="89"/>
                    <a:pt x="167" y="81"/>
                  </a:cubicBezTo>
                  <a:cubicBezTo>
                    <a:pt x="168" y="81"/>
                    <a:pt x="168" y="81"/>
                    <a:pt x="169" y="81"/>
                  </a:cubicBezTo>
                  <a:cubicBezTo>
                    <a:pt x="168" y="81"/>
                    <a:pt x="168" y="81"/>
                    <a:pt x="168" y="82"/>
                  </a:cubicBezTo>
                  <a:close/>
                  <a:moveTo>
                    <a:pt x="167" y="72"/>
                  </a:moveTo>
                  <a:cubicBezTo>
                    <a:pt x="166" y="73"/>
                    <a:pt x="166" y="73"/>
                    <a:pt x="165" y="74"/>
                  </a:cubicBezTo>
                  <a:cubicBezTo>
                    <a:pt x="165" y="74"/>
                    <a:pt x="164" y="74"/>
                    <a:pt x="164" y="74"/>
                  </a:cubicBezTo>
                  <a:cubicBezTo>
                    <a:pt x="164" y="74"/>
                    <a:pt x="164" y="75"/>
                    <a:pt x="163" y="75"/>
                  </a:cubicBezTo>
                  <a:cubicBezTo>
                    <a:pt x="164" y="74"/>
                    <a:pt x="164" y="73"/>
                    <a:pt x="165" y="73"/>
                  </a:cubicBezTo>
                  <a:cubicBezTo>
                    <a:pt x="166" y="72"/>
                    <a:pt x="167" y="72"/>
                    <a:pt x="167" y="72"/>
                  </a:cubicBezTo>
                  <a:cubicBezTo>
                    <a:pt x="167" y="72"/>
                    <a:pt x="167" y="72"/>
                    <a:pt x="167" y="72"/>
                  </a:cubicBezTo>
                  <a:close/>
                  <a:moveTo>
                    <a:pt x="164" y="82"/>
                  </a:moveTo>
                  <a:cubicBezTo>
                    <a:pt x="159" y="87"/>
                    <a:pt x="155" y="91"/>
                    <a:pt x="150" y="96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47" y="97"/>
                    <a:pt x="145" y="99"/>
                    <a:pt x="142" y="100"/>
                  </a:cubicBezTo>
                  <a:cubicBezTo>
                    <a:pt x="146" y="97"/>
                    <a:pt x="149" y="93"/>
                    <a:pt x="152" y="90"/>
                  </a:cubicBezTo>
                  <a:cubicBezTo>
                    <a:pt x="155" y="87"/>
                    <a:pt x="159" y="85"/>
                    <a:pt x="163" y="82"/>
                  </a:cubicBezTo>
                  <a:cubicBezTo>
                    <a:pt x="163" y="82"/>
                    <a:pt x="163" y="82"/>
                    <a:pt x="164" y="82"/>
                  </a:cubicBezTo>
                  <a:close/>
                  <a:moveTo>
                    <a:pt x="159" y="78"/>
                  </a:moveTo>
                  <a:cubicBezTo>
                    <a:pt x="158" y="78"/>
                    <a:pt x="158" y="79"/>
                    <a:pt x="158" y="79"/>
                  </a:cubicBezTo>
                  <a:cubicBezTo>
                    <a:pt x="157" y="79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1"/>
                  </a:cubicBezTo>
                  <a:cubicBezTo>
                    <a:pt x="151" y="86"/>
                    <a:pt x="146" y="91"/>
                    <a:pt x="140" y="96"/>
                  </a:cubicBezTo>
                  <a:cubicBezTo>
                    <a:pt x="136" y="99"/>
                    <a:pt x="133" y="102"/>
                    <a:pt x="129" y="105"/>
                  </a:cubicBezTo>
                  <a:cubicBezTo>
                    <a:pt x="126" y="108"/>
                    <a:pt x="122" y="111"/>
                    <a:pt x="118" y="113"/>
                  </a:cubicBezTo>
                  <a:cubicBezTo>
                    <a:pt x="120" y="112"/>
                    <a:pt x="121" y="110"/>
                    <a:pt x="123" y="109"/>
                  </a:cubicBezTo>
                  <a:cubicBezTo>
                    <a:pt x="130" y="103"/>
                    <a:pt x="136" y="97"/>
                    <a:pt x="142" y="90"/>
                  </a:cubicBezTo>
                  <a:cubicBezTo>
                    <a:pt x="143" y="90"/>
                    <a:pt x="143" y="90"/>
                    <a:pt x="143" y="90"/>
                  </a:cubicBezTo>
                  <a:cubicBezTo>
                    <a:pt x="147" y="85"/>
                    <a:pt x="152" y="81"/>
                    <a:pt x="158" y="77"/>
                  </a:cubicBezTo>
                  <a:cubicBezTo>
                    <a:pt x="158" y="77"/>
                    <a:pt x="159" y="77"/>
                    <a:pt x="159" y="77"/>
                  </a:cubicBezTo>
                  <a:cubicBezTo>
                    <a:pt x="159" y="78"/>
                    <a:pt x="159" y="78"/>
                    <a:pt x="159" y="78"/>
                  </a:cubicBezTo>
                  <a:close/>
                  <a:moveTo>
                    <a:pt x="153" y="77"/>
                  </a:moveTo>
                  <a:cubicBezTo>
                    <a:pt x="153" y="77"/>
                    <a:pt x="153" y="77"/>
                    <a:pt x="153" y="77"/>
                  </a:cubicBezTo>
                  <a:cubicBezTo>
                    <a:pt x="149" y="81"/>
                    <a:pt x="145" y="84"/>
                    <a:pt x="141" y="87"/>
                  </a:cubicBezTo>
                  <a:cubicBezTo>
                    <a:pt x="142" y="85"/>
                    <a:pt x="143" y="84"/>
                    <a:pt x="144" y="83"/>
                  </a:cubicBezTo>
                  <a:cubicBezTo>
                    <a:pt x="144" y="82"/>
                    <a:pt x="144" y="82"/>
                    <a:pt x="143" y="82"/>
                  </a:cubicBezTo>
                  <a:cubicBezTo>
                    <a:pt x="142" y="82"/>
                    <a:pt x="141" y="82"/>
                    <a:pt x="140" y="82"/>
                  </a:cubicBezTo>
                  <a:cubicBezTo>
                    <a:pt x="142" y="79"/>
                    <a:pt x="145" y="77"/>
                    <a:pt x="148" y="74"/>
                  </a:cubicBezTo>
                  <a:cubicBezTo>
                    <a:pt x="148" y="75"/>
                    <a:pt x="149" y="75"/>
                    <a:pt x="149" y="75"/>
                  </a:cubicBezTo>
                  <a:cubicBezTo>
                    <a:pt x="151" y="75"/>
                    <a:pt x="152" y="75"/>
                    <a:pt x="154" y="75"/>
                  </a:cubicBezTo>
                  <a:cubicBezTo>
                    <a:pt x="154" y="75"/>
                    <a:pt x="153" y="75"/>
                    <a:pt x="153" y="76"/>
                  </a:cubicBezTo>
                  <a:cubicBezTo>
                    <a:pt x="152" y="76"/>
                    <a:pt x="152" y="77"/>
                    <a:pt x="153" y="77"/>
                  </a:cubicBezTo>
                  <a:close/>
                  <a:moveTo>
                    <a:pt x="138" y="78"/>
                  </a:moveTo>
                  <a:cubicBezTo>
                    <a:pt x="139" y="77"/>
                    <a:pt x="140" y="76"/>
                    <a:pt x="141" y="75"/>
                  </a:cubicBezTo>
                  <a:cubicBezTo>
                    <a:pt x="142" y="75"/>
                    <a:pt x="142" y="75"/>
                    <a:pt x="143" y="75"/>
                  </a:cubicBezTo>
                  <a:cubicBezTo>
                    <a:pt x="141" y="76"/>
                    <a:pt x="140" y="77"/>
                    <a:pt x="138" y="78"/>
                  </a:cubicBezTo>
                  <a:close/>
                  <a:moveTo>
                    <a:pt x="138" y="74"/>
                  </a:moveTo>
                  <a:cubicBezTo>
                    <a:pt x="137" y="74"/>
                    <a:pt x="137" y="74"/>
                    <a:pt x="136" y="74"/>
                  </a:cubicBezTo>
                  <a:cubicBezTo>
                    <a:pt x="138" y="73"/>
                    <a:pt x="140" y="72"/>
                    <a:pt x="142" y="70"/>
                  </a:cubicBezTo>
                  <a:cubicBezTo>
                    <a:pt x="141" y="72"/>
                    <a:pt x="139" y="73"/>
                    <a:pt x="138" y="74"/>
                  </a:cubicBezTo>
                  <a:close/>
                  <a:moveTo>
                    <a:pt x="139" y="76"/>
                  </a:moveTo>
                  <a:cubicBezTo>
                    <a:pt x="138" y="77"/>
                    <a:pt x="136" y="78"/>
                    <a:pt x="135" y="80"/>
                  </a:cubicBezTo>
                  <a:cubicBezTo>
                    <a:pt x="134" y="81"/>
                    <a:pt x="133" y="82"/>
                    <a:pt x="131" y="83"/>
                  </a:cubicBezTo>
                  <a:cubicBezTo>
                    <a:pt x="130" y="84"/>
                    <a:pt x="129" y="84"/>
                    <a:pt x="129" y="84"/>
                  </a:cubicBezTo>
                  <a:cubicBezTo>
                    <a:pt x="129" y="84"/>
                    <a:pt x="130" y="83"/>
                    <a:pt x="131" y="82"/>
                  </a:cubicBezTo>
                  <a:cubicBezTo>
                    <a:pt x="133" y="80"/>
                    <a:pt x="136" y="78"/>
                    <a:pt x="139" y="76"/>
                  </a:cubicBezTo>
                  <a:close/>
                  <a:moveTo>
                    <a:pt x="127" y="87"/>
                  </a:moveTo>
                  <a:cubicBezTo>
                    <a:pt x="125" y="89"/>
                    <a:pt x="122" y="91"/>
                    <a:pt x="120" y="92"/>
                  </a:cubicBezTo>
                  <a:cubicBezTo>
                    <a:pt x="121" y="91"/>
                    <a:pt x="123" y="90"/>
                    <a:pt x="124" y="88"/>
                  </a:cubicBezTo>
                  <a:cubicBezTo>
                    <a:pt x="125" y="88"/>
                    <a:pt x="126" y="87"/>
                    <a:pt x="127" y="87"/>
                  </a:cubicBezTo>
                  <a:close/>
                  <a:moveTo>
                    <a:pt x="127" y="78"/>
                  </a:moveTo>
                  <a:cubicBezTo>
                    <a:pt x="124" y="81"/>
                    <a:pt x="121" y="84"/>
                    <a:pt x="118" y="87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21" y="82"/>
                    <a:pt x="126" y="77"/>
                    <a:pt x="130" y="72"/>
                  </a:cubicBezTo>
                  <a:cubicBezTo>
                    <a:pt x="129" y="74"/>
                    <a:pt x="128" y="76"/>
                    <a:pt x="127" y="78"/>
                  </a:cubicBezTo>
                  <a:close/>
                  <a:moveTo>
                    <a:pt x="120" y="87"/>
                  </a:moveTo>
                  <a:cubicBezTo>
                    <a:pt x="118" y="88"/>
                    <a:pt x="117" y="90"/>
                    <a:pt x="115" y="92"/>
                  </a:cubicBezTo>
                  <a:cubicBezTo>
                    <a:pt x="114" y="92"/>
                    <a:pt x="114" y="93"/>
                    <a:pt x="113" y="93"/>
                  </a:cubicBezTo>
                  <a:cubicBezTo>
                    <a:pt x="114" y="92"/>
                    <a:pt x="115" y="91"/>
                    <a:pt x="116" y="90"/>
                  </a:cubicBezTo>
                  <a:cubicBezTo>
                    <a:pt x="117" y="89"/>
                    <a:pt x="119" y="88"/>
                    <a:pt x="120" y="87"/>
                  </a:cubicBezTo>
                  <a:close/>
                  <a:moveTo>
                    <a:pt x="128" y="89"/>
                  </a:moveTo>
                  <a:cubicBezTo>
                    <a:pt x="130" y="87"/>
                    <a:pt x="132" y="86"/>
                    <a:pt x="133" y="84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25" y="92"/>
                    <a:pt x="117" y="100"/>
                    <a:pt x="108" y="108"/>
                  </a:cubicBezTo>
                  <a:cubicBezTo>
                    <a:pt x="107" y="109"/>
                    <a:pt x="106" y="110"/>
                    <a:pt x="105" y="110"/>
                  </a:cubicBezTo>
                  <a:cubicBezTo>
                    <a:pt x="108" y="108"/>
                    <a:pt x="110" y="105"/>
                    <a:pt x="112" y="102"/>
                  </a:cubicBezTo>
                  <a:cubicBezTo>
                    <a:pt x="117" y="98"/>
                    <a:pt x="123" y="93"/>
                    <a:pt x="128" y="89"/>
                  </a:cubicBezTo>
                  <a:close/>
                  <a:moveTo>
                    <a:pt x="99" y="116"/>
                  </a:moveTo>
                  <a:cubicBezTo>
                    <a:pt x="98" y="116"/>
                    <a:pt x="98" y="116"/>
                    <a:pt x="97" y="117"/>
                  </a:cubicBezTo>
                  <a:cubicBezTo>
                    <a:pt x="97" y="117"/>
                    <a:pt x="96" y="117"/>
                    <a:pt x="95" y="116"/>
                  </a:cubicBezTo>
                  <a:cubicBezTo>
                    <a:pt x="96" y="115"/>
                    <a:pt x="97" y="113"/>
                    <a:pt x="98" y="112"/>
                  </a:cubicBezTo>
                  <a:cubicBezTo>
                    <a:pt x="101" y="110"/>
                    <a:pt x="104" y="108"/>
                    <a:pt x="107" y="106"/>
                  </a:cubicBezTo>
                  <a:cubicBezTo>
                    <a:pt x="104" y="109"/>
                    <a:pt x="102" y="112"/>
                    <a:pt x="99" y="116"/>
                  </a:cubicBezTo>
                  <a:close/>
                  <a:moveTo>
                    <a:pt x="99" y="107"/>
                  </a:moveTo>
                  <a:cubicBezTo>
                    <a:pt x="96" y="110"/>
                    <a:pt x="93" y="113"/>
                    <a:pt x="89" y="116"/>
                  </a:cubicBezTo>
                  <a:cubicBezTo>
                    <a:pt x="89" y="116"/>
                    <a:pt x="89" y="116"/>
                    <a:pt x="88" y="116"/>
                  </a:cubicBezTo>
                  <a:cubicBezTo>
                    <a:pt x="89" y="115"/>
                    <a:pt x="90" y="114"/>
                    <a:pt x="91" y="114"/>
                  </a:cubicBezTo>
                  <a:cubicBezTo>
                    <a:pt x="93" y="111"/>
                    <a:pt x="95" y="109"/>
                    <a:pt x="98" y="107"/>
                  </a:cubicBezTo>
                  <a:cubicBezTo>
                    <a:pt x="99" y="105"/>
                    <a:pt x="101" y="104"/>
                    <a:pt x="103" y="103"/>
                  </a:cubicBezTo>
                  <a:cubicBezTo>
                    <a:pt x="102" y="104"/>
                    <a:pt x="100" y="106"/>
                    <a:pt x="99" y="107"/>
                  </a:cubicBezTo>
                  <a:close/>
                  <a:moveTo>
                    <a:pt x="84" y="115"/>
                  </a:moveTo>
                  <a:cubicBezTo>
                    <a:pt x="83" y="116"/>
                    <a:pt x="83" y="116"/>
                    <a:pt x="82" y="116"/>
                  </a:cubicBezTo>
                  <a:cubicBezTo>
                    <a:pt x="84" y="113"/>
                    <a:pt x="87" y="110"/>
                    <a:pt x="89" y="107"/>
                  </a:cubicBezTo>
                  <a:cubicBezTo>
                    <a:pt x="87" y="110"/>
                    <a:pt x="85" y="112"/>
                    <a:pt x="84" y="115"/>
                  </a:cubicBezTo>
                  <a:close/>
                  <a:moveTo>
                    <a:pt x="56" y="130"/>
                  </a:moveTo>
                  <a:cubicBezTo>
                    <a:pt x="55" y="127"/>
                    <a:pt x="55" y="125"/>
                    <a:pt x="54" y="123"/>
                  </a:cubicBezTo>
                  <a:cubicBezTo>
                    <a:pt x="54" y="122"/>
                    <a:pt x="55" y="122"/>
                    <a:pt x="55" y="122"/>
                  </a:cubicBezTo>
                  <a:cubicBezTo>
                    <a:pt x="55" y="122"/>
                    <a:pt x="55" y="122"/>
                    <a:pt x="55" y="121"/>
                  </a:cubicBezTo>
                  <a:cubicBezTo>
                    <a:pt x="56" y="123"/>
                    <a:pt x="57" y="125"/>
                    <a:pt x="58" y="127"/>
                  </a:cubicBezTo>
                  <a:cubicBezTo>
                    <a:pt x="57" y="128"/>
                    <a:pt x="57" y="129"/>
                    <a:pt x="56" y="130"/>
                  </a:cubicBezTo>
                  <a:close/>
                  <a:moveTo>
                    <a:pt x="58" y="146"/>
                  </a:moveTo>
                  <a:cubicBezTo>
                    <a:pt x="58" y="145"/>
                    <a:pt x="58" y="145"/>
                    <a:pt x="59" y="145"/>
                  </a:cubicBezTo>
                  <a:cubicBezTo>
                    <a:pt x="59" y="145"/>
                    <a:pt x="59" y="145"/>
                    <a:pt x="59" y="146"/>
                  </a:cubicBezTo>
                  <a:cubicBezTo>
                    <a:pt x="58" y="146"/>
                    <a:pt x="58" y="147"/>
                    <a:pt x="58" y="148"/>
                  </a:cubicBezTo>
                  <a:cubicBezTo>
                    <a:pt x="57" y="148"/>
                    <a:pt x="57" y="147"/>
                    <a:pt x="57" y="147"/>
                  </a:cubicBezTo>
                  <a:cubicBezTo>
                    <a:pt x="57" y="146"/>
                    <a:pt x="58" y="146"/>
                    <a:pt x="58" y="146"/>
                  </a:cubicBezTo>
                  <a:close/>
                  <a:moveTo>
                    <a:pt x="56" y="142"/>
                  </a:moveTo>
                  <a:cubicBezTo>
                    <a:pt x="56" y="141"/>
                    <a:pt x="55" y="140"/>
                    <a:pt x="55" y="139"/>
                  </a:cubicBezTo>
                  <a:cubicBezTo>
                    <a:pt x="55" y="139"/>
                    <a:pt x="56" y="138"/>
                    <a:pt x="56" y="138"/>
                  </a:cubicBezTo>
                  <a:cubicBezTo>
                    <a:pt x="56" y="139"/>
                    <a:pt x="57" y="140"/>
                    <a:pt x="57" y="140"/>
                  </a:cubicBezTo>
                  <a:cubicBezTo>
                    <a:pt x="57" y="141"/>
                    <a:pt x="56" y="142"/>
                    <a:pt x="56" y="142"/>
                  </a:cubicBezTo>
                  <a:close/>
                  <a:moveTo>
                    <a:pt x="56" y="160"/>
                  </a:moveTo>
                  <a:cubicBezTo>
                    <a:pt x="56" y="161"/>
                    <a:pt x="56" y="161"/>
                    <a:pt x="56" y="161"/>
                  </a:cubicBezTo>
                  <a:cubicBezTo>
                    <a:pt x="56" y="162"/>
                    <a:pt x="55" y="162"/>
                    <a:pt x="55" y="162"/>
                  </a:cubicBezTo>
                  <a:cubicBezTo>
                    <a:pt x="55" y="162"/>
                    <a:pt x="55" y="161"/>
                    <a:pt x="55" y="161"/>
                  </a:cubicBezTo>
                  <a:cubicBezTo>
                    <a:pt x="55" y="161"/>
                    <a:pt x="56" y="161"/>
                    <a:pt x="56" y="160"/>
                  </a:cubicBezTo>
                  <a:close/>
                  <a:moveTo>
                    <a:pt x="55" y="103"/>
                  </a:moveTo>
                  <a:cubicBezTo>
                    <a:pt x="55" y="103"/>
                    <a:pt x="55" y="103"/>
                    <a:pt x="54" y="103"/>
                  </a:cubicBezTo>
                  <a:cubicBezTo>
                    <a:pt x="54" y="102"/>
                    <a:pt x="54" y="101"/>
                    <a:pt x="54" y="101"/>
                  </a:cubicBezTo>
                  <a:cubicBezTo>
                    <a:pt x="55" y="100"/>
                    <a:pt x="55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5" y="100"/>
                    <a:pt x="55" y="100"/>
                  </a:cubicBezTo>
                  <a:cubicBezTo>
                    <a:pt x="55" y="101"/>
                    <a:pt x="55" y="102"/>
                    <a:pt x="56" y="101"/>
                  </a:cubicBezTo>
                  <a:cubicBezTo>
                    <a:pt x="56" y="101"/>
                    <a:pt x="56" y="101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6" y="102"/>
                    <a:pt x="55" y="103"/>
                    <a:pt x="55" y="103"/>
                  </a:cubicBezTo>
                  <a:close/>
                  <a:moveTo>
                    <a:pt x="53" y="134"/>
                  </a:moveTo>
                  <a:cubicBezTo>
                    <a:pt x="53" y="131"/>
                    <a:pt x="52" y="129"/>
                    <a:pt x="51" y="127"/>
                  </a:cubicBezTo>
                  <a:cubicBezTo>
                    <a:pt x="51" y="127"/>
                    <a:pt x="51" y="126"/>
                    <a:pt x="52" y="126"/>
                  </a:cubicBezTo>
                  <a:cubicBezTo>
                    <a:pt x="52" y="128"/>
                    <a:pt x="53" y="130"/>
                    <a:pt x="54" y="132"/>
                  </a:cubicBezTo>
                  <a:cubicBezTo>
                    <a:pt x="54" y="133"/>
                    <a:pt x="54" y="133"/>
                    <a:pt x="53" y="134"/>
                  </a:cubicBezTo>
                  <a:close/>
                  <a:moveTo>
                    <a:pt x="53" y="146"/>
                  </a:moveTo>
                  <a:cubicBezTo>
                    <a:pt x="53" y="146"/>
                    <a:pt x="53" y="147"/>
                    <a:pt x="53" y="147"/>
                  </a:cubicBezTo>
                  <a:cubicBezTo>
                    <a:pt x="53" y="146"/>
                    <a:pt x="52" y="145"/>
                    <a:pt x="52" y="144"/>
                  </a:cubicBezTo>
                  <a:cubicBezTo>
                    <a:pt x="52" y="144"/>
                    <a:pt x="52" y="144"/>
                    <a:pt x="52" y="143"/>
                  </a:cubicBezTo>
                  <a:cubicBezTo>
                    <a:pt x="53" y="144"/>
                    <a:pt x="53" y="145"/>
                    <a:pt x="53" y="146"/>
                  </a:cubicBezTo>
                  <a:close/>
                  <a:moveTo>
                    <a:pt x="51" y="90"/>
                  </a:moveTo>
                  <a:cubicBezTo>
                    <a:pt x="51" y="90"/>
                    <a:pt x="51" y="91"/>
                    <a:pt x="50" y="91"/>
                  </a:cubicBezTo>
                  <a:cubicBezTo>
                    <a:pt x="50" y="92"/>
                    <a:pt x="49" y="92"/>
                    <a:pt x="49" y="92"/>
                  </a:cubicBezTo>
                  <a:cubicBezTo>
                    <a:pt x="50" y="92"/>
                    <a:pt x="50" y="91"/>
                    <a:pt x="51" y="90"/>
                  </a:cubicBezTo>
                  <a:close/>
                  <a:moveTo>
                    <a:pt x="50" y="88"/>
                  </a:moveTo>
                  <a:cubicBezTo>
                    <a:pt x="51" y="87"/>
                    <a:pt x="51" y="86"/>
                    <a:pt x="52" y="85"/>
                  </a:cubicBezTo>
                  <a:cubicBezTo>
                    <a:pt x="52" y="85"/>
                    <a:pt x="53" y="84"/>
                    <a:pt x="53" y="84"/>
                  </a:cubicBezTo>
                  <a:cubicBezTo>
                    <a:pt x="53" y="85"/>
                    <a:pt x="53" y="85"/>
                    <a:pt x="52" y="86"/>
                  </a:cubicBezTo>
                  <a:cubicBezTo>
                    <a:pt x="52" y="87"/>
                    <a:pt x="51" y="88"/>
                    <a:pt x="50" y="88"/>
                  </a:cubicBezTo>
                  <a:close/>
                  <a:moveTo>
                    <a:pt x="51" y="107"/>
                  </a:moveTo>
                  <a:cubicBezTo>
                    <a:pt x="50" y="108"/>
                    <a:pt x="48" y="109"/>
                    <a:pt x="47" y="109"/>
                  </a:cubicBezTo>
                  <a:cubicBezTo>
                    <a:pt x="47" y="109"/>
                    <a:pt x="47" y="109"/>
                    <a:pt x="47" y="109"/>
                  </a:cubicBezTo>
                  <a:cubicBezTo>
                    <a:pt x="48" y="108"/>
                    <a:pt x="49" y="106"/>
                    <a:pt x="50" y="105"/>
                  </a:cubicBezTo>
                  <a:cubicBezTo>
                    <a:pt x="50" y="106"/>
                    <a:pt x="51" y="106"/>
                    <a:pt x="51" y="107"/>
                  </a:cubicBezTo>
                  <a:close/>
                  <a:moveTo>
                    <a:pt x="50" y="110"/>
                  </a:moveTo>
                  <a:cubicBezTo>
                    <a:pt x="49" y="111"/>
                    <a:pt x="49" y="111"/>
                    <a:pt x="48" y="112"/>
                  </a:cubicBezTo>
                  <a:cubicBezTo>
                    <a:pt x="48" y="112"/>
                    <a:pt x="48" y="111"/>
                    <a:pt x="48" y="111"/>
                  </a:cubicBezTo>
                  <a:cubicBezTo>
                    <a:pt x="48" y="111"/>
                    <a:pt x="49" y="110"/>
                    <a:pt x="50" y="110"/>
                  </a:cubicBezTo>
                  <a:close/>
                  <a:moveTo>
                    <a:pt x="51" y="110"/>
                  </a:moveTo>
                  <a:cubicBezTo>
                    <a:pt x="51" y="111"/>
                    <a:pt x="51" y="112"/>
                    <a:pt x="51" y="112"/>
                  </a:cubicBezTo>
                  <a:cubicBezTo>
                    <a:pt x="51" y="113"/>
                    <a:pt x="50" y="113"/>
                    <a:pt x="49" y="114"/>
                  </a:cubicBezTo>
                  <a:cubicBezTo>
                    <a:pt x="50" y="113"/>
                    <a:pt x="51" y="112"/>
                    <a:pt x="51" y="110"/>
                  </a:cubicBezTo>
                  <a:close/>
                  <a:moveTo>
                    <a:pt x="54" y="110"/>
                  </a:moveTo>
                  <a:cubicBezTo>
                    <a:pt x="54" y="110"/>
                    <a:pt x="54" y="110"/>
                    <a:pt x="54" y="110"/>
                  </a:cubicBezTo>
                  <a:cubicBezTo>
                    <a:pt x="53" y="110"/>
                    <a:pt x="53" y="110"/>
                    <a:pt x="53" y="109"/>
                  </a:cubicBezTo>
                  <a:cubicBezTo>
                    <a:pt x="53" y="109"/>
                    <a:pt x="53" y="108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4" y="108"/>
                    <a:pt x="54" y="109"/>
                    <a:pt x="54" y="110"/>
                  </a:cubicBezTo>
                  <a:close/>
                  <a:moveTo>
                    <a:pt x="54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6" y="85"/>
                  </a:cubicBezTo>
                  <a:cubicBezTo>
                    <a:pt x="55" y="86"/>
                    <a:pt x="55" y="87"/>
                    <a:pt x="54" y="88"/>
                  </a:cubicBezTo>
                  <a:cubicBezTo>
                    <a:pt x="54" y="88"/>
                    <a:pt x="54" y="88"/>
                    <a:pt x="54" y="87"/>
                  </a:cubicBezTo>
                  <a:close/>
                  <a:moveTo>
                    <a:pt x="54" y="96"/>
                  </a:move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5" y="96"/>
                    <a:pt x="55" y="95"/>
                  </a:cubicBezTo>
                  <a:cubicBezTo>
                    <a:pt x="55" y="96"/>
                    <a:pt x="55" y="96"/>
                    <a:pt x="55" y="97"/>
                  </a:cubicBezTo>
                  <a:cubicBezTo>
                    <a:pt x="55" y="97"/>
                    <a:pt x="55" y="98"/>
                    <a:pt x="54" y="98"/>
                  </a:cubicBezTo>
                  <a:cubicBezTo>
                    <a:pt x="54" y="98"/>
                    <a:pt x="54" y="97"/>
                    <a:pt x="54" y="96"/>
                  </a:cubicBezTo>
                  <a:close/>
                  <a:moveTo>
                    <a:pt x="55" y="83"/>
                  </a:moveTo>
                  <a:cubicBezTo>
                    <a:pt x="56" y="82"/>
                    <a:pt x="56" y="82"/>
                    <a:pt x="56" y="81"/>
                  </a:cubicBezTo>
                  <a:cubicBezTo>
                    <a:pt x="58" y="80"/>
                    <a:pt x="60" y="78"/>
                    <a:pt x="61" y="76"/>
                  </a:cubicBezTo>
                  <a:cubicBezTo>
                    <a:pt x="61" y="77"/>
                    <a:pt x="61" y="77"/>
                    <a:pt x="60" y="78"/>
                  </a:cubicBezTo>
                  <a:cubicBezTo>
                    <a:pt x="59" y="80"/>
                    <a:pt x="57" y="81"/>
                    <a:pt x="55" y="83"/>
                  </a:cubicBezTo>
                  <a:close/>
                  <a:moveTo>
                    <a:pt x="88" y="57"/>
                  </a:moveTo>
                  <a:cubicBezTo>
                    <a:pt x="86" y="59"/>
                    <a:pt x="84" y="61"/>
                    <a:pt x="82" y="63"/>
                  </a:cubicBezTo>
                  <a:cubicBezTo>
                    <a:pt x="78" y="67"/>
                    <a:pt x="75" y="70"/>
                    <a:pt x="71" y="73"/>
                  </a:cubicBezTo>
                  <a:cubicBezTo>
                    <a:pt x="71" y="73"/>
                    <a:pt x="71" y="74"/>
                    <a:pt x="70" y="74"/>
                  </a:cubicBezTo>
                  <a:cubicBezTo>
                    <a:pt x="69" y="76"/>
                    <a:pt x="67" y="77"/>
                    <a:pt x="65" y="79"/>
                  </a:cubicBezTo>
                  <a:cubicBezTo>
                    <a:pt x="67" y="77"/>
                    <a:pt x="68" y="75"/>
                    <a:pt x="69" y="73"/>
                  </a:cubicBezTo>
                  <a:cubicBezTo>
                    <a:pt x="71" y="71"/>
                    <a:pt x="73" y="69"/>
                    <a:pt x="75" y="67"/>
                  </a:cubicBezTo>
                  <a:cubicBezTo>
                    <a:pt x="79" y="64"/>
                    <a:pt x="84" y="60"/>
                    <a:pt x="88" y="57"/>
                  </a:cubicBezTo>
                  <a:close/>
                  <a:moveTo>
                    <a:pt x="86" y="57"/>
                  </a:moveTo>
                  <a:cubicBezTo>
                    <a:pt x="87" y="55"/>
                    <a:pt x="89" y="54"/>
                    <a:pt x="90" y="53"/>
                  </a:cubicBezTo>
                  <a:cubicBezTo>
                    <a:pt x="90" y="53"/>
                    <a:pt x="90" y="53"/>
                    <a:pt x="90" y="54"/>
                  </a:cubicBezTo>
                  <a:cubicBezTo>
                    <a:pt x="88" y="55"/>
                    <a:pt x="87" y="56"/>
                    <a:pt x="86" y="57"/>
                  </a:cubicBezTo>
                  <a:close/>
                  <a:moveTo>
                    <a:pt x="105" y="58"/>
                  </a:moveTo>
                  <a:cubicBezTo>
                    <a:pt x="105" y="58"/>
                    <a:pt x="105" y="58"/>
                    <a:pt x="105" y="58"/>
                  </a:cubicBezTo>
                  <a:cubicBezTo>
                    <a:pt x="105" y="58"/>
                    <a:pt x="105" y="58"/>
                    <a:pt x="105" y="59"/>
                  </a:cubicBezTo>
                  <a:cubicBezTo>
                    <a:pt x="102" y="61"/>
                    <a:pt x="100" y="62"/>
                    <a:pt x="97" y="64"/>
                  </a:cubicBezTo>
                  <a:cubicBezTo>
                    <a:pt x="97" y="64"/>
                    <a:pt x="98" y="64"/>
                    <a:pt x="98" y="64"/>
                  </a:cubicBezTo>
                  <a:cubicBezTo>
                    <a:pt x="100" y="62"/>
                    <a:pt x="102" y="60"/>
                    <a:pt x="105" y="58"/>
                  </a:cubicBezTo>
                  <a:close/>
                  <a:moveTo>
                    <a:pt x="100" y="59"/>
                  </a:moveTo>
                  <a:cubicBezTo>
                    <a:pt x="100" y="59"/>
                    <a:pt x="100" y="58"/>
                    <a:pt x="101" y="58"/>
                  </a:cubicBezTo>
                  <a:cubicBezTo>
                    <a:pt x="102" y="57"/>
                    <a:pt x="103" y="57"/>
                    <a:pt x="104" y="56"/>
                  </a:cubicBezTo>
                  <a:cubicBezTo>
                    <a:pt x="103" y="57"/>
                    <a:pt x="101" y="58"/>
                    <a:pt x="100" y="59"/>
                  </a:cubicBezTo>
                  <a:close/>
                  <a:moveTo>
                    <a:pt x="86" y="81"/>
                  </a:moveTo>
                  <a:cubicBezTo>
                    <a:pt x="87" y="81"/>
                    <a:pt x="88" y="80"/>
                    <a:pt x="88" y="79"/>
                  </a:cubicBezTo>
                  <a:cubicBezTo>
                    <a:pt x="92" y="75"/>
                    <a:pt x="96" y="71"/>
                    <a:pt x="100" y="67"/>
                  </a:cubicBezTo>
                  <a:cubicBezTo>
                    <a:pt x="100" y="69"/>
                    <a:pt x="99" y="70"/>
                    <a:pt x="98" y="72"/>
                  </a:cubicBezTo>
                  <a:cubicBezTo>
                    <a:pt x="97" y="72"/>
                    <a:pt x="96" y="73"/>
                    <a:pt x="96" y="74"/>
                  </a:cubicBezTo>
                  <a:cubicBezTo>
                    <a:pt x="92" y="76"/>
                    <a:pt x="89" y="79"/>
                    <a:pt x="86" y="81"/>
                  </a:cubicBezTo>
                  <a:close/>
                  <a:moveTo>
                    <a:pt x="93" y="78"/>
                  </a:moveTo>
                  <a:cubicBezTo>
                    <a:pt x="90" y="81"/>
                    <a:pt x="87" y="84"/>
                    <a:pt x="85" y="86"/>
                  </a:cubicBezTo>
                  <a:cubicBezTo>
                    <a:pt x="85" y="86"/>
                    <a:pt x="85" y="85"/>
                    <a:pt x="85" y="85"/>
                  </a:cubicBezTo>
                  <a:cubicBezTo>
                    <a:pt x="86" y="84"/>
                    <a:pt x="88" y="83"/>
                    <a:pt x="89" y="82"/>
                  </a:cubicBezTo>
                  <a:cubicBezTo>
                    <a:pt x="90" y="80"/>
                    <a:pt x="92" y="79"/>
                    <a:pt x="93" y="78"/>
                  </a:cubicBezTo>
                  <a:close/>
                  <a:moveTo>
                    <a:pt x="92" y="73"/>
                  </a:moveTo>
                  <a:cubicBezTo>
                    <a:pt x="93" y="71"/>
                    <a:pt x="94" y="69"/>
                    <a:pt x="95" y="68"/>
                  </a:cubicBezTo>
                  <a:cubicBezTo>
                    <a:pt x="98" y="66"/>
                    <a:pt x="101" y="64"/>
                    <a:pt x="103" y="62"/>
                  </a:cubicBezTo>
                  <a:cubicBezTo>
                    <a:pt x="103" y="62"/>
                    <a:pt x="103" y="63"/>
                    <a:pt x="102" y="63"/>
                  </a:cubicBezTo>
                  <a:cubicBezTo>
                    <a:pt x="99" y="66"/>
                    <a:pt x="96" y="69"/>
                    <a:pt x="92" y="73"/>
                  </a:cubicBezTo>
                  <a:close/>
                  <a:moveTo>
                    <a:pt x="85" y="64"/>
                  </a:moveTo>
                  <a:cubicBezTo>
                    <a:pt x="84" y="65"/>
                    <a:pt x="83" y="66"/>
                    <a:pt x="82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3" y="65"/>
                    <a:pt x="84" y="64"/>
                    <a:pt x="85" y="64"/>
                  </a:cubicBezTo>
                  <a:cubicBezTo>
                    <a:pt x="85" y="64"/>
                    <a:pt x="85" y="64"/>
                    <a:pt x="85" y="64"/>
                  </a:cubicBezTo>
                  <a:close/>
                  <a:moveTo>
                    <a:pt x="89" y="65"/>
                  </a:moveTo>
                  <a:cubicBezTo>
                    <a:pt x="86" y="68"/>
                    <a:pt x="84" y="70"/>
                    <a:pt x="81" y="73"/>
                  </a:cubicBezTo>
                  <a:cubicBezTo>
                    <a:pt x="82" y="72"/>
                    <a:pt x="82" y="71"/>
                    <a:pt x="83" y="70"/>
                  </a:cubicBezTo>
                  <a:cubicBezTo>
                    <a:pt x="85" y="69"/>
                    <a:pt x="87" y="67"/>
                    <a:pt x="89" y="65"/>
                  </a:cubicBezTo>
                  <a:close/>
                  <a:moveTo>
                    <a:pt x="83" y="68"/>
                  </a:moveTo>
                  <a:cubicBezTo>
                    <a:pt x="82" y="68"/>
                    <a:pt x="82" y="68"/>
                    <a:pt x="82" y="69"/>
                  </a:cubicBezTo>
                  <a:cubicBezTo>
                    <a:pt x="81" y="70"/>
                    <a:pt x="79" y="71"/>
                    <a:pt x="78" y="72"/>
                  </a:cubicBezTo>
                  <a:cubicBezTo>
                    <a:pt x="78" y="71"/>
                    <a:pt x="79" y="71"/>
                    <a:pt x="79" y="70"/>
                  </a:cubicBezTo>
                  <a:cubicBezTo>
                    <a:pt x="80" y="69"/>
                    <a:pt x="81" y="69"/>
                    <a:pt x="83" y="68"/>
                  </a:cubicBezTo>
                  <a:close/>
                  <a:moveTo>
                    <a:pt x="78" y="74"/>
                  </a:moveTo>
                  <a:cubicBezTo>
                    <a:pt x="77" y="76"/>
                    <a:pt x="76" y="77"/>
                    <a:pt x="75" y="79"/>
                  </a:cubicBezTo>
                  <a:cubicBezTo>
                    <a:pt x="74" y="80"/>
                    <a:pt x="73" y="81"/>
                    <a:pt x="72" y="82"/>
                  </a:cubicBezTo>
                  <a:cubicBezTo>
                    <a:pt x="73" y="81"/>
                    <a:pt x="73" y="79"/>
                    <a:pt x="74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6"/>
                    <a:pt x="77" y="75"/>
                    <a:pt x="78" y="74"/>
                  </a:cubicBezTo>
                  <a:close/>
                  <a:moveTo>
                    <a:pt x="74" y="83"/>
                  </a:moveTo>
                  <a:cubicBezTo>
                    <a:pt x="76" y="81"/>
                    <a:pt x="79" y="78"/>
                    <a:pt x="82" y="76"/>
                  </a:cubicBezTo>
                  <a:cubicBezTo>
                    <a:pt x="82" y="76"/>
                    <a:pt x="82" y="77"/>
                    <a:pt x="82" y="77"/>
                  </a:cubicBezTo>
                  <a:cubicBezTo>
                    <a:pt x="78" y="80"/>
                    <a:pt x="75" y="82"/>
                    <a:pt x="72" y="85"/>
                  </a:cubicBezTo>
                  <a:cubicBezTo>
                    <a:pt x="72" y="84"/>
                    <a:pt x="73" y="84"/>
                    <a:pt x="74" y="83"/>
                  </a:cubicBezTo>
                  <a:close/>
                  <a:moveTo>
                    <a:pt x="81" y="75"/>
                  </a:moveTo>
                  <a:cubicBezTo>
                    <a:pt x="86" y="70"/>
                    <a:pt x="92" y="65"/>
                    <a:pt x="97" y="60"/>
                  </a:cubicBezTo>
                  <a:cubicBezTo>
                    <a:pt x="97" y="60"/>
                    <a:pt x="98" y="60"/>
                    <a:pt x="98" y="59"/>
                  </a:cubicBezTo>
                  <a:cubicBezTo>
                    <a:pt x="98" y="60"/>
                    <a:pt x="98" y="60"/>
                    <a:pt x="97" y="61"/>
                  </a:cubicBezTo>
                  <a:cubicBezTo>
                    <a:pt x="94" y="64"/>
                    <a:pt x="91" y="66"/>
                    <a:pt x="88" y="69"/>
                  </a:cubicBezTo>
                  <a:cubicBezTo>
                    <a:pt x="86" y="71"/>
                    <a:pt x="83" y="73"/>
                    <a:pt x="81" y="75"/>
                  </a:cubicBezTo>
                  <a:close/>
                  <a:moveTo>
                    <a:pt x="90" y="70"/>
                  </a:moveTo>
                  <a:cubicBezTo>
                    <a:pt x="92" y="69"/>
                    <a:pt x="93" y="67"/>
                    <a:pt x="94" y="66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3" y="68"/>
                    <a:pt x="91" y="69"/>
                    <a:pt x="90" y="70"/>
                  </a:cubicBezTo>
                  <a:cubicBezTo>
                    <a:pt x="90" y="70"/>
                    <a:pt x="90" y="70"/>
                    <a:pt x="90" y="70"/>
                  </a:cubicBezTo>
                  <a:close/>
                  <a:moveTo>
                    <a:pt x="97" y="58"/>
                  </a:moveTo>
                  <a:cubicBezTo>
                    <a:pt x="93" y="60"/>
                    <a:pt x="89" y="63"/>
                    <a:pt x="86" y="66"/>
                  </a:cubicBezTo>
                  <a:cubicBezTo>
                    <a:pt x="86" y="66"/>
                    <a:pt x="86" y="65"/>
                    <a:pt x="86" y="65"/>
                  </a:cubicBezTo>
                  <a:cubicBezTo>
                    <a:pt x="90" y="62"/>
                    <a:pt x="95" y="59"/>
                    <a:pt x="99" y="56"/>
                  </a:cubicBezTo>
                  <a:cubicBezTo>
                    <a:pt x="98" y="57"/>
                    <a:pt x="98" y="57"/>
                    <a:pt x="97" y="58"/>
                  </a:cubicBezTo>
                  <a:close/>
                  <a:moveTo>
                    <a:pt x="70" y="69"/>
                  </a:moveTo>
                  <a:cubicBezTo>
                    <a:pt x="69" y="69"/>
                    <a:pt x="69" y="70"/>
                    <a:pt x="69" y="70"/>
                  </a:cubicBezTo>
                  <a:cubicBezTo>
                    <a:pt x="68" y="71"/>
                    <a:pt x="67" y="72"/>
                    <a:pt x="65" y="73"/>
                  </a:cubicBezTo>
                  <a:cubicBezTo>
                    <a:pt x="66" y="73"/>
                    <a:pt x="66" y="72"/>
                    <a:pt x="66" y="72"/>
                  </a:cubicBezTo>
                  <a:cubicBezTo>
                    <a:pt x="67" y="71"/>
                    <a:pt x="68" y="70"/>
                    <a:pt x="70" y="69"/>
                  </a:cubicBezTo>
                  <a:close/>
                  <a:moveTo>
                    <a:pt x="69" y="67"/>
                  </a:moveTo>
                  <a:cubicBezTo>
                    <a:pt x="70" y="66"/>
                    <a:pt x="71" y="64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2" y="64"/>
                    <a:pt x="72" y="65"/>
                  </a:cubicBezTo>
                  <a:cubicBezTo>
                    <a:pt x="71" y="66"/>
                    <a:pt x="70" y="67"/>
                    <a:pt x="69" y="67"/>
                  </a:cubicBezTo>
                  <a:close/>
                  <a:moveTo>
                    <a:pt x="73" y="67"/>
                  </a:moveTo>
                  <a:cubicBezTo>
                    <a:pt x="73" y="66"/>
                    <a:pt x="73" y="66"/>
                    <a:pt x="73" y="66"/>
                  </a:cubicBezTo>
                  <a:cubicBezTo>
                    <a:pt x="75" y="65"/>
                    <a:pt x="77" y="63"/>
                    <a:pt x="78" y="62"/>
                  </a:cubicBezTo>
                  <a:cubicBezTo>
                    <a:pt x="76" y="63"/>
                    <a:pt x="75" y="65"/>
                    <a:pt x="73" y="67"/>
                  </a:cubicBezTo>
                  <a:close/>
                  <a:moveTo>
                    <a:pt x="72" y="60"/>
                  </a:moveTo>
                  <a:cubicBezTo>
                    <a:pt x="71" y="61"/>
                    <a:pt x="69" y="63"/>
                    <a:pt x="68" y="65"/>
                  </a:cubicBezTo>
                  <a:cubicBezTo>
                    <a:pt x="65" y="67"/>
                    <a:pt x="62" y="70"/>
                    <a:pt x="59" y="73"/>
                  </a:cubicBezTo>
                  <a:cubicBezTo>
                    <a:pt x="60" y="72"/>
                    <a:pt x="61" y="70"/>
                    <a:pt x="62" y="69"/>
                  </a:cubicBezTo>
                  <a:cubicBezTo>
                    <a:pt x="66" y="65"/>
                    <a:pt x="70" y="61"/>
                    <a:pt x="75" y="57"/>
                  </a:cubicBezTo>
                  <a:cubicBezTo>
                    <a:pt x="74" y="58"/>
                    <a:pt x="73" y="59"/>
                    <a:pt x="72" y="60"/>
                  </a:cubicBezTo>
                  <a:close/>
                  <a:moveTo>
                    <a:pt x="60" y="68"/>
                  </a:moveTo>
                  <a:cubicBezTo>
                    <a:pt x="60" y="69"/>
                    <a:pt x="59" y="69"/>
                    <a:pt x="58" y="70"/>
                  </a:cubicBezTo>
                  <a:cubicBezTo>
                    <a:pt x="58" y="69"/>
                    <a:pt x="58" y="68"/>
                    <a:pt x="58" y="67"/>
                  </a:cubicBezTo>
                  <a:cubicBezTo>
                    <a:pt x="60" y="66"/>
                    <a:pt x="61" y="65"/>
                    <a:pt x="62" y="64"/>
                  </a:cubicBezTo>
                  <a:cubicBezTo>
                    <a:pt x="63" y="63"/>
                    <a:pt x="63" y="63"/>
                    <a:pt x="64" y="62"/>
                  </a:cubicBezTo>
                  <a:cubicBezTo>
                    <a:pt x="65" y="62"/>
                    <a:pt x="65" y="61"/>
                    <a:pt x="66" y="60"/>
                  </a:cubicBezTo>
                  <a:cubicBezTo>
                    <a:pt x="64" y="63"/>
                    <a:pt x="62" y="65"/>
                    <a:pt x="60" y="68"/>
                  </a:cubicBezTo>
                  <a:close/>
                  <a:moveTo>
                    <a:pt x="67" y="68"/>
                  </a:moveTo>
                  <a:cubicBezTo>
                    <a:pt x="66" y="69"/>
                    <a:pt x="65" y="70"/>
                    <a:pt x="64" y="72"/>
                  </a:cubicBezTo>
                  <a:cubicBezTo>
                    <a:pt x="62" y="74"/>
                    <a:pt x="59" y="76"/>
                    <a:pt x="57" y="79"/>
                  </a:cubicBezTo>
                  <a:cubicBezTo>
                    <a:pt x="57" y="79"/>
                    <a:pt x="57" y="79"/>
                    <a:pt x="57" y="78"/>
                  </a:cubicBezTo>
                  <a:cubicBezTo>
                    <a:pt x="60" y="75"/>
                    <a:pt x="63" y="72"/>
                    <a:pt x="67" y="68"/>
                  </a:cubicBezTo>
                  <a:close/>
                  <a:moveTo>
                    <a:pt x="64" y="77"/>
                  </a:moveTo>
                  <a:cubicBezTo>
                    <a:pt x="63" y="79"/>
                    <a:pt x="62" y="81"/>
                    <a:pt x="60" y="83"/>
                  </a:cubicBezTo>
                  <a:cubicBezTo>
                    <a:pt x="59" y="84"/>
                    <a:pt x="58" y="85"/>
                    <a:pt x="58" y="85"/>
                  </a:cubicBezTo>
                  <a:cubicBezTo>
                    <a:pt x="59" y="84"/>
                    <a:pt x="60" y="82"/>
                    <a:pt x="61" y="80"/>
                  </a:cubicBezTo>
                  <a:cubicBezTo>
                    <a:pt x="62" y="79"/>
                    <a:pt x="63" y="78"/>
                    <a:pt x="64" y="77"/>
                  </a:cubicBezTo>
                  <a:close/>
                  <a:moveTo>
                    <a:pt x="58" y="90"/>
                  </a:moveTo>
                  <a:cubicBezTo>
                    <a:pt x="58" y="90"/>
                    <a:pt x="58" y="89"/>
                    <a:pt x="59" y="8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9" y="88"/>
                    <a:pt x="60" y="88"/>
                    <a:pt x="60" y="87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2" y="85"/>
                    <a:pt x="64" y="82"/>
                    <a:pt x="67" y="80"/>
                  </a:cubicBezTo>
                  <a:cubicBezTo>
                    <a:pt x="70" y="78"/>
                    <a:pt x="72" y="75"/>
                    <a:pt x="75" y="73"/>
                  </a:cubicBezTo>
                  <a:cubicBezTo>
                    <a:pt x="75" y="74"/>
                    <a:pt x="74" y="75"/>
                    <a:pt x="74" y="76"/>
                  </a:cubicBezTo>
                  <a:cubicBezTo>
                    <a:pt x="68" y="81"/>
                    <a:pt x="63" y="86"/>
                    <a:pt x="57" y="91"/>
                  </a:cubicBezTo>
                  <a:cubicBezTo>
                    <a:pt x="57" y="91"/>
                    <a:pt x="58" y="90"/>
                    <a:pt x="58" y="90"/>
                  </a:cubicBezTo>
                  <a:close/>
                  <a:moveTo>
                    <a:pt x="67" y="115"/>
                  </a:moveTo>
                  <a:cubicBezTo>
                    <a:pt x="67" y="115"/>
                    <a:pt x="67" y="114"/>
                    <a:pt x="66" y="113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8" y="113"/>
                    <a:pt x="68" y="114"/>
                    <a:pt x="68" y="114"/>
                  </a:cubicBezTo>
                  <a:cubicBezTo>
                    <a:pt x="67" y="114"/>
                    <a:pt x="67" y="115"/>
                    <a:pt x="67" y="115"/>
                  </a:cubicBezTo>
                  <a:close/>
                  <a:moveTo>
                    <a:pt x="68" y="133"/>
                  </a:moveTo>
                  <a:cubicBezTo>
                    <a:pt x="67" y="134"/>
                    <a:pt x="67" y="135"/>
                    <a:pt x="66" y="135"/>
                  </a:cubicBezTo>
                  <a:cubicBezTo>
                    <a:pt x="66" y="135"/>
                    <a:pt x="66" y="135"/>
                    <a:pt x="66" y="135"/>
                  </a:cubicBezTo>
                  <a:cubicBezTo>
                    <a:pt x="66" y="134"/>
                    <a:pt x="67" y="134"/>
                    <a:pt x="67" y="133"/>
                  </a:cubicBezTo>
                  <a:cubicBezTo>
                    <a:pt x="67" y="133"/>
                    <a:pt x="67" y="133"/>
                    <a:pt x="67" y="133"/>
                  </a:cubicBezTo>
                  <a:cubicBezTo>
                    <a:pt x="67" y="133"/>
                    <a:pt x="67" y="133"/>
                    <a:pt x="68" y="133"/>
                  </a:cubicBezTo>
                  <a:close/>
                  <a:moveTo>
                    <a:pt x="64" y="150"/>
                  </a:moveTo>
                  <a:cubicBezTo>
                    <a:pt x="64" y="150"/>
                    <a:pt x="64" y="149"/>
                    <a:pt x="63" y="149"/>
                  </a:cubicBezTo>
                  <a:cubicBezTo>
                    <a:pt x="64" y="148"/>
                    <a:pt x="64" y="147"/>
                    <a:pt x="65" y="146"/>
                  </a:cubicBezTo>
                  <a:cubicBezTo>
                    <a:pt x="65" y="147"/>
                    <a:pt x="65" y="147"/>
                    <a:pt x="65" y="148"/>
                  </a:cubicBezTo>
                  <a:cubicBezTo>
                    <a:pt x="65" y="148"/>
                    <a:pt x="64" y="149"/>
                    <a:pt x="64" y="150"/>
                  </a:cubicBezTo>
                  <a:close/>
                  <a:moveTo>
                    <a:pt x="64" y="163"/>
                  </a:moveTo>
                  <a:cubicBezTo>
                    <a:pt x="64" y="163"/>
                    <a:pt x="64" y="163"/>
                    <a:pt x="63" y="163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63" y="162"/>
                    <a:pt x="64" y="162"/>
                    <a:pt x="64" y="162"/>
                  </a:cubicBezTo>
                  <a:cubicBezTo>
                    <a:pt x="64" y="162"/>
                    <a:pt x="64" y="162"/>
                    <a:pt x="64" y="163"/>
                  </a:cubicBezTo>
                  <a:close/>
                  <a:moveTo>
                    <a:pt x="65" y="122"/>
                  </a:moveTo>
                  <a:cubicBezTo>
                    <a:pt x="65" y="121"/>
                    <a:pt x="65" y="121"/>
                    <a:pt x="65" y="121"/>
                  </a:cubicBezTo>
                  <a:cubicBezTo>
                    <a:pt x="65" y="121"/>
                    <a:pt x="65" y="120"/>
                    <a:pt x="65" y="120"/>
                  </a:cubicBezTo>
                  <a:cubicBezTo>
                    <a:pt x="65" y="120"/>
                    <a:pt x="65" y="120"/>
                    <a:pt x="65" y="121"/>
                  </a:cubicBezTo>
                  <a:cubicBezTo>
                    <a:pt x="65" y="121"/>
                    <a:pt x="65" y="121"/>
                    <a:pt x="65" y="122"/>
                  </a:cubicBezTo>
                  <a:close/>
                  <a:moveTo>
                    <a:pt x="65" y="110"/>
                  </a:moveTo>
                  <a:cubicBezTo>
                    <a:pt x="66" y="109"/>
                    <a:pt x="66" y="109"/>
                    <a:pt x="67" y="108"/>
                  </a:cubicBezTo>
                  <a:cubicBezTo>
                    <a:pt x="67" y="109"/>
                    <a:pt x="67" y="110"/>
                    <a:pt x="67" y="111"/>
                  </a:cubicBezTo>
                  <a:cubicBezTo>
                    <a:pt x="67" y="111"/>
                    <a:pt x="66" y="111"/>
                    <a:pt x="66" y="112"/>
                  </a:cubicBezTo>
                  <a:cubicBezTo>
                    <a:pt x="66" y="111"/>
                    <a:pt x="66" y="110"/>
                    <a:pt x="65" y="110"/>
                  </a:cubicBezTo>
                  <a:close/>
                  <a:moveTo>
                    <a:pt x="67" y="86"/>
                  </a:moveTo>
                  <a:cubicBezTo>
                    <a:pt x="67" y="86"/>
                    <a:pt x="67" y="86"/>
                    <a:pt x="67" y="8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7" y="85"/>
                    <a:pt x="66" y="85"/>
                    <a:pt x="66" y="85"/>
                  </a:cubicBezTo>
                  <a:cubicBezTo>
                    <a:pt x="67" y="84"/>
                    <a:pt x="69" y="82"/>
                    <a:pt x="70" y="81"/>
                  </a:cubicBezTo>
                  <a:cubicBezTo>
                    <a:pt x="70" y="82"/>
                    <a:pt x="69" y="83"/>
                    <a:pt x="69" y="83"/>
                  </a:cubicBezTo>
                  <a:cubicBezTo>
                    <a:pt x="68" y="84"/>
                    <a:pt x="68" y="85"/>
                    <a:pt x="67" y="86"/>
                  </a:cubicBezTo>
                  <a:close/>
                  <a:moveTo>
                    <a:pt x="65" y="93"/>
                  </a:moveTo>
                  <a:cubicBezTo>
                    <a:pt x="66" y="94"/>
                    <a:pt x="66" y="96"/>
                    <a:pt x="66" y="97"/>
                  </a:cubicBezTo>
                  <a:cubicBezTo>
                    <a:pt x="65" y="98"/>
                    <a:pt x="64" y="98"/>
                    <a:pt x="63" y="99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4" y="96"/>
                    <a:pt x="65" y="94"/>
                    <a:pt x="65" y="93"/>
                  </a:cubicBezTo>
                  <a:cubicBezTo>
                    <a:pt x="65" y="93"/>
                    <a:pt x="65" y="93"/>
                    <a:pt x="65" y="93"/>
                  </a:cubicBezTo>
                  <a:close/>
                  <a:moveTo>
                    <a:pt x="63" y="131"/>
                  </a:moveTo>
                  <a:cubicBezTo>
                    <a:pt x="63" y="132"/>
                    <a:pt x="63" y="132"/>
                    <a:pt x="62" y="132"/>
                  </a:cubicBezTo>
                  <a:cubicBezTo>
                    <a:pt x="62" y="132"/>
                    <a:pt x="62" y="131"/>
                    <a:pt x="62" y="130"/>
                  </a:cubicBezTo>
                  <a:cubicBezTo>
                    <a:pt x="62" y="130"/>
                    <a:pt x="62" y="129"/>
                    <a:pt x="62" y="129"/>
                  </a:cubicBezTo>
                  <a:cubicBezTo>
                    <a:pt x="63" y="129"/>
                    <a:pt x="63" y="130"/>
                    <a:pt x="63" y="131"/>
                  </a:cubicBezTo>
                  <a:close/>
                  <a:moveTo>
                    <a:pt x="63" y="159"/>
                  </a:moveTo>
                  <a:cubicBezTo>
                    <a:pt x="63" y="159"/>
                    <a:pt x="63" y="159"/>
                    <a:pt x="63" y="159"/>
                  </a:cubicBezTo>
                  <a:cubicBezTo>
                    <a:pt x="63" y="160"/>
                    <a:pt x="62" y="160"/>
                    <a:pt x="62" y="161"/>
                  </a:cubicBezTo>
                  <a:cubicBezTo>
                    <a:pt x="62" y="160"/>
                    <a:pt x="62" y="160"/>
                    <a:pt x="62" y="160"/>
                  </a:cubicBezTo>
                  <a:cubicBezTo>
                    <a:pt x="62" y="159"/>
                    <a:pt x="63" y="159"/>
                    <a:pt x="63" y="159"/>
                  </a:cubicBezTo>
                  <a:close/>
                  <a:moveTo>
                    <a:pt x="64" y="168"/>
                  </a:moveTo>
                  <a:cubicBezTo>
                    <a:pt x="64" y="169"/>
                    <a:pt x="65" y="170"/>
                    <a:pt x="66" y="17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5" y="172"/>
                    <a:pt x="65" y="172"/>
                    <a:pt x="65" y="172"/>
                  </a:cubicBezTo>
                  <a:cubicBezTo>
                    <a:pt x="64" y="171"/>
                    <a:pt x="64" y="170"/>
                    <a:pt x="63" y="169"/>
                  </a:cubicBezTo>
                  <a:cubicBezTo>
                    <a:pt x="63" y="168"/>
                    <a:pt x="63" y="168"/>
                    <a:pt x="64" y="168"/>
                  </a:cubicBezTo>
                  <a:close/>
                  <a:moveTo>
                    <a:pt x="65" y="153"/>
                  </a:moveTo>
                  <a:cubicBezTo>
                    <a:pt x="65" y="153"/>
                    <a:pt x="65" y="152"/>
                    <a:pt x="64" y="152"/>
                  </a:cubicBezTo>
                  <a:cubicBezTo>
                    <a:pt x="65" y="151"/>
                    <a:pt x="65" y="151"/>
                    <a:pt x="66" y="150"/>
                  </a:cubicBezTo>
                  <a:cubicBezTo>
                    <a:pt x="66" y="151"/>
                    <a:pt x="66" y="152"/>
                    <a:pt x="66" y="153"/>
                  </a:cubicBezTo>
                  <a:cubicBezTo>
                    <a:pt x="66" y="153"/>
                    <a:pt x="65" y="153"/>
                    <a:pt x="65" y="153"/>
                  </a:cubicBezTo>
                  <a:close/>
                  <a:moveTo>
                    <a:pt x="66" y="124"/>
                  </a:moveTo>
                  <a:cubicBezTo>
                    <a:pt x="66" y="124"/>
                    <a:pt x="66" y="124"/>
                    <a:pt x="66" y="123"/>
                  </a:cubicBezTo>
                  <a:cubicBezTo>
                    <a:pt x="67" y="124"/>
                    <a:pt x="67" y="124"/>
                    <a:pt x="67" y="125"/>
                  </a:cubicBezTo>
                  <a:cubicBezTo>
                    <a:pt x="67" y="125"/>
                    <a:pt x="67" y="125"/>
                    <a:pt x="66" y="126"/>
                  </a:cubicBezTo>
                  <a:cubicBezTo>
                    <a:pt x="66" y="125"/>
                    <a:pt x="66" y="125"/>
                    <a:pt x="66" y="124"/>
                  </a:cubicBezTo>
                  <a:close/>
                  <a:moveTo>
                    <a:pt x="67" y="179"/>
                  </a:moveTo>
                  <a:cubicBezTo>
                    <a:pt x="67" y="179"/>
                    <a:pt x="67" y="179"/>
                    <a:pt x="67" y="179"/>
                  </a:cubicBezTo>
                  <a:cubicBezTo>
                    <a:pt x="67" y="180"/>
                    <a:pt x="68" y="180"/>
                    <a:pt x="68" y="179"/>
                  </a:cubicBezTo>
                  <a:cubicBezTo>
                    <a:pt x="68" y="179"/>
                    <a:pt x="68" y="179"/>
                    <a:pt x="68" y="179"/>
                  </a:cubicBezTo>
                  <a:cubicBezTo>
                    <a:pt x="68" y="180"/>
                    <a:pt x="67" y="180"/>
                    <a:pt x="67" y="180"/>
                  </a:cubicBezTo>
                  <a:cubicBezTo>
                    <a:pt x="67" y="180"/>
                    <a:pt x="66" y="179"/>
                    <a:pt x="66" y="178"/>
                  </a:cubicBezTo>
                  <a:cubicBezTo>
                    <a:pt x="66" y="179"/>
                    <a:pt x="66" y="179"/>
                    <a:pt x="67" y="179"/>
                  </a:cubicBezTo>
                  <a:close/>
                  <a:moveTo>
                    <a:pt x="67" y="170"/>
                  </a:moveTo>
                  <a:cubicBezTo>
                    <a:pt x="67" y="169"/>
                    <a:pt x="67" y="169"/>
                    <a:pt x="67" y="168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68" y="167"/>
                    <a:pt x="68" y="167"/>
                    <a:pt x="69" y="167"/>
                  </a:cubicBezTo>
                  <a:cubicBezTo>
                    <a:pt x="69" y="168"/>
                    <a:pt x="69" y="168"/>
                    <a:pt x="69" y="169"/>
                  </a:cubicBezTo>
                  <a:cubicBezTo>
                    <a:pt x="69" y="169"/>
                    <a:pt x="68" y="170"/>
                    <a:pt x="68" y="170"/>
                  </a:cubicBezTo>
                  <a:cubicBezTo>
                    <a:pt x="68" y="170"/>
                    <a:pt x="68" y="170"/>
                    <a:pt x="67" y="170"/>
                  </a:cubicBezTo>
                  <a:close/>
                  <a:moveTo>
                    <a:pt x="68" y="145"/>
                  </a:moveTo>
                  <a:cubicBezTo>
                    <a:pt x="68" y="144"/>
                    <a:pt x="68" y="144"/>
                    <a:pt x="68" y="143"/>
                  </a:cubicBezTo>
                  <a:cubicBezTo>
                    <a:pt x="69" y="143"/>
                    <a:pt x="70" y="142"/>
                    <a:pt x="71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0" y="143"/>
                    <a:pt x="69" y="144"/>
                    <a:pt x="68" y="145"/>
                  </a:cubicBezTo>
                  <a:close/>
                  <a:moveTo>
                    <a:pt x="68" y="90"/>
                  </a:moveTo>
                  <a:cubicBezTo>
                    <a:pt x="71" y="88"/>
                    <a:pt x="74" y="85"/>
                    <a:pt x="77" y="83"/>
                  </a:cubicBezTo>
                  <a:cubicBezTo>
                    <a:pt x="74" y="86"/>
                    <a:pt x="72" y="90"/>
                    <a:pt x="69" y="94"/>
                  </a:cubicBezTo>
                  <a:cubicBezTo>
                    <a:pt x="69" y="93"/>
                    <a:pt x="68" y="92"/>
                    <a:pt x="68" y="90"/>
                  </a:cubicBezTo>
                  <a:close/>
                  <a:moveTo>
                    <a:pt x="83" y="77"/>
                  </a:moveTo>
                  <a:cubicBezTo>
                    <a:pt x="86" y="75"/>
                    <a:pt x="89" y="73"/>
                    <a:pt x="92" y="71"/>
                  </a:cubicBezTo>
                  <a:cubicBezTo>
                    <a:pt x="90" y="73"/>
                    <a:pt x="89" y="75"/>
                    <a:pt x="87" y="78"/>
                  </a:cubicBezTo>
                  <a:cubicBezTo>
                    <a:pt x="83" y="82"/>
                    <a:pt x="78" y="86"/>
                    <a:pt x="74" y="90"/>
                  </a:cubicBezTo>
                  <a:cubicBezTo>
                    <a:pt x="77" y="86"/>
                    <a:pt x="80" y="82"/>
                    <a:pt x="83" y="77"/>
                  </a:cubicBezTo>
                  <a:close/>
                  <a:moveTo>
                    <a:pt x="78" y="104"/>
                  </a:moveTo>
                  <a:cubicBezTo>
                    <a:pt x="81" y="101"/>
                    <a:pt x="84" y="98"/>
                    <a:pt x="87" y="95"/>
                  </a:cubicBezTo>
                  <a:cubicBezTo>
                    <a:pt x="85" y="100"/>
                    <a:pt x="82" y="104"/>
                    <a:pt x="79" y="108"/>
                  </a:cubicBezTo>
                  <a:cubicBezTo>
                    <a:pt x="78" y="109"/>
                    <a:pt x="76" y="110"/>
                    <a:pt x="75" y="111"/>
                  </a:cubicBezTo>
                  <a:cubicBezTo>
                    <a:pt x="76" y="109"/>
                    <a:pt x="77" y="107"/>
                    <a:pt x="78" y="105"/>
                  </a:cubicBezTo>
                  <a:cubicBezTo>
                    <a:pt x="78" y="104"/>
                    <a:pt x="78" y="104"/>
                    <a:pt x="78" y="104"/>
                  </a:cubicBezTo>
                  <a:close/>
                  <a:moveTo>
                    <a:pt x="93" y="90"/>
                  </a:moveTo>
                  <a:cubicBezTo>
                    <a:pt x="97" y="87"/>
                    <a:pt x="100" y="84"/>
                    <a:pt x="103" y="80"/>
                  </a:cubicBezTo>
                  <a:cubicBezTo>
                    <a:pt x="104" y="80"/>
                    <a:pt x="104" y="80"/>
                    <a:pt x="104" y="80"/>
                  </a:cubicBezTo>
                  <a:cubicBezTo>
                    <a:pt x="99" y="86"/>
                    <a:pt x="93" y="93"/>
                    <a:pt x="87" y="99"/>
                  </a:cubicBezTo>
                  <a:cubicBezTo>
                    <a:pt x="87" y="100"/>
                    <a:pt x="86" y="101"/>
                    <a:pt x="85" y="102"/>
                  </a:cubicBezTo>
                  <a:cubicBezTo>
                    <a:pt x="88" y="98"/>
                    <a:pt x="90" y="94"/>
                    <a:pt x="93" y="90"/>
                  </a:cubicBezTo>
                  <a:close/>
                  <a:moveTo>
                    <a:pt x="101" y="79"/>
                  </a:moveTo>
                  <a:cubicBezTo>
                    <a:pt x="102" y="78"/>
                    <a:pt x="102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7"/>
                    <a:pt x="103" y="77"/>
                    <a:pt x="104" y="77"/>
                  </a:cubicBezTo>
                  <a:cubicBezTo>
                    <a:pt x="103" y="78"/>
                    <a:pt x="102" y="78"/>
                    <a:pt x="101" y="79"/>
                  </a:cubicBezTo>
                  <a:close/>
                  <a:moveTo>
                    <a:pt x="102" y="68"/>
                  </a:moveTo>
                  <a:cubicBezTo>
                    <a:pt x="103" y="67"/>
                    <a:pt x="103" y="65"/>
                    <a:pt x="104" y="64"/>
                  </a:cubicBezTo>
                  <a:cubicBezTo>
                    <a:pt x="108" y="61"/>
                    <a:pt x="112" y="57"/>
                    <a:pt x="116" y="54"/>
                  </a:cubicBezTo>
                  <a:cubicBezTo>
                    <a:pt x="116" y="54"/>
                    <a:pt x="116" y="55"/>
                    <a:pt x="116" y="55"/>
                  </a:cubicBezTo>
                  <a:cubicBezTo>
                    <a:pt x="116" y="55"/>
                    <a:pt x="115" y="55"/>
                    <a:pt x="115" y="55"/>
                  </a:cubicBezTo>
                  <a:cubicBezTo>
                    <a:pt x="111" y="59"/>
                    <a:pt x="106" y="63"/>
                    <a:pt x="102" y="68"/>
                  </a:cubicBezTo>
                  <a:close/>
                  <a:moveTo>
                    <a:pt x="106" y="60"/>
                  </a:moveTo>
                  <a:cubicBezTo>
                    <a:pt x="106" y="60"/>
                    <a:pt x="106" y="60"/>
                    <a:pt x="106" y="60"/>
                  </a:cubicBezTo>
                  <a:cubicBezTo>
                    <a:pt x="107" y="59"/>
                    <a:pt x="108" y="58"/>
                    <a:pt x="110" y="57"/>
                  </a:cubicBezTo>
                  <a:cubicBezTo>
                    <a:pt x="108" y="58"/>
                    <a:pt x="107" y="59"/>
                    <a:pt x="106" y="60"/>
                  </a:cubicBezTo>
                  <a:close/>
                  <a:moveTo>
                    <a:pt x="107" y="57"/>
                  </a:moveTo>
                  <a:cubicBezTo>
                    <a:pt x="107" y="57"/>
                    <a:pt x="107" y="56"/>
                    <a:pt x="108" y="56"/>
                  </a:cubicBezTo>
                  <a:cubicBezTo>
                    <a:pt x="108" y="56"/>
                    <a:pt x="108" y="56"/>
                    <a:pt x="108" y="55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09" y="54"/>
                    <a:pt x="110" y="54"/>
                    <a:pt x="112" y="54"/>
                  </a:cubicBezTo>
                  <a:cubicBezTo>
                    <a:pt x="110" y="55"/>
                    <a:pt x="109" y="56"/>
                    <a:pt x="107" y="57"/>
                  </a:cubicBezTo>
                  <a:close/>
                  <a:moveTo>
                    <a:pt x="101" y="53"/>
                  </a:moveTo>
                  <a:cubicBezTo>
                    <a:pt x="97" y="56"/>
                    <a:pt x="92" y="59"/>
                    <a:pt x="88" y="62"/>
                  </a:cubicBezTo>
                  <a:cubicBezTo>
                    <a:pt x="88" y="62"/>
                    <a:pt x="88" y="61"/>
                    <a:pt x="88" y="61"/>
                  </a:cubicBezTo>
                  <a:cubicBezTo>
                    <a:pt x="93" y="57"/>
                    <a:pt x="98" y="53"/>
                    <a:pt x="103" y="49"/>
                  </a:cubicBezTo>
                  <a:cubicBezTo>
                    <a:pt x="102" y="50"/>
                    <a:pt x="102" y="52"/>
                    <a:pt x="101" y="53"/>
                  </a:cubicBezTo>
                  <a:close/>
                  <a:moveTo>
                    <a:pt x="90" y="57"/>
                  </a:moveTo>
                  <a:cubicBezTo>
                    <a:pt x="90" y="57"/>
                    <a:pt x="90" y="56"/>
                    <a:pt x="90" y="56"/>
                  </a:cubicBezTo>
                  <a:cubicBezTo>
                    <a:pt x="94" y="52"/>
                    <a:pt x="99" y="49"/>
                    <a:pt x="104" y="46"/>
                  </a:cubicBezTo>
                  <a:cubicBezTo>
                    <a:pt x="104" y="46"/>
                    <a:pt x="104" y="46"/>
                    <a:pt x="104" y="46"/>
                  </a:cubicBezTo>
                  <a:cubicBezTo>
                    <a:pt x="99" y="50"/>
                    <a:pt x="95" y="53"/>
                    <a:pt x="90" y="57"/>
                  </a:cubicBezTo>
                  <a:close/>
                  <a:moveTo>
                    <a:pt x="76" y="54"/>
                  </a:moveTo>
                  <a:cubicBezTo>
                    <a:pt x="73" y="56"/>
                    <a:pt x="70" y="59"/>
                    <a:pt x="67" y="62"/>
                  </a:cubicBezTo>
                  <a:cubicBezTo>
                    <a:pt x="70" y="59"/>
                    <a:pt x="72" y="56"/>
                    <a:pt x="75" y="53"/>
                  </a:cubicBezTo>
                  <a:cubicBezTo>
                    <a:pt x="75" y="53"/>
                    <a:pt x="76" y="53"/>
                    <a:pt x="76" y="53"/>
                  </a:cubicBezTo>
                  <a:cubicBezTo>
                    <a:pt x="76" y="53"/>
                    <a:pt x="76" y="53"/>
                    <a:pt x="76" y="54"/>
                  </a:cubicBezTo>
                  <a:close/>
                  <a:moveTo>
                    <a:pt x="61" y="63"/>
                  </a:moveTo>
                  <a:cubicBezTo>
                    <a:pt x="60" y="63"/>
                    <a:pt x="59" y="64"/>
                    <a:pt x="58" y="65"/>
                  </a:cubicBezTo>
                  <a:cubicBezTo>
                    <a:pt x="58" y="65"/>
                    <a:pt x="58" y="65"/>
                    <a:pt x="58" y="64"/>
                  </a:cubicBezTo>
                  <a:cubicBezTo>
                    <a:pt x="62" y="60"/>
                    <a:pt x="66" y="56"/>
                    <a:pt x="69" y="52"/>
                  </a:cubicBezTo>
                  <a:cubicBezTo>
                    <a:pt x="72" y="50"/>
                    <a:pt x="74" y="48"/>
                    <a:pt x="77" y="46"/>
                  </a:cubicBezTo>
                  <a:cubicBezTo>
                    <a:pt x="72" y="52"/>
                    <a:pt x="66" y="58"/>
                    <a:pt x="61" y="63"/>
                  </a:cubicBezTo>
                  <a:close/>
                  <a:moveTo>
                    <a:pt x="61" y="57"/>
                  </a:moveTo>
                  <a:cubicBezTo>
                    <a:pt x="60" y="58"/>
                    <a:pt x="59" y="59"/>
                    <a:pt x="58" y="60"/>
                  </a:cubicBezTo>
                  <a:cubicBezTo>
                    <a:pt x="58" y="60"/>
                    <a:pt x="58" y="60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9" y="58"/>
                    <a:pt x="61" y="57"/>
                    <a:pt x="62" y="57"/>
                  </a:cubicBezTo>
                  <a:lnTo>
                    <a:pt x="61" y="57"/>
                  </a:lnTo>
                  <a:close/>
                  <a:moveTo>
                    <a:pt x="57" y="61"/>
                  </a:moveTo>
                  <a:cubicBezTo>
                    <a:pt x="55" y="63"/>
                    <a:pt x="53" y="64"/>
                    <a:pt x="51" y="66"/>
                  </a:cubicBezTo>
                  <a:cubicBezTo>
                    <a:pt x="53" y="64"/>
                    <a:pt x="55" y="62"/>
                    <a:pt x="56" y="61"/>
                  </a:cubicBezTo>
                  <a:cubicBezTo>
                    <a:pt x="56" y="61"/>
                    <a:pt x="56" y="61"/>
                    <a:pt x="57" y="61"/>
                  </a:cubicBezTo>
                  <a:close/>
                  <a:moveTo>
                    <a:pt x="53" y="66"/>
                  </a:moveTo>
                  <a:cubicBezTo>
                    <a:pt x="50" y="70"/>
                    <a:pt x="47" y="73"/>
                    <a:pt x="44" y="76"/>
                  </a:cubicBezTo>
                  <a:cubicBezTo>
                    <a:pt x="45" y="75"/>
                    <a:pt x="45" y="74"/>
                    <a:pt x="46" y="73"/>
                  </a:cubicBezTo>
                  <a:cubicBezTo>
                    <a:pt x="48" y="71"/>
                    <a:pt x="51" y="68"/>
                    <a:pt x="53" y="66"/>
                  </a:cubicBezTo>
                  <a:close/>
                  <a:moveTo>
                    <a:pt x="50" y="74"/>
                  </a:moveTo>
                  <a:cubicBezTo>
                    <a:pt x="53" y="73"/>
                    <a:pt x="55" y="71"/>
                    <a:pt x="57" y="69"/>
                  </a:cubicBezTo>
                  <a:cubicBezTo>
                    <a:pt x="57" y="70"/>
                    <a:pt x="56" y="71"/>
                    <a:pt x="56" y="72"/>
                  </a:cubicBezTo>
                  <a:cubicBezTo>
                    <a:pt x="51" y="76"/>
                    <a:pt x="46" y="81"/>
                    <a:pt x="41" y="85"/>
                  </a:cubicBezTo>
                  <a:cubicBezTo>
                    <a:pt x="41" y="85"/>
                    <a:pt x="41" y="84"/>
                    <a:pt x="41" y="84"/>
                  </a:cubicBezTo>
                  <a:cubicBezTo>
                    <a:pt x="44" y="80"/>
                    <a:pt x="47" y="77"/>
                    <a:pt x="50" y="74"/>
                  </a:cubicBezTo>
                  <a:close/>
                  <a:moveTo>
                    <a:pt x="56" y="74"/>
                  </a:moveTo>
                  <a:cubicBezTo>
                    <a:pt x="56" y="75"/>
                    <a:pt x="56" y="75"/>
                    <a:pt x="56" y="76"/>
                  </a:cubicBezTo>
                  <a:cubicBezTo>
                    <a:pt x="55" y="76"/>
                    <a:pt x="55" y="77"/>
                    <a:pt x="54" y="78"/>
                  </a:cubicBezTo>
                  <a:cubicBezTo>
                    <a:pt x="52" y="80"/>
                    <a:pt x="50" y="83"/>
                    <a:pt x="48" y="85"/>
                  </a:cubicBezTo>
                  <a:cubicBezTo>
                    <a:pt x="45" y="88"/>
                    <a:pt x="42" y="90"/>
                    <a:pt x="39" y="92"/>
                  </a:cubicBezTo>
                  <a:cubicBezTo>
                    <a:pt x="40" y="91"/>
                    <a:pt x="40" y="89"/>
                    <a:pt x="40" y="88"/>
                  </a:cubicBezTo>
                  <a:cubicBezTo>
                    <a:pt x="45" y="84"/>
                    <a:pt x="51" y="79"/>
                    <a:pt x="56" y="74"/>
                  </a:cubicBezTo>
                  <a:close/>
                  <a:moveTo>
                    <a:pt x="49" y="100"/>
                  </a:moveTo>
                  <a:cubicBezTo>
                    <a:pt x="49" y="101"/>
                    <a:pt x="49" y="101"/>
                    <a:pt x="49" y="101"/>
                  </a:cubicBezTo>
                  <a:cubicBezTo>
                    <a:pt x="48" y="103"/>
                    <a:pt x="47" y="105"/>
                    <a:pt x="46" y="107"/>
                  </a:cubicBezTo>
                  <a:cubicBezTo>
                    <a:pt x="46" y="107"/>
                    <a:pt x="46" y="106"/>
                    <a:pt x="46" y="106"/>
                  </a:cubicBezTo>
                  <a:cubicBezTo>
                    <a:pt x="47" y="104"/>
                    <a:pt x="48" y="103"/>
                    <a:pt x="49" y="101"/>
                  </a:cubicBezTo>
                  <a:cubicBezTo>
                    <a:pt x="49" y="101"/>
                    <a:pt x="49" y="101"/>
                    <a:pt x="49" y="100"/>
                  </a:cubicBezTo>
                  <a:close/>
                  <a:moveTo>
                    <a:pt x="45" y="101"/>
                  </a:moveTo>
                  <a:cubicBezTo>
                    <a:pt x="45" y="102"/>
                    <a:pt x="45" y="102"/>
                    <a:pt x="44" y="102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5" y="101"/>
                    <a:pt x="46" y="100"/>
                    <a:pt x="47" y="99"/>
                  </a:cubicBezTo>
                  <a:cubicBezTo>
                    <a:pt x="46" y="100"/>
                    <a:pt x="46" y="101"/>
                    <a:pt x="45" y="101"/>
                  </a:cubicBezTo>
                  <a:close/>
                  <a:moveTo>
                    <a:pt x="46" y="112"/>
                  </a:moveTo>
                  <a:cubicBezTo>
                    <a:pt x="46" y="113"/>
                    <a:pt x="46" y="113"/>
                    <a:pt x="47" y="114"/>
                  </a:cubicBezTo>
                  <a:cubicBezTo>
                    <a:pt x="47" y="114"/>
                    <a:pt x="46" y="115"/>
                    <a:pt x="46" y="115"/>
                  </a:cubicBezTo>
                  <a:cubicBezTo>
                    <a:pt x="46" y="114"/>
                    <a:pt x="45" y="113"/>
                    <a:pt x="45" y="112"/>
                  </a:cubicBezTo>
                  <a:cubicBezTo>
                    <a:pt x="45" y="112"/>
                    <a:pt x="46" y="112"/>
                    <a:pt x="46" y="112"/>
                  </a:cubicBezTo>
                  <a:close/>
                  <a:moveTo>
                    <a:pt x="46" y="135"/>
                  </a:moveTo>
                  <a:cubicBezTo>
                    <a:pt x="46" y="136"/>
                    <a:pt x="46" y="137"/>
                    <a:pt x="47" y="138"/>
                  </a:cubicBezTo>
                  <a:cubicBezTo>
                    <a:pt x="47" y="139"/>
                    <a:pt x="48" y="140"/>
                    <a:pt x="48" y="141"/>
                  </a:cubicBezTo>
                  <a:cubicBezTo>
                    <a:pt x="47" y="143"/>
                    <a:pt x="47" y="144"/>
                    <a:pt x="46" y="145"/>
                  </a:cubicBezTo>
                  <a:cubicBezTo>
                    <a:pt x="45" y="143"/>
                    <a:pt x="45" y="140"/>
                    <a:pt x="44" y="138"/>
                  </a:cubicBezTo>
                  <a:cubicBezTo>
                    <a:pt x="45" y="137"/>
                    <a:pt x="45" y="136"/>
                    <a:pt x="46" y="135"/>
                  </a:cubicBezTo>
                  <a:close/>
                  <a:moveTo>
                    <a:pt x="50" y="146"/>
                  </a:moveTo>
                  <a:cubicBezTo>
                    <a:pt x="50" y="147"/>
                    <a:pt x="50" y="148"/>
                    <a:pt x="50" y="148"/>
                  </a:cubicBezTo>
                  <a:cubicBezTo>
                    <a:pt x="49" y="149"/>
                    <a:pt x="48" y="150"/>
                    <a:pt x="47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8" y="149"/>
                    <a:pt x="49" y="148"/>
                    <a:pt x="50" y="146"/>
                  </a:cubicBezTo>
                  <a:close/>
                  <a:moveTo>
                    <a:pt x="51" y="150"/>
                  </a:moveTo>
                  <a:cubicBezTo>
                    <a:pt x="51" y="150"/>
                    <a:pt x="51" y="151"/>
                    <a:pt x="51" y="151"/>
                  </a:cubicBezTo>
                  <a:cubicBezTo>
                    <a:pt x="50" y="152"/>
                    <a:pt x="49" y="154"/>
                    <a:pt x="49" y="155"/>
                  </a:cubicBezTo>
                  <a:cubicBezTo>
                    <a:pt x="48" y="154"/>
                    <a:pt x="48" y="153"/>
                    <a:pt x="48" y="152"/>
                  </a:cubicBezTo>
                  <a:cubicBezTo>
                    <a:pt x="49" y="151"/>
                    <a:pt x="50" y="151"/>
                    <a:pt x="51" y="150"/>
                  </a:cubicBezTo>
                  <a:close/>
                  <a:moveTo>
                    <a:pt x="50" y="157"/>
                  </a:moveTo>
                  <a:cubicBezTo>
                    <a:pt x="50" y="156"/>
                    <a:pt x="51" y="155"/>
                    <a:pt x="52" y="154"/>
                  </a:cubicBezTo>
                  <a:cubicBezTo>
                    <a:pt x="52" y="155"/>
                    <a:pt x="52" y="156"/>
                    <a:pt x="52" y="156"/>
                  </a:cubicBezTo>
                  <a:cubicBezTo>
                    <a:pt x="51" y="157"/>
                    <a:pt x="51" y="159"/>
                    <a:pt x="50" y="160"/>
                  </a:cubicBezTo>
                  <a:cubicBezTo>
                    <a:pt x="50" y="159"/>
                    <a:pt x="49" y="158"/>
                    <a:pt x="49" y="158"/>
                  </a:cubicBezTo>
                  <a:cubicBezTo>
                    <a:pt x="49" y="158"/>
                    <a:pt x="50" y="157"/>
                    <a:pt x="50" y="157"/>
                  </a:cubicBezTo>
                  <a:close/>
                  <a:moveTo>
                    <a:pt x="51" y="161"/>
                  </a:moveTo>
                  <a:cubicBezTo>
                    <a:pt x="52" y="161"/>
                    <a:pt x="52" y="160"/>
                    <a:pt x="53" y="159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3" y="161"/>
                    <a:pt x="52" y="162"/>
                    <a:pt x="52" y="163"/>
                  </a:cubicBezTo>
                  <a:cubicBezTo>
                    <a:pt x="52" y="163"/>
                    <a:pt x="52" y="163"/>
                    <a:pt x="51" y="163"/>
                  </a:cubicBezTo>
                  <a:cubicBezTo>
                    <a:pt x="51" y="163"/>
                    <a:pt x="51" y="162"/>
                    <a:pt x="50" y="161"/>
                  </a:cubicBezTo>
                  <a:cubicBezTo>
                    <a:pt x="51" y="162"/>
                    <a:pt x="51" y="161"/>
                    <a:pt x="51" y="161"/>
                  </a:cubicBezTo>
                  <a:close/>
                  <a:moveTo>
                    <a:pt x="53" y="165"/>
                  </a:moveTo>
                  <a:cubicBezTo>
                    <a:pt x="54" y="165"/>
                    <a:pt x="54" y="165"/>
                    <a:pt x="54" y="165"/>
                  </a:cubicBezTo>
                  <a:cubicBezTo>
                    <a:pt x="54" y="166"/>
                    <a:pt x="55" y="167"/>
                    <a:pt x="55" y="168"/>
                  </a:cubicBezTo>
                  <a:cubicBezTo>
                    <a:pt x="55" y="169"/>
                    <a:pt x="55" y="169"/>
                    <a:pt x="55" y="170"/>
                  </a:cubicBezTo>
                  <a:cubicBezTo>
                    <a:pt x="54" y="168"/>
                    <a:pt x="53" y="167"/>
                    <a:pt x="52" y="166"/>
                  </a:cubicBezTo>
                  <a:cubicBezTo>
                    <a:pt x="53" y="165"/>
                    <a:pt x="53" y="165"/>
                    <a:pt x="53" y="165"/>
                  </a:cubicBezTo>
                  <a:close/>
                  <a:moveTo>
                    <a:pt x="55" y="173"/>
                  </a:moveTo>
                  <a:cubicBezTo>
                    <a:pt x="55" y="173"/>
                    <a:pt x="54" y="174"/>
                    <a:pt x="54" y="174"/>
                  </a:cubicBezTo>
                  <a:cubicBezTo>
                    <a:pt x="54" y="172"/>
                    <a:pt x="53" y="171"/>
                    <a:pt x="53" y="169"/>
                  </a:cubicBezTo>
                  <a:cubicBezTo>
                    <a:pt x="53" y="170"/>
                    <a:pt x="54" y="172"/>
                    <a:pt x="55" y="173"/>
                  </a:cubicBezTo>
                  <a:close/>
                  <a:moveTo>
                    <a:pt x="56" y="175"/>
                  </a:moveTo>
                  <a:cubicBezTo>
                    <a:pt x="56" y="175"/>
                    <a:pt x="56" y="175"/>
                    <a:pt x="56" y="175"/>
                  </a:cubicBezTo>
                  <a:cubicBezTo>
                    <a:pt x="56" y="175"/>
                    <a:pt x="56" y="176"/>
                    <a:pt x="55" y="177"/>
                  </a:cubicBezTo>
                  <a:cubicBezTo>
                    <a:pt x="55" y="177"/>
                    <a:pt x="55" y="177"/>
                    <a:pt x="55" y="177"/>
                  </a:cubicBezTo>
                  <a:cubicBezTo>
                    <a:pt x="55" y="176"/>
                    <a:pt x="55" y="176"/>
                    <a:pt x="55" y="176"/>
                  </a:cubicBezTo>
                  <a:cubicBezTo>
                    <a:pt x="55" y="176"/>
                    <a:pt x="56" y="175"/>
                    <a:pt x="56" y="175"/>
                  </a:cubicBezTo>
                  <a:close/>
                  <a:moveTo>
                    <a:pt x="58" y="179"/>
                  </a:moveTo>
                  <a:cubicBezTo>
                    <a:pt x="58" y="180"/>
                    <a:pt x="58" y="181"/>
                    <a:pt x="58" y="182"/>
                  </a:cubicBezTo>
                  <a:cubicBezTo>
                    <a:pt x="58" y="181"/>
                    <a:pt x="57" y="181"/>
                    <a:pt x="57" y="180"/>
                  </a:cubicBezTo>
                  <a:cubicBezTo>
                    <a:pt x="56" y="180"/>
                    <a:pt x="56" y="180"/>
                    <a:pt x="56" y="179"/>
                  </a:cubicBezTo>
                  <a:cubicBezTo>
                    <a:pt x="57" y="179"/>
                    <a:pt x="57" y="179"/>
                    <a:pt x="58" y="179"/>
                  </a:cubicBezTo>
                  <a:close/>
                  <a:moveTo>
                    <a:pt x="59" y="184"/>
                  </a:moveTo>
                  <a:cubicBezTo>
                    <a:pt x="59" y="185"/>
                    <a:pt x="59" y="185"/>
                    <a:pt x="59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85"/>
                    <a:pt x="58" y="184"/>
                    <a:pt x="58" y="183"/>
                  </a:cubicBezTo>
                  <a:cubicBezTo>
                    <a:pt x="58" y="183"/>
                    <a:pt x="58" y="183"/>
                    <a:pt x="59" y="184"/>
                  </a:cubicBezTo>
                  <a:close/>
                  <a:moveTo>
                    <a:pt x="59" y="138"/>
                  </a:moveTo>
                  <a:cubicBezTo>
                    <a:pt x="58" y="137"/>
                    <a:pt x="58" y="136"/>
                    <a:pt x="58" y="135"/>
                  </a:cubicBezTo>
                  <a:cubicBezTo>
                    <a:pt x="58" y="135"/>
                    <a:pt x="59" y="134"/>
                    <a:pt x="59" y="133"/>
                  </a:cubicBezTo>
                  <a:cubicBezTo>
                    <a:pt x="59" y="134"/>
                    <a:pt x="59" y="136"/>
                    <a:pt x="59" y="137"/>
                  </a:cubicBezTo>
                  <a:cubicBezTo>
                    <a:pt x="59" y="137"/>
                    <a:pt x="59" y="137"/>
                    <a:pt x="59" y="138"/>
                  </a:cubicBezTo>
                  <a:close/>
                  <a:moveTo>
                    <a:pt x="58" y="120"/>
                  </a:moveTo>
                  <a:cubicBezTo>
                    <a:pt x="58" y="119"/>
                    <a:pt x="59" y="119"/>
                    <a:pt x="59" y="119"/>
                  </a:cubicBezTo>
                  <a:cubicBezTo>
                    <a:pt x="59" y="120"/>
                    <a:pt x="59" y="121"/>
                    <a:pt x="59" y="123"/>
                  </a:cubicBezTo>
                  <a:cubicBezTo>
                    <a:pt x="59" y="122"/>
                    <a:pt x="58" y="121"/>
                    <a:pt x="58" y="120"/>
                  </a:cubicBezTo>
                  <a:close/>
                  <a:moveTo>
                    <a:pt x="59" y="92"/>
                  </a:moveTo>
                  <a:cubicBezTo>
                    <a:pt x="59" y="93"/>
                    <a:pt x="59" y="93"/>
                    <a:pt x="59" y="93"/>
                  </a:cubicBezTo>
                  <a:cubicBezTo>
                    <a:pt x="58" y="94"/>
                    <a:pt x="58" y="95"/>
                    <a:pt x="57" y="96"/>
                  </a:cubicBezTo>
                  <a:cubicBezTo>
                    <a:pt x="57" y="95"/>
                    <a:pt x="57" y="95"/>
                    <a:pt x="56" y="94"/>
                  </a:cubicBezTo>
                  <a:cubicBezTo>
                    <a:pt x="59" y="91"/>
                    <a:pt x="62" y="89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87"/>
                    <a:pt x="65" y="87"/>
                    <a:pt x="65" y="88"/>
                  </a:cubicBezTo>
                  <a:cubicBezTo>
                    <a:pt x="64" y="89"/>
                    <a:pt x="63" y="90"/>
                    <a:pt x="62" y="90"/>
                  </a:cubicBezTo>
                  <a:cubicBezTo>
                    <a:pt x="62" y="90"/>
                    <a:pt x="61" y="90"/>
                    <a:pt x="61" y="91"/>
                  </a:cubicBezTo>
                  <a:cubicBezTo>
                    <a:pt x="61" y="91"/>
                    <a:pt x="61" y="91"/>
                    <a:pt x="61" y="92"/>
                  </a:cubicBezTo>
                  <a:cubicBezTo>
                    <a:pt x="60" y="91"/>
                    <a:pt x="59" y="91"/>
                    <a:pt x="59" y="92"/>
                  </a:cubicBezTo>
                  <a:close/>
                  <a:moveTo>
                    <a:pt x="61" y="125"/>
                  </a:moveTo>
                  <a:cubicBezTo>
                    <a:pt x="62" y="125"/>
                    <a:pt x="62" y="126"/>
                    <a:pt x="62" y="126"/>
                  </a:cubicBezTo>
                  <a:cubicBezTo>
                    <a:pt x="61" y="126"/>
                    <a:pt x="61" y="126"/>
                    <a:pt x="61" y="127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6"/>
                    <a:pt x="61" y="125"/>
                    <a:pt x="61" y="125"/>
                  </a:cubicBezTo>
                  <a:close/>
                  <a:moveTo>
                    <a:pt x="62" y="173"/>
                  </a:moveTo>
                  <a:cubicBezTo>
                    <a:pt x="62" y="174"/>
                    <a:pt x="61" y="174"/>
                    <a:pt x="61" y="174"/>
                  </a:cubicBezTo>
                  <a:cubicBezTo>
                    <a:pt x="61" y="173"/>
                    <a:pt x="61" y="172"/>
                    <a:pt x="61" y="171"/>
                  </a:cubicBezTo>
                  <a:cubicBezTo>
                    <a:pt x="61" y="172"/>
                    <a:pt x="62" y="173"/>
                    <a:pt x="62" y="173"/>
                  </a:cubicBezTo>
                  <a:close/>
                  <a:moveTo>
                    <a:pt x="61" y="179"/>
                  </a:moveTo>
                  <a:cubicBezTo>
                    <a:pt x="61" y="178"/>
                    <a:pt x="61" y="178"/>
                    <a:pt x="61" y="177"/>
                  </a:cubicBezTo>
                  <a:cubicBezTo>
                    <a:pt x="62" y="177"/>
                    <a:pt x="62" y="177"/>
                    <a:pt x="63" y="176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63" y="177"/>
                    <a:pt x="64" y="178"/>
                    <a:pt x="64" y="178"/>
                  </a:cubicBezTo>
                  <a:cubicBezTo>
                    <a:pt x="64" y="179"/>
                    <a:pt x="64" y="180"/>
                    <a:pt x="65" y="181"/>
                  </a:cubicBezTo>
                  <a:cubicBezTo>
                    <a:pt x="65" y="181"/>
                    <a:pt x="66" y="181"/>
                    <a:pt x="66" y="181"/>
                  </a:cubicBezTo>
                  <a:cubicBezTo>
                    <a:pt x="66" y="181"/>
                    <a:pt x="66" y="181"/>
                    <a:pt x="66" y="181"/>
                  </a:cubicBezTo>
                  <a:cubicBezTo>
                    <a:pt x="66" y="182"/>
                    <a:pt x="66" y="182"/>
                    <a:pt x="65" y="183"/>
                  </a:cubicBezTo>
                  <a:cubicBezTo>
                    <a:pt x="65" y="183"/>
                    <a:pt x="65" y="183"/>
                    <a:pt x="65" y="183"/>
                  </a:cubicBezTo>
                  <a:cubicBezTo>
                    <a:pt x="64" y="184"/>
                    <a:pt x="63" y="185"/>
                    <a:pt x="63" y="186"/>
                  </a:cubicBezTo>
                  <a:cubicBezTo>
                    <a:pt x="62" y="186"/>
                    <a:pt x="62" y="185"/>
                    <a:pt x="61" y="185"/>
                  </a:cubicBezTo>
                  <a:cubicBezTo>
                    <a:pt x="61" y="183"/>
                    <a:pt x="61" y="181"/>
                    <a:pt x="61" y="179"/>
                  </a:cubicBezTo>
                  <a:cubicBezTo>
                    <a:pt x="61" y="179"/>
                    <a:pt x="61" y="179"/>
                    <a:pt x="61" y="179"/>
                  </a:cubicBezTo>
                  <a:close/>
                  <a:moveTo>
                    <a:pt x="62" y="189"/>
                  </a:moveTo>
                  <a:cubicBezTo>
                    <a:pt x="63" y="190"/>
                    <a:pt x="63" y="190"/>
                    <a:pt x="64" y="191"/>
                  </a:cubicBezTo>
                  <a:cubicBezTo>
                    <a:pt x="63" y="191"/>
                    <a:pt x="63" y="191"/>
                    <a:pt x="62" y="191"/>
                  </a:cubicBezTo>
                  <a:cubicBezTo>
                    <a:pt x="62" y="191"/>
                    <a:pt x="62" y="191"/>
                    <a:pt x="61" y="190"/>
                  </a:cubicBezTo>
                  <a:cubicBezTo>
                    <a:pt x="62" y="190"/>
                    <a:pt x="62" y="190"/>
                    <a:pt x="62" y="189"/>
                  </a:cubicBezTo>
                  <a:close/>
                  <a:moveTo>
                    <a:pt x="64" y="187"/>
                  </a:moveTo>
                  <a:cubicBezTo>
                    <a:pt x="65" y="186"/>
                    <a:pt x="65" y="185"/>
                    <a:pt x="66" y="184"/>
                  </a:cubicBezTo>
                  <a:cubicBezTo>
                    <a:pt x="67" y="185"/>
                    <a:pt x="68" y="186"/>
                    <a:pt x="70" y="187"/>
                  </a:cubicBezTo>
                  <a:cubicBezTo>
                    <a:pt x="68" y="188"/>
                    <a:pt x="67" y="189"/>
                    <a:pt x="66" y="189"/>
                  </a:cubicBezTo>
                  <a:cubicBezTo>
                    <a:pt x="65" y="189"/>
                    <a:pt x="64" y="188"/>
                    <a:pt x="64" y="187"/>
                  </a:cubicBezTo>
                  <a:close/>
                  <a:moveTo>
                    <a:pt x="67" y="183"/>
                  </a:moveTo>
                  <a:cubicBezTo>
                    <a:pt x="67" y="183"/>
                    <a:pt x="67" y="183"/>
                    <a:pt x="68" y="182"/>
                  </a:cubicBezTo>
                  <a:cubicBezTo>
                    <a:pt x="68" y="183"/>
                    <a:pt x="69" y="184"/>
                    <a:pt x="69" y="184"/>
                  </a:cubicBezTo>
                  <a:cubicBezTo>
                    <a:pt x="68" y="184"/>
                    <a:pt x="68" y="183"/>
                    <a:pt x="67" y="183"/>
                  </a:cubicBezTo>
                  <a:close/>
                  <a:moveTo>
                    <a:pt x="70" y="178"/>
                  </a:moveTo>
                  <a:cubicBezTo>
                    <a:pt x="69" y="178"/>
                    <a:pt x="69" y="178"/>
                    <a:pt x="69" y="178"/>
                  </a:cubicBezTo>
                  <a:cubicBezTo>
                    <a:pt x="69" y="178"/>
                    <a:pt x="68" y="178"/>
                    <a:pt x="68" y="178"/>
                  </a:cubicBezTo>
                  <a:cubicBezTo>
                    <a:pt x="68" y="177"/>
                    <a:pt x="68" y="176"/>
                    <a:pt x="68" y="175"/>
                  </a:cubicBezTo>
                  <a:cubicBezTo>
                    <a:pt x="69" y="176"/>
                    <a:pt x="69" y="177"/>
                    <a:pt x="70" y="178"/>
                  </a:cubicBezTo>
                  <a:close/>
                  <a:moveTo>
                    <a:pt x="69" y="174"/>
                  </a:moveTo>
                  <a:cubicBezTo>
                    <a:pt x="70" y="174"/>
                    <a:pt x="70" y="174"/>
                    <a:pt x="71" y="173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71" y="174"/>
                    <a:pt x="70" y="175"/>
                    <a:pt x="70" y="175"/>
                  </a:cubicBezTo>
                  <a:cubicBezTo>
                    <a:pt x="70" y="175"/>
                    <a:pt x="70" y="174"/>
                    <a:pt x="69" y="174"/>
                  </a:cubicBezTo>
                  <a:close/>
                  <a:moveTo>
                    <a:pt x="70" y="149"/>
                  </a:moveTo>
                  <a:cubicBezTo>
                    <a:pt x="69" y="149"/>
                    <a:pt x="69" y="148"/>
                    <a:pt x="69" y="148"/>
                  </a:cubicBezTo>
                  <a:cubicBezTo>
                    <a:pt x="69" y="148"/>
                    <a:pt x="69" y="147"/>
                    <a:pt x="69" y="147"/>
                  </a:cubicBezTo>
                  <a:cubicBezTo>
                    <a:pt x="70" y="146"/>
                    <a:pt x="71" y="145"/>
                    <a:pt x="71" y="144"/>
                  </a:cubicBezTo>
                  <a:cubicBezTo>
                    <a:pt x="72" y="145"/>
                    <a:pt x="72" y="145"/>
                    <a:pt x="72" y="146"/>
                  </a:cubicBezTo>
                  <a:cubicBezTo>
                    <a:pt x="71" y="147"/>
                    <a:pt x="70" y="148"/>
                    <a:pt x="70" y="149"/>
                  </a:cubicBezTo>
                  <a:close/>
                  <a:moveTo>
                    <a:pt x="69" y="109"/>
                  </a:moveTo>
                  <a:cubicBezTo>
                    <a:pt x="69" y="109"/>
                    <a:pt x="69" y="108"/>
                    <a:pt x="69" y="107"/>
                  </a:cubicBezTo>
                  <a:cubicBezTo>
                    <a:pt x="69" y="106"/>
                    <a:pt x="70" y="106"/>
                    <a:pt x="71" y="105"/>
                  </a:cubicBezTo>
                  <a:cubicBezTo>
                    <a:pt x="71" y="106"/>
                    <a:pt x="71" y="106"/>
                    <a:pt x="71" y="107"/>
                  </a:cubicBezTo>
                  <a:cubicBezTo>
                    <a:pt x="71" y="108"/>
                    <a:pt x="70" y="109"/>
                    <a:pt x="69" y="109"/>
                  </a:cubicBezTo>
                  <a:close/>
                  <a:moveTo>
                    <a:pt x="71" y="98"/>
                  </a:moveTo>
                  <a:cubicBezTo>
                    <a:pt x="72" y="97"/>
                    <a:pt x="73" y="96"/>
                    <a:pt x="74" y="95"/>
                  </a:cubicBezTo>
                  <a:cubicBezTo>
                    <a:pt x="74" y="95"/>
                    <a:pt x="73" y="96"/>
                    <a:pt x="73" y="97"/>
                  </a:cubicBez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1" y="98"/>
                    <a:pt x="71" y="98"/>
                  </a:cubicBezTo>
                  <a:close/>
                  <a:moveTo>
                    <a:pt x="75" y="101"/>
                  </a:moveTo>
                  <a:cubicBezTo>
                    <a:pt x="75" y="102"/>
                    <a:pt x="74" y="104"/>
                    <a:pt x="74" y="105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3" y="105"/>
                    <a:pt x="72" y="104"/>
                    <a:pt x="72" y="104"/>
                  </a:cubicBezTo>
                  <a:cubicBezTo>
                    <a:pt x="73" y="103"/>
                    <a:pt x="74" y="102"/>
                    <a:pt x="75" y="101"/>
                  </a:cubicBezTo>
                  <a:close/>
                  <a:moveTo>
                    <a:pt x="75" y="119"/>
                  </a:moveTo>
                  <a:cubicBezTo>
                    <a:pt x="75" y="119"/>
                    <a:pt x="75" y="119"/>
                    <a:pt x="75" y="119"/>
                  </a:cubicBezTo>
                  <a:cubicBezTo>
                    <a:pt x="74" y="120"/>
                    <a:pt x="74" y="120"/>
                    <a:pt x="73" y="121"/>
                  </a:cubicBezTo>
                  <a:cubicBezTo>
                    <a:pt x="74" y="120"/>
                    <a:pt x="74" y="120"/>
                    <a:pt x="75" y="119"/>
                  </a:cubicBezTo>
                  <a:cubicBezTo>
                    <a:pt x="75" y="119"/>
                    <a:pt x="75" y="119"/>
                    <a:pt x="75" y="119"/>
                  </a:cubicBezTo>
                  <a:close/>
                  <a:moveTo>
                    <a:pt x="76" y="122"/>
                  </a:moveTo>
                  <a:cubicBezTo>
                    <a:pt x="75" y="123"/>
                    <a:pt x="75" y="123"/>
                    <a:pt x="74" y="124"/>
                  </a:cubicBezTo>
                  <a:cubicBezTo>
                    <a:pt x="74" y="124"/>
                    <a:pt x="74" y="124"/>
                    <a:pt x="74" y="124"/>
                  </a:cubicBezTo>
                  <a:cubicBezTo>
                    <a:pt x="74" y="124"/>
                    <a:pt x="74" y="123"/>
                    <a:pt x="74" y="123"/>
                  </a:cubicBezTo>
                  <a:cubicBezTo>
                    <a:pt x="74" y="123"/>
                    <a:pt x="75" y="122"/>
                    <a:pt x="76" y="122"/>
                  </a:cubicBezTo>
                  <a:close/>
                  <a:moveTo>
                    <a:pt x="76" y="124"/>
                  </a:moveTo>
                  <a:cubicBezTo>
                    <a:pt x="76" y="124"/>
                    <a:pt x="76" y="125"/>
                    <a:pt x="77" y="125"/>
                  </a:cubicBezTo>
                  <a:cubicBezTo>
                    <a:pt x="76" y="125"/>
                    <a:pt x="76" y="126"/>
                    <a:pt x="75" y="126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6" y="125"/>
                    <a:pt x="76" y="125"/>
                    <a:pt x="76" y="124"/>
                  </a:cubicBezTo>
                  <a:close/>
                  <a:moveTo>
                    <a:pt x="76" y="117"/>
                  </a:moveTo>
                  <a:cubicBezTo>
                    <a:pt x="76" y="117"/>
                    <a:pt x="76" y="117"/>
                    <a:pt x="76" y="117"/>
                  </a:cubicBezTo>
                  <a:cubicBezTo>
                    <a:pt x="79" y="114"/>
                    <a:pt x="82" y="111"/>
                    <a:pt x="86" y="109"/>
                  </a:cubicBezTo>
                  <a:cubicBezTo>
                    <a:pt x="83" y="112"/>
                    <a:pt x="81" y="115"/>
                    <a:pt x="79" y="118"/>
                  </a:cubicBezTo>
                  <a:cubicBezTo>
                    <a:pt x="78" y="118"/>
                    <a:pt x="77" y="118"/>
                    <a:pt x="77" y="119"/>
                  </a:cubicBezTo>
                  <a:cubicBezTo>
                    <a:pt x="76" y="118"/>
                    <a:pt x="76" y="118"/>
                    <a:pt x="76" y="117"/>
                  </a:cubicBezTo>
                  <a:close/>
                  <a:moveTo>
                    <a:pt x="79" y="120"/>
                  </a:moveTo>
                  <a:cubicBezTo>
                    <a:pt x="80" y="119"/>
                    <a:pt x="81" y="119"/>
                    <a:pt x="81" y="119"/>
                  </a:cubicBezTo>
                  <a:cubicBezTo>
                    <a:pt x="80" y="120"/>
                    <a:pt x="79" y="122"/>
                    <a:pt x="78" y="123"/>
                  </a:cubicBezTo>
                  <a:cubicBezTo>
                    <a:pt x="78" y="123"/>
                    <a:pt x="78" y="123"/>
                    <a:pt x="78" y="122"/>
                  </a:cubicBezTo>
                  <a:cubicBezTo>
                    <a:pt x="78" y="122"/>
                    <a:pt x="79" y="121"/>
                    <a:pt x="79" y="120"/>
                  </a:cubicBezTo>
                  <a:close/>
                  <a:moveTo>
                    <a:pt x="92" y="118"/>
                  </a:moveTo>
                  <a:cubicBezTo>
                    <a:pt x="91" y="119"/>
                    <a:pt x="90" y="120"/>
                    <a:pt x="90" y="120"/>
                  </a:cubicBezTo>
                  <a:cubicBezTo>
                    <a:pt x="87" y="124"/>
                    <a:pt x="85" y="127"/>
                    <a:pt x="83" y="130"/>
                  </a:cubicBezTo>
                  <a:cubicBezTo>
                    <a:pt x="83" y="130"/>
                    <a:pt x="83" y="130"/>
                    <a:pt x="83" y="130"/>
                  </a:cubicBezTo>
                  <a:cubicBezTo>
                    <a:pt x="82" y="130"/>
                    <a:pt x="81" y="129"/>
                    <a:pt x="80" y="129"/>
                  </a:cubicBezTo>
                  <a:cubicBezTo>
                    <a:pt x="84" y="125"/>
                    <a:pt x="88" y="122"/>
                    <a:pt x="92" y="118"/>
                  </a:cubicBezTo>
                  <a:close/>
                  <a:moveTo>
                    <a:pt x="81" y="131"/>
                  </a:moveTo>
                  <a:cubicBezTo>
                    <a:pt x="81" y="132"/>
                    <a:pt x="81" y="132"/>
                    <a:pt x="80" y="132"/>
                  </a:cubicBezTo>
                  <a:cubicBezTo>
                    <a:pt x="80" y="132"/>
                    <a:pt x="80" y="131"/>
                    <a:pt x="80" y="131"/>
                  </a:cubicBezTo>
                  <a:cubicBezTo>
                    <a:pt x="81" y="131"/>
                    <a:pt x="81" y="131"/>
                    <a:pt x="81" y="131"/>
                  </a:cubicBezTo>
                  <a:close/>
                  <a:moveTo>
                    <a:pt x="83" y="133"/>
                  </a:moveTo>
                  <a:cubicBezTo>
                    <a:pt x="84" y="133"/>
                    <a:pt x="84" y="133"/>
                    <a:pt x="84" y="133"/>
                  </a:cubicBezTo>
                  <a:cubicBezTo>
                    <a:pt x="85" y="133"/>
                    <a:pt x="85" y="133"/>
                    <a:pt x="86" y="133"/>
                  </a:cubicBezTo>
                  <a:cubicBezTo>
                    <a:pt x="85" y="135"/>
                    <a:pt x="84" y="136"/>
                    <a:pt x="84" y="137"/>
                  </a:cubicBezTo>
                  <a:cubicBezTo>
                    <a:pt x="83" y="138"/>
                    <a:pt x="82" y="138"/>
                    <a:pt x="82" y="139"/>
                  </a:cubicBezTo>
                  <a:cubicBezTo>
                    <a:pt x="82" y="138"/>
                    <a:pt x="82" y="137"/>
                    <a:pt x="81" y="136"/>
                  </a:cubicBezTo>
                  <a:cubicBezTo>
                    <a:pt x="82" y="135"/>
                    <a:pt x="83" y="134"/>
                    <a:pt x="83" y="133"/>
                  </a:cubicBezTo>
                  <a:close/>
                  <a:moveTo>
                    <a:pt x="90" y="135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88" y="136"/>
                    <a:pt x="87" y="138"/>
                    <a:pt x="85" y="140"/>
                  </a:cubicBezTo>
                  <a:cubicBezTo>
                    <a:pt x="86" y="138"/>
                    <a:pt x="88" y="136"/>
                    <a:pt x="90" y="135"/>
                  </a:cubicBezTo>
                  <a:close/>
                  <a:moveTo>
                    <a:pt x="92" y="135"/>
                  </a:moveTo>
                  <a:cubicBezTo>
                    <a:pt x="92" y="136"/>
                    <a:pt x="93" y="136"/>
                    <a:pt x="93" y="136"/>
                  </a:cubicBezTo>
                  <a:cubicBezTo>
                    <a:pt x="93" y="136"/>
                    <a:pt x="93" y="137"/>
                    <a:pt x="93" y="137"/>
                  </a:cubicBezTo>
                  <a:cubicBezTo>
                    <a:pt x="91" y="138"/>
                    <a:pt x="88" y="140"/>
                    <a:pt x="86" y="141"/>
                  </a:cubicBezTo>
                  <a:cubicBezTo>
                    <a:pt x="88" y="139"/>
                    <a:pt x="90" y="137"/>
                    <a:pt x="92" y="135"/>
                  </a:cubicBezTo>
                  <a:close/>
                  <a:moveTo>
                    <a:pt x="89" y="145"/>
                  </a:moveTo>
                  <a:cubicBezTo>
                    <a:pt x="92" y="143"/>
                    <a:pt x="94" y="141"/>
                    <a:pt x="96" y="139"/>
                  </a:cubicBezTo>
                  <a:cubicBezTo>
                    <a:pt x="96" y="139"/>
                    <a:pt x="96" y="139"/>
                    <a:pt x="97" y="139"/>
                  </a:cubicBezTo>
                  <a:cubicBezTo>
                    <a:pt x="94" y="142"/>
                    <a:pt x="91" y="145"/>
                    <a:pt x="89" y="148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88" y="147"/>
                    <a:pt x="89" y="146"/>
                    <a:pt x="89" y="145"/>
                  </a:cubicBezTo>
                  <a:close/>
                  <a:moveTo>
                    <a:pt x="99" y="141"/>
                  </a:moveTo>
                  <a:cubicBezTo>
                    <a:pt x="98" y="142"/>
                    <a:pt x="97" y="144"/>
                    <a:pt x="95" y="145"/>
                  </a:cubicBezTo>
                  <a:cubicBezTo>
                    <a:pt x="95" y="145"/>
                    <a:pt x="95" y="145"/>
                    <a:pt x="95" y="145"/>
                  </a:cubicBezTo>
                  <a:cubicBezTo>
                    <a:pt x="96" y="144"/>
                    <a:pt x="98" y="142"/>
                    <a:pt x="99" y="141"/>
                  </a:cubicBezTo>
                  <a:close/>
                  <a:moveTo>
                    <a:pt x="102" y="143"/>
                  </a:moveTo>
                  <a:cubicBezTo>
                    <a:pt x="103" y="142"/>
                    <a:pt x="104" y="142"/>
                    <a:pt x="106" y="141"/>
                  </a:cubicBezTo>
                  <a:cubicBezTo>
                    <a:pt x="101" y="145"/>
                    <a:pt x="97" y="149"/>
                    <a:pt x="92" y="154"/>
                  </a:cubicBezTo>
                  <a:cubicBezTo>
                    <a:pt x="91" y="155"/>
                    <a:pt x="90" y="155"/>
                    <a:pt x="88" y="156"/>
                  </a:cubicBezTo>
                  <a:cubicBezTo>
                    <a:pt x="89" y="156"/>
                    <a:pt x="89" y="155"/>
                    <a:pt x="89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4" y="151"/>
                    <a:pt x="98" y="147"/>
                    <a:pt x="102" y="143"/>
                  </a:cubicBezTo>
                  <a:close/>
                  <a:moveTo>
                    <a:pt x="105" y="148"/>
                  </a:moveTo>
                  <a:cubicBezTo>
                    <a:pt x="105" y="148"/>
                    <a:pt x="105" y="148"/>
                    <a:pt x="105" y="149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2" y="150"/>
                    <a:pt x="100" y="151"/>
                    <a:pt x="98" y="152"/>
                  </a:cubicBezTo>
                  <a:cubicBezTo>
                    <a:pt x="101" y="151"/>
                    <a:pt x="103" y="149"/>
                    <a:pt x="105" y="148"/>
                  </a:cubicBezTo>
                  <a:close/>
                  <a:moveTo>
                    <a:pt x="105" y="151"/>
                  </a:moveTo>
                  <a:cubicBezTo>
                    <a:pt x="105" y="150"/>
                    <a:pt x="106" y="150"/>
                    <a:pt x="107" y="149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9" y="149"/>
                    <a:pt x="109" y="148"/>
                    <a:pt x="110" y="148"/>
                  </a:cubicBezTo>
                  <a:cubicBezTo>
                    <a:pt x="110" y="148"/>
                    <a:pt x="110" y="148"/>
                    <a:pt x="111" y="147"/>
                  </a:cubicBezTo>
                  <a:cubicBezTo>
                    <a:pt x="110" y="148"/>
                    <a:pt x="110" y="148"/>
                    <a:pt x="109" y="149"/>
                  </a:cubicBezTo>
                  <a:cubicBezTo>
                    <a:pt x="107" y="150"/>
                    <a:pt x="105" y="151"/>
                    <a:pt x="103" y="153"/>
                  </a:cubicBezTo>
                  <a:cubicBezTo>
                    <a:pt x="103" y="152"/>
                    <a:pt x="104" y="151"/>
                    <a:pt x="105" y="151"/>
                  </a:cubicBezTo>
                  <a:close/>
                  <a:moveTo>
                    <a:pt x="117" y="152"/>
                  </a:moveTo>
                  <a:cubicBezTo>
                    <a:pt x="118" y="151"/>
                    <a:pt x="119" y="151"/>
                    <a:pt x="120" y="150"/>
                  </a:cubicBezTo>
                  <a:cubicBezTo>
                    <a:pt x="119" y="151"/>
                    <a:pt x="118" y="153"/>
                    <a:pt x="117" y="154"/>
                  </a:cubicBezTo>
                  <a:cubicBezTo>
                    <a:pt x="117" y="154"/>
                    <a:pt x="117" y="154"/>
                    <a:pt x="117" y="155"/>
                  </a:cubicBezTo>
                  <a:cubicBezTo>
                    <a:pt x="113" y="157"/>
                    <a:pt x="110" y="159"/>
                    <a:pt x="106" y="161"/>
                  </a:cubicBezTo>
                  <a:cubicBezTo>
                    <a:pt x="110" y="158"/>
                    <a:pt x="114" y="155"/>
                    <a:pt x="117" y="152"/>
                  </a:cubicBezTo>
                  <a:close/>
                  <a:moveTo>
                    <a:pt x="113" y="161"/>
                  </a:moveTo>
                  <a:cubicBezTo>
                    <a:pt x="115" y="159"/>
                    <a:pt x="118" y="158"/>
                    <a:pt x="120" y="156"/>
                  </a:cubicBezTo>
                  <a:cubicBezTo>
                    <a:pt x="120" y="157"/>
                    <a:pt x="119" y="158"/>
                    <a:pt x="118" y="159"/>
                  </a:cubicBezTo>
                  <a:cubicBezTo>
                    <a:pt x="118" y="159"/>
                    <a:pt x="117" y="159"/>
                    <a:pt x="117" y="160"/>
                  </a:cubicBezTo>
                  <a:cubicBezTo>
                    <a:pt x="115" y="160"/>
                    <a:pt x="113" y="161"/>
                    <a:pt x="111" y="162"/>
                  </a:cubicBezTo>
                  <a:cubicBezTo>
                    <a:pt x="112" y="162"/>
                    <a:pt x="112" y="161"/>
                    <a:pt x="113" y="161"/>
                  </a:cubicBezTo>
                  <a:close/>
                  <a:moveTo>
                    <a:pt x="122" y="160"/>
                  </a:moveTo>
                  <a:cubicBezTo>
                    <a:pt x="124" y="159"/>
                    <a:pt x="126" y="158"/>
                    <a:pt x="127" y="157"/>
                  </a:cubicBezTo>
                  <a:cubicBezTo>
                    <a:pt x="127" y="158"/>
                    <a:pt x="126" y="158"/>
                    <a:pt x="125" y="159"/>
                  </a:cubicBezTo>
                  <a:cubicBezTo>
                    <a:pt x="124" y="160"/>
                    <a:pt x="122" y="160"/>
                    <a:pt x="120" y="161"/>
                  </a:cubicBezTo>
                  <a:cubicBezTo>
                    <a:pt x="120" y="161"/>
                    <a:pt x="119" y="162"/>
                    <a:pt x="119" y="162"/>
                  </a:cubicBezTo>
                  <a:cubicBezTo>
                    <a:pt x="120" y="161"/>
                    <a:pt x="121" y="160"/>
                    <a:pt x="122" y="160"/>
                  </a:cubicBezTo>
                  <a:close/>
                  <a:moveTo>
                    <a:pt x="128" y="160"/>
                  </a:moveTo>
                  <a:cubicBezTo>
                    <a:pt x="127" y="160"/>
                    <a:pt x="127" y="161"/>
                    <a:pt x="126" y="161"/>
                  </a:cubicBezTo>
                  <a:cubicBezTo>
                    <a:pt x="126" y="161"/>
                    <a:pt x="126" y="161"/>
                    <a:pt x="126" y="161"/>
                  </a:cubicBezTo>
                  <a:cubicBezTo>
                    <a:pt x="127" y="160"/>
                    <a:pt x="127" y="160"/>
                    <a:pt x="128" y="160"/>
                  </a:cubicBezTo>
                  <a:close/>
                  <a:moveTo>
                    <a:pt x="122" y="164"/>
                  </a:moveTo>
                  <a:cubicBezTo>
                    <a:pt x="121" y="165"/>
                    <a:pt x="120" y="166"/>
                    <a:pt x="119" y="167"/>
                  </a:cubicBezTo>
                  <a:cubicBezTo>
                    <a:pt x="118" y="167"/>
                    <a:pt x="118" y="167"/>
                    <a:pt x="118" y="168"/>
                  </a:cubicBezTo>
                  <a:cubicBezTo>
                    <a:pt x="119" y="166"/>
                    <a:pt x="120" y="165"/>
                    <a:pt x="122" y="164"/>
                  </a:cubicBezTo>
                  <a:close/>
                  <a:moveTo>
                    <a:pt x="129" y="164"/>
                  </a:moveTo>
                  <a:cubicBezTo>
                    <a:pt x="129" y="164"/>
                    <a:pt x="129" y="164"/>
                    <a:pt x="130" y="165"/>
                  </a:cubicBezTo>
                  <a:cubicBezTo>
                    <a:pt x="125" y="168"/>
                    <a:pt x="121" y="172"/>
                    <a:pt x="117" y="176"/>
                  </a:cubicBezTo>
                  <a:cubicBezTo>
                    <a:pt x="115" y="177"/>
                    <a:pt x="113" y="178"/>
                    <a:pt x="111" y="179"/>
                  </a:cubicBezTo>
                  <a:cubicBezTo>
                    <a:pt x="117" y="174"/>
                    <a:pt x="123" y="169"/>
                    <a:pt x="129" y="164"/>
                  </a:cubicBezTo>
                  <a:close/>
                  <a:moveTo>
                    <a:pt x="108" y="177"/>
                  </a:moveTo>
                  <a:cubicBezTo>
                    <a:pt x="108" y="176"/>
                    <a:pt x="109" y="175"/>
                    <a:pt x="110" y="174"/>
                  </a:cubicBezTo>
                  <a:cubicBezTo>
                    <a:pt x="111" y="174"/>
                    <a:pt x="111" y="174"/>
                    <a:pt x="111" y="173"/>
                  </a:cubicBezTo>
                  <a:cubicBezTo>
                    <a:pt x="110" y="175"/>
                    <a:pt x="109" y="176"/>
                    <a:pt x="108" y="177"/>
                  </a:cubicBezTo>
                  <a:close/>
                  <a:moveTo>
                    <a:pt x="108" y="193"/>
                  </a:moveTo>
                  <a:cubicBezTo>
                    <a:pt x="110" y="191"/>
                    <a:pt x="113" y="189"/>
                    <a:pt x="115" y="187"/>
                  </a:cubicBezTo>
                  <a:cubicBezTo>
                    <a:pt x="120" y="182"/>
                    <a:pt x="125" y="178"/>
                    <a:pt x="131" y="173"/>
                  </a:cubicBezTo>
                  <a:cubicBezTo>
                    <a:pt x="130" y="174"/>
                    <a:pt x="130" y="174"/>
                    <a:pt x="130" y="175"/>
                  </a:cubicBezTo>
                  <a:cubicBezTo>
                    <a:pt x="130" y="175"/>
                    <a:pt x="130" y="175"/>
                    <a:pt x="130" y="176"/>
                  </a:cubicBezTo>
                  <a:cubicBezTo>
                    <a:pt x="126" y="179"/>
                    <a:pt x="123" y="182"/>
                    <a:pt x="120" y="186"/>
                  </a:cubicBezTo>
                  <a:cubicBezTo>
                    <a:pt x="116" y="188"/>
                    <a:pt x="112" y="191"/>
                    <a:pt x="108" y="193"/>
                  </a:cubicBezTo>
                  <a:close/>
                  <a:moveTo>
                    <a:pt x="110" y="195"/>
                  </a:moveTo>
                  <a:cubicBezTo>
                    <a:pt x="109" y="196"/>
                    <a:pt x="108" y="196"/>
                    <a:pt x="108" y="197"/>
                  </a:cubicBezTo>
                  <a:cubicBezTo>
                    <a:pt x="108" y="196"/>
                    <a:pt x="108" y="196"/>
                    <a:pt x="107" y="196"/>
                  </a:cubicBezTo>
                  <a:cubicBezTo>
                    <a:pt x="108" y="196"/>
                    <a:pt x="108" y="196"/>
                    <a:pt x="108" y="196"/>
                  </a:cubicBezTo>
                  <a:cubicBezTo>
                    <a:pt x="109" y="195"/>
                    <a:pt x="109" y="195"/>
                    <a:pt x="110" y="195"/>
                  </a:cubicBezTo>
                  <a:close/>
                  <a:moveTo>
                    <a:pt x="125" y="183"/>
                  </a:moveTo>
                  <a:cubicBezTo>
                    <a:pt x="128" y="180"/>
                    <a:pt x="130" y="177"/>
                    <a:pt x="133" y="174"/>
                  </a:cubicBezTo>
                  <a:cubicBezTo>
                    <a:pt x="136" y="172"/>
                    <a:pt x="139" y="169"/>
                    <a:pt x="142" y="167"/>
                  </a:cubicBezTo>
                  <a:cubicBezTo>
                    <a:pt x="143" y="166"/>
                    <a:pt x="145" y="165"/>
                    <a:pt x="146" y="165"/>
                  </a:cubicBezTo>
                  <a:cubicBezTo>
                    <a:pt x="144" y="168"/>
                    <a:pt x="141" y="171"/>
                    <a:pt x="139" y="174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8" y="175"/>
                    <a:pt x="137" y="176"/>
                    <a:pt x="136" y="177"/>
                  </a:cubicBezTo>
                  <a:cubicBezTo>
                    <a:pt x="134" y="178"/>
                    <a:pt x="133" y="178"/>
                    <a:pt x="131" y="179"/>
                  </a:cubicBezTo>
                  <a:cubicBezTo>
                    <a:pt x="129" y="180"/>
                    <a:pt x="127" y="182"/>
                    <a:pt x="125" y="183"/>
                  </a:cubicBezTo>
                  <a:close/>
                  <a:moveTo>
                    <a:pt x="130" y="182"/>
                  </a:moveTo>
                  <a:cubicBezTo>
                    <a:pt x="130" y="182"/>
                    <a:pt x="129" y="182"/>
                    <a:pt x="129" y="182"/>
                  </a:cubicBezTo>
                  <a:cubicBezTo>
                    <a:pt x="127" y="184"/>
                    <a:pt x="124" y="185"/>
                    <a:pt x="121" y="187"/>
                  </a:cubicBezTo>
                  <a:cubicBezTo>
                    <a:pt x="124" y="185"/>
                    <a:pt x="127" y="184"/>
                    <a:pt x="130" y="182"/>
                  </a:cubicBezTo>
                  <a:close/>
                  <a:moveTo>
                    <a:pt x="137" y="194"/>
                  </a:moveTo>
                  <a:cubicBezTo>
                    <a:pt x="140" y="192"/>
                    <a:pt x="143" y="191"/>
                    <a:pt x="146" y="189"/>
                  </a:cubicBezTo>
                  <a:cubicBezTo>
                    <a:pt x="143" y="192"/>
                    <a:pt x="140" y="195"/>
                    <a:pt x="137" y="197"/>
                  </a:cubicBezTo>
                  <a:cubicBezTo>
                    <a:pt x="135" y="199"/>
                    <a:pt x="133" y="200"/>
                    <a:pt x="130" y="202"/>
                  </a:cubicBezTo>
                  <a:cubicBezTo>
                    <a:pt x="132" y="199"/>
                    <a:pt x="134" y="196"/>
                    <a:pt x="137" y="194"/>
                  </a:cubicBezTo>
                  <a:close/>
                  <a:moveTo>
                    <a:pt x="127" y="197"/>
                  </a:moveTo>
                  <a:cubicBezTo>
                    <a:pt x="133" y="192"/>
                    <a:pt x="138" y="187"/>
                    <a:pt x="144" y="182"/>
                  </a:cubicBezTo>
                  <a:cubicBezTo>
                    <a:pt x="143" y="184"/>
                    <a:pt x="141" y="185"/>
                    <a:pt x="140" y="187"/>
                  </a:cubicBezTo>
                  <a:cubicBezTo>
                    <a:pt x="138" y="189"/>
                    <a:pt x="136" y="191"/>
                    <a:pt x="134" y="193"/>
                  </a:cubicBezTo>
                  <a:cubicBezTo>
                    <a:pt x="133" y="193"/>
                    <a:pt x="132" y="194"/>
                    <a:pt x="131" y="194"/>
                  </a:cubicBezTo>
                  <a:cubicBezTo>
                    <a:pt x="130" y="195"/>
                    <a:pt x="128" y="196"/>
                    <a:pt x="127" y="197"/>
                  </a:cubicBezTo>
                  <a:close/>
                  <a:moveTo>
                    <a:pt x="144" y="188"/>
                  </a:moveTo>
                  <a:cubicBezTo>
                    <a:pt x="147" y="184"/>
                    <a:pt x="151" y="181"/>
                    <a:pt x="155" y="178"/>
                  </a:cubicBezTo>
                  <a:cubicBezTo>
                    <a:pt x="154" y="179"/>
                    <a:pt x="154" y="180"/>
                    <a:pt x="153" y="181"/>
                  </a:cubicBezTo>
                  <a:cubicBezTo>
                    <a:pt x="152" y="182"/>
                    <a:pt x="151" y="183"/>
                    <a:pt x="151" y="184"/>
                  </a:cubicBezTo>
                  <a:cubicBezTo>
                    <a:pt x="148" y="185"/>
                    <a:pt x="146" y="186"/>
                    <a:pt x="144" y="188"/>
                  </a:cubicBezTo>
                  <a:close/>
                  <a:moveTo>
                    <a:pt x="147" y="183"/>
                  </a:moveTo>
                  <a:cubicBezTo>
                    <a:pt x="149" y="181"/>
                    <a:pt x="151" y="178"/>
                    <a:pt x="154" y="176"/>
                  </a:cubicBezTo>
                  <a:cubicBezTo>
                    <a:pt x="155" y="175"/>
                    <a:pt x="155" y="175"/>
                    <a:pt x="156" y="174"/>
                  </a:cubicBezTo>
                  <a:cubicBezTo>
                    <a:pt x="153" y="177"/>
                    <a:pt x="150" y="180"/>
                    <a:pt x="147" y="183"/>
                  </a:cubicBezTo>
                  <a:close/>
                  <a:moveTo>
                    <a:pt x="151" y="169"/>
                  </a:moveTo>
                  <a:cubicBezTo>
                    <a:pt x="151" y="169"/>
                    <a:pt x="150" y="169"/>
                    <a:pt x="150" y="170"/>
                  </a:cubicBezTo>
                  <a:cubicBezTo>
                    <a:pt x="148" y="171"/>
                    <a:pt x="146" y="171"/>
                    <a:pt x="145" y="172"/>
                  </a:cubicBezTo>
                  <a:cubicBezTo>
                    <a:pt x="145" y="171"/>
                    <a:pt x="146" y="171"/>
                    <a:pt x="147" y="170"/>
                  </a:cubicBezTo>
                  <a:cubicBezTo>
                    <a:pt x="147" y="170"/>
                    <a:pt x="148" y="169"/>
                    <a:pt x="148" y="169"/>
                  </a:cubicBezTo>
                  <a:cubicBezTo>
                    <a:pt x="149" y="169"/>
                    <a:pt x="149" y="169"/>
                    <a:pt x="149" y="169"/>
                  </a:cubicBezTo>
                  <a:cubicBezTo>
                    <a:pt x="152" y="167"/>
                    <a:pt x="154" y="165"/>
                    <a:pt x="157" y="163"/>
                  </a:cubicBezTo>
                  <a:cubicBezTo>
                    <a:pt x="155" y="165"/>
                    <a:pt x="153" y="167"/>
                    <a:pt x="151" y="169"/>
                  </a:cubicBezTo>
                  <a:close/>
                  <a:moveTo>
                    <a:pt x="159" y="173"/>
                  </a:moveTo>
                  <a:cubicBezTo>
                    <a:pt x="160" y="173"/>
                    <a:pt x="160" y="172"/>
                    <a:pt x="160" y="172"/>
                  </a:cubicBezTo>
                  <a:cubicBezTo>
                    <a:pt x="160" y="173"/>
                    <a:pt x="159" y="174"/>
                    <a:pt x="159" y="176"/>
                  </a:cubicBezTo>
                  <a:cubicBezTo>
                    <a:pt x="158" y="176"/>
                    <a:pt x="157" y="177"/>
                    <a:pt x="157" y="177"/>
                  </a:cubicBezTo>
                  <a:cubicBezTo>
                    <a:pt x="158" y="176"/>
                    <a:pt x="158" y="175"/>
                    <a:pt x="159" y="173"/>
                  </a:cubicBezTo>
                  <a:close/>
                  <a:moveTo>
                    <a:pt x="160" y="177"/>
                  </a:moveTo>
                  <a:cubicBezTo>
                    <a:pt x="166" y="171"/>
                    <a:pt x="172" y="165"/>
                    <a:pt x="179" y="160"/>
                  </a:cubicBezTo>
                  <a:cubicBezTo>
                    <a:pt x="178" y="161"/>
                    <a:pt x="177" y="161"/>
                    <a:pt x="177" y="162"/>
                  </a:cubicBezTo>
                  <a:cubicBezTo>
                    <a:pt x="172" y="167"/>
                    <a:pt x="168" y="171"/>
                    <a:pt x="163" y="175"/>
                  </a:cubicBezTo>
                  <a:cubicBezTo>
                    <a:pt x="162" y="176"/>
                    <a:pt x="161" y="176"/>
                    <a:pt x="160" y="177"/>
                  </a:cubicBezTo>
                  <a:cubicBezTo>
                    <a:pt x="160" y="177"/>
                    <a:pt x="160" y="177"/>
                    <a:pt x="160" y="177"/>
                  </a:cubicBezTo>
                  <a:close/>
                  <a:moveTo>
                    <a:pt x="162" y="172"/>
                  </a:moveTo>
                  <a:cubicBezTo>
                    <a:pt x="163" y="170"/>
                    <a:pt x="165" y="167"/>
                    <a:pt x="166" y="165"/>
                  </a:cubicBezTo>
                  <a:cubicBezTo>
                    <a:pt x="167" y="164"/>
                    <a:pt x="168" y="163"/>
                    <a:pt x="169" y="162"/>
                  </a:cubicBezTo>
                  <a:cubicBezTo>
                    <a:pt x="173" y="160"/>
                    <a:pt x="177" y="158"/>
                    <a:pt x="180" y="156"/>
                  </a:cubicBezTo>
                  <a:cubicBezTo>
                    <a:pt x="174" y="161"/>
                    <a:pt x="168" y="166"/>
                    <a:pt x="162" y="172"/>
                  </a:cubicBezTo>
                  <a:close/>
                  <a:moveTo>
                    <a:pt x="183" y="158"/>
                  </a:moveTo>
                  <a:cubicBezTo>
                    <a:pt x="183" y="158"/>
                    <a:pt x="184" y="157"/>
                    <a:pt x="184" y="157"/>
                  </a:cubicBezTo>
                  <a:cubicBezTo>
                    <a:pt x="183" y="159"/>
                    <a:pt x="181" y="160"/>
                    <a:pt x="180" y="162"/>
                  </a:cubicBezTo>
                  <a:cubicBezTo>
                    <a:pt x="180" y="162"/>
                    <a:pt x="180" y="162"/>
                    <a:pt x="179" y="163"/>
                  </a:cubicBezTo>
                  <a:cubicBezTo>
                    <a:pt x="181" y="161"/>
                    <a:pt x="182" y="159"/>
                    <a:pt x="183" y="158"/>
                  </a:cubicBezTo>
                  <a:close/>
                  <a:moveTo>
                    <a:pt x="182" y="154"/>
                  </a:moveTo>
                  <a:cubicBezTo>
                    <a:pt x="182" y="154"/>
                    <a:pt x="182" y="154"/>
                    <a:pt x="182" y="154"/>
                  </a:cubicBezTo>
                  <a:cubicBezTo>
                    <a:pt x="182" y="154"/>
                    <a:pt x="182" y="153"/>
                    <a:pt x="181" y="153"/>
                  </a:cubicBezTo>
                  <a:cubicBezTo>
                    <a:pt x="179" y="154"/>
                    <a:pt x="177" y="155"/>
                    <a:pt x="174" y="157"/>
                  </a:cubicBezTo>
                  <a:cubicBezTo>
                    <a:pt x="178" y="154"/>
                    <a:pt x="181" y="150"/>
                    <a:pt x="184" y="147"/>
                  </a:cubicBezTo>
                  <a:cubicBezTo>
                    <a:pt x="186" y="146"/>
                    <a:pt x="187" y="145"/>
                    <a:pt x="189" y="144"/>
                  </a:cubicBezTo>
                  <a:cubicBezTo>
                    <a:pt x="189" y="144"/>
                    <a:pt x="189" y="144"/>
                    <a:pt x="189" y="144"/>
                  </a:cubicBezTo>
                  <a:cubicBezTo>
                    <a:pt x="189" y="145"/>
                    <a:pt x="189" y="145"/>
                    <a:pt x="189" y="146"/>
                  </a:cubicBezTo>
                  <a:cubicBezTo>
                    <a:pt x="187" y="149"/>
                    <a:pt x="185" y="152"/>
                    <a:pt x="182" y="154"/>
                  </a:cubicBezTo>
                  <a:close/>
                  <a:moveTo>
                    <a:pt x="189" y="133"/>
                  </a:moveTo>
                  <a:cubicBezTo>
                    <a:pt x="188" y="133"/>
                    <a:pt x="188" y="132"/>
                    <a:pt x="188" y="132"/>
                  </a:cubicBezTo>
                  <a:cubicBezTo>
                    <a:pt x="189" y="131"/>
                    <a:pt x="191" y="130"/>
                    <a:pt x="192" y="129"/>
                  </a:cubicBezTo>
                  <a:cubicBezTo>
                    <a:pt x="191" y="130"/>
                    <a:pt x="190" y="132"/>
                    <a:pt x="189" y="133"/>
                  </a:cubicBezTo>
                  <a:close/>
                  <a:moveTo>
                    <a:pt x="193" y="152"/>
                  </a:moveTo>
                  <a:cubicBezTo>
                    <a:pt x="193" y="152"/>
                    <a:pt x="193" y="152"/>
                    <a:pt x="194" y="151"/>
                  </a:cubicBezTo>
                  <a:cubicBezTo>
                    <a:pt x="196" y="149"/>
                    <a:pt x="197" y="147"/>
                    <a:pt x="199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7" y="148"/>
                    <a:pt x="195" y="150"/>
                    <a:pt x="193" y="152"/>
                  </a:cubicBezTo>
                  <a:close/>
                  <a:moveTo>
                    <a:pt x="197" y="143"/>
                  </a:moveTo>
                  <a:cubicBezTo>
                    <a:pt x="200" y="139"/>
                    <a:pt x="203" y="134"/>
                    <a:pt x="206" y="130"/>
                  </a:cubicBezTo>
                  <a:cubicBezTo>
                    <a:pt x="205" y="132"/>
                    <a:pt x="203" y="135"/>
                    <a:pt x="201" y="138"/>
                  </a:cubicBezTo>
                  <a:cubicBezTo>
                    <a:pt x="201" y="138"/>
                    <a:pt x="200" y="139"/>
                    <a:pt x="200" y="139"/>
                  </a:cubicBezTo>
                  <a:cubicBezTo>
                    <a:pt x="199" y="141"/>
                    <a:pt x="198" y="142"/>
                    <a:pt x="197" y="143"/>
                  </a:cubicBezTo>
                  <a:close/>
                  <a:moveTo>
                    <a:pt x="200" y="142"/>
                  </a:moveTo>
                  <a:cubicBezTo>
                    <a:pt x="201" y="140"/>
                    <a:pt x="203" y="138"/>
                    <a:pt x="204" y="136"/>
                  </a:cubicBezTo>
                  <a:cubicBezTo>
                    <a:pt x="207" y="132"/>
                    <a:pt x="211" y="128"/>
                    <a:pt x="214" y="124"/>
                  </a:cubicBezTo>
                  <a:cubicBezTo>
                    <a:pt x="214" y="124"/>
                    <a:pt x="214" y="124"/>
                    <a:pt x="214" y="124"/>
                  </a:cubicBezTo>
                  <a:cubicBezTo>
                    <a:pt x="214" y="124"/>
                    <a:pt x="214" y="123"/>
                    <a:pt x="215" y="123"/>
                  </a:cubicBezTo>
                  <a:cubicBezTo>
                    <a:pt x="215" y="122"/>
                    <a:pt x="216" y="122"/>
                    <a:pt x="217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7" y="121"/>
                    <a:pt x="217" y="121"/>
                    <a:pt x="217" y="122"/>
                  </a:cubicBezTo>
                  <a:cubicBezTo>
                    <a:pt x="217" y="122"/>
                    <a:pt x="217" y="122"/>
                    <a:pt x="217" y="122"/>
                  </a:cubicBezTo>
                  <a:cubicBezTo>
                    <a:pt x="212" y="129"/>
                    <a:pt x="206" y="136"/>
                    <a:pt x="200" y="143"/>
                  </a:cubicBezTo>
                  <a:cubicBezTo>
                    <a:pt x="200" y="143"/>
                    <a:pt x="200" y="142"/>
                    <a:pt x="200" y="142"/>
                  </a:cubicBezTo>
                  <a:close/>
                  <a:moveTo>
                    <a:pt x="215" y="120"/>
                  </a:moveTo>
                  <a:cubicBezTo>
                    <a:pt x="213" y="122"/>
                    <a:pt x="212" y="124"/>
                    <a:pt x="210" y="126"/>
                  </a:cubicBezTo>
                  <a:cubicBezTo>
                    <a:pt x="211" y="125"/>
                    <a:pt x="211" y="124"/>
                    <a:pt x="211" y="124"/>
                  </a:cubicBezTo>
                  <a:cubicBezTo>
                    <a:pt x="213" y="122"/>
                    <a:pt x="214" y="121"/>
                    <a:pt x="215" y="120"/>
                  </a:cubicBezTo>
                  <a:cubicBezTo>
                    <a:pt x="215" y="120"/>
                    <a:pt x="215" y="120"/>
                    <a:pt x="215" y="120"/>
                  </a:cubicBezTo>
                  <a:close/>
                  <a:moveTo>
                    <a:pt x="214" y="115"/>
                  </a:moveTo>
                  <a:cubicBezTo>
                    <a:pt x="214" y="116"/>
                    <a:pt x="214" y="116"/>
                    <a:pt x="213" y="116"/>
                  </a:cubicBezTo>
                  <a:cubicBezTo>
                    <a:pt x="213" y="116"/>
                    <a:pt x="213" y="116"/>
                    <a:pt x="213" y="116"/>
                  </a:cubicBezTo>
                  <a:cubicBezTo>
                    <a:pt x="214" y="115"/>
                    <a:pt x="214" y="114"/>
                    <a:pt x="215" y="113"/>
                  </a:cubicBezTo>
                  <a:cubicBezTo>
                    <a:pt x="215" y="113"/>
                    <a:pt x="216" y="113"/>
                    <a:pt x="216" y="112"/>
                  </a:cubicBezTo>
                  <a:cubicBezTo>
                    <a:pt x="216" y="113"/>
                    <a:pt x="215" y="114"/>
                    <a:pt x="214" y="115"/>
                  </a:cubicBezTo>
                  <a:close/>
                  <a:moveTo>
                    <a:pt x="210" y="109"/>
                  </a:moveTo>
                  <a:cubicBezTo>
                    <a:pt x="210" y="109"/>
                    <a:pt x="210" y="108"/>
                    <a:pt x="210" y="108"/>
                  </a:cubicBezTo>
                  <a:cubicBezTo>
                    <a:pt x="213" y="107"/>
                    <a:pt x="216" y="105"/>
                    <a:pt x="219" y="103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16" y="106"/>
                    <a:pt x="213" y="107"/>
                    <a:pt x="210" y="109"/>
                  </a:cubicBezTo>
                  <a:close/>
                  <a:moveTo>
                    <a:pt x="218" y="101"/>
                  </a:moveTo>
                  <a:cubicBezTo>
                    <a:pt x="218" y="100"/>
                    <a:pt x="217" y="100"/>
                    <a:pt x="217" y="100"/>
                  </a:cubicBezTo>
                  <a:cubicBezTo>
                    <a:pt x="211" y="103"/>
                    <a:pt x="205" y="106"/>
                    <a:pt x="199" y="110"/>
                  </a:cubicBezTo>
                  <a:cubicBezTo>
                    <a:pt x="200" y="108"/>
                    <a:pt x="201" y="107"/>
                    <a:pt x="202" y="105"/>
                  </a:cubicBezTo>
                  <a:cubicBezTo>
                    <a:pt x="207" y="103"/>
                    <a:pt x="213" y="100"/>
                    <a:pt x="217" y="97"/>
                  </a:cubicBezTo>
                  <a:cubicBezTo>
                    <a:pt x="218" y="98"/>
                    <a:pt x="218" y="98"/>
                    <a:pt x="218" y="98"/>
                  </a:cubicBezTo>
                  <a:cubicBezTo>
                    <a:pt x="218" y="99"/>
                    <a:pt x="218" y="100"/>
                    <a:pt x="218" y="100"/>
                  </a:cubicBezTo>
                  <a:cubicBezTo>
                    <a:pt x="218" y="101"/>
                    <a:pt x="218" y="101"/>
                    <a:pt x="218" y="101"/>
                  </a:cubicBezTo>
                  <a:close/>
                  <a:moveTo>
                    <a:pt x="199" y="95"/>
                  </a:moveTo>
                  <a:cubicBezTo>
                    <a:pt x="199" y="94"/>
                    <a:pt x="200" y="94"/>
                    <a:pt x="200" y="94"/>
                  </a:cubicBezTo>
                  <a:cubicBezTo>
                    <a:pt x="200" y="93"/>
                    <a:pt x="201" y="93"/>
                    <a:pt x="202" y="93"/>
                  </a:cubicBezTo>
                  <a:cubicBezTo>
                    <a:pt x="201" y="93"/>
                    <a:pt x="200" y="94"/>
                    <a:pt x="199" y="95"/>
                  </a:cubicBezTo>
                  <a:close/>
                  <a:moveTo>
                    <a:pt x="201" y="88"/>
                  </a:moveTo>
                  <a:cubicBezTo>
                    <a:pt x="198" y="89"/>
                    <a:pt x="195" y="90"/>
                    <a:pt x="193" y="91"/>
                  </a:cubicBezTo>
                  <a:cubicBezTo>
                    <a:pt x="194" y="90"/>
                    <a:pt x="195" y="89"/>
                    <a:pt x="196" y="88"/>
                  </a:cubicBezTo>
                  <a:cubicBezTo>
                    <a:pt x="199" y="87"/>
                    <a:pt x="201" y="86"/>
                    <a:pt x="203" y="85"/>
                  </a:cubicBezTo>
                  <a:cubicBezTo>
                    <a:pt x="202" y="86"/>
                    <a:pt x="201" y="87"/>
                    <a:pt x="201" y="88"/>
                  </a:cubicBezTo>
                  <a:close/>
                  <a:moveTo>
                    <a:pt x="199" y="82"/>
                  </a:moveTo>
                  <a:cubicBezTo>
                    <a:pt x="199" y="82"/>
                    <a:pt x="199" y="81"/>
                    <a:pt x="199" y="81"/>
                  </a:cubicBezTo>
                  <a:cubicBezTo>
                    <a:pt x="200" y="81"/>
                    <a:pt x="200" y="80"/>
                    <a:pt x="199" y="80"/>
                  </a:cubicBezTo>
                  <a:cubicBezTo>
                    <a:pt x="202" y="78"/>
                    <a:pt x="206" y="77"/>
                    <a:pt x="209" y="75"/>
                  </a:cubicBezTo>
                  <a:cubicBezTo>
                    <a:pt x="210" y="75"/>
                    <a:pt x="209" y="73"/>
                    <a:pt x="208" y="74"/>
                  </a:cubicBezTo>
                  <a:cubicBezTo>
                    <a:pt x="206" y="75"/>
                    <a:pt x="204" y="76"/>
                    <a:pt x="202" y="76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3" y="75"/>
                    <a:pt x="204" y="75"/>
                    <a:pt x="205" y="75"/>
                  </a:cubicBezTo>
                  <a:cubicBezTo>
                    <a:pt x="207" y="74"/>
                    <a:pt x="209" y="73"/>
                    <a:pt x="210" y="72"/>
                  </a:cubicBezTo>
                  <a:cubicBezTo>
                    <a:pt x="211" y="74"/>
                    <a:pt x="211" y="76"/>
                    <a:pt x="212" y="77"/>
                  </a:cubicBezTo>
                  <a:cubicBezTo>
                    <a:pt x="207" y="79"/>
                    <a:pt x="203" y="80"/>
                    <a:pt x="199" y="82"/>
                  </a:cubicBezTo>
                  <a:close/>
                  <a:moveTo>
                    <a:pt x="201" y="74"/>
                  </a:moveTo>
                  <a:cubicBezTo>
                    <a:pt x="200" y="75"/>
                    <a:pt x="199" y="75"/>
                    <a:pt x="198" y="76"/>
                  </a:cubicBezTo>
                  <a:cubicBezTo>
                    <a:pt x="200" y="74"/>
                    <a:pt x="202" y="73"/>
                    <a:pt x="203" y="72"/>
                  </a:cubicBezTo>
                  <a:cubicBezTo>
                    <a:pt x="203" y="73"/>
                    <a:pt x="202" y="73"/>
                    <a:pt x="201" y="74"/>
                  </a:cubicBezTo>
                  <a:close/>
                  <a:moveTo>
                    <a:pt x="187" y="77"/>
                  </a:moveTo>
                  <a:cubicBezTo>
                    <a:pt x="184" y="78"/>
                    <a:pt x="180" y="80"/>
                    <a:pt x="176" y="81"/>
                  </a:cubicBezTo>
                  <a:cubicBezTo>
                    <a:pt x="184" y="76"/>
                    <a:pt x="192" y="72"/>
                    <a:pt x="200" y="70"/>
                  </a:cubicBezTo>
                  <a:cubicBezTo>
                    <a:pt x="196" y="72"/>
                    <a:pt x="192" y="75"/>
                    <a:pt x="187" y="77"/>
                  </a:cubicBezTo>
                  <a:close/>
                  <a:moveTo>
                    <a:pt x="186" y="66"/>
                  </a:moveTo>
                  <a:cubicBezTo>
                    <a:pt x="181" y="68"/>
                    <a:pt x="177" y="70"/>
                    <a:pt x="172" y="72"/>
                  </a:cubicBezTo>
                  <a:cubicBezTo>
                    <a:pt x="171" y="73"/>
                    <a:pt x="170" y="73"/>
                    <a:pt x="169" y="73"/>
                  </a:cubicBezTo>
                  <a:cubicBezTo>
                    <a:pt x="175" y="70"/>
                    <a:pt x="181" y="67"/>
                    <a:pt x="187" y="65"/>
                  </a:cubicBezTo>
                  <a:cubicBezTo>
                    <a:pt x="186" y="65"/>
                    <a:pt x="186" y="66"/>
                    <a:pt x="186" y="66"/>
                  </a:cubicBezTo>
                  <a:close/>
                  <a:moveTo>
                    <a:pt x="171" y="69"/>
                  </a:moveTo>
                  <a:cubicBezTo>
                    <a:pt x="169" y="69"/>
                    <a:pt x="167" y="70"/>
                    <a:pt x="165" y="71"/>
                  </a:cubicBezTo>
                  <a:cubicBezTo>
                    <a:pt x="165" y="71"/>
                    <a:pt x="165" y="71"/>
                    <a:pt x="165" y="71"/>
                  </a:cubicBezTo>
                  <a:cubicBezTo>
                    <a:pt x="166" y="70"/>
                    <a:pt x="167" y="69"/>
                    <a:pt x="168" y="68"/>
                  </a:cubicBezTo>
                  <a:cubicBezTo>
                    <a:pt x="171" y="66"/>
                    <a:pt x="174" y="64"/>
                    <a:pt x="177" y="63"/>
                  </a:cubicBezTo>
                  <a:cubicBezTo>
                    <a:pt x="175" y="65"/>
                    <a:pt x="173" y="67"/>
                    <a:pt x="171" y="69"/>
                  </a:cubicBezTo>
                  <a:close/>
                  <a:moveTo>
                    <a:pt x="157" y="63"/>
                  </a:moveTo>
                  <a:cubicBezTo>
                    <a:pt x="156" y="64"/>
                    <a:pt x="155" y="64"/>
                    <a:pt x="153" y="65"/>
                  </a:cubicBezTo>
                  <a:cubicBezTo>
                    <a:pt x="154" y="64"/>
                    <a:pt x="156" y="63"/>
                    <a:pt x="157" y="62"/>
                  </a:cubicBezTo>
                  <a:cubicBezTo>
                    <a:pt x="158" y="61"/>
                    <a:pt x="159" y="61"/>
                    <a:pt x="161" y="60"/>
                  </a:cubicBezTo>
                  <a:cubicBezTo>
                    <a:pt x="159" y="61"/>
                    <a:pt x="158" y="62"/>
                    <a:pt x="157" y="63"/>
                  </a:cubicBezTo>
                  <a:close/>
                  <a:moveTo>
                    <a:pt x="157" y="71"/>
                  </a:moveTo>
                  <a:cubicBezTo>
                    <a:pt x="159" y="70"/>
                    <a:pt x="162" y="69"/>
                    <a:pt x="164" y="68"/>
                  </a:cubicBezTo>
                  <a:cubicBezTo>
                    <a:pt x="162" y="69"/>
                    <a:pt x="159" y="71"/>
                    <a:pt x="157" y="73"/>
                  </a:cubicBezTo>
                  <a:cubicBezTo>
                    <a:pt x="156" y="73"/>
                    <a:pt x="154" y="73"/>
                    <a:pt x="153" y="73"/>
                  </a:cubicBezTo>
                  <a:cubicBezTo>
                    <a:pt x="154" y="72"/>
                    <a:pt x="155" y="72"/>
                    <a:pt x="157" y="71"/>
                  </a:cubicBezTo>
                  <a:close/>
                  <a:moveTo>
                    <a:pt x="146" y="72"/>
                  </a:moveTo>
                  <a:cubicBezTo>
                    <a:pt x="145" y="72"/>
                    <a:pt x="144" y="73"/>
                    <a:pt x="144" y="73"/>
                  </a:cubicBezTo>
                  <a:cubicBezTo>
                    <a:pt x="145" y="72"/>
                    <a:pt x="145" y="71"/>
                    <a:pt x="146" y="70"/>
                  </a:cubicBezTo>
                  <a:cubicBezTo>
                    <a:pt x="147" y="69"/>
                    <a:pt x="148" y="68"/>
                    <a:pt x="149" y="67"/>
                  </a:cubicBezTo>
                  <a:cubicBezTo>
                    <a:pt x="151" y="67"/>
                    <a:pt x="152" y="67"/>
                    <a:pt x="153" y="66"/>
                  </a:cubicBezTo>
                  <a:cubicBezTo>
                    <a:pt x="151" y="68"/>
                    <a:pt x="149" y="70"/>
                    <a:pt x="146" y="72"/>
                  </a:cubicBezTo>
                  <a:close/>
                  <a:moveTo>
                    <a:pt x="145" y="67"/>
                  </a:moveTo>
                  <a:cubicBezTo>
                    <a:pt x="147" y="65"/>
                    <a:pt x="150" y="63"/>
                    <a:pt x="152" y="61"/>
                  </a:cubicBezTo>
                  <a:cubicBezTo>
                    <a:pt x="151" y="62"/>
                    <a:pt x="149" y="63"/>
                    <a:pt x="148" y="65"/>
                  </a:cubicBezTo>
                  <a:cubicBezTo>
                    <a:pt x="147" y="65"/>
                    <a:pt x="146" y="66"/>
                    <a:pt x="145" y="67"/>
                  </a:cubicBezTo>
                  <a:cubicBezTo>
                    <a:pt x="145" y="67"/>
                    <a:pt x="145" y="67"/>
                    <a:pt x="145" y="67"/>
                  </a:cubicBezTo>
                  <a:close/>
                  <a:moveTo>
                    <a:pt x="138" y="68"/>
                  </a:moveTo>
                  <a:cubicBezTo>
                    <a:pt x="137" y="68"/>
                    <a:pt x="137" y="69"/>
                    <a:pt x="138" y="69"/>
                  </a:cubicBezTo>
                  <a:cubicBezTo>
                    <a:pt x="136" y="71"/>
                    <a:pt x="133" y="73"/>
                    <a:pt x="131" y="75"/>
                  </a:cubicBezTo>
                  <a:cubicBezTo>
                    <a:pt x="132" y="73"/>
                    <a:pt x="133" y="71"/>
                    <a:pt x="134" y="68"/>
                  </a:cubicBezTo>
                  <a:cubicBezTo>
                    <a:pt x="134" y="68"/>
                    <a:pt x="134" y="68"/>
                    <a:pt x="134" y="67"/>
                  </a:cubicBezTo>
                  <a:cubicBezTo>
                    <a:pt x="138" y="65"/>
                    <a:pt x="143" y="62"/>
                    <a:pt x="147" y="60"/>
                  </a:cubicBezTo>
                  <a:cubicBezTo>
                    <a:pt x="149" y="59"/>
                    <a:pt x="151" y="58"/>
                    <a:pt x="154" y="57"/>
                  </a:cubicBezTo>
                  <a:cubicBezTo>
                    <a:pt x="154" y="57"/>
                    <a:pt x="154" y="57"/>
                    <a:pt x="153" y="58"/>
                  </a:cubicBezTo>
                  <a:cubicBezTo>
                    <a:pt x="148" y="61"/>
                    <a:pt x="143" y="64"/>
                    <a:pt x="138" y="68"/>
                  </a:cubicBezTo>
                  <a:close/>
                  <a:moveTo>
                    <a:pt x="144" y="53"/>
                  </a:moveTo>
                  <a:cubicBezTo>
                    <a:pt x="140" y="55"/>
                    <a:pt x="136" y="57"/>
                    <a:pt x="132" y="60"/>
                  </a:cubicBezTo>
                  <a:cubicBezTo>
                    <a:pt x="133" y="59"/>
                    <a:pt x="135" y="57"/>
                    <a:pt x="136" y="56"/>
                  </a:cubicBezTo>
                  <a:cubicBezTo>
                    <a:pt x="140" y="54"/>
                    <a:pt x="143" y="52"/>
                    <a:pt x="147" y="50"/>
                  </a:cubicBezTo>
                  <a:cubicBezTo>
                    <a:pt x="147" y="50"/>
                    <a:pt x="148" y="50"/>
                    <a:pt x="149" y="50"/>
                  </a:cubicBezTo>
                  <a:cubicBezTo>
                    <a:pt x="147" y="51"/>
                    <a:pt x="146" y="52"/>
                    <a:pt x="144" y="53"/>
                  </a:cubicBezTo>
                  <a:close/>
                  <a:moveTo>
                    <a:pt x="132" y="55"/>
                  </a:moveTo>
                  <a:cubicBezTo>
                    <a:pt x="133" y="55"/>
                    <a:pt x="135" y="54"/>
                    <a:pt x="136" y="54"/>
                  </a:cubicBezTo>
                  <a:cubicBezTo>
                    <a:pt x="135" y="55"/>
                    <a:pt x="134" y="55"/>
                    <a:pt x="134" y="56"/>
                  </a:cubicBezTo>
                  <a:cubicBezTo>
                    <a:pt x="133" y="56"/>
                    <a:pt x="132" y="57"/>
                    <a:pt x="132" y="57"/>
                  </a:cubicBezTo>
                  <a:cubicBezTo>
                    <a:pt x="132" y="57"/>
                    <a:pt x="132" y="57"/>
                    <a:pt x="132" y="56"/>
                  </a:cubicBezTo>
                  <a:cubicBezTo>
                    <a:pt x="133" y="56"/>
                    <a:pt x="132" y="56"/>
                    <a:pt x="132" y="55"/>
                  </a:cubicBezTo>
                  <a:close/>
                  <a:moveTo>
                    <a:pt x="142" y="49"/>
                  </a:moveTo>
                  <a:cubicBezTo>
                    <a:pt x="140" y="50"/>
                    <a:pt x="137" y="51"/>
                    <a:pt x="135" y="52"/>
                  </a:cubicBezTo>
                  <a:cubicBezTo>
                    <a:pt x="138" y="49"/>
                    <a:pt x="141" y="47"/>
                    <a:pt x="145" y="45"/>
                  </a:cubicBezTo>
                  <a:cubicBezTo>
                    <a:pt x="147" y="44"/>
                    <a:pt x="149" y="44"/>
                    <a:pt x="151" y="43"/>
                  </a:cubicBezTo>
                  <a:cubicBezTo>
                    <a:pt x="148" y="45"/>
                    <a:pt x="146" y="47"/>
                    <a:pt x="143" y="49"/>
                  </a:cubicBezTo>
                  <a:cubicBezTo>
                    <a:pt x="143" y="49"/>
                    <a:pt x="142" y="49"/>
                    <a:pt x="142" y="49"/>
                  </a:cubicBezTo>
                  <a:close/>
                  <a:moveTo>
                    <a:pt x="131" y="53"/>
                  </a:moveTo>
                  <a:cubicBezTo>
                    <a:pt x="131" y="53"/>
                    <a:pt x="131" y="53"/>
                    <a:pt x="131" y="53"/>
                  </a:cubicBezTo>
                  <a:cubicBezTo>
                    <a:pt x="131" y="53"/>
                    <a:pt x="130" y="53"/>
                    <a:pt x="130" y="53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4" y="51"/>
                    <a:pt x="137" y="48"/>
                    <a:pt x="141" y="46"/>
                  </a:cubicBezTo>
                  <a:cubicBezTo>
                    <a:pt x="138" y="48"/>
                    <a:pt x="134" y="50"/>
                    <a:pt x="131" y="53"/>
                  </a:cubicBezTo>
                  <a:close/>
                  <a:moveTo>
                    <a:pt x="127" y="54"/>
                  </a:moveTo>
                  <a:cubicBezTo>
                    <a:pt x="127" y="54"/>
                    <a:pt x="127" y="53"/>
                    <a:pt x="127" y="53"/>
                  </a:cubicBezTo>
                  <a:cubicBezTo>
                    <a:pt x="128" y="52"/>
                    <a:pt x="129" y="52"/>
                    <a:pt x="130" y="51"/>
                  </a:cubicBezTo>
                  <a:cubicBezTo>
                    <a:pt x="132" y="49"/>
                    <a:pt x="135" y="48"/>
                    <a:pt x="137" y="4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4" y="49"/>
                    <a:pt x="130" y="51"/>
                    <a:pt x="127" y="54"/>
                  </a:cubicBezTo>
                  <a:close/>
                  <a:moveTo>
                    <a:pt x="127" y="66"/>
                  </a:moveTo>
                  <a:cubicBezTo>
                    <a:pt x="126" y="68"/>
                    <a:pt x="125" y="69"/>
                    <a:pt x="124" y="71"/>
                  </a:cubicBezTo>
                  <a:cubicBezTo>
                    <a:pt x="123" y="71"/>
                    <a:pt x="123" y="72"/>
                    <a:pt x="122" y="72"/>
                  </a:cubicBezTo>
                  <a:cubicBezTo>
                    <a:pt x="123" y="71"/>
                    <a:pt x="124" y="69"/>
                    <a:pt x="124" y="68"/>
                  </a:cubicBezTo>
                  <a:cubicBezTo>
                    <a:pt x="125" y="67"/>
                    <a:pt x="126" y="67"/>
                    <a:pt x="127" y="66"/>
                  </a:cubicBezTo>
                  <a:close/>
                  <a:moveTo>
                    <a:pt x="121" y="67"/>
                  </a:moveTo>
                  <a:cubicBezTo>
                    <a:pt x="122" y="66"/>
                    <a:pt x="122" y="66"/>
                    <a:pt x="123" y="66"/>
                  </a:cubicBezTo>
                  <a:cubicBezTo>
                    <a:pt x="122" y="67"/>
                    <a:pt x="122" y="67"/>
                    <a:pt x="121" y="68"/>
                  </a:cubicBezTo>
                  <a:cubicBezTo>
                    <a:pt x="121" y="68"/>
                    <a:pt x="121" y="68"/>
                    <a:pt x="121" y="68"/>
                  </a:cubicBezTo>
                  <a:cubicBezTo>
                    <a:pt x="121" y="68"/>
                    <a:pt x="121" y="67"/>
                    <a:pt x="121" y="67"/>
                  </a:cubicBezTo>
                  <a:close/>
                  <a:moveTo>
                    <a:pt x="122" y="76"/>
                  </a:moveTo>
                  <a:cubicBezTo>
                    <a:pt x="123" y="74"/>
                    <a:pt x="125" y="73"/>
                    <a:pt x="126" y="72"/>
                  </a:cubicBezTo>
                  <a:cubicBezTo>
                    <a:pt x="128" y="71"/>
                    <a:pt x="129" y="71"/>
                    <a:pt x="130" y="70"/>
                  </a:cubicBezTo>
                  <a:cubicBezTo>
                    <a:pt x="123" y="77"/>
                    <a:pt x="116" y="85"/>
                    <a:pt x="110" y="93"/>
                  </a:cubicBezTo>
                  <a:cubicBezTo>
                    <a:pt x="105" y="98"/>
                    <a:pt x="100" y="102"/>
                    <a:pt x="95" y="107"/>
                  </a:cubicBezTo>
                  <a:cubicBezTo>
                    <a:pt x="94" y="108"/>
                    <a:pt x="92" y="109"/>
                    <a:pt x="90" y="110"/>
                  </a:cubicBezTo>
                  <a:cubicBezTo>
                    <a:pt x="91" y="109"/>
                    <a:pt x="92" y="108"/>
                    <a:pt x="93" y="107"/>
                  </a:cubicBezTo>
                  <a:cubicBezTo>
                    <a:pt x="98" y="101"/>
                    <a:pt x="103" y="95"/>
                    <a:pt x="109" y="89"/>
                  </a:cubicBezTo>
                  <a:cubicBezTo>
                    <a:pt x="113" y="85"/>
                    <a:pt x="118" y="81"/>
                    <a:pt x="122" y="76"/>
                  </a:cubicBezTo>
                  <a:close/>
                  <a:moveTo>
                    <a:pt x="117" y="61"/>
                  </a:moveTo>
                  <a:cubicBezTo>
                    <a:pt x="116" y="62"/>
                    <a:pt x="115" y="63"/>
                    <a:pt x="115" y="64"/>
                  </a:cubicBezTo>
                  <a:cubicBezTo>
                    <a:pt x="116" y="63"/>
                    <a:pt x="117" y="62"/>
                    <a:pt x="118" y="61"/>
                  </a:cubicBezTo>
                  <a:cubicBezTo>
                    <a:pt x="117" y="61"/>
                    <a:pt x="117" y="61"/>
                    <a:pt x="117" y="61"/>
                  </a:cubicBezTo>
                  <a:close/>
                  <a:moveTo>
                    <a:pt x="115" y="51"/>
                  </a:moveTo>
                  <a:cubicBezTo>
                    <a:pt x="114" y="51"/>
                    <a:pt x="113" y="52"/>
                    <a:pt x="111" y="52"/>
                  </a:cubicBezTo>
                  <a:cubicBezTo>
                    <a:pt x="112" y="52"/>
                    <a:pt x="112" y="51"/>
                    <a:pt x="113" y="51"/>
                  </a:cubicBezTo>
                  <a:cubicBezTo>
                    <a:pt x="114" y="50"/>
                    <a:pt x="115" y="50"/>
                    <a:pt x="117" y="50"/>
                  </a:cubicBezTo>
                  <a:cubicBezTo>
                    <a:pt x="116" y="50"/>
                    <a:pt x="116" y="51"/>
                    <a:pt x="115" y="51"/>
                  </a:cubicBezTo>
                  <a:close/>
                  <a:moveTo>
                    <a:pt x="114" y="48"/>
                  </a:moveTo>
                  <a:cubicBezTo>
                    <a:pt x="112" y="48"/>
                    <a:pt x="111" y="49"/>
                    <a:pt x="110" y="49"/>
                  </a:cubicBezTo>
                  <a:cubicBezTo>
                    <a:pt x="112" y="48"/>
                    <a:pt x="114" y="46"/>
                    <a:pt x="116" y="45"/>
                  </a:cubicBezTo>
                  <a:cubicBezTo>
                    <a:pt x="116" y="46"/>
                    <a:pt x="115" y="47"/>
                    <a:pt x="114" y="48"/>
                  </a:cubicBezTo>
                  <a:close/>
                  <a:moveTo>
                    <a:pt x="106" y="50"/>
                  </a:moveTo>
                  <a:cubicBezTo>
                    <a:pt x="105" y="50"/>
                    <a:pt x="104" y="51"/>
                    <a:pt x="104" y="51"/>
                  </a:cubicBezTo>
                  <a:cubicBezTo>
                    <a:pt x="104" y="50"/>
                    <a:pt x="105" y="49"/>
                    <a:pt x="105" y="48"/>
                  </a:cubicBezTo>
                  <a:cubicBezTo>
                    <a:pt x="107" y="46"/>
                    <a:pt x="109" y="44"/>
                    <a:pt x="111" y="43"/>
                  </a:cubicBezTo>
                  <a:cubicBezTo>
                    <a:pt x="111" y="43"/>
                    <a:pt x="112" y="43"/>
                    <a:pt x="112" y="42"/>
                  </a:cubicBezTo>
                  <a:cubicBezTo>
                    <a:pt x="112" y="42"/>
                    <a:pt x="113" y="42"/>
                    <a:pt x="113" y="42"/>
                  </a:cubicBezTo>
                  <a:cubicBezTo>
                    <a:pt x="111" y="45"/>
                    <a:pt x="108" y="47"/>
                    <a:pt x="106" y="50"/>
                  </a:cubicBezTo>
                  <a:close/>
                  <a:moveTo>
                    <a:pt x="106" y="45"/>
                  </a:moveTo>
                  <a:cubicBezTo>
                    <a:pt x="106" y="44"/>
                    <a:pt x="106" y="44"/>
                    <a:pt x="106" y="44"/>
                  </a:cubicBezTo>
                  <a:cubicBezTo>
                    <a:pt x="107" y="43"/>
                    <a:pt x="108" y="43"/>
                    <a:pt x="109" y="42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8" y="43"/>
                    <a:pt x="107" y="44"/>
                    <a:pt x="106" y="45"/>
                  </a:cubicBezTo>
                  <a:close/>
                  <a:moveTo>
                    <a:pt x="102" y="45"/>
                  </a:moveTo>
                  <a:cubicBezTo>
                    <a:pt x="99" y="47"/>
                    <a:pt x="95" y="50"/>
                    <a:pt x="92" y="52"/>
                  </a:cubicBezTo>
                  <a:cubicBezTo>
                    <a:pt x="92" y="51"/>
                    <a:pt x="93" y="51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7" y="47"/>
                    <a:pt x="100" y="45"/>
                    <a:pt x="104" y="42"/>
                  </a:cubicBezTo>
                  <a:cubicBezTo>
                    <a:pt x="105" y="42"/>
                    <a:pt x="106" y="42"/>
                    <a:pt x="107" y="42"/>
                  </a:cubicBezTo>
                  <a:cubicBezTo>
                    <a:pt x="105" y="43"/>
                    <a:pt x="103" y="45"/>
                    <a:pt x="102" y="45"/>
                  </a:cubicBezTo>
                  <a:close/>
                  <a:moveTo>
                    <a:pt x="99" y="44"/>
                  </a:moveTo>
                  <a:cubicBezTo>
                    <a:pt x="100" y="43"/>
                    <a:pt x="100" y="43"/>
                    <a:pt x="101" y="42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101" y="43"/>
                    <a:pt x="100" y="43"/>
                    <a:pt x="99" y="44"/>
                  </a:cubicBezTo>
                  <a:close/>
                  <a:moveTo>
                    <a:pt x="101" y="40"/>
                  </a:moveTo>
                  <a:cubicBezTo>
                    <a:pt x="100" y="40"/>
                    <a:pt x="100" y="41"/>
                    <a:pt x="99" y="41"/>
                  </a:cubicBezTo>
                  <a:cubicBezTo>
                    <a:pt x="99" y="41"/>
                    <a:pt x="99" y="42"/>
                    <a:pt x="99" y="42"/>
                  </a:cubicBezTo>
                  <a:cubicBezTo>
                    <a:pt x="97" y="44"/>
                    <a:pt x="95" y="46"/>
                    <a:pt x="94" y="48"/>
                  </a:cubicBezTo>
                  <a:cubicBezTo>
                    <a:pt x="94" y="46"/>
                    <a:pt x="94" y="45"/>
                    <a:pt x="95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8" y="41"/>
                    <a:pt x="100" y="39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3" y="38"/>
                    <a:pt x="102" y="39"/>
                    <a:pt x="101" y="40"/>
                  </a:cubicBezTo>
                  <a:close/>
                  <a:moveTo>
                    <a:pt x="93" y="43"/>
                  </a:moveTo>
                  <a:cubicBezTo>
                    <a:pt x="93" y="43"/>
                    <a:pt x="92" y="43"/>
                    <a:pt x="92" y="43"/>
                  </a:cubicBezTo>
                  <a:cubicBezTo>
                    <a:pt x="94" y="41"/>
                    <a:pt x="96" y="40"/>
                    <a:pt x="98" y="38"/>
                  </a:cubicBezTo>
                  <a:cubicBezTo>
                    <a:pt x="98" y="38"/>
                    <a:pt x="99" y="38"/>
                    <a:pt x="99" y="38"/>
                  </a:cubicBezTo>
                  <a:cubicBezTo>
                    <a:pt x="97" y="39"/>
                    <a:pt x="95" y="41"/>
                    <a:pt x="93" y="43"/>
                  </a:cubicBezTo>
                  <a:close/>
                  <a:moveTo>
                    <a:pt x="90" y="41"/>
                  </a:moveTo>
                  <a:cubicBezTo>
                    <a:pt x="91" y="40"/>
                    <a:pt x="91" y="40"/>
                    <a:pt x="92" y="40"/>
                  </a:cubicBezTo>
                  <a:cubicBezTo>
                    <a:pt x="92" y="40"/>
                    <a:pt x="93" y="39"/>
                    <a:pt x="93" y="39"/>
                  </a:cubicBezTo>
                  <a:cubicBezTo>
                    <a:pt x="92" y="40"/>
                    <a:pt x="91" y="40"/>
                    <a:pt x="90" y="41"/>
                  </a:cubicBezTo>
                  <a:close/>
                  <a:moveTo>
                    <a:pt x="82" y="40"/>
                  </a:moveTo>
                  <a:cubicBezTo>
                    <a:pt x="80" y="41"/>
                    <a:pt x="78" y="43"/>
                    <a:pt x="76" y="44"/>
                  </a:cubicBezTo>
                  <a:cubicBezTo>
                    <a:pt x="78" y="42"/>
                    <a:pt x="80" y="40"/>
                    <a:pt x="81" y="38"/>
                  </a:cubicBezTo>
                  <a:cubicBezTo>
                    <a:pt x="83" y="37"/>
                    <a:pt x="85" y="36"/>
                    <a:pt x="86" y="35"/>
                  </a:cubicBezTo>
                  <a:cubicBezTo>
                    <a:pt x="85" y="36"/>
                    <a:pt x="84" y="38"/>
                    <a:pt x="82" y="40"/>
                  </a:cubicBezTo>
                  <a:close/>
                  <a:moveTo>
                    <a:pt x="79" y="37"/>
                  </a:moveTo>
                  <a:cubicBezTo>
                    <a:pt x="78" y="38"/>
                    <a:pt x="76" y="40"/>
                    <a:pt x="74" y="41"/>
                  </a:cubicBezTo>
                  <a:cubicBezTo>
                    <a:pt x="78" y="38"/>
                    <a:pt x="81" y="35"/>
                    <a:pt x="84" y="31"/>
                  </a:cubicBezTo>
                  <a:cubicBezTo>
                    <a:pt x="85" y="30"/>
                    <a:pt x="86" y="30"/>
                    <a:pt x="87" y="29"/>
                  </a:cubicBezTo>
                  <a:cubicBezTo>
                    <a:pt x="85" y="31"/>
                    <a:pt x="84" y="32"/>
                    <a:pt x="82" y="34"/>
                  </a:cubicBezTo>
                  <a:cubicBezTo>
                    <a:pt x="81" y="35"/>
                    <a:pt x="80" y="36"/>
                    <a:pt x="79" y="37"/>
                  </a:cubicBezTo>
                  <a:close/>
                  <a:moveTo>
                    <a:pt x="85" y="24"/>
                  </a:moveTo>
                  <a:cubicBezTo>
                    <a:pt x="84" y="25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4" y="24"/>
                    <a:pt x="86" y="23"/>
                    <a:pt x="87" y="23"/>
                  </a:cubicBezTo>
                  <a:cubicBezTo>
                    <a:pt x="87" y="23"/>
                    <a:pt x="86" y="24"/>
                    <a:pt x="85" y="24"/>
                  </a:cubicBezTo>
                  <a:close/>
                  <a:moveTo>
                    <a:pt x="83" y="28"/>
                  </a:moveTo>
                  <a:cubicBezTo>
                    <a:pt x="83" y="29"/>
                    <a:pt x="82" y="29"/>
                    <a:pt x="82" y="29"/>
                  </a:cubicBezTo>
                  <a:cubicBezTo>
                    <a:pt x="81" y="30"/>
                    <a:pt x="80" y="30"/>
                    <a:pt x="79" y="31"/>
                  </a:cubicBezTo>
                  <a:cubicBezTo>
                    <a:pt x="80" y="30"/>
                    <a:pt x="81" y="30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29"/>
                    <a:pt x="83" y="29"/>
                    <a:pt x="83" y="28"/>
                  </a:cubicBezTo>
                  <a:close/>
                  <a:moveTo>
                    <a:pt x="59" y="48"/>
                  </a:moveTo>
                  <a:cubicBezTo>
                    <a:pt x="61" y="46"/>
                    <a:pt x="63" y="44"/>
                    <a:pt x="64" y="41"/>
                  </a:cubicBezTo>
                  <a:cubicBezTo>
                    <a:pt x="66" y="40"/>
                    <a:pt x="67" y="39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6" y="42"/>
                    <a:pt x="63" y="45"/>
                    <a:pt x="59" y="48"/>
                  </a:cubicBezTo>
                  <a:close/>
                  <a:moveTo>
                    <a:pt x="61" y="41"/>
                  </a:moveTo>
                  <a:cubicBezTo>
                    <a:pt x="61" y="41"/>
                    <a:pt x="61" y="41"/>
                    <a:pt x="62" y="41"/>
                  </a:cubicBezTo>
                  <a:cubicBezTo>
                    <a:pt x="63" y="40"/>
                    <a:pt x="64" y="39"/>
                    <a:pt x="65" y="38"/>
                  </a:cubicBezTo>
                  <a:cubicBezTo>
                    <a:pt x="65" y="39"/>
                    <a:pt x="64" y="39"/>
                    <a:pt x="64" y="40"/>
                  </a:cubicBezTo>
                  <a:cubicBezTo>
                    <a:pt x="63" y="40"/>
                    <a:pt x="62" y="41"/>
                    <a:pt x="61" y="41"/>
                  </a:cubicBezTo>
                  <a:close/>
                  <a:moveTo>
                    <a:pt x="58" y="46"/>
                  </a:moveTo>
                  <a:cubicBezTo>
                    <a:pt x="58" y="46"/>
                    <a:pt x="59" y="45"/>
                    <a:pt x="59" y="45"/>
                  </a:cubicBezTo>
                  <a:cubicBezTo>
                    <a:pt x="57" y="47"/>
                    <a:pt x="55" y="50"/>
                    <a:pt x="54" y="53"/>
                  </a:cubicBezTo>
                  <a:cubicBezTo>
                    <a:pt x="53" y="53"/>
                    <a:pt x="52" y="54"/>
                    <a:pt x="52" y="54"/>
                  </a:cubicBezTo>
                  <a:cubicBezTo>
                    <a:pt x="54" y="51"/>
                    <a:pt x="56" y="49"/>
                    <a:pt x="58" y="46"/>
                  </a:cubicBezTo>
                  <a:close/>
                  <a:moveTo>
                    <a:pt x="48" y="57"/>
                  </a:moveTo>
                  <a:cubicBezTo>
                    <a:pt x="45" y="58"/>
                    <a:pt x="43" y="60"/>
                    <a:pt x="41" y="61"/>
                  </a:cubicBezTo>
                  <a:cubicBezTo>
                    <a:pt x="42" y="59"/>
                    <a:pt x="44" y="58"/>
                    <a:pt x="45" y="56"/>
                  </a:cubicBezTo>
                  <a:cubicBezTo>
                    <a:pt x="48" y="54"/>
                    <a:pt x="50" y="52"/>
                    <a:pt x="53" y="50"/>
                  </a:cubicBezTo>
                  <a:cubicBezTo>
                    <a:pt x="51" y="52"/>
                    <a:pt x="49" y="54"/>
                    <a:pt x="48" y="57"/>
                  </a:cubicBezTo>
                  <a:close/>
                  <a:moveTo>
                    <a:pt x="50" y="58"/>
                  </a:moveTo>
                  <a:cubicBezTo>
                    <a:pt x="50" y="58"/>
                    <a:pt x="50" y="59"/>
                    <a:pt x="50" y="59"/>
                  </a:cubicBezTo>
                  <a:cubicBezTo>
                    <a:pt x="50" y="59"/>
                    <a:pt x="49" y="59"/>
                    <a:pt x="49" y="59"/>
                  </a:cubicBezTo>
                  <a:cubicBezTo>
                    <a:pt x="47" y="61"/>
                    <a:pt x="44" y="64"/>
                    <a:pt x="42" y="67"/>
                  </a:cubicBezTo>
                  <a:cubicBezTo>
                    <a:pt x="43" y="65"/>
                    <a:pt x="45" y="63"/>
                    <a:pt x="46" y="62"/>
                  </a:cubicBezTo>
                  <a:cubicBezTo>
                    <a:pt x="47" y="60"/>
                    <a:pt x="49" y="59"/>
                    <a:pt x="50" y="58"/>
                  </a:cubicBezTo>
                  <a:close/>
                  <a:moveTo>
                    <a:pt x="39" y="86"/>
                  </a:moveTo>
                  <a:cubicBezTo>
                    <a:pt x="39" y="86"/>
                    <a:pt x="39" y="87"/>
                    <a:pt x="39" y="87"/>
                  </a:cubicBezTo>
                  <a:cubicBezTo>
                    <a:pt x="38" y="88"/>
                    <a:pt x="37" y="89"/>
                    <a:pt x="35" y="90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7" y="89"/>
                    <a:pt x="38" y="87"/>
                    <a:pt x="39" y="86"/>
                  </a:cubicBezTo>
                  <a:close/>
                  <a:moveTo>
                    <a:pt x="34" y="102"/>
                  </a:moveTo>
                  <a:cubicBezTo>
                    <a:pt x="35" y="103"/>
                    <a:pt x="35" y="105"/>
                    <a:pt x="36" y="107"/>
                  </a:cubicBezTo>
                  <a:cubicBezTo>
                    <a:pt x="35" y="109"/>
                    <a:pt x="35" y="110"/>
                    <a:pt x="35" y="112"/>
                  </a:cubicBezTo>
                  <a:cubicBezTo>
                    <a:pt x="34" y="111"/>
                    <a:pt x="34" y="110"/>
                    <a:pt x="34" y="109"/>
                  </a:cubicBezTo>
                  <a:cubicBezTo>
                    <a:pt x="34" y="106"/>
                    <a:pt x="34" y="104"/>
                    <a:pt x="34" y="102"/>
                  </a:cubicBezTo>
                  <a:close/>
                  <a:moveTo>
                    <a:pt x="36" y="126"/>
                  </a:moveTo>
                  <a:cubicBezTo>
                    <a:pt x="36" y="127"/>
                    <a:pt x="37" y="128"/>
                    <a:pt x="37" y="129"/>
                  </a:cubicBezTo>
                  <a:cubicBezTo>
                    <a:pt x="37" y="129"/>
                    <a:pt x="37" y="130"/>
                    <a:pt x="37" y="130"/>
                  </a:cubicBezTo>
                  <a:cubicBezTo>
                    <a:pt x="37" y="130"/>
                    <a:pt x="37" y="131"/>
                    <a:pt x="37" y="131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27"/>
                    <a:pt x="36" y="127"/>
                    <a:pt x="36" y="126"/>
                  </a:cubicBezTo>
                  <a:close/>
                  <a:moveTo>
                    <a:pt x="36" y="115"/>
                  </a:moveTo>
                  <a:cubicBezTo>
                    <a:pt x="36" y="115"/>
                    <a:pt x="36" y="115"/>
                    <a:pt x="36" y="115"/>
                  </a:cubicBezTo>
                  <a:cubicBezTo>
                    <a:pt x="36" y="114"/>
                    <a:pt x="36" y="112"/>
                    <a:pt x="36" y="111"/>
                  </a:cubicBezTo>
                  <a:cubicBezTo>
                    <a:pt x="36" y="111"/>
                    <a:pt x="37" y="111"/>
                    <a:pt x="37" y="111"/>
                  </a:cubicBezTo>
                  <a:cubicBezTo>
                    <a:pt x="37" y="111"/>
                    <a:pt x="37" y="112"/>
                    <a:pt x="37" y="113"/>
                  </a:cubicBezTo>
                  <a:cubicBezTo>
                    <a:pt x="37" y="114"/>
                    <a:pt x="36" y="114"/>
                    <a:pt x="36" y="115"/>
                  </a:cubicBezTo>
                  <a:close/>
                  <a:moveTo>
                    <a:pt x="36" y="97"/>
                  </a:moveTo>
                  <a:cubicBezTo>
                    <a:pt x="36" y="97"/>
                    <a:pt x="36" y="98"/>
                    <a:pt x="37" y="99"/>
                  </a:cubicBezTo>
                  <a:cubicBezTo>
                    <a:pt x="37" y="99"/>
                    <a:pt x="37" y="100"/>
                    <a:pt x="36" y="100"/>
                  </a:cubicBezTo>
                  <a:cubicBezTo>
                    <a:pt x="36" y="99"/>
                    <a:pt x="36" y="98"/>
                    <a:pt x="36" y="97"/>
                  </a:cubicBezTo>
                  <a:close/>
                  <a:moveTo>
                    <a:pt x="37" y="94"/>
                  </a:moveTo>
                  <a:cubicBezTo>
                    <a:pt x="37" y="93"/>
                    <a:pt x="36" y="92"/>
                    <a:pt x="36" y="92"/>
                  </a:cubicBezTo>
                  <a:cubicBezTo>
                    <a:pt x="37" y="91"/>
                    <a:pt x="38" y="90"/>
                    <a:pt x="38" y="90"/>
                  </a:cubicBezTo>
                  <a:cubicBezTo>
                    <a:pt x="38" y="91"/>
                    <a:pt x="38" y="92"/>
                    <a:pt x="38" y="93"/>
                  </a:cubicBezTo>
                  <a:cubicBezTo>
                    <a:pt x="37" y="93"/>
                    <a:pt x="37" y="93"/>
                    <a:pt x="37" y="94"/>
                  </a:cubicBezTo>
                  <a:close/>
                  <a:moveTo>
                    <a:pt x="39" y="103"/>
                  </a:moveTo>
                  <a:cubicBezTo>
                    <a:pt x="39" y="103"/>
                    <a:pt x="39" y="103"/>
                    <a:pt x="39" y="103"/>
                  </a:cubicBezTo>
                  <a:cubicBezTo>
                    <a:pt x="39" y="104"/>
                    <a:pt x="38" y="104"/>
                    <a:pt x="38" y="104"/>
                  </a:cubicBezTo>
                  <a:cubicBezTo>
                    <a:pt x="38" y="104"/>
                    <a:pt x="38" y="104"/>
                    <a:pt x="38" y="103"/>
                  </a:cubicBezTo>
                  <a:cubicBezTo>
                    <a:pt x="38" y="103"/>
                    <a:pt x="38" y="103"/>
                    <a:pt x="39" y="103"/>
                  </a:cubicBezTo>
                  <a:close/>
                  <a:moveTo>
                    <a:pt x="38" y="97"/>
                  </a:moveTo>
                  <a:cubicBezTo>
                    <a:pt x="38" y="96"/>
                    <a:pt x="39" y="95"/>
                    <a:pt x="39" y="94"/>
                  </a:cubicBezTo>
                  <a:cubicBezTo>
                    <a:pt x="40" y="93"/>
                    <a:pt x="41" y="93"/>
                    <a:pt x="42" y="92"/>
                  </a:cubicBezTo>
                  <a:cubicBezTo>
                    <a:pt x="41" y="93"/>
                    <a:pt x="40" y="94"/>
                    <a:pt x="39" y="95"/>
                  </a:cubicBezTo>
                  <a:cubicBezTo>
                    <a:pt x="39" y="96"/>
                    <a:pt x="40" y="97"/>
                    <a:pt x="41" y="96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1" y="97"/>
                    <a:pt x="41" y="97"/>
                    <a:pt x="41" y="98"/>
                  </a:cubicBezTo>
                  <a:cubicBezTo>
                    <a:pt x="40" y="98"/>
                    <a:pt x="40" y="99"/>
                    <a:pt x="39" y="99"/>
                  </a:cubicBezTo>
                  <a:cubicBezTo>
                    <a:pt x="39" y="99"/>
                    <a:pt x="39" y="98"/>
                    <a:pt x="38" y="97"/>
                  </a:cubicBezTo>
                  <a:close/>
                  <a:moveTo>
                    <a:pt x="40" y="121"/>
                  </a:moveTo>
                  <a:cubicBezTo>
                    <a:pt x="40" y="121"/>
                    <a:pt x="40" y="121"/>
                    <a:pt x="40" y="121"/>
                  </a:cubicBezTo>
                  <a:cubicBezTo>
                    <a:pt x="40" y="122"/>
                    <a:pt x="41" y="123"/>
                    <a:pt x="41" y="124"/>
                  </a:cubicBezTo>
                  <a:cubicBezTo>
                    <a:pt x="41" y="124"/>
                    <a:pt x="41" y="124"/>
                    <a:pt x="40" y="125"/>
                  </a:cubicBezTo>
                  <a:cubicBezTo>
                    <a:pt x="40" y="123"/>
                    <a:pt x="40" y="122"/>
                    <a:pt x="39" y="121"/>
                  </a:cubicBezTo>
                  <a:cubicBezTo>
                    <a:pt x="39" y="121"/>
                    <a:pt x="40" y="121"/>
                    <a:pt x="40" y="121"/>
                  </a:cubicBezTo>
                  <a:close/>
                  <a:moveTo>
                    <a:pt x="40" y="133"/>
                  </a:moveTo>
                  <a:cubicBezTo>
                    <a:pt x="41" y="134"/>
                    <a:pt x="41" y="136"/>
                    <a:pt x="42" y="138"/>
                  </a:cubicBezTo>
                  <a:cubicBezTo>
                    <a:pt x="42" y="138"/>
                    <a:pt x="41" y="138"/>
                    <a:pt x="41" y="138"/>
                  </a:cubicBezTo>
                  <a:cubicBezTo>
                    <a:pt x="41" y="137"/>
                    <a:pt x="40" y="135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lose/>
                  <a:moveTo>
                    <a:pt x="41" y="96"/>
                  </a:moveTo>
                  <a:cubicBezTo>
                    <a:pt x="43" y="93"/>
                    <a:pt x="46" y="91"/>
                    <a:pt x="48" y="88"/>
                  </a:cubicBezTo>
                  <a:cubicBezTo>
                    <a:pt x="48" y="89"/>
                    <a:pt x="48" y="90"/>
                    <a:pt x="47" y="90"/>
                  </a:cubicBezTo>
                  <a:cubicBezTo>
                    <a:pt x="47" y="91"/>
                    <a:pt x="47" y="92"/>
                    <a:pt x="46" y="92"/>
                  </a:cubicBezTo>
                  <a:cubicBezTo>
                    <a:pt x="45" y="94"/>
                    <a:pt x="44" y="95"/>
                    <a:pt x="43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5"/>
                    <a:pt x="41" y="95"/>
                    <a:pt x="41" y="96"/>
                  </a:cubicBezTo>
                  <a:close/>
                  <a:moveTo>
                    <a:pt x="43" y="129"/>
                  </a:moveTo>
                  <a:cubicBezTo>
                    <a:pt x="44" y="130"/>
                    <a:pt x="44" y="132"/>
                    <a:pt x="45" y="133"/>
                  </a:cubicBezTo>
                  <a:cubicBezTo>
                    <a:pt x="44" y="134"/>
                    <a:pt x="44" y="134"/>
                    <a:pt x="43" y="135"/>
                  </a:cubicBezTo>
                  <a:cubicBezTo>
                    <a:pt x="43" y="133"/>
                    <a:pt x="43" y="132"/>
                    <a:pt x="42" y="130"/>
                  </a:cubicBezTo>
                  <a:cubicBezTo>
                    <a:pt x="42" y="130"/>
                    <a:pt x="43" y="129"/>
                    <a:pt x="43" y="129"/>
                  </a:cubicBezTo>
                  <a:close/>
                  <a:moveTo>
                    <a:pt x="42" y="140"/>
                  </a:moveTo>
                  <a:cubicBezTo>
                    <a:pt x="43" y="143"/>
                    <a:pt x="44" y="145"/>
                    <a:pt x="44" y="147"/>
                  </a:cubicBezTo>
                  <a:cubicBezTo>
                    <a:pt x="44" y="145"/>
                    <a:pt x="43" y="143"/>
                    <a:pt x="42" y="141"/>
                  </a:cubicBezTo>
                  <a:cubicBezTo>
                    <a:pt x="42" y="141"/>
                    <a:pt x="42" y="141"/>
                    <a:pt x="42" y="140"/>
                  </a:cubicBezTo>
                  <a:close/>
                  <a:moveTo>
                    <a:pt x="44" y="154"/>
                  </a:moveTo>
                  <a:cubicBezTo>
                    <a:pt x="44" y="154"/>
                    <a:pt x="44" y="154"/>
                    <a:pt x="44" y="154"/>
                  </a:cubicBezTo>
                  <a:cubicBezTo>
                    <a:pt x="45" y="157"/>
                    <a:pt x="45" y="160"/>
                    <a:pt x="46" y="164"/>
                  </a:cubicBezTo>
                  <a:cubicBezTo>
                    <a:pt x="45" y="160"/>
                    <a:pt x="44" y="157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lose/>
                  <a:moveTo>
                    <a:pt x="43" y="174"/>
                  </a:moveTo>
                  <a:cubicBezTo>
                    <a:pt x="43" y="175"/>
                    <a:pt x="44" y="176"/>
                    <a:pt x="44" y="178"/>
                  </a:cubicBezTo>
                  <a:cubicBezTo>
                    <a:pt x="44" y="178"/>
                    <a:pt x="44" y="178"/>
                    <a:pt x="44" y="178"/>
                  </a:cubicBezTo>
                  <a:cubicBezTo>
                    <a:pt x="43" y="176"/>
                    <a:pt x="42" y="175"/>
                    <a:pt x="41" y="174"/>
                  </a:cubicBezTo>
                  <a:cubicBezTo>
                    <a:pt x="41" y="173"/>
                    <a:pt x="41" y="172"/>
                    <a:pt x="41" y="171"/>
                  </a:cubicBezTo>
                  <a:cubicBezTo>
                    <a:pt x="42" y="172"/>
                    <a:pt x="42" y="173"/>
                    <a:pt x="43" y="174"/>
                  </a:cubicBezTo>
                  <a:close/>
                  <a:moveTo>
                    <a:pt x="42" y="176"/>
                  </a:moveTo>
                  <a:cubicBezTo>
                    <a:pt x="43" y="178"/>
                    <a:pt x="44" y="180"/>
                    <a:pt x="45" y="181"/>
                  </a:cubicBezTo>
                  <a:cubicBezTo>
                    <a:pt x="46" y="183"/>
                    <a:pt x="46" y="184"/>
                    <a:pt x="47" y="186"/>
                  </a:cubicBezTo>
                  <a:cubicBezTo>
                    <a:pt x="47" y="187"/>
                    <a:pt x="46" y="188"/>
                    <a:pt x="45" y="190"/>
                  </a:cubicBezTo>
                  <a:cubicBezTo>
                    <a:pt x="44" y="187"/>
                    <a:pt x="43" y="185"/>
                    <a:pt x="42" y="182"/>
                  </a:cubicBezTo>
                  <a:cubicBezTo>
                    <a:pt x="42" y="180"/>
                    <a:pt x="42" y="178"/>
                    <a:pt x="42" y="176"/>
                  </a:cubicBezTo>
                  <a:close/>
                  <a:moveTo>
                    <a:pt x="46" y="192"/>
                  </a:moveTo>
                  <a:cubicBezTo>
                    <a:pt x="47" y="191"/>
                    <a:pt x="47" y="190"/>
                    <a:pt x="48" y="188"/>
                  </a:cubicBezTo>
                  <a:cubicBezTo>
                    <a:pt x="49" y="192"/>
                    <a:pt x="50" y="196"/>
                    <a:pt x="52" y="200"/>
                  </a:cubicBezTo>
                  <a:cubicBezTo>
                    <a:pt x="51" y="200"/>
                    <a:pt x="51" y="199"/>
                    <a:pt x="51" y="199"/>
                  </a:cubicBezTo>
                  <a:cubicBezTo>
                    <a:pt x="49" y="197"/>
                    <a:pt x="47" y="194"/>
                    <a:pt x="46" y="192"/>
                  </a:cubicBezTo>
                  <a:cubicBezTo>
                    <a:pt x="46" y="192"/>
                    <a:pt x="46" y="192"/>
                    <a:pt x="46" y="192"/>
                  </a:cubicBezTo>
                  <a:close/>
                  <a:moveTo>
                    <a:pt x="50" y="174"/>
                  </a:moveTo>
                  <a:cubicBezTo>
                    <a:pt x="50" y="171"/>
                    <a:pt x="49" y="168"/>
                    <a:pt x="48" y="165"/>
                  </a:cubicBezTo>
                  <a:cubicBezTo>
                    <a:pt x="48" y="163"/>
                    <a:pt x="48" y="162"/>
                    <a:pt x="48" y="161"/>
                  </a:cubicBezTo>
                  <a:cubicBezTo>
                    <a:pt x="48" y="161"/>
                    <a:pt x="48" y="162"/>
                    <a:pt x="49" y="162"/>
                  </a:cubicBezTo>
                  <a:cubicBezTo>
                    <a:pt x="49" y="163"/>
                    <a:pt x="49" y="163"/>
                    <a:pt x="49" y="164"/>
                  </a:cubicBezTo>
                  <a:cubicBezTo>
                    <a:pt x="49" y="165"/>
                    <a:pt x="50" y="165"/>
                    <a:pt x="50" y="165"/>
                  </a:cubicBezTo>
                  <a:cubicBezTo>
                    <a:pt x="50" y="166"/>
                    <a:pt x="49" y="166"/>
                    <a:pt x="49" y="166"/>
                  </a:cubicBezTo>
                  <a:cubicBezTo>
                    <a:pt x="49" y="167"/>
                    <a:pt x="49" y="167"/>
                    <a:pt x="50" y="167"/>
                  </a:cubicBezTo>
                  <a:cubicBezTo>
                    <a:pt x="51" y="170"/>
                    <a:pt x="52" y="173"/>
                    <a:pt x="53" y="175"/>
                  </a:cubicBezTo>
                  <a:cubicBezTo>
                    <a:pt x="53" y="176"/>
                    <a:pt x="52" y="176"/>
                    <a:pt x="52" y="176"/>
                  </a:cubicBezTo>
                  <a:cubicBezTo>
                    <a:pt x="51" y="176"/>
                    <a:pt x="51" y="175"/>
                    <a:pt x="50" y="174"/>
                  </a:cubicBezTo>
                  <a:close/>
                  <a:moveTo>
                    <a:pt x="51" y="186"/>
                  </a:moveTo>
                  <a:cubicBezTo>
                    <a:pt x="50" y="185"/>
                    <a:pt x="50" y="184"/>
                    <a:pt x="49" y="183"/>
                  </a:cubicBezTo>
                  <a:cubicBezTo>
                    <a:pt x="49" y="182"/>
                    <a:pt x="50" y="182"/>
                    <a:pt x="50" y="181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50" y="183"/>
                    <a:pt x="51" y="184"/>
                    <a:pt x="51" y="186"/>
                  </a:cubicBezTo>
                  <a:close/>
                  <a:moveTo>
                    <a:pt x="52" y="179"/>
                  </a:moveTo>
                  <a:cubicBezTo>
                    <a:pt x="53" y="179"/>
                    <a:pt x="53" y="179"/>
                    <a:pt x="54" y="179"/>
                  </a:cubicBezTo>
                  <a:cubicBezTo>
                    <a:pt x="54" y="179"/>
                    <a:pt x="54" y="179"/>
                    <a:pt x="55" y="180"/>
                  </a:cubicBezTo>
                  <a:cubicBezTo>
                    <a:pt x="55" y="181"/>
                    <a:pt x="56" y="183"/>
                    <a:pt x="56" y="184"/>
                  </a:cubicBezTo>
                  <a:cubicBezTo>
                    <a:pt x="56" y="184"/>
                    <a:pt x="55" y="183"/>
                    <a:pt x="55" y="183"/>
                  </a:cubicBezTo>
                  <a:cubicBezTo>
                    <a:pt x="54" y="182"/>
                    <a:pt x="53" y="181"/>
                    <a:pt x="52" y="181"/>
                  </a:cubicBezTo>
                  <a:cubicBezTo>
                    <a:pt x="52" y="180"/>
                    <a:pt x="52" y="180"/>
                    <a:pt x="52" y="179"/>
                  </a:cubicBezTo>
                  <a:cubicBezTo>
                    <a:pt x="52" y="179"/>
                    <a:pt x="52" y="179"/>
                    <a:pt x="52" y="179"/>
                  </a:cubicBezTo>
                  <a:close/>
                  <a:moveTo>
                    <a:pt x="54" y="184"/>
                  </a:moveTo>
                  <a:cubicBezTo>
                    <a:pt x="56" y="186"/>
                    <a:pt x="57" y="188"/>
                    <a:pt x="59" y="190"/>
                  </a:cubicBezTo>
                  <a:cubicBezTo>
                    <a:pt x="59" y="190"/>
                    <a:pt x="59" y="190"/>
                    <a:pt x="59" y="190"/>
                  </a:cubicBezTo>
                  <a:cubicBezTo>
                    <a:pt x="59" y="191"/>
                    <a:pt x="58" y="193"/>
                    <a:pt x="57" y="194"/>
                  </a:cubicBezTo>
                  <a:cubicBezTo>
                    <a:pt x="57" y="194"/>
                    <a:pt x="57" y="194"/>
                    <a:pt x="57" y="194"/>
                  </a:cubicBezTo>
                  <a:cubicBezTo>
                    <a:pt x="56" y="190"/>
                    <a:pt x="55" y="187"/>
                    <a:pt x="54" y="184"/>
                  </a:cubicBezTo>
                  <a:cubicBezTo>
                    <a:pt x="54" y="184"/>
                    <a:pt x="54" y="184"/>
                    <a:pt x="54" y="184"/>
                  </a:cubicBezTo>
                  <a:close/>
                  <a:moveTo>
                    <a:pt x="58" y="195"/>
                  </a:moveTo>
                  <a:cubicBezTo>
                    <a:pt x="59" y="195"/>
                    <a:pt x="60" y="194"/>
                    <a:pt x="61" y="194"/>
                  </a:cubicBezTo>
                  <a:cubicBezTo>
                    <a:pt x="63" y="195"/>
                    <a:pt x="64" y="197"/>
                    <a:pt x="65" y="198"/>
                  </a:cubicBezTo>
                  <a:cubicBezTo>
                    <a:pt x="64" y="199"/>
                    <a:pt x="64" y="200"/>
                    <a:pt x="64" y="200"/>
                  </a:cubicBezTo>
                  <a:cubicBezTo>
                    <a:pt x="62" y="199"/>
                    <a:pt x="60" y="197"/>
                    <a:pt x="58" y="195"/>
                  </a:cubicBezTo>
                  <a:close/>
                  <a:moveTo>
                    <a:pt x="63" y="193"/>
                  </a:moveTo>
                  <a:cubicBezTo>
                    <a:pt x="64" y="192"/>
                    <a:pt x="65" y="192"/>
                    <a:pt x="65" y="192"/>
                  </a:cubicBezTo>
                  <a:cubicBezTo>
                    <a:pt x="66" y="192"/>
                    <a:pt x="67" y="193"/>
                    <a:pt x="68" y="194"/>
                  </a:cubicBezTo>
                  <a:cubicBezTo>
                    <a:pt x="68" y="194"/>
                    <a:pt x="67" y="195"/>
                    <a:pt x="67" y="196"/>
                  </a:cubicBezTo>
                  <a:cubicBezTo>
                    <a:pt x="65" y="195"/>
                    <a:pt x="64" y="194"/>
                    <a:pt x="63" y="193"/>
                  </a:cubicBezTo>
                  <a:close/>
                  <a:moveTo>
                    <a:pt x="70" y="195"/>
                  </a:moveTo>
                  <a:cubicBezTo>
                    <a:pt x="70" y="196"/>
                    <a:pt x="71" y="196"/>
                    <a:pt x="72" y="197"/>
                  </a:cubicBezTo>
                  <a:cubicBezTo>
                    <a:pt x="72" y="198"/>
                    <a:pt x="72" y="198"/>
                    <a:pt x="72" y="198"/>
                  </a:cubicBezTo>
                  <a:cubicBezTo>
                    <a:pt x="72" y="199"/>
                    <a:pt x="72" y="199"/>
                    <a:pt x="72" y="199"/>
                  </a:cubicBezTo>
                  <a:cubicBezTo>
                    <a:pt x="72" y="199"/>
                    <a:pt x="72" y="199"/>
                    <a:pt x="71" y="199"/>
                  </a:cubicBezTo>
                  <a:cubicBezTo>
                    <a:pt x="71" y="199"/>
                    <a:pt x="70" y="198"/>
                    <a:pt x="69" y="198"/>
                  </a:cubicBezTo>
                  <a:cubicBezTo>
                    <a:pt x="68" y="198"/>
                    <a:pt x="68" y="198"/>
                    <a:pt x="68" y="198"/>
                  </a:cubicBezTo>
                  <a:cubicBezTo>
                    <a:pt x="68" y="197"/>
                    <a:pt x="68" y="197"/>
                    <a:pt x="68" y="197"/>
                  </a:cubicBezTo>
                  <a:cubicBezTo>
                    <a:pt x="68" y="196"/>
                    <a:pt x="69" y="195"/>
                    <a:pt x="70" y="195"/>
                  </a:cubicBezTo>
                  <a:close/>
                  <a:moveTo>
                    <a:pt x="67" y="190"/>
                  </a:moveTo>
                  <a:cubicBezTo>
                    <a:pt x="69" y="190"/>
                    <a:pt x="70" y="189"/>
                    <a:pt x="71" y="188"/>
                  </a:cubicBezTo>
                  <a:cubicBezTo>
                    <a:pt x="71" y="188"/>
                    <a:pt x="72" y="189"/>
                    <a:pt x="72" y="189"/>
                  </a:cubicBezTo>
                  <a:cubicBezTo>
                    <a:pt x="71" y="190"/>
                    <a:pt x="71" y="191"/>
                    <a:pt x="70" y="192"/>
                  </a:cubicBezTo>
                  <a:cubicBezTo>
                    <a:pt x="69" y="191"/>
                    <a:pt x="68" y="191"/>
                    <a:pt x="67" y="190"/>
                  </a:cubicBezTo>
                  <a:close/>
                  <a:moveTo>
                    <a:pt x="72" y="185"/>
                  </a:moveTo>
                  <a:cubicBezTo>
                    <a:pt x="71" y="184"/>
                    <a:pt x="70" y="183"/>
                    <a:pt x="68" y="181"/>
                  </a:cubicBezTo>
                  <a:cubicBezTo>
                    <a:pt x="69" y="181"/>
                    <a:pt x="69" y="181"/>
                    <a:pt x="69" y="180"/>
                  </a:cubicBezTo>
                  <a:cubicBezTo>
                    <a:pt x="70" y="181"/>
                    <a:pt x="71" y="181"/>
                    <a:pt x="72" y="182"/>
                  </a:cubicBezTo>
                  <a:cubicBezTo>
                    <a:pt x="72" y="182"/>
                    <a:pt x="73" y="182"/>
                    <a:pt x="73" y="182"/>
                  </a:cubicBezTo>
                  <a:cubicBezTo>
                    <a:pt x="73" y="183"/>
                    <a:pt x="73" y="184"/>
                    <a:pt x="73" y="184"/>
                  </a:cubicBezTo>
                  <a:cubicBezTo>
                    <a:pt x="73" y="185"/>
                    <a:pt x="72" y="185"/>
                    <a:pt x="72" y="185"/>
                  </a:cubicBezTo>
                  <a:close/>
                  <a:moveTo>
                    <a:pt x="71" y="151"/>
                  </a:moveTo>
                  <a:cubicBezTo>
                    <a:pt x="72" y="150"/>
                    <a:pt x="72" y="150"/>
                    <a:pt x="73" y="149"/>
                  </a:cubicBezTo>
                  <a:cubicBezTo>
                    <a:pt x="73" y="149"/>
                    <a:pt x="73" y="150"/>
                    <a:pt x="73" y="150"/>
                  </a:cubicBezTo>
                  <a:cubicBezTo>
                    <a:pt x="72" y="150"/>
                    <a:pt x="72" y="151"/>
                    <a:pt x="71" y="151"/>
                  </a:cubicBezTo>
                  <a:close/>
                  <a:moveTo>
                    <a:pt x="72" y="119"/>
                  </a:moveTo>
                  <a:cubicBezTo>
                    <a:pt x="72" y="119"/>
                    <a:pt x="71" y="120"/>
                    <a:pt x="71" y="120"/>
                  </a:cubicBezTo>
                  <a:cubicBezTo>
                    <a:pt x="72" y="119"/>
                    <a:pt x="72" y="118"/>
                    <a:pt x="72" y="118"/>
                  </a:cubicBezTo>
                  <a:cubicBezTo>
                    <a:pt x="73" y="117"/>
                    <a:pt x="73" y="117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3" y="117"/>
                    <a:pt x="72" y="118"/>
                    <a:pt x="72" y="119"/>
                  </a:cubicBezTo>
                  <a:close/>
                  <a:moveTo>
                    <a:pt x="78" y="130"/>
                  </a:moveTo>
                  <a:cubicBezTo>
                    <a:pt x="78" y="131"/>
                    <a:pt x="79" y="132"/>
                    <a:pt x="79" y="134"/>
                  </a:cubicBezTo>
                  <a:cubicBezTo>
                    <a:pt x="77" y="135"/>
                    <a:pt x="75" y="136"/>
                    <a:pt x="74" y="137"/>
                  </a:cubicBezTo>
                  <a:cubicBezTo>
                    <a:pt x="73" y="137"/>
                    <a:pt x="73" y="136"/>
                    <a:pt x="73" y="135"/>
                  </a:cubicBezTo>
                  <a:cubicBezTo>
                    <a:pt x="75" y="134"/>
                    <a:pt x="76" y="132"/>
                    <a:pt x="78" y="130"/>
                  </a:cubicBezTo>
                  <a:close/>
                  <a:moveTo>
                    <a:pt x="75" y="140"/>
                  </a:moveTo>
                  <a:cubicBezTo>
                    <a:pt x="76" y="140"/>
                    <a:pt x="77" y="139"/>
                    <a:pt x="78" y="138"/>
                  </a:cubicBezTo>
                  <a:cubicBezTo>
                    <a:pt x="77" y="139"/>
                    <a:pt x="76" y="141"/>
                    <a:pt x="75" y="142"/>
                  </a:cubicBezTo>
                  <a:cubicBezTo>
                    <a:pt x="75" y="142"/>
                    <a:pt x="74" y="142"/>
                    <a:pt x="74" y="141"/>
                  </a:cubicBezTo>
                  <a:cubicBezTo>
                    <a:pt x="75" y="141"/>
                    <a:pt x="75" y="141"/>
                    <a:pt x="75" y="140"/>
                  </a:cubicBezTo>
                  <a:close/>
                  <a:moveTo>
                    <a:pt x="80" y="138"/>
                  </a:moveTo>
                  <a:cubicBezTo>
                    <a:pt x="80" y="139"/>
                    <a:pt x="80" y="139"/>
                    <a:pt x="80" y="140"/>
                  </a:cubicBezTo>
                  <a:cubicBezTo>
                    <a:pt x="79" y="142"/>
                    <a:pt x="77" y="143"/>
                    <a:pt x="76" y="145"/>
                  </a:cubicBezTo>
                  <a:cubicBezTo>
                    <a:pt x="77" y="142"/>
                    <a:pt x="79" y="140"/>
                    <a:pt x="80" y="138"/>
                  </a:cubicBezTo>
                  <a:close/>
                  <a:moveTo>
                    <a:pt x="78" y="145"/>
                  </a:moveTo>
                  <a:cubicBezTo>
                    <a:pt x="78" y="145"/>
                    <a:pt x="78" y="145"/>
                    <a:pt x="78" y="145"/>
                  </a:cubicBezTo>
                  <a:cubicBezTo>
                    <a:pt x="77" y="146"/>
                    <a:pt x="77" y="146"/>
                    <a:pt x="76" y="147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7" y="146"/>
                    <a:pt x="77" y="145"/>
                    <a:pt x="78" y="145"/>
                  </a:cubicBezTo>
                  <a:close/>
                  <a:moveTo>
                    <a:pt x="78" y="166"/>
                  </a:moveTo>
                  <a:cubicBezTo>
                    <a:pt x="78" y="166"/>
                    <a:pt x="78" y="167"/>
                    <a:pt x="79" y="167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8" y="167"/>
                    <a:pt x="78" y="167"/>
                    <a:pt x="78" y="166"/>
                  </a:cubicBezTo>
                  <a:cubicBezTo>
                    <a:pt x="78" y="166"/>
                    <a:pt x="78" y="166"/>
                    <a:pt x="78" y="166"/>
                  </a:cubicBezTo>
                  <a:close/>
                  <a:moveTo>
                    <a:pt x="78" y="155"/>
                  </a:moveTo>
                  <a:cubicBezTo>
                    <a:pt x="80" y="153"/>
                    <a:pt x="81" y="152"/>
                    <a:pt x="83" y="151"/>
                  </a:cubicBezTo>
                  <a:cubicBezTo>
                    <a:pt x="83" y="152"/>
                    <a:pt x="83" y="153"/>
                    <a:pt x="83" y="154"/>
                  </a:cubicBezTo>
                  <a:cubicBezTo>
                    <a:pt x="82" y="156"/>
                    <a:pt x="81" y="157"/>
                    <a:pt x="80" y="159"/>
                  </a:cubicBezTo>
                  <a:cubicBezTo>
                    <a:pt x="79" y="158"/>
                    <a:pt x="79" y="156"/>
                    <a:pt x="78" y="155"/>
                  </a:cubicBezTo>
                  <a:close/>
                  <a:moveTo>
                    <a:pt x="85" y="152"/>
                  </a:moveTo>
                  <a:cubicBezTo>
                    <a:pt x="85" y="151"/>
                    <a:pt x="84" y="150"/>
                    <a:pt x="84" y="149"/>
                  </a:cubicBezTo>
                  <a:cubicBezTo>
                    <a:pt x="85" y="149"/>
                    <a:pt x="85" y="149"/>
                    <a:pt x="85" y="148"/>
                  </a:cubicBezTo>
                  <a:cubicBezTo>
                    <a:pt x="85" y="149"/>
                    <a:pt x="85" y="149"/>
                    <a:pt x="85" y="149"/>
                  </a:cubicBezTo>
                  <a:cubicBezTo>
                    <a:pt x="85" y="149"/>
                    <a:pt x="85" y="150"/>
                    <a:pt x="86" y="150"/>
                  </a:cubicBezTo>
                  <a:cubicBezTo>
                    <a:pt x="86" y="150"/>
                    <a:pt x="86" y="150"/>
                    <a:pt x="87" y="150"/>
                  </a:cubicBezTo>
                  <a:cubicBezTo>
                    <a:pt x="86" y="151"/>
                    <a:pt x="85" y="151"/>
                    <a:pt x="85" y="152"/>
                  </a:cubicBezTo>
                  <a:close/>
                  <a:moveTo>
                    <a:pt x="85" y="156"/>
                  </a:moveTo>
                  <a:cubicBezTo>
                    <a:pt x="85" y="155"/>
                    <a:pt x="85" y="155"/>
                    <a:pt x="85" y="155"/>
                  </a:cubicBezTo>
                  <a:cubicBezTo>
                    <a:pt x="86" y="154"/>
                    <a:pt x="86" y="153"/>
                    <a:pt x="87" y="153"/>
                  </a:cubicBezTo>
                  <a:cubicBezTo>
                    <a:pt x="87" y="153"/>
                    <a:pt x="88" y="153"/>
                    <a:pt x="88" y="152"/>
                  </a:cubicBezTo>
                  <a:cubicBezTo>
                    <a:pt x="89" y="151"/>
                    <a:pt x="90" y="150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2" y="148"/>
                    <a:pt x="92" y="149"/>
                    <a:pt x="92" y="149"/>
                  </a:cubicBezTo>
                  <a:cubicBezTo>
                    <a:pt x="90" y="151"/>
                    <a:pt x="88" y="153"/>
                    <a:pt x="85" y="156"/>
                  </a:cubicBezTo>
                  <a:close/>
                  <a:moveTo>
                    <a:pt x="86" y="182"/>
                  </a:moveTo>
                  <a:cubicBezTo>
                    <a:pt x="86" y="182"/>
                    <a:pt x="86" y="182"/>
                    <a:pt x="86" y="182"/>
                  </a:cubicBezTo>
                  <a:cubicBezTo>
                    <a:pt x="86" y="182"/>
                    <a:pt x="85" y="181"/>
                    <a:pt x="85" y="181"/>
                  </a:cubicBezTo>
                  <a:cubicBezTo>
                    <a:pt x="85" y="180"/>
                    <a:pt x="86" y="180"/>
                    <a:pt x="86" y="179"/>
                  </a:cubicBezTo>
                  <a:cubicBezTo>
                    <a:pt x="86" y="180"/>
                    <a:pt x="86" y="181"/>
                    <a:pt x="86" y="182"/>
                  </a:cubicBezTo>
                  <a:close/>
                  <a:moveTo>
                    <a:pt x="88" y="160"/>
                  </a:moveTo>
                  <a:cubicBezTo>
                    <a:pt x="92" y="158"/>
                    <a:pt x="95" y="156"/>
                    <a:pt x="99" y="154"/>
                  </a:cubicBezTo>
                  <a:cubicBezTo>
                    <a:pt x="98" y="155"/>
                    <a:pt x="97" y="156"/>
                    <a:pt x="96" y="157"/>
                  </a:cubicBezTo>
                  <a:cubicBezTo>
                    <a:pt x="93" y="159"/>
                    <a:pt x="90" y="161"/>
                    <a:pt x="87" y="163"/>
                  </a:cubicBezTo>
                  <a:cubicBezTo>
                    <a:pt x="87" y="163"/>
                    <a:pt x="86" y="162"/>
                    <a:pt x="86" y="162"/>
                  </a:cubicBezTo>
                  <a:cubicBezTo>
                    <a:pt x="87" y="161"/>
                    <a:pt x="88" y="160"/>
                    <a:pt x="88" y="160"/>
                  </a:cubicBezTo>
                  <a:close/>
                  <a:moveTo>
                    <a:pt x="88" y="168"/>
                  </a:moveTo>
                  <a:cubicBezTo>
                    <a:pt x="90" y="166"/>
                    <a:pt x="92" y="165"/>
                    <a:pt x="94" y="163"/>
                  </a:cubicBezTo>
                  <a:cubicBezTo>
                    <a:pt x="92" y="165"/>
                    <a:pt x="90" y="167"/>
                    <a:pt x="87" y="169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88" y="169"/>
                    <a:pt x="88" y="168"/>
                    <a:pt x="88" y="168"/>
                  </a:cubicBezTo>
                  <a:close/>
                  <a:moveTo>
                    <a:pt x="97" y="177"/>
                  </a:moveTo>
                  <a:cubicBezTo>
                    <a:pt x="99" y="175"/>
                    <a:pt x="101" y="174"/>
                    <a:pt x="103" y="173"/>
                  </a:cubicBezTo>
                  <a:cubicBezTo>
                    <a:pt x="101" y="175"/>
                    <a:pt x="99" y="177"/>
                    <a:pt x="97" y="179"/>
                  </a:cubicBezTo>
                  <a:cubicBezTo>
                    <a:pt x="96" y="179"/>
                    <a:pt x="95" y="180"/>
                    <a:pt x="94" y="180"/>
                  </a:cubicBezTo>
                  <a:cubicBezTo>
                    <a:pt x="95" y="179"/>
                    <a:pt x="96" y="178"/>
                    <a:pt x="97" y="177"/>
                  </a:cubicBezTo>
                  <a:close/>
                  <a:moveTo>
                    <a:pt x="102" y="157"/>
                  </a:moveTo>
                  <a:cubicBezTo>
                    <a:pt x="99" y="158"/>
                    <a:pt x="97" y="160"/>
                    <a:pt x="95" y="161"/>
                  </a:cubicBezTo>
                  <a:cubicBezTo>
                    <a:pt x="95" y="161"/>
                    <a:pt x="95" y="161"/>
                    <a:pt x="94" y="161"/>
                  </a:cubicBezTo>
                  <a:cubicBezTo>
                    <a:pt x="95" y="160"/>
                    <a:pt x="96" y="159"/>
                    <a:pt x="97" y="158"/>
                  </a:cubicBezTo>
                  <a:cubicBezTo>
                    <a:pt x="99" y="157"/>
                    <a:pt x="102" y="155"/>
                    <a:pt x="105" y="154"/>
                  </a:cubicBezTo>
                  <a:cubicBezTo>
                    <a:pt x="104" y="155"/>
                    <a:pt x="103" y="156"/>
                    <a:pt x="102" y="157"/>
                  </a:cubicBezTo>
                  <a:close/>
                  <a:moveTo>
                    <a:pt x="106" y="167"/>
                  </a:moveTo>
                  <a:cubicBezTo>
                    <a:pt x="108" y="166"/>
                    <a:pt x="110" y="165"/>
                    <a:pt x="112" y="164"/>
                  </a:cubicBezTo>
                  <a:cubicBezTo>
                    <a:pt x="111" y="165"/>
                    <a:pt x="110" y="166"/>
                    <a:pt x="109" y="167"/>
                  </a:cubicBezTo>
                  <a:cubicBezTo>
                    <a:pt x="107" y="168"/>
                    <a:pt x="105" y="170"/>
                    <a:pt x="103" y="171"/>
                  </a:cubicBezTo>
                  <a:cubicBezTo>
                    <a:pt x="104" y="170"/>
                    <a:pt x="105" y="168"/>
                    <a:pt x="106" y="167"/>
                  </a:cubicBezTo>
                  <a:close/>
                  <a:moveTo>
                    <a:pt x="109" y="171"/>
                  </a:moveTo>
                  <a:cubicBezTo>
                    <a:pt x="110" y="170"/>
                    <a:pt x="111" y="169"/>
                    <a:pt x="112" y="168"/>
                  </a:cubicBezTo>
                  <a:cubicBezTo>
                    <a:pt x="114" y="167"/>
                    <a:pt x="117" y="165"/>
                    <a:pt x="119" y="164"/>
                  </a:cubicBezTo>
                  <a:cubicBezTo>
                    <a:pt x="116" y="167"/>
                    <a:pt x="113" y="169"/>
                    <a:pt x="110" y="172"/>
                  </a:cubicBezTo>
                  <a:cubicBezTo>
                    <a:pt x="108" y="173"/>
                    <a:pt x="107" y="174"/>
                    <a:pt x="105" y="175"/>
                  </a:cubicBezTo>
                  <a:cubicBezTo>
                    <a:pt x="106" y="174"/>
                    <a:pt x="107" y="172"/>
                    <a:pt x="109" y="171"/>
                  </a:cubicBezTo>
                  <a:close/>
                  <a:moveTo>
                    <a:pt x="105" y="184"/>
                  </a:moveTo>
                  <a:cubicBezTo>
                    <a:pt x="106" y="183"/>
                    <a:pt x="107" y="183"/>
                    <a:pt x="108" y="183"/>
                  </a:cubicBezTo>
                  <a:cubicBezTo>
                    <a:pt x="106" y="184"/>
                    <a:pt x="104" y="186"/>
                    <a:pt x="102" y="187"/>
                  </a:cubicBezTo>
                  <a:cubicBezTo>
                    <a:pt x="103" y="186"/>
                    <a:pt x="104" y="185"/>
                    <a:pt x="105" y="184"/>
                  </a:cubicBezTo>
                  <a:close/>
                  <a:moveTo>
                    <a:pt x="103" y="196"/>
                  </a:moveTo>
                  <a:cubicBezTo>
                    <a:pt x="103" y="196"/>
                    <a:pt x="102" y="196"/>
                    <a:pt x="101" y="196"/>
                  </a:cubicBezTo>
                  <a:cubicBezTo>
                    <a:pt x="101" y="196"/>
                    <a:pt x="100" y="196"/>
                    <a:pt x="100" y="196"/>
                  </a:cubicBezTo>
                  <a:cubicBezTo>
                    <a:pt x="101" y="195"/>
                    <a:pt x="101" y="195"/>
                    <a:pt x="101" y="194"/>
                  </a:cubicBezTo>
                  <a:cubicBezTo>
                    <a:pt x="102" y="195"/>
                    <a:pt x="103" y="195"/>
                    <a:pt x="103" y="196"/>
                  </a:cubicBezTo>
                  <a:close/>
                  <a:moveTo>
                    <a:pt x="102" y="202"/>
                  </a:moveTo>
                  <a:cubicBezTo>
                    <a:pt x="101" y="202"/>
                    <a:pt x="100" y="203"/>
                    <a:pt x="99" y="204"/>
                  </a:cubicBezTo>
                  <a:cubicBezTo>
                    <a:pt x="99" y="204"/>
                    <a:pt x="99" y="204"/>
                    <a:pt x="99" y="203"/>
                  </a:cubicBezTo>
                  <a:cubicBezTo>
                    <a:pt x="99" y="203"/>
                    <a:pt x="99" y="203"/>
                    <a:pt x="99" y="203"/>
                  </a:cubicBezTo>
                  <a:cubicBezTo>
                    <a:pt x="100" y="203"/>
                    <a:pt x="100" y="202"/>
                    <a:pt x="101" y="201"/>
                  </a:cubicBezTo>
                  <a:cubicBezTo>
                    <a:pt x="101" y="201"/>
                    <a:pt x="101" y="202"/>
                    <a:pt x="102" y="202"/>
                  </a:cubicBezTo>
                  <a:close/>
                  <a:moveTo>
                    <a:pt x="99" y="188"/>
                  </a:moveTo>
                  <a:cubicBezTo>
                    <a:pt x="98" y="188"/>
                    <a:pt x="97" y="189"/>
                    <a:pt x="97" y="190"/>
                  </a:cubicBezTo>
                  <a:cubicBezTo>
                    <a:pt x="95" y="189"/>
                    <a:pt x="95" y="189"/>
                    <a:pt x="95" y="189"/>
                  </a:cubicBezTo>
                  <a:cubicBezTo>
                    <a:pt x="96" y="189"/>
                    <a:pt x="97" y="188"/>
                    <a:pt x="97" y="187"/>
                  </a:cubicBezTo>
                  <a:cubicBezTo>
                    <a:pt x="97" y="187"/>
                    <a:pt x="98" y="187"/>
                    <a:pt x="98" y="187"/>
                  </a:cubicBezTo>
                  <a:cubicBezTo>
                    <a:pt x="99" y="187"/>
                    <a:pt x="100" y="186"/>
                    <a:pt x="100" y="186"/>
                  </a:cubicBezTo>
                  <a:cubicBezTo>
                    <a:pt x="100" y="187"/>
                    <a:pt x="99" y="187"/>
                    <a:pt x="99" y="188"/>
                  </a:cubicBezTo>
                  <a:close/>
                  <a:moveTo>
                    <a:pt x="98" y="200"/>
                  </a:moveTo>
                  <a:cubicBezTo>
                    <a:pt x="99" y="200"/>
                    <a:pt x="99" y="200"/>
                    <a:pt x="99" y="200"/>
                  </a:cubicBezTo>
                  <a:cubicBezTo>
                    <a:pt x="98" y="201"/>
                    <a:pt x="98" y="202"/>
                    <a:pt x="97" y="202"/>
                  </a:cubicBezTo>
                  <a:cubicBezTo>
                    <a:pt x="96" y="202"/>
                    <a:pt x="96" y="201"/>
                    <a:pt x="95" y="201"/>
                  </a:cubicBezTo>
                  <a:cubicBezTo>
                    <a:pt x="95" y="201"/>
                    <a:pt x="95" y="201"/>
                    <a:pt x="95" y="201"/>
                  </a:cubicBezTo>
                  <a:cubicBezTo>
                    <a:pt x="96" y="200"/>
                    <a:pt x="97" y="200"/>
                    <a:pt x="98" y="200"/>
                  </a:cubicBezTo>
                  <a:close/>
                  <a:moveTo>
                    <a:pt x="98" y="206"/>
                  </a:moveTo>
                  <a:cubicBezTo>
                    <a:pt x="99" y="207"/>
                    <a:pt x="100" y="208"/>
                    <a:pt x="102" y="209"/>
                  </a:cubicBezTo>
                  <a:cubicBezTo>
                    <a:pt x="102" y="209"/>
                    <a:pt x="102" y="209"/>
                    <a:pt x="101" y="209"/>
                  </a:cubicBezTo>
                  <a:cubicBezTo>
                    <a:pt x="100" y="208"/>
                    <a:pt x="99" y="207"/>
                    <a:pt x="98" y="206"/>
                  </a:cubicBezTo>
                  <a:cubicBezTo>
                    <a:pt x="98" y="206"/>
                    <a:pt x="98" y="206"/>
                    <a:pt x="98" y="206"/>
                  </a:cubicBezTo>
                  <a:close/>
                  <a:moveTo>
                    <a:pt x="100" y="205"/>
                  </a:moveTo>
                  <a:cubicBezTo>
                    <a:pt x="101" y="204"/>
                    <a:pt x="102" y="203"/>
                    <a:pt x="103" y="203"/>
                  </a:cubicBezTo>
                  <a:cubicBezTo>
                    <a:pt x="104" y="203"/>
                    <a:pt x="106" y="204"/>
                    <a:pt x="107" y="205"/>
                  </a:cubicBezTo>
                  <a:cubicBezTo>
                    <a:pt x="107" y="205"/>
                    <a:pt x="106" y="205"/>
                    <a:pt x="106" y="206"/>
                  </a:cubicBezTo>
                  <a:cubicBezTo>
                    <a:pt x="106" y="206"/>
                    <a:pt x="105" y="207"/>
                    <a:pt x="104" y="207"/>
                  </a:cubicBezTo>
                  <a:cubicBezTo>
                    <a:pt x="103" y="206"/>
                    <a:pt x="102" y="205"/>
                    <a:pt x="100" y="205"/>
                  </a:cubicBezTo>
                  <a:close/>
                  <a:moveTo>
                    <a:pt x="104" y="213"/>
                  </a:moveTo>
                  <a:cubicBezTo>
                    <a:pt x="105" y="214"/>
                    <a:pt x="106" y="214"/>
                    <a:pt x="107" y="215"/>
                  </a:cubicBezTo>
                  <a:cubicBezTo>
                    <a:pt x="106" y="215"/>
                    <a:pt x="106" y="216"/>
                    <a:pt x="105" y="216"/>
                  </a:cubicBezTo>
                  <a:cubicBezTo>
                    <a:pt x="104" y="215"/>
                    <a:pt x="103" y="215"/>
                    <a:pt x="103" y="214"/>
                  </a:cubicBezTo>
                  <a:cubicBezTo>
                    <a:pt x="103" y="214"/>
                    <a:pt x="104" y="214"/>
                    <a:pt x="104" y="213"/>
                  </a:cubicBezTo>
                  <a:close/>
                  <a:moveTo>
                    <a:pt x="106" y="212"/>
                  </a:moveTo>
                  <a:cubicBezTo>
                    <a:pt x="106" y="212"/>
                    <a:pt x="106" y="212"/>
                    <a:pt x="106" y="212"/>
                  </a:cubicBezTo>
                  <a:cubicBezTo>
                    <a:pt x="107" y="212"/>
                    <a:pt x="108" y="213"/>
                    <a:pt x="108" y="213"/>
                  </a:cubicBezTo>
                  <a:cubicBezTo>
                    <a:pt x="108" y="213"/>
                    <a:pt x="108" y="213"/>
                    <a:pt x="108" y="213"/>
                  </a:cubicBezTo>
                  <a:cubicBezTo>
                    <a:pt x="107" y="213"/>
                    <a:pt x="106" y="213"/>
                    <a:pt x="106" y="212"/>
                  </a:cubicBezTo>
                  <a:close/>
                  <a:moveTo>
                    <a:pt x="107" y="200"/>
                  </a:moveTo>
                  <a:cubicBezTo>
                    <a:pt x="107" y="199"/>
                    <a:pt x="108" y="199"/>
                    <a:pt x="108" y="198"/>
                  </a:cubicBezTo>
                  <a:cubicBezTo>
                    <a:pt x="109" y="199"/>
                    <a:pt x="110" y="200"/>
                    <a:pt x="112" y="201"/>
                  </a:cubicBezTo>
                  <a:cubicBezTo>
                    <a:pt x="111" y="201"/>
                    <a:pt x="111" y="201"/>
                    <a:pt x="110" y="202"/>
                  </a:cubicBezTo>
                  <a:cubicBezTo>
                    <a:pt x="109" y="201"/>
                    <a:pt x="108" y="200"/>
                    <a:pt x="107" y="200"/>
                  </a:cubicBezTo>
                  <a:close/>
                  <a:moveTo>
                    <a:pt x="109" y="197"/>
                  </a:moveTo>
                  <a:cubicBezTo>
                    <a:pt x="111" y="196"/>
                    <a:pt x="113" y="194"/>
                    <a:pt x="114" y="193"/>
                  </a:cubicBezTo>
                  <a:cubicBezTo>
                    <a:pt x="117" y="191"/>
                    <a:pt x="120" y="190"/>
                    <a:pt x="123" y="188"/>
                  </a:cubicBezTo>
                  <a:cubicBezTo>
                    <a:pt x="121" y="191"/>
                    <a:pt x="118" y="194"/>
                    <a:pt x="115" y="197"/>
                  </a:cubicBezTo>
                  <a:cubicBezTo>
                    <a:pt x="115" y="197"/>
                    <a:pt x="115" y="197"/>
                    <a:pt x="115" y="197"/>
                  </a:cubicBezTo>
                  <a:cubicBezTo>
                    <a:pt x="114" y="198"/>
                    <a:pt x="113" y="199"/>
                    <a:pt x="113" y="200"/>
                  </a:cubicBezTo>
                  <a:cubicBezTo>
                    <a:pt x="111" y="199"/>
                    <a:pt x="110" y="198"/>
                    <a:pt x="109" y="197"/>
                  </a:cubicBezTo>
                  <a:close/>
                  <a:moveTo>
                    <a:pt x="113" y="202"/>
                  </a:moveTo>
                  <a:cubicBezTo>
                    <a:pt x="113" y="202"/>
                    <a:pt x="113" y="202"/>
                    <a:pt x="113" y="202"/>
                  </a:cubicBezTo>
                  <a:cubicBezTo>
                    <a:pt x="114" y="202"/>
                    <a:pt x="115" y="203"/>
                    <a:pt x="115" y="203"/>
                  </a:cubicBezTo>
                  <a:cubicBezTo>
                    <a:pt x="115" y="203"/>
                    <a:pt x="114" y="204"/>
                    <a:pt x="114" y="204"/>
                  </a:cubicBezTo>
                  <a:cubicBezTo>
                    <a:pt x="114" y="204"/>
                    <a:pt x="114" y="204"/>
                    <a:pt x="114" y="204"/>
                  </a:cubicBezTo>
                  <a:cubicBezTo>
                    <a:pt x="113" y="204"/>
                    <a:pt x="113" y="203"/>
                    <a:pt x="112" y="203"/>
                  </a:cubicBezTo>
                  <a:cubicBezTo>
                    <a:pt x="112" y="203"/>
                    <a:pt x="113" y="203"/>
                    <a:pt x="113" y="202"/>
                  </a:cubicBezTo>
                  <a:close/>
                  <a:moveTo>
                    <a:pt x="120" y="203"/>
                  </a:moveTo>
                  <a:cubicBezTo>
                    <a:pt x="122" y="202"/>
                    <a:pt x="124" y="201"/>
                    <a:pt x="126" y="200"/>
                  </a:cubicBezTo>
                  <a:cubicBezTo>
                    <a:pt x="124" y="201"/>
                    <a:pt x="122" y="203"/>
                    <a:pt x="120" y="205"/>
                  </a:cubicBezTo>
                  <a:cubicBezTo>
                    <a:pt x="120" y="205"/>
                    <a:pt x="120" y="204"/>
                    <a:pt x="119" y="204"/>
                  </a:cubicBezTo>
                  <a:cubicBezTo>
                    <a:pt x="120" y="204"/>
                    <a:pt x="120" y="203"/>
                    <a:pt x="120" y="203"/>
                  </a:cubicBezTo>
                  <a:close/>
                  <a:moveTo>
                    <a:pt x="125" y="204"/>
                  </a:moveTo>
                  <a:cubicBezTo>
                    <a:pt x="127" y="202"/>
                    <a:pt x="128" y="201"/>
                    <a:pt x="129" y="200"/>
                  </a:cubicBezTo>
                  <a:cubicBezTo>
                    <a:pt x="128" y="201"/>
                    <a:pt x="127" y="203"/>
                    <a:pt x="126" y="204"/>
                  </a:cubicBezTo>
                  <a:cubicBezTo>
                    <a:pt x="125" y="205"/>
                    <a:pt x="124" y="206"/>
                    <a:pt x="123" y="206"/>
                  </a:cubicBezTo>
                  <a:cubicBezTo>
                    <a:pt x="123" y="206"/>
                    <a:pt x="122" y="206"/>
                    <a:pt x="122" y="206"/>
                  </a:cubicBezTo>
                  <a:cubicBezTo>
                    <a:pt x="123" y="205"/>
                    <a:pt x="124" y="205"/>
                    <a:pt x="125" y="204"/>
                  </a:cubicBezTo>
                  <a:close/>
                  <a:moveTo>
                    <a:pt x="127" y="206"/>
                  </a:moveTo>
                  <a:cubicBezTo>
                    <a:pt x="129" y="205"/>
                    <a:pt x="131" y="204"/>
                    <a:pt x="132" y="203"/>
                  </a:cubicBezTo>
                  <a:cubicBezTo>
                    <a:pt x="131" y="204"/>
                    <a:pt x="130" y="205"/>
                    <a:pt x="129" y="206"/>
                  </a:cubicBezTo>
                  <a:cubicBezTo>
                    <a:pt x="128" y="207"/>
                    <a:pt x="127" y="208"/>
                    <a:pt x="125" y="209"/>
                  </a:cubicBezTo>
                  <a:cubicBezTo>
                    <a:pt x="125" y="209"/>
                    <a:pt x="125" y="208"/>
                    <a:pt x="125" y="208"/>
                  </a:cubicBezTo>
                  <a:cubicBezTo>
                    <a:pt x="126" y="208"/>
                    <a:pt x="126" y="207"/>
                    <a:pt x="127" y="206"/>
                  </a:cubicBezTo>
                  <a:close/>
                  <a:moveTo>
                    <a:pt x="147" y="192"/>
                  </a:moveTo>
                  <a:cubicBezTo>
                    <a:pt x="151" y="189"/>
                    <a:pt x="154" y="185"/>
                    <a:pt x="158" y="182"/>
                  </a:cubicBezTo>
                  <a:cubicBezTo>
                    <a:pt x="159" y="182"/>
                    <a:pt x="160" y="181"/>
                    <a:pt x="161" y="181"/>
                  </a:cubicBezTo>
                  <a:cubicBezTo>
                    <a:pt x="160" y="182"/>
                    <a:pt x="159" y="183"/>
                    <a:pt x="158" y="184"/>
                  </a:cubicBezTo>
                  <a:cubicBezTo>
                    <a:pt x="156" y="186"/>
                    <a:pt x="154" y="187"/>
                    <a:pt x="152" y="189"/>
                  </a:cubicBezTo>
                  <a:cubicBezTo>
                    <a:pt x="150" y="190"/>
                    <a:pt x="149" y="191"/>
                    <a:pt x="147" y="192"/>
                  </a:cubicBezTo>
                  <a:close/>
                  <a:moveTo>
                    <a:pt x="153" y="199"/>
                  </a:moveTo>
                  <a:cubicBezTo>
                    <a:pt x="155" y="198"/>
                    <a:pt x="156" y="197"/>
                    <a:pt x="157" y="197"/>
                  </a:cubicBezTo>
                  <a:cubicBezTo>
                    <a:pt x="155" y="198"/>
                    <a:pt x="153" y="199"/>
                    <a:pt x="151" y="201"/>
                  </a:cubicBezTo>
                  <a:cubicBezTo>
                    <a:pt x="152" y="200"/>
                    <a:pt x="153" y="199"/>
                    <a:pt x="153" y="199"/>
                  </a:cubicBezTo>
                  <a:close/>
                  <a:moveTo>
                    <a:pt x="155" y="195"/>
                  </a:moveTo>
                  <a:cubicBezTo>
                    <a:pt x="154" y="195"/>
                    <a:pt x="153" y="196"/>
                    <a:pt x="153" y="196"/>
                  </a:cubicBezTo>
                  <a:cubicBezTo>
                    <a:pt x="157" y="192"/>
                    <a:pt x="161" y="187"/>
                    <a:pt x="166" y="183"/>
                  </a:cubicBezTo>
                  <a:cubicBezTo>
                    <a:pt x="165" y="183"/>
                    <a:pt x="165" y="184"/>
                    <a:pt x="164" y="185"/>
                  </a:cubicBezTo>
                  <a:cubicBezTo>
                    <a:pt x="161" y="188"/>
                    <a:pt x="158" y="191"/>
                    <a:pt x="155" y="195"/>
                  </a:cubicBezTo>
                  <a:close/>
                  <a:moveTo>
                    <a:pt x="178" y="173"/>
                  </a:moveTo>
                  <a:cubicBezTo>
                    <a:pt x="178" y="173"/>
                    <a:pt x="178" y="173"/>
                    <a:pt x="178" y="173"/>
                  </a:cubicBezTo>
                  <a:cubicBezTo>
                    <a:pt x="176" y="176"/>
                    <a:pt x="174" y="180"/>
                    <a:pt x="172" y="184"/>
                  </a:cubicBezTo>
                  <a:cubicBezTo>
                    <a:pt x="169" y="186"/>
                    <a:pt x="165" y="188"/>
                    <a:pt x="162" y="190"/>
                  </a:cubicBezTo>
                  <a:cubicBezTo>
                    <a:pt x="167" y="184"/>
                    <a:pt x="173" y="179"/>
                    <a:pt x="178" y="173"/>
                  </a:cubicBezTo>
                  <a:close/>
                  <a:moveTo>
                    <a:pt x="183" y="168"/>
                  </a:moveTo>
                  <a:cubicBezTo>
                    <a:pt x="185" y="166"/>
                    <a:pt x="187" y="164"/>
                    <a:pt x="189" y="163"/>
                  </a:cubicBezTo>
                  <a:cubicBezTo>
                    <a:pt x="189" y="163"/>
                    <a:pt x="189" y="162"/>
                    <a:pt x="189" y="162"/>
                  </a:cubicBezTo>
                  <a:cubicBezTo>
                    <a:pt x="185" y="168"/>
                    <a:pt x="180" y="174"/>
                    <a:pt x="176" y="180"/>
                  </a:cubicBezTo>
                  <a:cubicBezTo>
                    <a:pt x="178" y="176"/>
                    <a:pt x="181" y="172"/>
                    <a:pt x="183" y="168"/>
                  </a:cubicBezTo>
                  <a:close/>
                  <a:moveTo>
                    <a:pt x="178" y="198"/>
                  </a:moveTo>
                  <a:cubicBezTo>
                    <a:pt x="178" y="197"/>
                    <a:pt x="179" y="197"/>
                    <a:pt x="180" y="196"/>
                  </a:cubicBezTo>
                  <a:cubicBezTo>
                    <a:pt x="178" y="198"/>
                    <a:pt x="176" y="199"/>
                    <a:pt x="175" y="201"/>
                  </a:cubicBezTo>
                  <a:cubicBezTo>
                    <a:pt x="174" y="201"/>
                    <a:pt x="174" y="201"/>
                    <a:pt x="174" y="201"/>
                  </a:cubicBezTo>
                  <a:cubicBezTo>
                    <a:pt x="175" y="200"/>
                    <a:pt x="176" y="199"/>
                    <a:pt x="178" y="198"/>
                  </a:cubicBezTo>
                  <a:close/>
                  <a:moveTo>
                    <a:pt x="172" y="191"/>
                  </a:moveTo>
                  <a:cubicBezTo>
                    <a:pt x="175" y="189"/>
                    <a:pt x="177" y="187"/>
                    <a:pt x="180" y="184"/>
                  </a:cubicBezTo>
                  <a:cubicBezTo>
                    <a:pt x="179" y="185"/>
                    <a:pt x="179" y="185"/>
                    <a:pt x="179" y="186"/>
                  </a:cubicBezTo>
                  <a:cubicBezTo>
                    <a:pt x="177" y="188"/>
                    <a:pt x="174" y="189"/>
                    <a:pt x="172" y="191"/>
                  </a:cubicBezTo>
                  <a:close/>
                  <a:moveTo>
                    <a:pt x="179" y="179"/>
                  </a:moveTo>
                  <a:cubicBezTo>
                    <a:pt x="184" y="172"/>
                    <a:pt x="189" y="166"/>
                    <a:pt x="194" y="159"/>
                  </a:cubicBezTo>
                  <a:cubicBezTo>
                    <a:pt x="194" y="159"/>
                    <a:pt x="195" y="159"/>
                    <a:pt x="195" y="158"/>
                  </a:cubicBezTo>
                  <a:cubicBezTo>
                    <a:pt x="192" y="163"/>
                    <a:pt x="189" y="169"/>
                    <a:pt x="185" y="174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3" y="175"/>
                    <a:pt x="181" y="177"/>
                    <a:pt x="179" y="179"/>
                  </a:cubicBezTo>
                  <a:close/>
                  <a:moveTo>
                    <a:pt x="196" y="176"/>
                  </a:moveTo>
                  <a:cubicBezTo>
                    <a:pt x="196" y="177"/>
                    <a:pt x="195" y="179"/>
                    <a:pt x="195" y="180"/>
                  </a:cubicBezTo>
                  <a:cubicBezTo>
                    <a:pt x="195" y="180"/>
                    <a:pt x="194" y="180"/>
                    <a:pt x="194" y="180"/>
                  </a:cubicBezTo>
                  <a:cubicBezTo>
                    <a:pt x="193" y="181"/>
                    <a:pt x="191" y="183"/>
                    <a:pt x="189" y="184"/>
                  </a:cubicBezTo>
                  <a:cubicBezTo>
                    <a:pt x="191" y="181"/>
                    <a:pt x="194" y="179"/>
                    <a:pt x="196" y="176"/>
                  </a:cubicBezTo>
                  <a:close/>
                  <a:moveTo>
                    <a:pt x="198" y="182"/>
                  </a:moveTo>
                  <a:cubicBezTo>
                    <a:pt x="199" y="182"/>
                    <a:pt x="199" y="182"/>
                    <a:pt x="199" y="182"/>
                  </a:cubicBezTo>
                  <a:cubicBezTo>
                    <a:pt x="198" y="183"/>
                    <a:pt x="197" y="184"/>
                    <a:pt x="195" y="185"/>
                  </a:cubicBezTo>
                  <a:cubicBezTo>
                    <a:pt x="196" y="184"/>
                    <a:pt x="197" y="183"/>
                    <a:pt x="198" y="182"/>
                  </a:cubicBezTo>
                  <a:close/>
                  <a:moveTo>
                    <a:pt x="199" y="176"/>
                  </a:moveTo>
                  <a:cubicBezTo>
                    <a:pt x="200" y="175"/>
                    <a:pt x="200" y="173"/>
                    <a:pt x="201" y="172"/>
                  </a:cubicBezTo>
                  <a:cubicBezTo>
                    <a:pt x="201" y="172"/>
                    <a:pt x="201" y="172"/>
                    <a:pt x="201" y="172"/>
                  </a:cubicBezTo>
                  <a:cubicBezTo>
                    <a:pt x="201" y="173"/>
                    <a:pt x="200" y="174"/>
                    <a:pt x="200" y="175"/>
                  </a:cubicBezTo>
                  <a:cubicBezTo>
                    <a:pt x="200" y="176"/>
                    <a:pt x="199" y="176"/>
                    <a:pt x="199" y="176"/>
                  </a:cubicBezTo>
                  <a:close/>
                  <a:moveTo>
                    <a:pt x="200" y="164"/>
                  </a:moveTo>
                  <a:cubicBezTo>
                    <a:pt x="200" y="164"/>
                    <a:pt x="199" y="165"/>
                    <a:pt x="199" y="165"/>
                  </a:cubicBezTo>
                  <a:cubicBezTo>
                    <a:pt x="200" y="163"/>
                    <a:pt x="202" y="161"/>
                    <a:pt x="203" y="158"/>
                  </a:cubicBezTo>
                  <a:cubicBezTo>
                    <a:pt x="202" y="160"/>
                    <a:pt x="202" y="161"/>
                    <a:pt x="201" y="162"/>
                  </a:cubicBezTo>
                  <a:cubicBezTo>
                    <a:pt x="201" y="163"/>
                    <a:pt x="201" y="163"/>
                    <a:pt x="200" y="164"/>
                  </a:cubicBezTo>
                  <a:close/>
                  <a:moveTo>
                    <a:pt x="203" y="141"/>
                  </a:moveTo>
                  <a:cubicBezTo>
                    <a:pt x="206" y="138"/>
                    <a:pt x="209" y="134"/>
                    <a:pt x="212" y="131"/>
                  </a:cubicBezTo>
                  <a:cubicBezTo>
                    <a:pt x="210" y="134"/>
                    <a:pt x="208" y="137"/>
                    <a:pt x="206" y="139"/>
                  </a:cubicBezTo>
                  <a:cubicBezTo>
                    <a:pt x="205" y="140"/>
                    <a:pt x="205" y="141"/>
                    <a:pt x="204" y="142"/>
                  </a:cubicBezTo>
                  <a:cubicBezTo>
                    <a:pt x="204" y="141"/>
                    <a:pt x="203" y="141"/>
                    <a:pt x="203" y="141"/>
                  </a:cubicBezTo>
                  <a:close/>
                  <a:moveTo>
                    <a:pt x="206" y="167"/>
                  </a:moveTo>
                  <a:cubicBezTo>
                    <a:pt x="208" y="165"/>
                    <a:pt x="209" y="164"/>
                    <a:pt x="210" y="163"/>
                  </a:cubicBezTo>
                  <a:cubicBezTo>
                    <a:pt x="208" y="165"/>
                    <a:pt x="207" y="168"/>
                    <a:pt x="205" y="170"/>
                  </a:cubicBezTo>
                  <a:cubicBezTo>
                    <a:pt x="206" y="169"/>
                    <a:pt x="206" y="168"/>
                    <a:pt x="206" y="167"/>
                  </a:cubicBezTo>
                  <a:close/>
                  <a:moveTo>
                    <a:pt x="208" y="157"/>
                  </a:moveTo>
                  <a:cubicBezTo>
                    <a:pt x="208" y="157"/>
                    <a:pt x="208" y="158"/>
                    <a:pt x="208" y="158"/>
                  </a:cubicBezTo>
                  <a:cubicBezTo>
                    <a:pt x="209" y="154"/>
                    <a:pt x="210" y="151"/>
                    <a:pt x="212" y="147"/>
                  </a:cubicBezTo>
                  <a:cubicBezTo>
                    <a:pt x="210" y="151"/>
                    <a:pt x="209" y="154"/>
                    <a:pt x="208" y="157"/>
                  </a:cubicBezTo>
                  <a:close/>
                  <a:moveTo>
                    <a:pt x="214" y="164"/>
                  </a:moveTo>
                  <a:cubicBezTo>
                    <a:pt x="216" y="162"/>
                    <a:pt x="219" y="160"/>
                    <a:pt x="221" y="158"/>
                  </a:cubicBezTo>
                  <a:cubicBezTo>
                    <a:pt x="220" y="161"/>
                    <a:pt x="218" y="164"/>
                    <a:pt x="216" y="166"/>
                  </a:cubicBezTo>
                  <a:cubicBezTo>
                    <a:pt x="215" y="169"/>
                    <a:pt x="213" y="171"/>
                    <a:pt x="211" y="173"/>
                  </a:cubicBezTo>
                  <a:cubicBezTo>
                    <a:pt x="211" y="173"/>
                    <a:pt x="211" y="173"/>
                    <a:pt x="211" y="173"/>
                  </a:cubicBezTo>
                  <a:cubicBezTo>
                    <a:pt x="212" y="170"/>
                    <a:pt x="213" y="167"/>
                    <a:pt x="214" y="164"/>
                  </a:cubicBezTo>
                  <a:close/>
                  <a:moveTo>
                    <a:pt x="210" y="165"/>
                  </a:moveTo>
                  <a:cubicBezTo>
                    <a:pt x="211" y="164"/>
                    <a:pt x="212" y="163"/>
                    <a:pt x="212" y="162"/>
                  </a:cubicBezTo>
                  <a:cubicBezTo>
                    <a:pt x="212" y="163"/>
                    <a:pt x="212" y="163"/>
                    <a:pt x="212" y="164"/>
                  </a:cubicBezTo>
                  <a:cubicBezTo>
                    <a:pt x="211" y="165"/>
                    <a:pt x="211" y="165"/>
                    <a:pt x="210" y="165"/>
                  </a:cubicBezTo>
                  <a:close/>
                  <a:moveTo>
                    <a:pt x="217" y="159"/>
                  </a:moveTo>
                  <a:cubicBezTo>
                    <a:pt x="217" y="158"/>
                    <a:pt x="217" y="158"/>
                    <a:pt x="217" y="158"/>
                  </a:cubicBezTo>
                  <a:cubicBezTo>
                    <a:pt x="217" y="158"/>
                    <a:pt x="217" y="157"/>
                    <a:pt x="217" y="157"/>
                  </a:cubicBezTo>
                  <a:cubicBezTo>
                    <a:pt x="218" y="156"/>
                    <a:pt x="220" y="156"/>
                    <a:pt x="221" y="156"/>
                  </a:cubicBezTo>
                  <a:cubicBezTo>
                    <a:pt x="220" y="157"/>
                    <a:pt x="218" y="158"/>
                    <a:pt x="217" y="159"/>
                  </a:cubicBezTo>
                  <a:close/>
                  <a:moveTo>
                    <a:pt x="217" y="138"/>
                  </a:moveTo>
                  <a:cubicBezTo>
                    <a:pt x="216" y="143"/>
                    <a:pt x="216" y="147"/>
                    <a:pt x="215" y="151"/>
                  </a:cubicBezTo>
                  <a:cubicBezTo>
                    <a:pt x="214" y="152"/>
                    <a:pt x="212" y="154"/>
                    <a:pt x="211" y="155"/>
                  </a:cubicBezTo>
                  <a:cubicBezTo>
                    <a:pt x="213" y="149"/>
                    <a:pt x="215" y="144"/>
                    <a:pt x="217" y="138"/>
                  </a:cubicBezTo>
                  <a:cubicBezTo>
                    <a:pt x="217" y="138"/>
                    <a:pt x="217" y="138"/>
                    <a:pt x="217" y="138"/>
                  </a:cubicBezTo>
                  <a:close/>
                  <a:moveTo>
                    <a:pt x="215" y="138"/>
                  </a:moveTo>
                  <a:cubicBezTo>
                    <a:pt x="216" y="136"/>
                    <a:pt x="217" y="134"/>
                    <a:pt x="217" y="132"/>
                  </a:cubicBezTo>
                  <a:cubicBezTo>
                    <a:pt x="217" y="132"/>
                    <a:pt x="217" y="132"/>
                    <a:pt x="217" y="132"/>
                  </a:cubicBezTo>
                  <a:cubicBezTo>
                    <a:pt x="217" y="132"/>
                    <a:pt x="217" y="133"/>
                    <a:pt x="217" y="133"/>
                  </a:cubicBezTo>
                  <a:cubicBezTo>
                    <a:pt x="217" y="135"/>
                    <a:pt x="216" y="137"/>
                    <a:pt x="215" y="138"/>
                  </a:cubicBezTo>
                  <a:close/>
                  <a:moveTo>
                    <a:pt x="216" y="117"/>
                  </a:moveTo>
                  <a:cubicBezTo>
                    <a:pt x="218" y="115"/>
                    <a:pt x="219" y="113"/>
                    <a:pt x="221" y="111"/>
                  </a:cubicBezTo>
                  <a:cubicBezTo>
                    <a:pt x="221" y="112"/>
                    <a:pt x="221" y="112"/>
                    <a:pt x="221" y="113"/>
                  </a:cubicBezTo>
                  <a:cubicBezTo>
                    <a:pt x="219" y="114"/>
                    <a:pt x="218" y="116"/>
                    <a:pt x="216" y="117"/>
                  </a:cubicBezTo>
                  <a:close/>
                  <a:moveTo>
                    <a:pt x="221" y="99"/>
                  </a:moveTo>
                  <a:cubicBezTo>
                    <a:pt x="220" y="98"/>
                    <a:pt x="220" y="97"/>
                    <a:pt x="220" y="96"/>
                  </a:cubicBezTo>
                  <a:cubicBezTo>
                    <a:pt x="220" y="96"/>
                    <a:pt x="220" y="96"/>
                    <a:pt x="220" y="96"/>
                  </a:cubicBezTo>
                  <a:cubicBezTo>
                    <a:pt x="221" y="97"/>
                    <a:pt x="221" y="98"/>
                    <a:pt x="221" y="99"/>
                  </a:cubicBezTo>
                  <a:cubicBezTo>
                    <a:pt x="221" y="99"/>
                    <a:pt x="221" y="99"/>
                    <a:pt x="221" y="99"/>
                  </a:cubicBezTo>
                  <a:close/>
                  <a:moveTo>
                    <a:pt x="220" y="108"/>
                  </a:moveTo>
                  <a:cubicBezTo>
                    <a:pt x="220" y="108"/>
                    <a:pt x="220" y="108"/>
                    <a:pt x="220" y="109"/>
                  </a:cubicBezTo>
                  <a:cubicBezTo>
                    <a:pt x="220" y="109"/>
                    <a:pt x="220" y="109"/>
                    <a:pt x="219" y="109"/>
                  </a:cubicBezTo>
                  <a:cubicBezTo>
                    <a:pt x="219" y="109"/>
                    <a:pt x="219" y="109"/>
                    <a:pt x="219" y="109"/>
                  </a:cubicBezTo>
                  <a:cubicBezTo>
                    <a:pt x="219" y="109"/>
                    <a:pt x="219" y="109"/>
                    <a:pt x="219" y="109"/>
                  </a:cubicBezTo>
                  <a:cubicBezTo>
                    <a:pt x="217" y="110"/>
                    <a:pt x="216" y="111"/>
                    <a:pt x="215" y="111"/>
                  </a:cubicBezTo>
                  <a:cubicBezTo>
                    <a:pt x="215" y="111"/>
                    <a:pt x="215" y="111"/>
                    <a:pt x="215" y="111"/>
                  </a:cubicBezTo>
                  <a:cubicBezTo>
                    <a:pt x="215" y="111"/>
                    <a:pt x="215" y="111"/>
                    <a:pt x="215" y="110"/>
                  </a:cubicBezTo>
                  <a:cubicBezTo>
                    <a:pt x="217" y="110"/>
                    <a:pt x="219" y="109"/>
                    <a:pt x="220" y="108"/>
                  </a:cubicBezTo>
                  <a:close/>
                  <a:moveTo>
                    <a:pt x="219" y="93"/>
                  </a:moveTo>
                  <a:cubicBezTo>
                    <a:pt x="219" y="92"/>
                    <a:pt x="218" y="90"/>
                    <a:pt x="218" y="89"/>
                  </a:cubicBezTo>
                  <a:cubicBezTo>
                    <a:pt x="218" y="89"/>
                    <a:pt x="219" y="89"/>
                    <a:pt x="219" y="89"/>
                  </a:cubicBezTo>
                  <a:cubicBezTo>
                    <a:pt x="219" y="90"/>
                    <a:pt x="219" y="92"/>
                    <a:pt x="220" y="93"/>
                  </a:cubicBezTo>
                  <a:cubicBezTo>
                    <a:pt x="220" y="93"/>
                    <a:pt x="219" y="93"/>
                    <a:pt x="219" y="93"/>
                  </a:cubicBezTo>
                  <a:close/>
                  <a:moveTo>
                    <a:pt x="217" y="87"/>
                  </a:moveTo>
                  <a:cubicBezTo>
                    <a:pt x="217" y="86"/>
                    <a:pt x="217" y="85"/>
                    <a:pt x="217" y="84"/>
                  </a:cubicBezTo>
                  <a:cubicBezTo>
                    <a:pt x="217" y="84"/>
                    <a:pt x="217" y="84"/>
                    <a:pt x="217" y="84"/>
                  </a:cubicBezTo>
                  <a:cubicBezTo>
                    <a:pt x="218" y="85"/>
                    <a:pt x="218" y="86"/>
                    <a:pt x="218" y="87"/>
                  </a:cubicBezTo>
                  <a:cubicBezTo>
                    <a:pt x="218" y="87"/>
                    <a:pt x="218" y="87"/>
                    <a:pt x="217" y="87"/>
                  </a:cubicBezTo>
                  <a:close/>
                  <a:moveTo>
                    <a:pt x="216" y="82"/>
                  </a:moveTo>
                  <a:cubicBezTo>
                    <a:pt x="215" y="79"/>
                    <a:pt x="215" y="77"/>
                    <a:pt x="214" y="74"/>
                  </a:cubicBezTo>
                  <a:cubicBezTo>
                    <a:pt x="215" y="75"/>
                    <a:pt x="215" y="76"/>
                    <a:pt x="216" y="77"/>
                  </a:cubicBezTo>
                  <a:cubicBezTo>
                    <a:pt x="216" y="78"/>
                    <a:pt x="216" y="80"/>
                    <a:pt x="217" y="82"/>
                  </a:cubicBezTo>
                  <a:cubicBezTo>
                    <a:pt x="217" y="82"/>
                    <a:pt x="216" y="82"/>
                    <a:pt x="216" y="82"/>
                  </a:cubicBezTo>
                  <a:close/>
                  <a:moveTo>
                    <a:pt x="215" y="88"/>
                  </a:moveTo>
                  <a:cubicBezTo>
                    <a:pt x="211" y="90"/>
                    <a:pt x="208" y="92"/>
                    <a:pt x="205" y="93"/>
                  </a:cubicBezTo>
                  <a:cubicBezTo>
                    <a:pt x="204" y="93"/>
                    <a:pt x="204" y="93"/>
                    <a:pt x="204" y="93"/>
                  </a:cubicBezTo>
                  <a:cubicBezTo>
                    <a:pt x="206" y="91"/>
                    <a:pt x="208" y="90"/>
                    <a:pt x="210" y="88"/>
                  </a:cubicBezTo>
                  <a:cubicBezTo>
                    <a:pt x="211" y="87"/>
                    <a:pt x="213" y="87"/>
                    <a:pt x="214" y="86"/>
                  </a:cubicBezTo>
                  <a:cubicBezTo>
                    <a:pt x="214" y="87"/>
                    <a:pt x="214" y="88"/>
                    <a:pt x="215" y="88"/>
                  </a:cubicBezTo>
                  <a:close/>
                  <a:moveTo>
                    <a:pt x="206" y="85"/>
                  </a:moveTo>
                  <a:cubicBezTo>
                    <a:pt x="208" y="84"/>
                    <a:pt x="208" y="84"/>
                    <a:pt x="208" y="84"/>
                  </a:cubicBezTo>
                  <a:cubicBezTo>
                    <a:pt x="209" y="83"/>
                    <a:pt x="208" y="82"/>
                    <a:pt x="207" y="82"/>
                  </a:cubicBezTo>
                  <a:cubicBezTo>
                    <a:pt x="209" y="81"/>
                    <a:pt x="210" y="80"/>
                    <a:pt x="212" y="79"/>
                  </a:cubicBezTo>
                  <a:cubicBezTo>
                    <a:pt x="212" y="81"/>
                    <a:pt x="213" y="82"/>
                    <a:pt x="213" y="83"/>
                  </a:cubicBezTo>
                  <a:cubicBezTo>
                    <a:pt x="211" y="84"/>
                    <a:pt x="208" y="84"/>
                    <a:pt x="206" y="85"/>
                  </a:cubicBezTo>
                  <a:close/>
                  <a:moveTo>
                    <a:pt x="206" y="58"/>
                  </a:moveTo>
                  <a:cubicBezTo>
                    <a:pt x="206" y="58"/>
                    <a:pt x="206" y="58"/>
                    <a:pt x="206" y="57"/>
                  </a:cubicBezTo>
                  <a:cubicBezTo>
                    <a:pt x="207" y="58"/>
                    <a:pt x="208" y="59"/>
                    <a:pt x="209" y="60"/>
                  </a:cubicBezTo>
                  <a:cubicBezTo>
                    <a:pt x="209" y="61"/>
                    <a:pt x="210" y="61"/>
                    <a:pt x="210" y="61"/>
                  </a:cubicBezTo>
                  <a:cubicBezTo>
                    <a:pt x="211" y="62"/>
                    <a:pt x="211" y="63"/>
                    <a:pt x="212" y="63"/>
                  </a:cubicBezTo>
                  <a:cubicBezTo>
                    <a:pt x="210" y="61"/>
                    <a:pt x="208" y="60"/>
                    <a:pt x="206" y="58"/>
                  </a:cubicBezTo>
                  <a:close/>
                  <a:moveTo>
                    <a:pt x="206" y="60"/>
                  </a:moveTo>
                  <a:cubicBezTo>
                    <a:pt x="206" y="60"/>
                    <a:pt x="205" y="60"/>
                    <a:pt x="205" y="60"/>
                  </a:cubicBezTo>
                  <a:cubicBezTo>
                    <a:pt x="204" y="59"/>
                    <a:pt x="204" y="58"/>
                    <a:pt x="203" y="57"/>
                  </a:cubicBezTo>
                  <a:cubicBezTo>
                    <a:pt x="204" y="58"/>
                    <a:pt x="204" y="58"/>
                    <a:pt x="205" y="59"/>
                  </a:cubicBezTo>
                  <a:cubicBezTo>
                    <a:pt x="205" y="60"/>
                    <a:pt x="206" y="60"/>
                    <a:pt x="206" y="60"/>
                  </a:cubicBezTo>
                  <a:close/>
                  <a:moveTo>
                    <a:pt x="211" y="67"/>
                  </a:moveTo>
                  <a:cubicBezTo>
                    <a:pt x="210" y="67"/>
                    <a:pt x="210" y="67"/>
                    <a:pt x="211" y="67"/>
                  </a:cubicBezTo>
                  <a:cubicBezTo>
                    <a:pt x="211" y="68"/>
                    <a:pt x="211" y="69"/>
                    <a:pt x="211" y="70"/>
                  </a:cubicBezTo>
                  <a:cubicBezTo>
                    <a:pt x="209" y="71"/>
                    <a:pt x="207" y="72"/>
                    <a:pt x="205" y="73"/>
                  </a:cubicBezTo>
                  <a:cubicBezTo>
                    <a:pt x="206" y="71"/>
                    <a:pt x="207" y="70"/>
                    <a:pt x="208" y="68"/>
                  </a:cubicBezTo>
                  <a:cubicBezTo>
                    <a:pt x="209" y="67"/>
                    <a:pt x="208" y="66"/>
                    <a:pt x="207" y="67"/>
                  </a:cubicBezTo>
                  <a:cubicBezTo>
                    <a:pt x="207" y="67"/>
                    <a:pt x="207" y="67"/>
                    <a:pt x="206" y="68"/>
                  </a:cubicBezTo>
                  <a:cubicBezTo>
                    <a:pt x="206" y="67"/>
                    <a:pt x="206" y="67"/>
                    <a:pt x="205" y="67"/>
                  </a:cubicBezTo>
                  <a:cubicBezTo>
                    <a:pt x="201" y="68"/>
                    <a:pt x="196" y="69"/>
                    <a:pt x="191" y="71"/>
                  </a:cubicBezTo>
                  <a:cubicBezTo>
                    <a:pt x="196" y="69"/>
                    <a:pt x="200" y="66"/>
                    <a:pt x="204" y="64"/>
                  </a:cubicBezTo>
                  <a:cubicBezTo>
                    <a:pt x="205" y="63"/>
                    <a:pt x="204" y="62"/>
                    <a:pt x="203" y="62"/>
                  </a:cubicBezTo>
                  <a:cubicBezTo>
                    <a:pt x="202" y="62"/>
                    <a:pt x="202" y="63"/>
                    <a:pt x="202" y="63"/>
                  </a:cubicBezTo>
                  <a:cubicBezTo>
                    <a:pt x="202" y="63"/>
                    <a:pt x="202" y="62"/>
                    <a:pt x="202" y="62"/>
                  </a:cubicBezTo>
                  <a:cubicBezTo>
                    <a:pt x="203" y="62"/>
                    <a:pt x="203" y="60"/>
                    <a:pt x="202" y="61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2" y="61"/>
                    <a:pt x="202" y="60"/>
                    <a:pt x="203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5" y="63"/>
                    <a:pt x="208" y="65"/>
                    <a:pt x="211" y="67"/>
                  </a:cubicBezTo>
                  <a:close/>
                  <a:moveTo>
                    <a:pt x="187" y="63"/>
                  </a:moveTo>
                  <a:cubicBezTo>
                    <a:pt x="191" y="61"/>
                    <a:pt x="195" y="59"/>
                    <a:pt x="198" y="56"/>
                  </a:cubicBezTo>
                  <a:cubicBezTo>
                    <a:pt x="199" y="57"/>
                    <a:pt x="200" y="58"/>
                    <a:pt x="201" y="59"/>
                  </a:cubicBezTo>
                  <a:cubicBezTo>
                    <a:pt x="196" y="60"/>
                    <a:pt x="192" y="61"/>
                    <a:pt x="187" y="63"/>
                  </a:cubicBezTo>
                  <a:close/>
                  <a:moveTo>
                    <a:pt x="191" y="56"/>
                  </a:moveTo>
                  <a:cubicBezTo>
                    <a:pt x="192" y="55"/>
                    <a:pt x="193" y="55"/>
                    <a:pt x="194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6" y="54"/>
                    <a:pt x="196" y="55"/>
                  </a:cubicBezTo>
                  <a:cubicBezTo>
                    <a:pt x="194" y="55"/>
                    <a:pt x="193" y="55"/>
                    <a:pt x="191" y="56"/>
                  </a:cubicBezTo>
                  <a:close/>
                  <a:moveTo>
                    <a:pt x="189" y="54"/>
                  </a:moveTo>
                  <a:cubicBezTo>
                    <a:pt x="189" y="54"/>
                    <a:pt x="189" y="54"/>
                    <a:pt x="190" y="53"/>
                  </a:cubicBezTo>
                  <a:cubicBezTo>
                    <a:pt x="190" y="53"/>
                    <a:pt x="189" y="52"/>
                    <a:pt x="188" y="52"/>
                  </a:cubicBezTo>
                  <a:cubicBezTo>
                    <a:pt x="187" y="53"/>
                    <a:pt x="186" y="54"/>
                    <a:pt x="186" y="55"/>
                  </a:cubicBezTo>
                  <a:cubicBezTo>
                    <a:pt x="185" y="54"/>
                    <a:pt x="185" y="54"/>
                    <a:pt x="184" y="53"/>
                  </a:cubicBezTo>
                  <a:cubicBezTo>
                    <a:pt x="186" y="52"/>
                    <a:pt x="188" y="51"/>
                    <a:pt x="189" y="50"/>
                  </a:cubicBezTo>
                  <a:cubicBezTo>
                    <a:pt x="191" y="51"/>
                    <a:pt x="192" y="52"/>
                    <a:pt x="193" y="53"/>
                  </a:cubicBezTo>
                  <a:cubicBezTo>
                    <a:pt x="192" y="53"/>
                    <a:pt x="190" y="54"/>
                    <a:pt x="189" y="54"/>
                  </a:cubicBezTo>
                  <a:close/>
                  <a:moveTo>
                    <a:pt x="184" y="56"/>
                  </a:moveTo>
                  <a:cubicBezTo>
                    <a:pt x="182" y="57"/>
                    <a:pt x="179" y="58"/>
                    <a:pt x="176" y="59"/>
                  </a:cubicBezTo>
                  <a:cubicBezTo>
                    <a:pt x="177" y="58"/>
                    <a:pt x="178" y="57"/>
                    <a:pt x="179" y="55"/>
                  </a:cubicBezTo>
                  <a:cubicBezTo>
                    <a:pt x="180" y="55"/>
                    <a:pt x="181" y="54"/>
                    <a:pt x="183" y="54"/>
                  </a:cubicBezTo>
                  <a:cubicBezTo>
                    <a:pt x="183" y="54"/>
                    <a:pt x="184" y="55"/>
                    <a:pt x="184" y="56"/>
                  </a:cubicBezTo>
                  <a:close/>
                  <a:moveTo>
                    <a:pt x="180" y="50"/>
                  </a:moveTo>
                  <a:cubicBezTo>
                    <a:pt x="177" y="51"/>
                    <a:pt x="173" y="53"/>
                    <a:pt x="170" y="54"/>
                  </a:cubicBezTo>
                  <a:cubicBezTo>
                    <a:pt x="171" y="53"/>
                    <a:pt x="173" y="51"/>
                    <a:pt x="174" y="50"/>
                  </a:cubicBezTo>
                  <a:cubicBezTo>
                    <a:pt x="176" y="49"/>
                    <a:pt x="178" y="48"/>
                    <a:pt x="179" y="48"/>
                  </a:cubicBezTo>
                  <a:cubicBezTo>
                    <a:pt x="180" y="48"/>
                    <a:pt x="180" y="49"/>
                    <a:pt x="180" y="50"/>
                  </a:cubicBezTo>
                  <a:cubicBezTo>
                    <a:pt x="180" y="50"/>
                    <a:pt x="180" y="50"/>
                    <a:pt x="180" y="50"/>
                  </a:cubicBezTo>
                  <a:close/>
                  <a:moveTo>
                    <a:pt x="166" y="49"/>
                  </a:moveTo>
                  <a:cubicBezTo>
                    <a:pt x="167" y="48"/>
                    <a:pt x="168" y="47"/>
                    <a:pt x="169" y="46"/>
                  </a:cubicBezTo>
                  <a:cubicBezTo>
                    <a:pt x="172" y="45"/>
                    <a:pt x="175" y="44"/>
                    <a:pt x="178" y="44"/>
                  </a:cubicBezTo>
                  <a:cubicBezTo>
                    <a:pt x="174" y="45"/>
                    <a:pt x="170" y="47"/>
                    <a:pt x="166" y="49"/>
                  </a:cubicBezTo>
                  <a:close/>
                  <a:moveTo>
                    <a:pt x="166" y="53"/>
                  </a:moveTo>
                  <a:cubicBezTo>
                    <a:pt x="163" y="55"/>
                    <a:pt x="159" y="58"/>
                    <a:pt x="156" y="60"/>
                  </a:cubicBezTo>
                  <a:cubicBezTo>
                    <a:pt x="155" y="61"/>
                    <a:pt x="154" y="61"/>
                    <a:pt x="153" y="62"/>
                  </a:cubicBezTo>
                  <a:cubicBezTo>
                    <a:pt x="154" y="60"/>
                    <a:pt x="155" y="59"/>
                    <a:pt x="156" y="58"/>
                  </a:cubicBezTo>
                  <a:cubicBezTo>
                    <a:pt x="159" y="56"/>
                    <a:pt x="162" y="55"/>
                    <a:pt x="166" y="53"/>
                  </a:cubicBezTo>
                  <a:cubicBezTo>
                    <a:pt x="166" y="53"/>
                    <a:pt x="166" y="53"/>
                    <a:pt x="166" y="53"/>
                  </a:cubicBezTo>
                  <a:close/>
                  <a:moveTo>
                    <a:pt x="154" y="49"/>
                  </a:moveTo>
                  <a:cubicBezTo>
                    <a:pt x="154" y="48"/>
                    <a:pt x="155" y="48"/>
                    <a:pt x="155" y="48"/>
                  </a:cubicBezTo>
                  <a:cubicBezTo>
                    <a:pt x="157" y="47"/>
                    <a:pt x="159" y="46"/>
                    <a:pt x="160" y="46"/>
                  </a:cubicBezTo>
                  <a:cubicBezTo>
                    <a:pt x="158" y="47"/>
                    <a:pt x="156" y="48"/>
                    <a:pt x="154" y="49"/>
                  </a:cubicBezTo>
                  <a:close/>
                  <a:moveTo>
                    <a:pt x="155" y="45"/>
                  </a:moveTo>
                  <a:cubicBezTo>
                    <a:pt x="152" y="46"/>
                    <a:pt x="149" y="47"/>
                    <a:pt x="147" y="48"/>
                  </a:cubicBezTo>
                  <a:cubicBezTo>
                    <a:pt x="149" y="46"/>
                    <a:pt x="152" y="44"/>
                    <a:pt x="155" y="42"/>
                  </a:cubicBezTo>
                  <a:cubicBezTo>
                    <a:pt x="157" y="42"/>
                    <a:pt x="159" y="41"/>
                    <a:pt x="161" y="41"/>
                  </a:cubicBezTo>
                  <a:cubicBezTo>
                    <a:pt x="159" y="42"/>
                    <a:pt x="157" y="44"/>
                    <a:pt x="155" y="45"/>
                  </a:cubicBezTo>
                  <a:close/>
                  <a:moveTo>
                    <a:pt x="154" y="34"/>
                  </a:moveTo>
                  <a:cubicBezTo>
                    <a:pt x="153" y="34"/>
                    <a:pt x="153" y="34"/>
                    <a:pt x="152" y="34"/>
                  </a:cubicBezTo>
                  <a:cubicBezTo>
                    <a:pt x="153" y="34"/>
                    <a:pt x="153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4"/>
                    <a:pt x="154" y="34"/>
                  </a:cubicBezTo>
                  <a:close/>
                  <a:moveTo>
                    <a:pt x="152" y="36"/>
                  </a:moveTo>
                  <a:cubicBezTo>
                    <a:pt x="150" y="37"/>
                    <a:pt x="147" y="38"/>
                    <a:pt x="145" y="40"/>
                  </a:cubicBezTo>
                  <a:cubicBezTo>
                    <a:pt x="145" y="40"/>
                    <a:pt x="145" y="40"/>
                    <a:pt x="144" y="40"/>
                  </a:cubicBezTo>
                  <a:cubicBezTo>
                    <a:pt x="146" y="38"/>
                    <a:pt x="148" y="37"/>
                    <a:pt x="150" y="36"/>
                  </a:cubicBezTo>
                  <a:cubicBezTo>
                    <a:pt x="151" y="36"/>
                    <a:pt x="151" y="36"/>
                    <a:pt x="152" y="36"/>
                  </a:cubicBezTo>
                  <a:close/>
                  <a:moveTo>
                    <a:pt x="150" y="34"/>
                  </a:moveTo>
                  <a:cubicBezTo>
                    <a:pt x="148" y="34"/>
                    <a:pt x="147" y="34"/>
                    <a:pt x="146" y="34"/>
                  </a:cubicBezTo>
                  <a:cubicBezTo>
                    <a:pt x="146" y="34"/>
                    <a:pt x="147" y="33"/>
                    <a:pt x="147" y="33"/>
                  </a:cubicBezTo>
                  <a:cubicBezTo>
                    <a:pt x="149" y="33"/>
                    <a:pt x="150" y="33"/>
                    <a:pt x="151" y="33"/>
                  </a:cubicBezTo>
                  <a:cubicBezTo>
                    <a:pt x="151" y="33"/>
                    <a:pt x="150" y="34"/>
                    <a:pt x="150" y="34"/>
                  </a:cubicBezTo>
                  <a:close/>
                  <a:moveTo>
                    <a:pt x="151" y="29"/>
                  </a:moveTo>
                  <a:cubicBezTo>
                    <a:pt x="151" y="29"/>
                    <a:pt x="151" y="29"/>
                    <a:pt x="151" y="29"/>
                  </a:cubicBezTo>
                  <a:cubicBezTo>
                    <a:pt x="150" y="29"/>
                    <a:pt x="149" y="29"/>
                    <a:pt x="148" y="29"/>
                  </a:cubicBezTo>
                  <a:cubicBezTo>
                    <a:pt x="148" y="29"/>
                    <a:pt x="148" y="28"/>
                    <a:pt x="149" y="28"/>
                  </a:cubicBezTo>
                  <a:cubicBezTo>
                    <a:pt x="150" y="28"/>
                    <a:pt x="151" y="29"/>
                    <a:pt x="152" y="29"/>
                  </a:cubicBezTo>
                  <a:cubicBezTo>
                    <a:pt x="151" y="29"/>
                    <a:pt x="151" y="29"/>
                    <a:pt x="151" y="29"/>
                  </a:cubicBezTo>
                  <a:close/>
                  <a:moveTo>
                    <a:pt x="148" y="20"/>
                  </a:moveTo>
                  <a:cubicBezTo>
                    <a:pt x="146" y="18"/>
                    <a:pt x="144" y="17"/>
                    <a:pt x="142" y="16"/>
                  </a:cubicBezTo>
                  <a:cubicBezTo>
                    <a:pt x="142" y="16"/>
                    <a:pt x="143" y="16"/>
                    <a:pt x="143" y="15"/>
                  </a:cubicBezTo>
                  <a:cubicBezTo>
                    <a:pt x="146" y="16"/>
                    <a:pt x="149" y="17"/>
                    <a:pt x="152" y="18"/>
                  </a:cubicBezTo>
                  <a:cubicBezTo>
                    <a:pt x="151" y="18"/>
                    <a:pt x="149" y="19"/>
                    <a:pt x="148" y="20"/>
                  </a:cubicBezTo>
                  <a:close/>
                  <a:moveTo>
                    <a:pt x="139" y="9"/>
                  </a:moveTo>
                  <a:cubicBezTo>
                    <a:pt x="139" y="9"/>
                    <a:pt x="139" y="9"/>
                    <a:pt x="139" y="9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40" y="9"/>
                    <a:pt x="142" y="9"/>
                    <a:pt x="145" y="9"/>
                  </a:cubicBezTo>
                  <a:cubicBezTo>
                    <a:pt x="145" y="9"/>
                    <a:pt x="145" y="10"/>
                    <a:pt x="146" y="10"/>
                  </a:cubicBezTo>
                  <a:cubicBezTo>
                    <a:pt x="144" y="9"/>
                    <a:pt x="142" y="9"/>
                    <a:pt x="139" y="9"/>
                  </a:cubicBezTo>
                  <a:close/>
                  <a:moveTo>
                    <a:pt x="143" y="13"/>
                  </a:moveTo>
                  <a:cubicBezTo>
                    <a:pt x="142" y="13"/>
                    <a:pt x="142" y="13"/>
                    <a:pt x="142" y="13"/>
                  </a:cubicBezTo>
                  <a:cubicBezTo>
                    <a:pt x="140" y="13"/>
                    <a:pt x="138" y="13"/>
                    <a:pt x="135" y="13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8" y="12"/>
                    <a:pt x="141" y="13"/>
                    <a:pt x="143" y="13"/>
                  </a:cubicBezTo>
                  <a:close/>
                  <a:moveTo>
                    <a:pt x="136" y="14"/>
                  </a:moveTo>
                  <a:cubicBezTo>
                    <a:pt x="137" y="14"/>
                    <a:pt x="138" y="14"/>
                    <a:pt x="139" y="15"/>
                  </a:cubicBezTo>
                  <a:cubicBezTo>
                    <a:pt x="139" y="15"/>
                    <a:pt x="139" y="15"/>
                    <a:pt x="138" y="15"/>
                  </a:cubicBezTo>
                  <a:cubicBezTo>
                    <a:pt x="138" y="15"/>
                    <a:pt x="137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lose/>
                  <a:moveTo>
                    <a:pt x="138" y="18"/>
                  </a:moveTo>
                  <a:cubicBezTo>
                    <a:pt x="141" y="19"/>
                    <a:pt x="143" y="20"/>
                    <a:pt x="146" y="21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3" y="20"/>
                    <a:pt x="140" y="20"/>
                    <a:pt x="137" y="19"/>
                  </a:cubicBezTo>
                  <a:cubicBezTo>
                    <a:pt x="137" y="19"/>
                    <a:pt x="138" y="19"/>
                    <a:pt x="138" y="18"/>
                  </a:cubicBezTo>
                  <a:close/>
                  <a:moveTo>
                    <a:pt x="141" y="27"/>
                  </a:moveTo>
                  <a:cubicBezTo>
                    <a:pt x="143" y="27"/>
                    <a:pt x="144" y="27"/>
                    <a:pt x="146" y="28"/>
                  </a:cubicBezTo>
                  <a:cubicBezTo>
                    <a:pt x="146" y="28"/>
                    <a:pt x="145" y="28"/>
                    <a:pt x="145" y="28"/>
                  </a:cubicBezTo>
                  <a:cubicBezTo>
                    <a:pt x="143" y="28"/>
                    <a:pt x="142" y="28"/>
                    <a:pt x="140" y="27"/>
                  </a:cubicBezTo>
                  <a:cubicBezTo>
                    <a:pt x="140" y="27"/>
                    <a:pt x="141" y="27"/>
                    <a:pt x="141" y="27"/>
                  </a:cubicBezTo>
                  <a:close/>
                  <a:moveTo>
                    <a:pt x="142" y="30"/>
                  </a:moveTo>
                  <a:cubicBezTo>
                    <a:pt x="142" y="30"/>
                    <a:pt x="142" y="30"/>
                    <a:pt x="142" y="30"/>
                  </a:cubicBezTo>
                  <a:cubicBezTo>
                    <a:pt x="140" y="30"/>
                    <a:pt x="138" y="29"/>
                    <a:pt x="137" y="29"/>
                  </a:cubicBezTo>
                  <a:cubicBezTo>
                    <a:pt x="137" y="29"/>
                    <a:pt x="137" y="29"/>
                    <a:pt x="138" y="29"/>
                  </a:cubicBezTo>
                  <a:cubicBezTo>
                    <a:pt x="139" y="29"/>
                    <a:pt x="141" y="29"/>
                    <a:pt x="142" y="30"/>
                  </a:cubicBezTo>
                  <a:close/>
                  <a:moveTo>
                    <a:pt x="140" y="34"/>
                  </a:moveTo>
                  <a:cubicBezTo>
                    <a:pt x="141" y="33"/>
                    <a:pt x="142" y="33"/>
                    <a:pt x="144" y="33"/>
                  </a:cubicBezTo>
                  <a:cubicBezTo>
                    <a:pt x="143" y="33"/>
                    <a:pt x="143" y="34"/>
                    <a:pt x="142" y="34"/>
                  </a:cubicBezTo>
                  <a:cubicBezTo>
                    <a:pt x="141" y="34"/>
                    <a:pt x="139" y="34"/>
                    <a:pt x="138" y="34"/>
                  </a:cubicBezTo>
                  <a:cubicBezTo>
                    <a:pt x="139" y="34"/>
                    <a:pt x="139" y="34"/>
                    <a:pt x="140" y="34"/>
                  </a:cubicBezTo>
                  <a:close/>
                  <a:moveTo>
                    <a:pt x="143" y="36"/>
                  </a:moveTo>
                  <a:cubicBezTo>
                    <a:pt x="144" y="36"/>
                    <a:pt x="146" y="36"/>
                    <a:pt x="147" y="36"/>
                  </a:cubicBezTo>
                  <a:cubicBezTo>
                    <a:pt x="145" y="37"/>
                    <a:pt x="143" y="39"/>
                    <a:pt x="141" y="40"/>
                  </a:cubicBezTo>
                  <a:cubicBezTo>
                    <a:pt x="140" y="40"/>
                    <a:pt x="139" y="40"/>
                    <a:pt x="138" y="40"/>
                  </a:cubicBezTo>
                  <a:cubicBezTo>
                    <a:pt x="137" y="40"/>
                    <a:pt x="136" y="40"/>
                    <a:pt x="135" y="40"/>
                  </a:cubicBezTo>
                  <a:cubicBezTo>
                    <a:pt x="137" y="39"/>
                    <a:pt x="140" y="37"/>
                    <a:pt x="143" y="36"/>
                  </a:cubicBezTo>
                  <a:close/>
                  <a:moveTo>
                    <a:pt x="137" y="42"/>
                  </a:moveTo>
                  <a:cubicBezTo>
                    <a:pt x="134" y="42"/>
                    <a:pt x="132" y="43"/>
                    <a:pt x="130" y="43"/>
                  </a:cubicBezTo>
                  <a:cubicBezTo>
                    <a:pt x="131" y="43"/>
                    <a:pt x="131" y="43"/>
                    <a:pt x="132" y="42"/>
                  </a:cubicBezTo>
                  <a:cubicBezTo>
                    <a:pt x="133" y="42"/>
                    <a:pt x="135" y="42"/>
                    <a:pt x="137" y="42"/>
                  </a:cubicBezTo>
                  <a:close/>
                  <a:moveTo>
                    <a:pt x="136" y="44"/>
                  </a:moveTo>
                  <a:cubicBezTo>
                    <a:pt x="136" y="44"/>
                    <a:pt x="135" y="45"/>
                    <a:pt x="135" y="45"/>
                  </a:cubicBezTo>
                  <a:cubicBezTo>
                    <a:pt x="131" y="46"/>
                    <a:pt x="128" y="46"/>
                    <a:pt x="124" y="47"/>
                  </a:cubicBezTo>
                  <a:cubicBezTo>
                    <a:pt x="125" y="47"/>
                    <a:pt x="125" y="46"/>
                    <a:pt x="126" y="46"/>
                  </a:cubicBezTo>
                  <a:cubicBezTo>
                    <a:pt x="129" y="45"/>
                    <a:pt x="133" y="45"/>
                    <a:pt x="136" y="44"/>
                  </a:cubicBezTo>
                  <a:close/>
                  <a:moveTo>
                    <a:pt x="126" y="44"/>
                  </a:moveTo>
                  <a:cubicBezTo>
                    <a:pt x="123" y="45"/>
                    <a:pt x="120" y="46"/>
                    <a:pt x="117" y="47"/>
                  </a:cubicBezTo>
                  <a:cubicBezTo>
                    <a:pt x="118" y="45"/>
                    <a:pt x="120" y="44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4" y="42"/>
                    <a:pt x="126" y="42"/>
                    <a:pt x="129" y="42"/>
                  </a:cubicBezTo>
                  <a:cubicBezTo>
                    <a:pt x="128" y="43"/>
                    <a:pt x="127" y="44"/>
                    <a:pt x="126" y="44"/>
                  </a:cubicBezTo>
                  <a:close/>
                  <a:moveTo>
                    <a:pt x="111" y="46"/>
                  </a:moveTo>
                  <a:cubicBezTo>
                    <a:pt x="113" y="45"/>
                    <a:pt x="114" y="44"/>
                    <a:pt x="115" y="42"/>
                  </a:cubicBezTo>
                  <a:cubicBezTo>
                    <a:pt x="116" y="42"/>
                    <a:pt x="117" y="42"/>
                    <a:pt x="118" y="42"/>
                  </a:cubicBezTo>
                  <a:cubicBezTo>
                    <a:pt x="116" y="44"/>
                    <a:pt x="114" y="45"/>
                    <a:pt x="111" y="46"/>
                  </a:cubicBezTo>
                  <a:close/>
                  <a:moveTo>
                    <a:pt x="115" y="41"/>
                  </a:moveTo>
                  <a:cubicBezTo>
                    <a:pt x="114" y="40"/>
                    <a:pt x="113" y="40"/>
                    <a:pt x="112" y="41"/>
                  </a:cubicBezTo>
                  <a:cubicBezTo>
                    <a:pt x="110" y="41"/>
                    <a:pt x="109" y="41"/>
                    <a:pt x="107" y="41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12" y="39"/>
                    <a:pt x="115" y="38"/>
                    <a:pt x="119" y="37"/>
                  </a:cubicBezTo>
                  <a:cubicBezTo>
                    <a:pt x="118" y="38"/>
                    <a:pt x="116" y="39"/>
                    <a:pt x="115" y="41"/>
                  </a:cubicBezTo>
                  <a:close/>
                  <a:moveTo>
                    <a:pt x="116" y="33"/>
                  </a:moveTo>
                  <a:cubicBezTo>
                    <a:pt x="115" y="33"/>
                    <a:pt x="115" y="33"/>
                    <a:pt x="114" y="34"/>
                  </a:cubicBezTo>
                  <a:cubicBezTo>
                    <a:pt x="115" y="33"/>
                    <a:pt x="115" y="33"/>
                    <a:pt x="116" y="33"/>
                  </a:cubicBezTo>
                  <a:cubicBezTo>
                    <a:pt x="116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6" y="33"/>
                  </a:cubicBezTo>
                  <a:close/>
                  <a:moveTo>
                    <a:pt x="105" y="29"/>
                  </a:moveTo>
                  <a:cubicBezTo>
                    <a:pt x="104" y="29"/>
                    <a:pt x="103" y="29"/>
                    <a:pt x="102" y="29"/>
                  </a:cubicBezTo>
                  <a:cubicBezTo>
                    <a:pt x="104" y="29"/>
                    <a:pt x="106" y="28"/>
                    <a:pt x="107" y="27"/>
                  </a:cubicBezTo>
                  <a:cubicBezTo>
                    <a:pt x="108" y="27"/>
                    <a:pt x="108" y="27"/>
                    <a:pt x="109" y="27"/>
                  </a:cubicBezTo>
                  <a:cubicBezTo>
                    <a:pt x="108" y="28"/>
                    <a:pt x="106" y="29"/>
                    <a:pt x="105" y="29"/>
                  </a:cubicBezTo>
                  <a:close/>
                  <a:moveTo>
                    <a:pt x="103" y="32"/>
                  </a:moveTo>
                  <a:cubicBezTo>
                    <a:pt x="104" y="32"/>
                    <a:pt x="104" y="32"/>
                    <a:pt x="105" y="32"/>
                  </a:cubicBezTo>
                  <a:cubicBezTo>
                    <a:pt x="104" y="33"/>
                    <a:pt x="102" y="34"/>
                    <a:pt x="101" y="35"/>
                  </a:cubicBezTo>
                  <a:cubicBezTo>
                    <a:pt x="100" y="35"/>
                    <a:pt x="100" y="35"/>
                    <a:pt x="99" y="35"/>
                  </a:cubicBezTo>
                  <a:cubicBezTo>
                    <a:pt x="99" y="35"/>
                    <a:pt x="98" y="35"/>
                    <a:pt x="98" y="36"/>
                  </a:cubicBezTo>
                  <a:cubicBezTo>
                    <a:pt x="98" y="36"/>
                    <a:pt x="97" y="36"/>
                    <a:pt x="96" y="37"/>
                  </a:cubicBezTo>
                  <a:cubicBezTo>
                    <a:pt x="98" y="35"/>
                    <a:pt x="101" y="33"/>
                    <a:pt x="103" y="32"/>
                  </a:cubicBezTo>
                  <a:close/>
                  <a:moveTo>
                    <a:pt x="96" y="35"/>
                  </a:moveTo>
                  <a:cubicBezTo>
                    <a:pt x="97" y="34"/>
                    <a:pt x="98" y="33"/>
                    <a:pt x="99" y="32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99" y="33"/>
                    <a:pt x="98" y="34"/>
                    <a:pt x="96" y="35"/>
                  </a:cubicBezTo>
                  <a:close/>
                  <a:moveTo>
                    <a:pt x="96" y="30"/>
                  </a:moveTo>
                  <a:cubicBezTo>
                    <a:pt x="96" y="30"/>
                    <a:pt x="95" y="30"/>
                    <a:pt x="95" y="30"/>
                  </a:cubicBezTo>
                  <a:cubicBezTo>
                    <a:pt x="97" y="29"/>
                    <a:pt x="98" y="28"/>
                    <a:pt x="100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99" y="28"/>
                    <a:pt x="97" y="29"/>
                    <a:pt x="96" y="30"/>
                  </a:cubicBezTo>
                  <a:close/>
                  <a:moveTo>
                    <a:pt x="90" y="31"/>
                  </a:moveTo>
                  <a:cubicBezTo>
                    <a:pt x="90" y="31"/>
                    <a:pt x="89" y="31"/>
                    <a:pt x="89" y="31"/>
                  </a:cubicBezTo>
                  <a:cubicBezTo>
                    <a:pt x="88" y="32"/>
                    <a:pt x="86" y="33"/>
                    <a:pt x="85" y="33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7" y="31"/>
                    <a:pt x="89" y="28"/>
                    <a:pt x="91" y="26"/>
                  </a:cubicBezTo>
                  <a:cubicBezTo>
                    <a:pt x="93" y="26"/>
                    <a:pt x="95" y="27"/>
                    <a:pt x="97" y="27"/>
                  </a:cubicBezTo>
                  <a:cubicBezTo>
                    <a:pt x="95" y="28"/>
                    <a:pt x="92" y="30"/>
                    <a:pt x="90" y="31"/>
                  </a:cubicBezTo>
                  <a:close/>
                  <a:moveTo>
                    <a:pt x="89" y="18"/>
                  </a:moveTo>
                  <a:cubicBezTo>
                    <a:pt x="89" y="18"/>
                    <a:pt x="89" y="18"/>
                    <a:pt x="88" y="18"/>
                  </a:cubicBezTo>
                  <a:cubicBezTo>
                    <a:pt x="88" y="18"/>
                    <a:pt x="87" y="19"/>
                    <a:pt x="87" y="19"/>
                  </a:cubicBezTo>
                  <a:cubicBezTo>
                    <a:pt x="83" y="21"/>
                    <a:pt x="79" y="23"/>
                    <a:pt x="75" y="26"/>
                  </a:cubicBezTo>
                  <a:cubicBezTo>
                    <a:pt x="73" y="27"/>
                    <a:pt x="70" y="28"/>
                    <a:pt x="68" y="29"/>
                  </a:cubicBezTo>
                  <a:cubicBezTo>
                    <a:pt x="68" y="29"/>
                    <a:pt x="68" y="28"/>
                    <a:pt x="69" y="28"/>
                  </a:cubicBezTo>
                  <a:cubicBezTo>
                    <a:pt x="73" y="25"/>
                    <a:pt x="78" y="23"/>
                    <a:pt x="83" y="20"/>
                  </a:cubicBezTo>
                  <a:cubicBezTo>
                    <a:pt x="86" y="19"/>
                    <a:pt x="90" y="17"/>
                    <a:pt x="94" y="16"/>
                  </a:cubicBezTo>
                  <a:cubicBezTo>
                    <a:pt x="93" y="16"/>
                    <a:pt x="93" y="16"/>
                    <a:pt x="92" y="17"/>
                  </a:cubicBezTo>
                  <a:cubicBezTo>
                    <a:pt x="91" y="17"/>
                    <a:pt x="90" y="18"/>
                    <a:pt x="89" y="18"/>
                  </a:cubicBezTo>
                  <a:close/>
                  <a:moveTo>
                    <a:pt x="80" y="17"/>
                  </a:moveTo>
                  <a:cubicBezTo>
                    <a:pt x="73" y="19"/>
                    <a:pt x="66" y="23"/>
                    <a:pt x="60" y="27"/>
                  </a:cubicBezTo>
                  <a:cubicBezTo>
                    <a:pt x="60" y="27"/>
                    <a:pt x="60" y="28"/>
                    <a:pt x="60" y="28"/>
                  </a:cubicBezTo>
                  <a:cubicBezTo>
                    <a:pt x="58" y="29"/>
                    <a:pt x="56" y="31"/>
                    <a:pt x="54" y="32"/>
                  </a:cubicBezTo>
                  <a:cubicBezTo>
                    <a:pt x="51" y="34"/>
                    <a:pt x="48" y="35"/>
                    <a:pt x="45" y="36"/>
                  </a:cubicBezTo>
                  <a:cubicBezTo>
                    <a:pt x="48" y="34"/>
                    <a:pt x="52" y="31"/>
                    <a:pt x="55" y="29"/>
                  </a:cubicBezTo>
                  <a:cubicBezTo>
                    <a:pt x="62" y="23"/>
                    <a:pt x="70" y="19"/>
                    <a:pt x="79" y="15"/>
                  </a:cubicBezTo>
                  <a:cubicBezTo>
                    <a:pt x="81" y="14"/>
                    <a:pt x="83" y="13"/>
                    <a:pt x="85" y="12"/>
                  </a:cubicBezTo>
                  <a:cubicBezTo>
                    <a:pt x="83" y="13"/>
                    <a:pt x="81" y="14"/>
                    <a:pt x="80" y="15"/>
                  </a:cubicBezTo>
                  <a:cubicBezTo>
                    <a:pt x="79" y="16"/>
                    <a:pt x="79" y="16"/>
                    <a:pt x="80" y="17"/>
                  </a:cubicBezTo>
                  <a:close/>
                  <a:moveTo>
                    <a:pt x="50" y="40"/>
                  </a:moveTo>
                  <a:cubicBezTo>
                    <a:pt x="51" y="39"/>
                    <a:pt x="52" y="38"/>
                    <a:pt x="53" y="38"/>
                  </a:cubicBezTo>
                  <a:cubicBezTo>
                    <a:pt x="52" y="39"/>
                    <a:pt x="51" y="40"/>
                    <a:pt x="50" y="41"/>
                  </a:cubicBezTo>
                  <a:cubicBezTo>
                    <a:pt x="50" y="40"/>
                    <a:pt x="50" y="40"/>
                    <a:pt x="50" y="40"/>
                  </a:cubicBezTo>
                  <a:close/>
                  <a:moveTo>
                    <a:pt x="56" y="38"/>
                  </a:moveTo>
                  <a:cubicBezTo>
                    <a:pt x="56" y="38"/>
                    <a:pt x="57" y="38"/>
                    <a:pt x="57" y="38"/>
                  </a:cubicBezTo>
                  <a:cubicBezTo>
                    <a:pt x="56" y="40"/>
                    <a:pt x="54" y="42"/>
                    <a:pt x="53" y="44"/>
                  </a:cubicBezTo>
                  <a:cubicBezTo>
                    <a:pt x="49" y="46"/>
                    <a:pt x="46" y="48"/>
                    <a:pt x="43" y="51"/>
                  </a:cubicBezTo>
                  <a:cubicBezTo>
                    <a:pt x="44" y="51"/>
                    <a:pt x="44" y="50"/>
                    <a:pt x="44" y="50"/>
                  </a:cubicBezTo>
                  <a:cubicBezTo>
                    <a:pt x="48" y="46"/>
                    <a:pt x="52" y="42"/>
                    <a:pt x="56" y="38"/>
                  </a:cubicBezTo>
                  <a:close/>
                  <a:moveTo>
                    <a:pt x="49" y="48"/>
                  </a:moveTo>
                  <a:cubicBezTo>
                    <a:pt x="49" y="49"/>
                    <a:pt x="48" y="50"/>
                    <a:pt x="47" y="50"/>
                  </a:cubicBezTo>
                  <a:cubicBezTo>
                    <a:pt x="46" y="51"/>
                    <a:pt x="46" y="52"/>
                    <a:pt x="45" y="53"/>
                  </a:cubicBezTo>
                  <a:cubicBezTo>
                    <a:pt x="43" y="54"/>
                    <a:pt x="41" y="56"/>
                    <a:pt x="40" y="57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3" y="53"/>
                    <a:pt x="46" y="51"/>
                    <a:pt x="49" y="48"/>
                  </a:cubicBezTo>
                  <a:close/>
                  <a:moveTo>
                    <a:pt x="39" y="55"/>
                  </a:moveTo>
                  <a:cubicBezTo>
                    <a:pt x="38" y="55"/>
                    <a:pt x="38" y="56"/>
                    <a:pt x="37" y="57"/>
                  </a:cubicBezTo>
                  <a:cubicBezTo>
                    <a:pt x="37" y="57"/>
                    <a:pt x="37" y="56"/>
                    <a:pt x="37" y="56"/>
                  </a:cubicBezTo>
                  <a:cubicBezTo>
                    <a:pt x="38" y="56"/>
                    <a:pt x="38" y="55"/>
                    <a:pt x="39" y="54"/>
                  </a:cubicBezTo>
                  <a:cubicBezTo>
                    <a:pt x="39" y="54"/>
                    <a:pt x="40" y="53"/>
                    <a:pt x="40" y="53"/>
                  </a:cubicBezTo>
                  <a:lnTo>
                    <a:pt x="39" y="55"/>
                  </a:lnTo>
                  <a:close/>
                  <a:moveTo>
                    <a:pt x="38" y="65"/>
                  </a:moveTo>
                  <a:cubicBezTo>
                    <a:pt x="40" y="64"/>
                    <a:pt x="42" y="62"/>
                    <a:pt x="45" y="60"/>
                  </a:cubicBezTo>
                  <a:cubicBezTo>
                    <a:pt x="40" y="65"/>
                    <a:pt x="35" y="70"/>
                    <a:pt x="30" y="75"/>
                  </a:cubicBezTo>
                  <a:cubicBezTo>
                    <a:pt x="30" y="75"/>
                    <a:pt x="30" y="77"/>
                    <a:pt x="31" y="76"/>
                  </a:cubicBezTo>
                  <a:cubicBezTo>
                    <a:pt x="32" y="76"/>
                    <a:pt x="33" y="75"/>
                    <a:pt x="34" y="75"/>
                  </a:cubicBezTo>
                  <a:cubicBezTo>
                    <a:pt x="33" y="75"/>
                    <a:pt x="33" y="76"/>
                    <a:pt x="32" y="76"/>
                  </a:cubicBezTo>
                  <a:cubicBezTo>
                    <a:pt x="31" y="77"/>
                    <a:pt x="29" y="78"/>
                    <a:pt x="27" y="78"/>
                  </a:cubicBezTo>
                  <a:cubicBezTo>
                    <a:pt x="27" y="77"/>
                    <a:pt x="28" y="76"/>
                    <a:pt x="29" y="75"/>
                  </a:cubicBezTo>
                  <a:cubicBezTo>
                    <a:pt x="32" y="72"/>
                    <a:pt x="35" y="69"/>
                    <a:pt x="38" y="65"/>
                  </a:cubicBezTo>
                  <a:close/>
                  <a:moveTo>
                    <a:pt x="34" y="77"/>
                  </a:moveTo>
                  <a:cubicBezTo>
                    <a:pt x="35" y="77"/>
                    <a:pt x="36" y="76"/>
                    <a:pt x="37" y="75"/>
                  </a:cubicBezTo>
                  <a:cubicBezTo>
                    <a:pt x="35" y="78"/>
                    <a:pt x="32" y="81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1" y="81"/>
                    <a:pt x="32" y="79"/>
                    <a:pt x="34" y="77"/>
                  </a:cubicBezTo>
                  <a:close/>
                  <a:moveTo>
                    <a:pt x="30" y="93"/>
                  </a:moveTo>
                  <a:cubicBezTo>
                    <a:pt x="30" y="93"/>
                    <a:pt x="30" y="93"/>
                    <a:pt x="30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94"/>
                    <a:pt x="30" y="93"/>
                    <a:pt x="29" y="93"/>
                  </a:cubicBezTo>
                  <a:cubicBezTo>
                    <a:pt x="29" y="93"/>
                    <a:pt x="30" y="93"/>
                    <a:pt x="30" y="93"/>
                  </a:cubicBezTo>
                  <a:close/>
                  <a:moveTo>
                    <a:pt x="32" y="123"/>
                  </a:moveTo>
                  <a:cubicBezTo>
                    <a:pt x="32" y="124"/>
                    <a:pt x="32" y="124"/>
                    <a:pt x="32" y="125"/>
                  </a:cubicBezTo>
                  <a:cubicBezTo>
                    <a:pt x="32" y="125"/>
                    <a:pt x="32" y="125"/>
                    <a:pt x="32" y="126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2" y="124"/>
                    <a:pt x="32" y="124"/>
                    <a:pt x="32" y="123"/>
                  </a:cubicBezTo>
                  <a:close/>
                  <a:moveTo>
                    <a:pt x="32" y="120"/>
                  </a:moveTo>
                  <a:cubicBezTo>
                    <a:pt x="32" y="119"/>
                    <a:pt x="33" y="117"/>
                    <a:pt x="33" y="115"/>
                  </a:cubicBezTo>
                  <a:cubicBezTo>
                    <a:pt x="33" y="116"/>
                    <a:pt x="34" y="118"/>
                    <a:pt x="34" y="119"/>
                  </a:cubicBezTo>
                  <a:cubicBezTo>
                    <a:pt x="34" y="120"/>
                    <a:pt x="34" y="120"/>
                    <a:pt x="34" y="121"/>
                  </a:cubicBezTo>
                  <a:cubicBezTo>
                    <a:pt x="33" y="122"/>
                    <a:pt x="33" y="122"/>
                    <a:pt x="33" y="123"/>
                  </a:cubicBezTo>
                  <a:cubicBezTo>
                    <a:pt x="33" y="122"/>
                    <a:pt x="32" y="121"/>
                    <a:pt x="32" y="120"/>
                  </a:cubicBezTo>
                  <a:close/>
                  <a:moveTo>
                    <a:pt x="33" y="131"/>
                  </a:moveTo>
                  <a:cubicBezTo>
                    <a:pt x="34" y="130"/>
                    <a:pt x="34" y="130"/>
                    <a:pt x="34" y="130"/>
                  </a:cubicBezTo>
                  <a:cubicBezTo>
                    <a:pt x="35" y="130"/>
                    <a:pt x="35" y="131"/>
                    <a:pt x="35" y="132"/>
                  </a:cubicBezTo>
                  <a:cubicBezTo>
                    <a:pt x="35" y="132"/>
                    <a:pt x="35" y="132"/>
                    <a:pt x="35" y="133"/>
                  </a:cubicBezTo>
                  <a:cubicBezTo>
                    <a:pt x="35" y="133"/>
                    <a:pt x="35" y="134"/>
                    <a:pt x="36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5"/>
                    <a:pt x="36" y="135"/>
                    <a:pt x="37" y="135"/>
                  </a:cubicBezTo>
                  <a:cubicBezTo>
                    <a:pt x="37" y="137"/>
                    <a:pt x="38" y="138"/>
                    <a:pt x="38" y="140"/>
                  </a:cubicBezTo>
                  <a:cubicBezTo>
                    <a:pt x="39" y="140"/>
                    <a:pt x="39" y="141"/>
                    <a:pt x="39" y="142"/>
                  </a:cubicBezTo>
                  <a:cubicBezTo>
                    <a:pt x="38" y="143"/>
                    <a:pt x="38" y="144"/>
                    <a:pt x="37" y="145"/>
                  </a:cubicBezTo>
                  <a:cubicBezTo>
                    <a:pt x="37" y="146"/>
                    <a:pt x="38" y="147"/>
                    <a:pt x="39" y="146"/>
                  </a:cubicBezTo>
                  <a:cubicBezTo>
                    <a:pt x="39" y="146"/>
                    <a:pt x="39" y="145"/>
                    <a:pt x="40" y="145"/>
                  </a:cubicBezTo>
                  <a:cubicBezTo>
                    <a:pt x="40" y="148"/>
                    <a:pt x="41" y="151"/>
                    <a:pt x="42" y="15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5"/>
                    <a:pt x="41" y="156"/>
                    <a:pt x="42" y="156"/>
                  </a:cubicBezTo>
                  <a:cubicBezTo>
                    <a:pt x="43" y="159"/>
                    <a:pt x="44" y="162"/>
                    <a:pt x="45" y="166"/>
                  </a:cubicBezTo>
                  <a:cubicBezTo>
                    <a:pt x="43" y="161"/>
                    <a:pt x="40" y="157"/>
                    <a:pt x="38" y="152"/>
                  </a:cubicBezTo>
                  <a:cubicBezTo>
                    <a:pt x="37" y="145"/>
                    <a:pt x="35" y="138"/>
                    <a:pt x="33" y="131"/>
                  </a:cubicBezTo>
                  <a:cubicBezTo>
                    <a:pt x="33" y="131"/>
                    <a:pt x="33" y="131"/>
                    <a:pt x="33" y="131"/>
                  </a:cubicBezTo>
                  <a:close/>
                  <a:moveTo>
                    <a:pt x="34" y="149"/>
                  </a:moveTo>
                  <a:cubicBezTo>
                    <a:pt x="35" y="152"/>
                    <a:pt x="36" y="155"/>
                    <a:pt x="37" y="157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7" y="159"/>
                    <a:pt x="38" y="161"/>
                    <a:pt x="38" y="163"/>
                  </a:cubicBezTo>
                  <a:cubicBezTo>
                    <a:pt x="37" y="161"/>
                    <a:pt x="36" y="160"/>
                    <a:pt x="36" y="159"/>
                  </a:cubicBezTo>
                  <a:cubicBezTo>
                    <a:pt x="35" y="156"/>
                    <a:pt x="35" y="152"/>
                    <a:pt x="34" y="149"/>
                  </a:cubicBezTo>
                  <a:cubicBezTo>
                    <a:pt x="34" y="149"/>
                    <a:pt x="34" y="149"/>
                    <a:pt x="34" y="149"/>
                  </a:cubicBezTo>
                  <a:close/>
                  <a:moveTo>
                    <a:pt x="38" y="166"/>
                  </a:moveTo>
                  <a:cubicBezTo>
                    <a:pt x="38" y="166"/>
                    <a:pt x="38" y="166"/>
                    <a:pt x="38" y="167"/>
                  </a:cubicBezTo>
                  <a:cubicBezTo>
                    <a:pt x="38" y="165"/>
                    <a:pt x="37" y="164"/>
                    <a:pt x="36" y="163"/>
                  </a:cubicBezTo>
                  <a:cubicBezTo>
                    <a:pt x="36" y="163"/>
                    <a:pt x="36" y="162"/>
                    <a:pt x="36" y="162"/>
                  </a:cubicBezTo>
                  <a:cubicBezTo>
                    <a:pt x="37" y="163"/>
                    <a:pt x="38" y="165"/>
                    <a:pt x="38" y="166"/>
                  </a:cubicBezTo>
                  <a:close/>
                  <a:moveTo>
                    <a:pt x="40" y="173"/>
                  </a:moveTo>
                  <a:cubicBezTo>
                    <a:pt x="40" y="175"/>
                    <a:pt x="40" y="176"/>
                    <a:pt x="40" y="178"/>
                  </a:cubicBezTo>
                  <a:cubicBezTo>
                    <a:pt x="39" y="175"/>
                    <a:pt x="38" y="173"/>
                    <a:pt x="38" y="170"/>
                  </a:cubicBezTo>
                  <a:cubicBezTo>
                    <a:pt x="38" y="171"/>
                    <a:pt x="39" y="172"/>
                    <a:pt x="40" y="173"/>
                  </a:cubicBezTo>
                  <a:close/>
                  <a:moveTo>
                    <a:pt x="42" y="197"/>
                  </a:moveTo>
                  <a:cubicBezTo>
                    <a:pt x="42" y="197"/>
                    <a:pt x="42" y="197"/>
                    <a:pt x="42" y="197"/>
                  </a:cubicBezTo>
                  <a:cubicBezTo>
                    <a:pt x="42" y="198"/>
                    <a:pt x="43" y="198"/>
                    <a:pt x="43" y="198"/>
                  </a:cubicBezTo>
                  <a:cubicBezTo>
                    <a:pt x="43" y="199"/>
                    <a:pt x="44" y="199"/>
                    <a:pt x="44" y="200"/>
                  </a:cubicBezTo>
                  <a:cubicBezTo>
                    <a:pt x="43" y="198"/>
                    <a:pt x="41" y="196"/>
                    <a:pt x="39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40" y="195"/>
                    <a:pt x="41" y="196"/>
                    <a:pt x="42" y="197"/>
                  </a:cubicBezTo>
                  <a:close/>
                  <a:moveTo>
                    <a:pt x="43" y="192"/>
                  </a:moveTo>
                  <a:cubicBezTo>
                    <a:pt x="43" y="191"/>
                    <a:pt x="42" y="190"/>
                    <a:pt x="42" y="189"/>
                  </a:cubicBezTo>
                  <a:cubicBezTo>
                    <a:pt x="43" y="191"/>
                    <a:pt x="45" y="194"/>
                    <a:pt x="47" y="196"/>
                  </a:cubicBezTo>
                  <a:cubicBezTo>
                    <a:pt x="46" y="196"/>
                    <a:pt x="45" y="195"/>
                    <a:pt x="45" y="195"/>
                  </a:cubicBezTo>
                  <a:cubicBezTo>
                    <a:pt x="44" y="194"/>
                    <a:pt x="43" y="193"/>
                    <a:pt x="43" y="192"/>
                  </a:cubicBezTo>
                  <a:close/>
                  <a:moveTo>
                    <a:pt x="48" y="198"/>
                  </a:moveTo>
                  <a:cubicBezTo>
                    <a:pt x="50" y="201"/>
                    <a:pt x="51" y="203"/>
                    <a:pt x="53" y="205"/>
                  </a:cubicBezTo>
                  <a:cubicBezTo>
                    <a:pt x="50" y="203"/>
                    <a:pt x="48" y="200"/>
                    <a:pt x="46" y="197"/>
                  </a:cubicBezTo>
                  <a:cubicBezTo>
                    <a:pt x="47" y="197"/>
                    <a:pt x="47" y="198"/>
                    <a:pt x="48" y="198"/>
                  </a:cubicBezTo>
                  <a:close/>
                  <a:moveTo>
                    <a:pt x="49" y="188"/>
                  </a:moveTo>
                  <a:cubicBezTo>
                    <a:pt x="51" y="190"/>
                    <a:pt x="52" y="192"/>
                    <a:pt x="53" y="194"/>
                  </a:cubicBezTo>
                  <a:cubicBezTo>
                    <a:pt x="54" y="197"/>
                    <a:pt x="55" y="201"/>
                    <a:pt x="56" y="204"/>
                  </a:cubicBezTo>
                  <a:cubicBezTo>
                    <a:pt x="55" y="203"/>
                    <a:pt x="55" y="203"/>
                    <a:pt x="54" y="202"/>
                  </a:cubicBezTo>
                  <a:cubicBezTo>
                    <a:pt x="52" y="197"/>
                    <a:pt x="51" y="193"/>
                    <a:pt x="49" y="188"/>
                  </a:cubicBezTo>
                  <a:close/>
                  <a:moveTo>
                    <a:pt x="61" y="205"/>
                  </a:moveTo>
                  <a:cubicBezTo>
                    <a:pt x="62" y="205"/>
                    <a:pt x="62" y="205"/>
                    <a:pt x="62" y="205"/>
                  </a:cubicBezTo>
                  <a:cubicBezTo>
                    <a:pt x="63" y="207"/>
                    <a:pt x="64" y="208"/>
                    <a:pt x="65" y="210"/>
                  </a:cubicBezTo>
                  <a:cubicBezTo>
                    <a:pt x="65" y="210"/>
                    <a:pt x="64" y="210"/>
                    <a:pt x="63" y="209"/>
                  </a:cubicBezTo>
                  <a:cubicBezTo>
                    <a:pt x="63" y="208"/>
                    <a:pt x="62" y="206"/>
                    <a:pt x="61" y="205"/>
                  </a:cubicBezTo>
                  <a:close/>
                  <a:moveTo>
                    <a:pt x="65" y="202"/>
                  </a:moveTo>
                  <a:cubicBezTo>
                    <a:pt x="65" y="202"/>
                    <a:pt x="65" y="202"/>
                    <a:pt x="65" y="201"/>
                  </a:cubicBezTo>
                  <a:cubicBezTo>
                    <a:pt x="65" y="201"/>
                    <a:pt x="66" y="200"/>
                    <a:pt x="66" y="200"/>
                  </a:cubicBezTo>
                  <a:cubicBezTo>
                    <a:pt x="66" y="200"/>
                    <a:pt x="67" y="201"/>
                    <a:pt x="67" y="201"/>
                  </a:cubicBezTo>
                  <a:cubicBezTo>
                    <a:pt x="67" y="201"/>
                    <a:pt x="66" y="202"/>
                    <a:pt x="65" y="202"/>
                  </a:cubicBezTo>
                  <a:close/>
                  <a:moveTo>
                    <a:pt x="70" y="206"/>
                  </a:moveTo>
                  <a:cubicBezTo>
                    <a:pt x="69" y="205"/>
                    <a:pt x="68" y="204"/>
                    <a:pt x="67" y="204"/>
                  </a:cubicBezTo>
                  <a:cubicBezTo>
                    <a:pt x="67" y="204"/>
                    <a:pt x="67" y="203"/>
                    <a:pt x="67" y="203"/>
                  </a:cubicBezTo>
                  <a:cubicBezTo>
                    <a:pt x="67" y="203"/>
                    <a:pt x="68" y="203"/>
                    <a:pt x="69" y="202"/>
                  </a:cubicBezTo>
                  <a:cubicBezTo>
                    <a:pt x="69" y="203"/>
                    <a:pt x="70" y="204"/>
                    <a:pt x="71" y="205"/>
                  </a:cubicBezTo>
                  <a:cubicBezTo>
                    <a:pt x="71" y="205"/>
                    <a:pt x="72" y="205"/>
                    <a:pt x="72" y="204"/>
                  </a:cubicBezTo>
                  <a:cubicBezTo>
                    <a:pt x="72" y="204"/>
                    <a:pt x="72" y="204"/>
                    <a:pt x="73" y="203"/>
                  </a:cubicBezTo>
                  <a:cubicBezTo>
                    <a:pt x="73" y="204"/>
                    <a:pt x="74" y="205"/>
                    <a:pt x="75" y="205"/>
                  </a:cubicBezTo>
                  <a:cubicBezTo>
                    <a:pt x="75" y="206"/>
                    <a:pt x="74" y="206"/>
                    <a:pt x="74" y="206"/>
                  </a:cubicBezTo>
                  <a:cubicBezTo>
                    <a:pt x="73" y="206"/>
                    <a:pt x="72" y="205"/>
                    <a:pt x="71" y="205"/>
                  </a:cubicBezTo>
                  <a:cubicBezTo>
                    <a:pt x="71" y="204"/>
                    <a:pt x="70" y="205"/>
                    <a:pt x="70" y="206"/>
                  </a:cubicBezTo>
                  <a:close/>
                  <a:moveTo>
                    <a:pt x="71" y="193"/>
                  </a:moveTo>
                  <a:cubicBezTo>
                    <a:pt x="72" y="192"/>
                    <a:pt x="73" y="191"/>
                    <a:pt x="73" y="190"/>
                  </a:cubicBezTo>
                  <a:cubicBezTo>
                    <a:pt x="73" y="191"/>
                    <a:pt x="73" y="192"/>
                    <a:pt x="73" y="194"/>
                  </a:cubicBezTo>
                  <a:cubicBezTo>
                    <a:pt x="72" y="193"/>
                    <a:pt x="72" y="193"/>
                    <a:pt x="71" y="193"/>
                  </a:cubicBezTo>
                  <a:close/>
                  <a:moveTo>
                    <a:pt x="73" y="159"/>
                  </a:moveTo>
                  <a:cubicBezTo>
                    <a:pt x="74" y="159"/>
                    <a:pt x="74" y="158"/>
                    <a:pt x="75" y="158"/>
                  </a:cubicBezTo>
                  <a:cubicBezTo>
                    <a:pt x="75" y="159"/>
                    <a:pt x="76" y="161"/>
                    <a:pt x="76" y="163"/>
                  </a:cubicBezTo>
                  <a:cubicBezTo>
                    <a:pt x="75" y="163"/>
                    <a:pt x="75" y="163"/>
                    <a:pt x="74" y="164"/>
                  </a:cubicBezTo>
                  <a:cubicBezTo>
                    <a:pt x="74" y="162"/>
                    <a:pt x="74" y="161"/>
                    <a:pt x="73" y="159"/>
                  </a:cubicBezTo>
                  <a:close/>
                  <a:moveTo>
                    <a:pt x="75" y="191"/>
                  </a:moveTo>
                  <a:cubicBezTo>
                    <a:pt x="75" y="191"/>
                    <a:pt x="75" y="191"/>
                    <a:pt x="76" y="192"/>
                  </a:cubicBezTo>
                  <a:cubicBezTo>
                    <a:pt x="75" y="192"/>
                    <a:pt x="75" y="192"/>
                    <a:pt x="75" y="193"/>
                  </a:cubicBezTo>
                  <a:cubicBezTo>
                    <a:pt x="75" y="192"/>
                    <a:pt x="75" y="192"/>
                    <a:pt x="75" y="191"/>
                  </a:cubicBezTo>
                  <a:close/>
                  <a:moveTo>
                    <a:pt x="75" y="188"/>
                  </a:moveTo>
                  <a:cubicBezTo>
                    <a:pt x="76" y="188"/>
                    <a:pt x="76" y="187"/>
                    <a:pt x="76" y="187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78" y="187"/>
                    <a:pt x="78" y="187"/>
                    <a:pt x="78" y="187"/>
                  </a:cubicBezTo>
                  <a:cubicBezTo>
                    <a:pt x="78" y="188"/>
                    <a:pt x="77" y="188"/>
                    <a:pt x="77" y="189"/>
                  </a:cubicBezTo>
                  <a:cubicBezTo>
                    <a:pt x="76" y="189"/>
                    <a:pt x="76" y="188"/>
                    <a:pt x="75" y="188"/>
                  </a:cubicBezTo>
                  <a:close/>
                  <a:moveTo>
                    <a:pt x="77" y="193"/>
                  </a:moveTo>
                  <a:cubicBezTo>
                    <a:pt x="78" y="193"/>
                    <a:pt x="78" y="194"/>
                    <a:pt x="79" y="194"/>
                  </a:cubicBezTo>
                  <a:cubicBezTo>
                    <a:pt x="79" y="194"/>
                    <a:pt x="78" y="195"/>
                    <a:pt x="78" y="195"/>
                  </a:cubicBezTo>
                  <a:cubicBezTo>
                    <a:pt x="78" y="195"/>
                    <a:pt x="77" y="195"/>
                    <a:pt x="77" y="196"/>
                  </a:cubicBezTo>
                  <a:cubicBezTo>
                    <a:pt x="76" y="195"/>
                    <a:pt x="76" y="195"/>
                    <a:pt x="76" y="195"/>
                  </a:cubicBezTo>
                  <a:cubicBezTo>
                    <a:pt x="76" y="194"/>
                    <a:pt x="77" y="193"/>
                    <a:pt x="77" y="193"/>
                  </a:cubicBezTo>
                  <a:close/>
                  <a:moveTo>
                    <a:pt x="79" y="180"/>
                  </a:moveTo>
                  <a:cubicBezTo>
                    <a:pt x="79" y="180"/>
                    <a:pt x="79" y="180"/>
                    <a:pt x="79" y="180"/>
                  </a:cubicBezTo>
                  <a:cubicBezTo>
                    <a:pt x="79" y="179"/>
                    <a:pt x="80" y="178"/>
                    <a:pt x="81" y="177"/>
                  </a:cubicBezTo>
                  <a:cubicBezTo>
                    <a:pt x="81" y="178"/>
                    <a:pt x="81" y="178"/>
                    <a:pt x="81" y="178"/>
                  </a:cubicBezTo>
                  <a:cubicBezTo>
                    <a:pt x="80" y="178"/>
                    <a:pt x="80" y="179"/>
                    <a:pt x="79" y="180"/>
                  </a:cubicBezTo>
                  <a:close/>
                  <a:moveTo>
                    <a:pt x="82" y="188"/>
                  </a:moveTo>
                  <a:cubicBezTo>
                    <a:pt x="82" y="189"/>
                    <a:pt x="82" y="189"/>
                    <a:pt x="83" y="189"/>
                  </a:cubicBezTo>
                  <a:cubicBezTo>
                    <a:pt x="82" y="189"/>
                    <a:pt x="81" y="190"/>
                    <a:pt x="80" y="190"/>
                  </a:cubicBezTo>
                  <a:cubicBezTo>
                    <a:pt x="81" y="189"/>
                    <a:pt x="81" y="189"/>
                    <a:pt x="82" y="188"/>
                  </a:cubicBezTo>
                  <a:close/>
                  <a:moveTo>
                    <a:pt x="83" y="191"/>
                  </a:moveTo>
                  <a:cubicBezTo>
                    <a:pt x="83" y="191"/>
                    <a:pt x="83" y="191"/>
                    <a:pt x="83" y="191"/>
                  </a:cubicBezTo>
                  <a:cubicBezTo>
                    <a:pt x="83" y="192"/>
                    <a:pt x="82" y="192"/>
                    <a:pt x="82" y="192"/>
                  </a:cubicBezTo>
                  <a:cubicBezTo>
                    <a:pt x="81" y="192"/>
                    <a:pt x="81" y="192"/>
                    <a:pt x="81" y="192"/>
                  </a:cubicBezTo>
                  <a:cubicBezTo>
                    <a:pt x="82" y="191"/>
                    <a:pt x="82" y="191"/>
                    <a:pt x="83" y="191"/>
                  </a:cubicBezTo>
                  <a:close/>
                  <a:moveTo>
                    <a:pt x="83" y="187"/>
                  </a:moveTo>
                  <a:cubicBezTo>
                    <a:pt x="83" y="187"/>
                    <a:pt x="83" y="187"/>
                    <a:pt x="83" y="187"/>
                  </a:cubicBezTo>
                  <a:cubicBezTo>
                    <a:pt x="84" y="188"/>
                    <a:pt x="84" y="188"/>
                    <a:pt x="85" y="188"/>
                  </a:cubicBezTo>
                  <a:cubicBezTo>
                    <a:pt x="85" y="188"/>
                    <a:pt x="85" y="189"/>
                    <a:pt x="85" y="189"/>
                  </a:cubicBezTo>
                  <a:cubicBezTo>
                    <a:pt x="85" y="189"/>
                    <a:pt x="85" y="189"/>
                    <a:pt x="85" y="189"/>
                  </a:cubicBezTo>
                  <a:cubicBezTo>
                    <a:pt x="84" y="188"/>
                    <a:pt x="83" y="188"/>
                    <a:pt x="83" y="187"/>
                  </a:cubicBezTo>
                  <a:close/>
                  <a:moveTo>
                    <a:pt x="84" y="198"/>
                  </a:moveTo>
                  <a:cubicBezTo>
                    <a:pt x="85" y="198"/>
                    <a:pt x="85" y="199"/>
                    <a:pt x="85" y="199"/>
                  </a:cubicBezTo>
                  <a:cubicBezTo>
                    <a:pt x="85" y="199"/>
                    <a:pt x="85" y="200"/>
                    <a:pt x="85" y="200"/>
                  </a:cubicBezTo>
                  <a:cubicBezTo>
                    <a:pt x="84" y="200"/>
                    <a:pt x="84" y="200"/>
                    <a:pt x="83" y="199"/>
                  </a:cubicBezTo>
                  <a:cubicBezTo>
                    <a:pt x="84" y="199"/>
                    <a:pt x="84" y="199"/>
                    <a:pt x="84" y="198"/>
                  </a:cubicBezTo>
                  <a:close/>
                  <a:moveTo>
                    <a:pt x="85" y="194"/>
                  </a:moveTo>
                  <a:cubicBezTo>
                    <a:pt x="86" y="194"/>
                    <a:pt x="87" y="193"/>
                    <a:pt x="88" y="193"/>
                  </a:cubicBezTo>
                  <a:cubicBezTo>
                    <a:pt x="87" y="194"/>
                    <a:pt x="86" y="194"/>
                    <a:pt x="86" y="195"/>
                  </a:cubicBezTo>
                  <a:cubicBezTo>
                    <a:pt x="85" y="195"/>
                    <a:pt x="85" y="195"/>
                    <a:pt x="85" y="194"/>
                  </a:cubicBezTo>
                  <a:close/>
                  <a:moveTo>
                    <a:pt x="86" y="205"/>
                  </a:moveTo>
                  <a:cubicBezTo>
                    <a:pt x="86" y="206"/>
                    <a:pt x="87" y="206"/>
                    <a:pt x="88" y="207"/>
                  </a:cubicBezTo>
                  <a:cubicBezTo>
                    <a:pt x="88" y="207"/>
                    <a:pt x="88" y="207"/>
                    <a:pt x="88" y="207"/>
                  </a:cubicBezTo>
                  <a:cubicBezTo>
                    <a:pt x="88" y="207"/>
                    <a:pt x="88" y="207"/>
                    <a:pt x="88" y="207"/>
                  </a:cubicBezTo>
                  <a:cubicBezTo>
                    <a:pt x="87" y="207"/>
                    <a:pt x="87" y="207"/>
                    <a:pt x="87" y="207"/>
                  </a:cubicBezTo>
                  <a:cubicBezTo>
                    <a:pt x="86" y="206"/>
                    <a:pt x="86" y="206"/>
                    <a:pt x="86" y="206"/>
                  </a:cubicBezTo>
                  <a:cubicBezTo>
                    <a:pt x="86" y="205"/>
                    <a:pt x="86" y="205"/>
                    <a:pt x="86" y="205"/>
                  </a:cubicBezTo>
                  <a:close/>
                  <a:moveTo>
                    <a:pt x="88" y="204"/>
                  </a:moveTo>
                  <a:cubicBezTo>
                    <a:pt x="88" y="204"/>
                    <a:pt x="88" y="204"/>
                    <a:pt x="88" y="204"/>
                  </a:cubicBezTo>
                  <a:cubicBezTo>
                    <a:pt x="89" y="204"/>
                    <a:pt x="89" y="204"/>
                    <a:pt x="90" y="205"/>
                  </a:cubicBezTo>
                  <a:cubicBezTo>
                    <a:pt x="90" y="205"/>
                    <a:pt x="89" y="205"/>
                    <a:pt x="89" y="205"/>
                  </a:cubicBezTo>
                  <a:cubicBezTo>
                    <a:pt x="89" y="205"/>
                    <a:pt x="88" y="205"/>
                    <a:pt x="88" y="204"/>
                  </a:cubicBezTo>
                  <a:close/>
                  <a:moveTo>
                    <a:pt x="90" y="186"/>
                  </a:moveTo>
                  <a:cubicBezTo>
                    <a:pt x="90" y="185"/>
                    <a:pt x="91" y="184"/>
                    <a:pt x="92" y="183"/>
                  </a:cubicBezTo>
                  <a:cubicBezTo>
                    <a:pt x="92" y="183"/>
                    <a:pt x="92" y="183"/>
                    <a:pt x="93" y="183"/>
                  </a:cubicBezTo>
                  <a:cubicBezTo>
                    <a:pt x="92" y="184"/>
                    <a:pt x="91" y="185"/>
                    <a:pt x="90" y="186"/>
                  </a:cubicBezTo>
                  <a:close/>
                  <a:moveTo>
                    <a:pt x="91" y="205"/>
                  </a:moveTo>
                  <a:cubicBezTo>
                    <a:pt x="92" y="206"/>
                    <a:pt x="92" y="206"/>
                    <a:pt x="93" y="206"/>
                  </a:cubicBezTo>
                  <a:cubicBezTo>
                    <a:pt x="93" y="207"/>
                    <a:pt x="92" y="207"/>
                    <a:pt x="92" y="207"/>
                  </a:cubicBezTo>
                  <a:cubicBezTo>
                    <a:pt x="91" y="207"/>
                    <a:pt x="91" y="207"/>
                    <a:pt x="90" y="206"/>
                  </a:cubicBezTo>
                  <a:cubicBezTo>
                    <a:pt x="91" y="206"/>
                    <a:pt x="91" y="206"/>
                    <a:pt x="91" y="205"/>
                  </a:cubicBezTo>
                  <a:close/>
                  <a:moveTo>
                    <a:pt x="93" y="186"/>
                  </a:moveTo>
                  <a:cubicBezTo>
                    <a:pt x="95" y="184"/>
                    <a:pt x="98" y="182"/>
                    <a:pt x="100" y="179"/>
                  </a:cubicBezTo>
                  <a:cubicBezTo>
                    <a:pt x="102" y="179"/>
                    <a:pt x="103" y="178"/>
                    <a:pt x="104" y="177"/>
                  </a:cubicBezTo>
                  <a:cubicBezTo>
                    <a:pt x="102" y="180"/>
                    <a:pt x="99" y="182"/>
                    <a:pt x="97" y="185"/>
                  </a:cubicBezTo>
                  <a:cubicBezTo>
                    <a:pt x="96" y="185"/>
                    <a:pt x="94" y="186"/>
                    <a:pt x="93" y="186"/>
                  </a:cubicBezTo>
                  <a:close/>
                  <a:moveTo>
                    <a:pt x="95" y="190"/>
                  </a:moveTo>
                  <a:cubicBezTo>
                    <a:pt x="95" y="190"/>
                    <a:pt x="95" y="191"/>
                    <a:pt x="96" y="191"/>
                  </a:cubicBezTo>
                  <a:cubicBezTo>
                    <a:pt x="95" y="191"/>
                    <a:pt x="95" y="192"/>
                    <a:pt x="94" y="192"/>
                  </a:cubicBezTo>
                  <a:cubicBezTo>
                    <a:pt x="94" y="192"/>
                    <a:pt x="94" y="192"/>
                    <a:pt x="93" y="192"/>
                  </a:cubicBezTo>
                  <a:cubicBezTo>
                    <a:pt x="94" y="191"/>
                    <a:pt x="94" y="191"/>
                    <a:pt x="95" y="190"/>
                  </a:cubicBezTo>
                  <a:close/>
                  <a:moveTo>
                    <a:pt x="96" y="208"/>
                  </a:moveTo>
                  <a:cubicBezTo>
                    <a:pt x="96" y="208"/>
                    <a:pt x="96" y="208"/>
                    <a:pt x="96" y="208"/>
                  </a:cubicBezTo>
                  <a:cubicBezTo>
                    <a:pt x="97" y="209"/>
                    <a:pt x="98" y="209"/>
                    <a:pt x="100" y="210"/>
                  </a:cubicBezTo>
                  <a:cubicBezTo>
                    <a:pt x="99" y="210"/>
                    <a:pt x="99" y="210"/>
                    <a:pt x="99" y="211"/>
                  </a:cubicBezTo>
                  <a:cubicBezTo>
                    <a:pt x="98" y="211"/>
                    <a:pt x="98" y="211"/>
                    <a:pt x="97" y="211"/>
                  </a:cubicBezTo>
                  <a:cubicBezTo>
                    <a:pt x="97" y="210"/>
                    <a:pt x="96" y="210"/>
                    <a:pt x="95" y="209"/>
                  </a:cubicBezTo>
                  <a:cubicBezTo>
                    <a:pt x="95" y="209"/>
                    <a:pt x="95" y="208"/>
                    <a:pt x="96" y="208"/>
                  </a:cubicBezTo>
                  <a:close/>
                  <a:moveTo>
                    <a:pt x="99" y="218"/>
                  </a:moveTo>
                  <a:cubicBezTo>
                    <a:pt x="99" y="218"/>
                    <a:pt x="100" y="219"/>
                    <a:pt x="101" y="219"/>
                  </a:cubicBezTo>
                  <a:cubicBezTo>
                    <a:pt x="100" y="219"/>
                    <a:pt x="100" y="219"/>
                    <a:pt x="100" y="219"/>
                  </a:cubicBezTo>
                  <a:cubicBezTo>
                    <a:pt x="99" y="219"/>
                    <a:pt x="99" y="219"/>
                    <a:pt x="99" y="219"/>
                  </a:cubicBezTo>
                  <a:cubicBezTo>
                    <a:pt x="99" y="218"/>
                    <a:pt x="99" y="218"/>
                    <a:pt x="99" y="218"/>
                  </a:cubicBezTo>
                  <a:close/>
                  <a:moveTo>
                    <a:pt x="101" y="224"/>
                  </a:moveTo>
                  <a:cubicBezTo>
                    <a:pt x="101" y="223"/>
                    <a:pt x="101" y="223"/>
                    <a:pt x="102" y="223"/>
                  </a:cubicBezTo>
                  <a:cubicBezTo>
                    <a:pt x="103" y="223"/>
                    <a:pt x="104" y="224"/>
                    <a:pt x="105" y="225"/>
                  </a:cubicBezTo>
                  <a:cubicBezTo>
                    <a:pt x="105" y="225"/>
                    <a:pt x="105" y="225"/>
                    <a:pt x="105" y="226"/>
                  </a:cubicBezTo>
                  <a:cubicBezTo>
                    <a:pt x="105" y="226"/>
                    <a:pt x="105" y="226"/>
                    <a:pt x="105" y="226"/>
                  </a:cubicBezTo>
                  <a:cubicBezTo>
                    <a:pt x="103" y="225"/>
                    <a:pt x="102" y="225"/>
                    <a:pt x="100" y="224"/>
                  </a:cubicBezTo>
                  <a:cubicBezTo>
                    <a:pt x="100" y="224"/>
                    <a:pt x="101" y="224"/>
                    <a:pt x="101" y="224"/>
                  </a:cubicBezTo>
                  <a:close/>
                  <a:moveTo>
                    <a:pt x="104" y="222"/>
                  </a:moveTo>
                  <a:cubicBezTo>
                    <a:pt x="104" y="222"/>
                    <a:pt x="104" y="222"/>
                    <a:pt x="104" y="222"/>
                  </a:cubicBezTo>
                  <a:cubicBezTo>
                    <a:pt x="104" y="222"/>
                    <a:pt x="104" y="221"/>
                    <a:pt x="104" y="221"/>
                  </a:cubicBezTo>
                  <a:cubicBezTo>
                    <a:pt x="105" y="222"/>
                    <a:pt x="106" y="222"/>
                    <a:pt x="106" y="222"/>
                  </a:cubicBezTo>
                  <a:cubicBezTo>
                    <a:pt x="106" y="222"/>
                    <a:pt x="106" y="223"/>
                    <a:pt x="106" y="223"/>
                  </a:cubicBezTo>
                  <a:cubicBezTo>
                    <a:pt x="106" y="222"/>
                    <a:pt x="105" y="222"/>
                    <a:pt x="104" y="222"/>
                  </a:cubicBezTo>
                  <a:close/>
                  <a:moveTo>
                    <a:pt x="108" y="226"/>
                  </a:moveTo>
                  <a:cubicBezTo>
                    <a:pt x="108" y="226"/>
                    <a:pt x="109" y="227"/>
                    <a:pt x="110" y="227"/>
                  </a:cubicBezTo>
                  <a:cubicBezTo>
                    <a:pt x="110" y="227"/>
                    <a:pt x="109" y="228"/>
                    <a:pt x="109" y="228"/>
                  </a:cubicBezTo>
                  <a:cubicBezTo>
                    <a:pt x="109" y="228"/>
                    <a:pt x="109" y="228"/>
                    <a:pt x="109" y="228"/>
                  </a:cubicBezTo>
                  <a:cubicBezTo>
                    <a:pt x="108" y="228"/>
                    <a:pt x="107" y="227"/>
                    <a:pt x="106" y="227"/>
                  </a:cubicBezTo>
                  <a:cubicBezTo>
                    <a:pt x="107" y="226"/>
                    <a:pt x="107" y="226"/>
                    <a:pt x="108" y="226"/>
                  </a:cubicBezTo>
                  <a:close/>
                  <a:moveTo>
                    <a:pt x="108" y="210"/>
                  </a:moveTo>
                  <a:cubicBezTo>
                    <a:pt x="109" y="210"/>
                    <a:pt x="110" y="209"/>
                    <a:pt x="111" y="208"/>
                  </a:cubicBezTo>
                  <a:cubicBezTo>
                    <a:pt x="112" y="208"/>
                    <a:pt x="112" y="209"/>
                    <a:pt x="112" y="209"/>
                  </a:cubicBezTo>
                  <a:cubicBezTo>
                    <a:pt x="111" y="210"/>
                    <a:pt x="110" y="210"/>
                    <a:pt x="110" y="211"/>
                  </a:cubicBezTo>
                  <a:cubicBezTo>
                    <a:pt x="109" y="211"/>
                    <a:pt x="109" y="211"/>
                    <a:pt x="108" y="210"/>
                  </a:cubicBezTo>
                  <a:close/>
                  <a:moveTo>
                    <a:pt x="112" y="213"/>
                  </a:moveTo>
                  <a:cubicBezTo>
                    <a:pt x="111" y="212"/>
                    <a:pt x="111" y="212"/>
                    <a:pt x="111" y="212"/>
                  </a:cubicBezTo>
                  <a:cubicBezTo>
                    <a:pt x="112" y="211"/>
                    <a:pt x="113" y="211"/>
                    <a:pt x="114" y="210"/>
                  </a:cubicBezTo>
                  <a:cubicBezTo>
                    <a:pt x="114" y="210"/>
                    <a:pt x="114" y="210"/>
                    <a:pt x="115" y="210"/>
                  </a:cubicBezTo>
                  <a:cubicBezTo>
                    <a:pt x="114" y="211"/>
                    <a:pt x="113" y="212"/>
                    <a:pt x="112" y="213"/>
                  </a:cubicBezTo>
                  <a:close/>
                  <a:moveTo>
                    <a:pt x="119" y="221"/>
                  </a:moveTo>
                  <a:cubicBezTo>
                    <a:pt x="120" y="221"/>
                    <a:pt x="120" y="221"/>
                    <a:pt x="120" y="221"/>
                  </a:cubicBezTo>
                  <a:cubicBezTo>
                    <a:pt x="120" y="221"/>
                    <a:pt x="119" y="222"/>
                    <a:pt x="119" y="222"/>
                  </a:cubicBezTo>
                  <a:cubicBezTo>
                    <a:pt x="119" y="222"/>
                    <a:pt x="119" y="222"/>
                    <a:pt x="119" y="222"/>
                  </a:cubicBezTo>
                  <a:cubicBezTo>
                    <a:pt x="119" y="222"/>
                    <a:pt x="119" y="221"/>
                    <a:pt x="119" y="221"/>
                  </a:cubicBezTo>
                  <a:cubicBezTo>
                    <a:pt x="119" y="221"/>
                    <a:pt x="119" y="221"/>
                    <a:pt x="119" y="221"/>
                  </a:cubicBezTo>
                  <a:close/>
                  <a:moveTo>
                    <a:pt x="120" y="211"/>
                  </a:moveTo>
                  <a:cubicBezTo>
                    <a:pt x="120" y="210"/>
                    <a:pt x="120" y="210"/>
                    <a:pt x="121" y="210"/>
                  </a:cubicBezTo>
                  <a:cubicBezTo>
                    <a:pt x="121" y="210"/>
                    <a:pt x="121" y="210"/>
                    <a:pt x="121" y="210"/>
                  </a:cubicBezTo>
                  <a:cubicBezTo>
                    <a:pt x="121" y="211"/>
                    <a:pt x="121" y="211"/>
                    <a:pt x="121" y="211"/>
                  </a:cubicBezTo>
                  <a:cubicBezTo>
                    <a:pt x="120" y="211"/>
                    <a:pt x="120" y="211"/>
                    <a:pt x="120" y="211"/>
                  </a:cubicBezTo>
                  <a:close/>
                  <a:moveTo>
                    <a:pt x="123" y="218"/>
                  </a:moveTo>
                  <a:cubicBezTo>
                    <a:pt x="123" y="218"/>
                    <a:pt x="123" y="219"/>
                    <a:pt x="124" y="219"/>
                  </a:cubicBezTo>
                  <a:cubicBezTo>
                    <a:pt x="123" y="219"/>
                    <a:pt x="122" y="220"/>
                    <a:pt x="121" y="220"/>
                  </a:cubicBezTo>
                  <a:cubicBezTo>
                    <a:pt x="121" y="220"/>
                    <a:pt x="121" y="220"/>
                    <a:pt x="121" y="220"/>
                  </a:cubicBezTo>
                  <a:cubicBezTo>
                    <a:pt x="122" y="219"/>
                    <a:pt x="122" y="219"/>
                    <a:pt x="123" y="218"/>
                  </a:cubicBezTo>
                  <a:close/>
                  <a:moveTo>
                    <a:pt x="123" y="222"/>
                  </a:moveTo>
                  <a:cubicBezTo>
                    <a:pt x="124" y="222"/>
                    <a:pt x="124" y="221"/>
                    <a:pt x="125" y="221"/>
                  </a:cubicBezTo>
                  <a:cubicBezTo>
                    <a:pt x="125" y="221"/>
                    <a:pt x="126" y="222"/>
                    <a:pt x="126" y="222"/>
                  </a:cubicBezTo>
                  <a:cubicBezTo>
                    <a:pt x="126" y="223"/>
                    <a:pt x="125" y="223"/>
                    <a:pt x="125" y="223"/>
                  </a:cubicBezTo>
                  <a:cubicBezTo>
                    <a:pt x="124" y="223"/>
                    <a:pt x="124" y="223"/>
                    <a:pt x="123" y="222"/>
                  </a:cubicBezTo>
                  <a:close/>
                  <a:moveTo>
                    <a:pt x="125" y="225"/>
                  </a:moveTo>
                  <a:cubicBezTo>
                    <a:pt x="126" y="225"/>
                    <a:pt x="126" y="225"/>
                    <a:pt x="127" y="224"/>
                  </a:cubicBezTo>
                  <a:cubicBezTo>
                    <a:pt x="127" y="224"/>
                    <a:pt x="127" y="225"/>
                    <a:pt x="128" y="225"/>
                  </a:cubicBezTo>
                  <a:cubicBezTo>
                    <a:pt x="127" y="226"/>
                    <a:pt x="126" y="226"/>
                    <a:pt x="125" y="227"/>
                  </a:cubicBezTo>
                  <a:cubicBezTo>
                    <a:pt x="125" y="227"/>
                    <a:pt x="125" y="227"/>
                    <a:pt x="124" y="226"/>
                  </a:cubicBezTo>
                  <a:cubicBezTo>
                    <a:pt x="124" y="226"/>
                    <a:pt x="125" y="226"/>
                    <a:pt x="125" y="225"/>
                  </a:cubicBezTo>
                  <a:close/>
                  <a:moveTo>
                    <a:pt x="127" y="221"/>
                  </a:moveTo>
                  <a:cubicBezTo>
                    <a:pt x="127" y="221"/>
                    <a:pt x="126" y="220"/>
                    <a:pt x="126" y="219"/>
                  </a:cubicBezTo>
                  <a:cubicBezTo>
                    <a:pt x="126" y="219"/>
                    <a:pt x="126" y="219"/>
                    <a:pt x="126" y="219"/>
                  </a:cubicBezTo>
                  <a:cubicBezTo>
                    <a:pt x="127" y="220"/>
                    <a:pt x="127" y="220"/>
                    <a:pt x="128" y="220"/>
                  </a:cubicBezTo>
                  <a:cubicBezTo>
                    <a:pt x="128" y="221"/>
                    <a:pt x="127" y="221"/>
                    <a:pt x="127" y="221"/>
                  </a:cubicBezTo>
                  <a:close/>
                  <a:moveTo>
                    <a:pt x="128" y="218"/>
                  </a:moveTo>
                  <a:cubicBezTo>
                    <a:pt x="128" y="217"/>
                    <a:pt x="129" y="216"/>
                    <a:pt x="130" y="216"/>
                  </a:cubicBezTo>
                  <a:cubicBezTo>
                    <a:pt x="130" y="216"/>
                    <a:pt x="130" y="216"/>
                    <a:pt x="130" y="216"/>
                  </a:cubicBezTo>
                  <a:cubicBezTo>
                    <a:pt x="130" y="216"/>
                    <a:pt x="130" y="217"/>
                    <a:pt x="129" y="217"/>
                  </a:cubicBezTo>
                  <a:cubicBezTo>
                    <a:pt x="129" y="218"/>
                    <a:pt x="129" y="219"/>
                    <a:pt x="130" y="219"/>
                  </a:cubicBezTo>
                  <a:cubicBezTo>
                    <a:pt x="130" y="219"/>
                    <a:pt x="129" y="219"/>
                    <a:pt x="129" y="219"/>
                  </a:cubicBezTo>
                  <a:cubicBezTo>
                    <a:pt x="129" y="219"/>
                    <a:pt x="128" y="218"/>
                    <a:pt x="128" y="218"/>
                  </a:cubicBezTo>
                  <a:close/>
                  <a:moveTo>
                    <a:pt x="130" y="222"/>
                  </a:moveTo>
                  <a:cubicBezTo>
                    <a:pt x="130" y="222"/>
                    <a:pt x="130" y="222"/>
                    <a:pt x="130" y="222"/>
                  </a:cubicBezTo>
                  <a:cubicBezTo>
                    <a:pt x="130" y="223"/>
                    <a:pt x="130" y="223"/>
                    <a:pt x="129" y="224"/>
                  </a:cubicBezTo>
                  <a:cubicBezTo>
                    <a:pt x="129" y="224"/>
                    <a:pt x="129" y="224"/>
                    <a:pt x="129" y="224"/>
                  </a:cubicBezTo>
                  <a:cubicBezTo>
                    <a:pt x="129" y="224"/>
                    <a:pt x="128" y="224"/>
                    <a:pt x="128" y="223"/>
                  </a:cubicBezTo>
                  <a:cubicBezTo>
                    <a:pt x="129" y="223"/>
                    <a:pt x="129" y="223"/>
                    <a:pt x="130" y="222"/>
                  </a:cubicBezTo>
                  <a:close/>
                  <a:moveTo>
                    <a:pt x="162" y="206"/>
                  </a:moveTo>
                  <a:cubicBezTo>
                    <a:pt x="163" y="205"/>
                    <a:pt x="164" y="204"/>
                    <a:pt x="165" y="203"/>
                  </a:cubicBezTo>
                  <a:cubicBezTo>
                    <a:pt x="167" y="201"/>
                    <a:pt x="169" y="200"/>
                    <a:pt x="172" y="198"/>
                  </a:cubicBezTo>
                  <a:cubicBezTo>
                    <a:pt x="172" y="198"/>
                    <a:pt x="171" y="198"/>
                    <a:pt x="171" y="198"/>
                  </a:cubicBezTo>
                  <a:cubicBezTo>
                    <a:pt x="170" y="199"/>
                    <a:pt x="169" y="200"/>
                    <a:pt x="168" y="202"/>
                  </a:cubicBezTo>
                  <a:cubicBezTo>
                    <a:pt x="166" y="203"/>
                    <a:pt x="164" y="205"/>
                    <a:pt x="162" y="206"/>
                  </a:cubicBezTo>
                  <a:close/>
                  <a:moveTo>
                    <a:pt x="167" y="210"/>
                  </a:moveTo>
                  <a:cubicBezTo>
                    <a:pt x="160" y="216"/>
                    <a:pt x="153" y="221"/>
                    <a:pt x="146" y="225"/>
                  </a:cubicBezTo>
                  <a:cubicBezTo>
                    <a:pt x="149" y="222"/>
                    <a:pt x="152" y="219"/>
                    <a:pt x="156" y="216"/>
                  </a:cubicBezTo>
                  <a:cubicBezTo>
                    <a:pt x="158" y="214"/>
                    <a:pt x="160" y="213"/>
                    <a:pt x="163" y="212"/>
                  </a:cubicBezTo>
                  <a:cubicBezTo>
                    <a:pt x="163" y="212"/>
                    <a:pt x="163" y="212"/>
                    <a:pt x="164" y="212"/>
                  </a:cubicBezTo>
                  <a:cubicBezTo>
                    <a:pt x="165" y="211"/>
                    <a:pt x="166" y="211"/>
                    <a:pt x="167" y="210"/>
                  </a:cubicBezTo>
                  <a:close/>
                  <a:moveTo>
                    <a:pt x="154" y="209"/>
                  </a:moveTo>
                  <a:cubicBezTo>
                    <a:pt x="155" y="208"/>
                    <a:pt x="156" y="208"/>
                    <a:pt x="157" y="207"/>
                  </a:cubicBezTo>
                  <a:cubicBezTo>
                    <a:pt x="161" y="203"/>
                    <a:pt x="166" y="199"/>
                    <a:pt x="171" y="195"/>
                  </a:cubicBezTo>
                  <a:cubicBezTo>
                    <a:pt x="168" y="197"/>
                    <a:pt x="166" y="200"/>
                    <a:pt x="163" y="202"/>
                  </a:cubicBezTo>
                  <a:cubicBezTo>
                    <a:pt x="160" y="204"/>
                    <a:pt x="157" y="207"/>
                    <a:pt x="154" y="209"/>
                  </a:cubicBezTo>
                  <a:close/>
                  <a:moveTo>
                    <a:pt x="158" y="208"/>
                  </a:moveTo>
                  <a:cubicBezTo>
                    <a:pt x="157" y="210"/>
                    <a:pt x="156" y="211"/>
                    <a:pt x="155" y="212"/>
                  </a:cubicBezTo>
                  <a:cubicBezTo>
                    <a:pt x="153" y="214"/>
                    <a:pt x="150" y="216"/>
                    <a:pt x="148" y="218"/>
                  </a:cubicBezTo>
                  <a:cubicBezTo>
                    <a:pt x="146" y="220"/>
                    <a:pt x="143" y="221"/>
                    <a:pt x="141" y="222"/>
                  </a:cubicBezTo>
                  <a:cubicBezTo>
                    <a:pt x="146" y="217"/>
                    <a:pt x="152" y="213"/>
                    <a:pt x="158" y="208"/>
                  </a:cubicBezTo>
                  <a:close/>
                  <a:moveTo>
                    <a:pt x="146" y="227"/>
                  </a:moveTo>
                  <a:cubicBezTo>
                    <a:pt x="146" y="227"/>
                    <a:pt x="146" y="227"/>
                    <a:pt x="146" y="227"/>
                  </a:cubicBezTo>
                  <a:cubicBezTo>
                    <a:pt x="147" y="227"/>
                    <a:pt x="148" y="227"/>
                    <a:pt x="148" y="228"/>
                  </a:cubicBezTo>
                  <a:cubicBezTo>
                    <a:pt x="148" y="228"/>
                    <a:pt x="150" y="228"/>
                    <a:pt x="150" y="228"/>
                  </a:cubicBezTo>
                  <a:cubicBezTo>
                    <a:pt x="150" y="228"/>
                    <a:pt x="150" y="228"/>
                    <a:pt x="150" y="228"/>
                  </a:cubicBezTo>
                  <a:cubicBezTo>
                    <a:pt x="149" y="228"/>
                    <a:pt x="147" y="228"/>
                    <a:pt x="146" y="228"/>
                  </a:cubicBezTo>
                  <a:cubicBezTo>
                    <a:pt x="146" y="227"/>
                    <a:pt x="146" y="227"/>
                    <a:pt x="146" y="227"/>
                  </a:cubicBezTo>
                  <a:close/>
                  <a:moveTo>
                    <a:pt x="151" y="231"/>
                  </a:moveTo>
                  <a:cubicBezTo>
                    <a:pt x="151" y="231"/>
                    <a:pt x="151" y="231"/>
                    <a:pt x="151" y="231"/>
                  </a:cubicBezTo>
                  <a:cubicBezTo>
                    <a:pt x="151" y="231"/>
                    <a:pt x="150" y="232"/>
                    <a:pt x="150" y="232"/>
                  </a:cubicBezTo>
                  <a:cubicBezTo>
                    <a:pt x="150" y="232"/>
                    <a:pt x="149" y="232"/>
                    <a:pt x="149" y="232"/>
                  </a:cubicBezTo>
                  <a:cubicBezTo>
                    <a:pt x="150" y="231"/>
                    <a:pt x="151" y="231"/>
                    <a:pt x="151" y="231"/>
                  </a:cubicBezTo>
                  <a:close/>
                  <a:moveTo>
                    <a:pt x="150" y="228"/>
                  </a:moveTo>
                  <a:cubicBezTo>
                    <a:pt x="149" y="227"/>
                    <a:pt x="148" y="227"/>
                    <a:pt x="147" y="227"/>
                  </a:cubicBezTo>
                  <a:cubicBezTo>
                    <a:pt x="157" y="222"/>
                    <a:pt x="165" y="214"/>
                    <a:pt x="174" y="206"/>
                  </a:cubicBezTo>
                  <a:cubicBezTo>
                    <a:pt x="174" y="207"/>
                    <a:pt x="174" y="207"/>
                    <a:pt x="175" y="207"/>
                  </a:cubicBezTo>
                  <a:cubicBezTo>
                    <a:pt x="174" y="208"/>
                    <a:pt x="173" y="208"/>
                    <a:pt x="173" y="209"/>
                  </a:cubicBezTo>
                  <a:cubicBezTo>
                    <a:pt x="165" y="215"/>
                    <a:pt x="158" y="221"/>
                    <a:pt x="150" y="228"/>
                  </a:cubicBezTo>
                  <a:close/>
                  <a:moveTo>
                    <a:pt x="169" y="216"/>
                  </a:moveTo>
                  <a:cubicBezTo>
                    <a:pt x="169" y="216"/>
                    <a:pt x="169" y="216"/>
                    <a:pt x="169" y="216"/>
                  </a:cubicBezTo>
                  <a:cubicBezTo>
                    <a:pt x="168" y="216"/>
                    <a:pt x="169" y="217"/>
                    <a:pt x="170" y="217"/>
                  </a:cubicBezTo>
                  <a:cubicBezTo>
                    <a:pt x="171" y="216"/>
                    <a:pt x="172" y="216"/>
                    <a:pt x="174" y="215"/>
                  </a:cubicBezTo>
                  <a:cubicBezTo>
                    <a:pt x="168" y="220"/>
                    <a:pt x="162" y="225"/>
                    <a:pt x="155" y="229"/>
                  </a:cubicBezTo>
                  <a:cubicBezTo>
                    <a:pt x="160" y="224"/>
                    <a:pt x="164" y="220"/>
                    <a:pt x="169" y="216"/>
                  </a:cubicBezTo>
                  <a:close/>
                  <a:moveTo>
                    <a:pt x="183" y="211"/>
                  </a:moveTo>
                  <a:cubicBezTo>
                    <a:pt x="185" y="210"/>
                    <a:pt x="186" y="209"/>
                    <a:pt x="187" y="209"/>
                  </a:cubicBezTo>
                  <a:cubicBezTo>
                    <a:pt x="182" y="213"/>
                    <a:pt x="176" y="218"/>
                    <a:pt x="170" y="222"/>
                  </a:cubicBezTo>
                  <a:cubicBezTo>
                    <a:pt x="174" y="218"/>
                    <a:pt x="179" y="214"/>
                    <a:pt x="183" y="211"/>
                  </a:cubicBezTo>
                  <a:close/>
                  <a:moveTo>
                    <a:pt x="180" y="210"/>
                  </a:moveTo>
                  <a:cubicBezTo>
                    <a:pt x="179" y="210"/>
                    <a:pt x="179" y="211"/>
                    <a:pt x="178" y="212"/>
                  </a:cubicBezTo>
                  <a:cubicBezTo>
                    <a:pt x="176" y="213"/>
                    <a:pt x="173" y="214"/>
                    <a:pt x="171" y="215"/>
                  </a:cubicBezTo>
                  <a:cubicBezTo>
                    <a:pt x="172" y="214"/>
                    <a:pt x="172" y="213"/>
                    <a:pt x="173" y="212"/>
                  </a:cubicBezTo>
                  <a:cubicBezTo>
                    <a:pt x="178" y="208"/>
                    <a:pt x="183" y="204"/>
                    <a:pt x="188" y="200"/>
                  </a:cubicBezTo>
                  <a:cubicBezTo>
                    <a:pt x="186" y="203"/>
                    <a:pt x="183" y="206"/>
                    <a:pt x="180" y="210"/>
                  </a:cubicBezTo>
                  <a:close/>
                  <a:moveTo>
                    <a:pt x="183" y="199"/>
                  </a:moveTo>
                  <a:cubicBezTo>
                    <a:pt x="184" y="198"/>
                    <a:pt x="185" y="197"/>
                    <a:pt x="186" y="196"/>
                  </a:cubicBezTo>
                  <a:cubicBezTo>
                    <a:pt x="186" y="195"/>
                    <a:pt x="187" y="195"/>
                    <a:pt x="187" y="195"/>
                  </a:cubicBezTo>
                  <a:cubicBezTo>
                    <a:pt x="188" y="194"/>
                    <a:pt x="189" y="193"/>
                    <a:pt x="190" y="193"/>
                  </a:cubicBezTo>
                  <a:cubicBezTo>
                    <a:pt x="188" y="195"/>
                    <a:pt x="185" y="197"/>
                    <a:pt x="183" y="199"/>
                  </a:cubicBezTo>
                  <a:close/>
                  <a:moveTo>
                    <a:pt x="195" y="193"/>
                  </a:moveTo>
                  <a:cubicBezTo>
                    <a:pt x="194" y="194"/>
                    <a:pt x="193" y="195"/>
                    <a:pt x="192" y="195"/>
                  </a:cubicBezTo>
                  <a:cubicBezTo>
                    <a:pt x="191" y="196"/>
                    <a:pt x="190" y="197"/>
                    <a:pt x="189" y="197"/>
                  </a:cubicBezTo>
                  <a:cubicBezTo>
                    <a:pt x="191" y="196"/>
                    <a:pt x="193" y="194"/>
                    <a:pt x="195" y="193"/>
                  </a:cubicBezTo>
                  <a:close/>
                  <a:moveTo>
                    <a:pt x="197" y="198"/>
                  </a:moveTo>
                  <a:cubicBezTo>
                    <a:pt x="196" y="199"/>
                    <a:pt x="196" y="199"/>
                    <a:pt x="195" y="200"/>
                  </a:cubicBezTo>
                  <a:cubicBezTo>
                    <a:pt x="195" y="200"/>
                    <a:pt x="194" y="201"/>
                    <a:pt x="194" y="201"/>
                  </a:cubicBezTo>
                  <a:cubicBezTo>
                    <a:pt x="195" y="200"/>
                    <a:pt x="196" y="199"/>
                    <a:pt x="197" y="198"/>
                  </a:cubicBezTo>
                  <a:close/>
                  <a:moveTo>
                    <a:pt x="196" y="192"/>
                  </a:moveTo>
                  <a:cubicBezTo>
                    <a:pt x="196" y="191"/>
                    <a:pt x="195" y="191"/>
                    <a:pt x="194" y="191"/>
                  </a:cubicBezTo>
                  <a:cubicBezTo>
                    <a:pt x="194" y="191"/>
                    <a:pt x="194" y="192"/>
                    <a:pt x="193" y="192"/>
                  </a:cubicBezTo>
                  <a:cubicBezTo>
                    <a:pt x="196" y="189"/>
                    <a:pt x="199" y="187"/>
                    <a:pt x="202" y="184"/>
                  </a:cubicBezTo>
                  <a:cubicBezTo>
                    <a:pt x="200" y="187"/>
                    <a:pt x="198" y="189"/>
                    <a:pt x="196" y="192"/>
                  </a:cubicBezTo>
                  <a:close/>
                  <a:moveTo>
                    <a:pt x="204" y="185"/>
                  </a:moveTo>
                  <a:cubicBezTo>
                    <a:pt x="204" y="185"/>
                    <a:pt x="204" y="185"/>
                    <a:pt x="205" y="185"/>
                  </a:cubicBezTo>
                  <a:cubicBezTo>
                    <a:pt x="203" y="187"/>
                    <a:pt x="201" y="189"/>
                    <a:pt x="199" y="190"/>
                  </a:cubicBezTo>
                  <a:cubicBezTo>
                    <a:pt x="201" y="188"/>
                    <a:pt x="202" y="187"/>
                    <a:pt x="204" y="185"/>
                  </a:cubicBezTo>
                  <a:close/>
                  <a:moveTo>
                    <a:pt x="200" y="181"/>
                  </a:moveTo>
                  <a:cubicBezTo>
                    <a:pt x="201" y="180"/>
                    <a:pt x="202" y="178"/>
                    <a:pt x="202" y="177"/>
                  </a:cubicBezTo>
                  <a:cubicBezTo>
                    <a:pt x="203" y="175"/>
                    <a:pt x="204" y="174"/>
                    <a:pt x="206" y="172"/>
                  </a:cubicBezTo>
                  <a:cubicBezTo>
                    <a:pt x="207" y="171"/>
                    <a:pt x="209" y="169"/>
                    <a:pt x="210" y="168"/>
                  </a:cubicBezTo>
                  <a:cubicBezTo>
                    <a:pt x="209" y="170"/>
                    <a:pt x="208" y="173"/>
                    <a:pt x="207" y="175"/>
                  </a:cubicBezTo>
                  <a:cubicBezTo>
                    <a:pt x="205" y="177"/>
                    <a:pt x="203" y="179"/>
                    <a:pt x="200" y="181"/>
                  </a:cubicBezTo>
                  <a:close/>
                  <a:moveTo>
                    <a:pt x="207" y="181"/>
                  </a:moveTo>
                  <a:cubicBezTo>
                    <a:pt x="212" y="175"/>
                    <a:pt x="217" y="169"/>
                    <a:pt x="221" y="163"/>
                  </a:cubicBezTo>
                  <a:cubicBezTo>
                    <a:pt x="221" y="164"/>
                    <a:pt x="221" y="164"/>
                    <a:pt x="221" y="165"/>
                  </a:cubicBezTo>
                  <a:cubicBezTo>
                    <a:pt x="217" y="170"/>
                    <a:pt x="213" y="174"/>
                    <a:pt x="210" y="179"/>
                  </a:cubicBezTo>
                  <a:cubicBezTo>
                    <a:pt x="209" y="180"/>
                    <a:pt x="208" y="181"/>
                    <a:pt x="207" y="183"/>
                  </a:cubicBezTo>
                  <a:cubicBezTo>
                    <a:pt x="206" y="183"/>
                    <a:pt x="206" y="183"/>
                    <a:pt x="206" y="184"/>
                  </a:cubicBezTo>
                  <a:cubicBezTo>
                    <a:pt x="206" y="183"/>
                    <a:pt x="207" y="182"/>
                    <a:pt x="207" y="181"/>
                  </a:cubicBezTo>
                  <a:close/>
                  <a:moveTo>
                    <a:pt x="218" y="155"/>
                  </a:moveTo>
                  <a:cubicBezTo>
                    <a:pt x="219" y="153"/>
                    <a:pt x="219" y="151"/>
                    <a:pt x="220" y="149"/>
                  </a:cubicBezTo>
                  <a:cubicBezTo>
                    <a:pt x="221" y="147"/>
                    <a:pt x="222" y="144"/>
                    <a:pt x="222" y="141"/>
                  </a:cubicBezTo>
                  <a:cubicBezTo>
                    <a:pt x="222" y="141"/>
                    <a:pt x="223" y="141"/>
                    <a:pt x="223" y="141"/>
                  </a:cubicBezTo>
                  <a:cubicBezTo>
                    <a:pt x="222" y="145"/>
                    <a:pt x="222" y="149"/>
                    <a:pt x="222" y="154"/>
                  </a:cubicBezTo>
                  <a:cubicBezTo>
                    <a:pt x="220" y="154"/>
                    <a:pt x="219" y="154"/>
                    <a:pt x="218" y="155"/>
                  </a:cubicBezTo>
                  <a:close/>
                  <a:moveTo>
                    <a:pt x="217" y="149"/>
                  </a:moveTo>
                  <a:cubicBezTo>
                    <a:pt x="217" y="144"/>
                    <a:pt x="218" y="139"/>
                    <a:pt x="218" y="135"/>
                  </a:cubicBezTo>
                  <a:cubicBezTo>
                    <a:pt x="220" y="132"/>
                    <a:pt x="221" y="129"/>
                    <a:pt x="223" y="126"/>
                  </a:cubicBezTo>
                  <a:cubicBezTo>
                    <a:pt x="222" y="134"/>
                    <a:pt x="219" y="142"/>
                    <a:pt x="217" y="149"/>
                  </a:cubicBezTo>
                  <a:close/>
                  <a:moveTo>
                    <a:pt x="223" y="98"/>
                  </a:moveTo>
                  <a:cubicBezTo>
                    <a:pt x="222" y="97"/>
                    <a:pt x="222" y="96"/>
                    <a:pt x="222" y="95"/>
                  </a:cubicBezTo>
                  <a:cubicBezTo>
                    <a:pt x="222" y="95"/>
                    <a:pt x="222" y="95"/>
                    <a:pt x="222" y="94"/>
                  </a:cubicBezTo>
                  <a:cubicBezTo>
                    <a:pt x="223" y="96"/>
                    <a:pt x="223" y="97"/>
                    <a:pt x="224" y="98"/>
                  </a:cubicBezTo>
                  <a:cubicBezTo>
                    <a:pt x="223" y="98"/>
                    <a:pt x="223" y="98"/>
                    <a:pt x="223" y="98"/>
                  </a:cubicBezTo>
                  <a:close/>
                  <a:moveTo>
                    <a:pt x="221" y="87"/>
                  </a:moveTo>
                  <a:cubicBezTo>
                    <a:pt x="222" y="87"/>
                    <a:pt x="222" y="87"/>
                    <a:pt x="222" y="87"/>
                  </a:cubicBezTo>
                  <a:cubicBezTo>
                    <a:pt x="223" y="88"/>
                    <a:pt x="223" y="90"/>
                    <a:pt x="223" y="91"/>
                  </a:cubicBezTo>
                  <a:cubicBezTo>
                    <a:pt x="223" y="91"/>
                    <a:pt x="223" y="91"/>
                    <a:pt x="223" y="91"/>
                  </a:cubicBezTo>
                  <a:cubicBezTo>
                    <a:pt x="222" y="90"/>
                    <a:pt x="222" y="89"/>
                    <a:pt x="221" y="87"/>
                  </a:cubicBezTo>
                  <a:close/>
                  <a:moveTo>
                    <a:pt x="226" y="83"/>
                  </a:moveTo>
                  <a:cubicBezTo>
                    <a:pt x="225" y="83"/>
                    <a:pt x="224" y="84"/>
                    <a:pt x="223" y="84"/>
                  </a:cubicBezTo>
                  <a:cubicBezTo>
                    <a:pt x="222" y="82"/>
                    <a:pt x="222" y="80"/>
                    <a:pt x="221" y="77"/>
                  </a:cubicBezTo>
                  <a:cubicBezTo>
                    <a:pt x="222" y="78"/>
                    <a:pt x="222" y="78"/>
                    <a:pt x="223" y="79"/>
                  </a:cubicBezTo>
                  <a:cubicBezTo>
                    <a:pt x="223" y="79"/>
                    <a:pt x="224" y="79"/>
                    <a:pt x="224" y="78"/>
                  </a:cubicBezTo>
                  <a:cubicBezTo>
                    <a:pt x="225" y="79"/>
                    <a:pt x="225" y="80"/>
                    <a:pt x="226" y="81"/>
                  </a:cubicBezTo>
                  <a:cubicBezTo>
                    <a:pt x="226" y="82"/>
                    <a:pt x="226" y="82"/>
                    <a:pt x="226" y="83"/>
                  </a:cubicBezTo>
                  <a:cubicBezTo>
                    <a:pt x="226" y="83"/>
                    <a:pt x="226" y="83"/>
                    <a:pt x="226" y="83"/>
                  </a:cubicBezTo>
                  <a:close/>
                  <a:moveTo>
                    <a:pt x="224" y="75"/>
                  </a:moveTo>
                  <a:cubicBezTo>
                    <a:pt x="223" y="74"/>
                    <a:pt x="223" y="74"/>
                    <a:pt x="223" y="73"/>
                  </a:cubicBezTo>
                  <a:cubicBezTo>
                    <a:pt x="223" y="73"/>
                    <a:pt x="223" y="73"/>
                    <a:pt x="223" y="73"/>
                  </a:cubicBezTo>
                  <a:cubicBezTo>
                    <a:pt x="224" y="74"/>
                    <a:pt x="224" y="75"/>
                    <a:pt x="224" y="76"/>
                  </a:cubicBezTo>
                  <a:cubicBezTo>
                    <a:pt x="224" y="75"/>
                    <a:pt x="224" y="75"/>
                    <a:pt x="224" y="75"/>
                  </a:cubicBezTo>
                  <a:close/>
                  <a:moveTo>
                    <a:pt x="224" y="70"/>
                  </a:moveTo>
                  <a:cubicBezTo>
                    <a:pt x="223" y="69"/>
                    <a:pt x="222" y="67"/>
                    <a:pt x="221" y="65"/>
                  </a:cubicBezTo>
                  <a:cubicBezTo>
                    <a:pt x="222" y="67"/>
                    <a:pt x="223" y="68"/>
                    <a:pt x="224" y="69"/>
                  </a:cubicBezTo>
                  <a:cubicBezTo>
                    <a:pt x="224" y="69"/>
                    <a:pt x="223" y="69"/>
                    <a:pt x="224" y="70"/>
                  </a:cubicBezTo>
                  <a:cubicBezTo>
                    <a:pt x="224" y="70"/>
                    <a:pt x="224" y="70"/>
                    <a:pt x="224" y="70"/>
                  </a:cubicBezTo>
                  <a:close/>
                  <a:moveTo>
                    <a:pt x="222" y="76"/>
                  </a:moveTo>
                  <a:cubicBezTo>
                    <a:pt x="222" y="76"/>
                    <a:pt x="222" y="76"/>
                    <a:pt x="222" y="76"/>
                  </a:cubicBezTo>
                  <a:cubicBezTo>
                    <a:pt x="221" y="75"/>
                    <a:pt x="221" y="75"/>
                    <a:pt x="220" y="74"/>
                  </a:cubicBezTo>
                  <a:cubicBezTo>
                    <a:pt x="220" y="74"/>
                    <a:pt x="220" y="74"/>
                    <a:pt x="220" y="73"/>
                  </a:cubicBezTo>
                  <a:cubicBezTo>
                    <a:pt x="220" y="74"/>
                    <a:pt x="221" y="74"/>
                    <a:pt x="221" y="75"/>
                  </a:cubicBezTo>
                  <a:cubicBezTo>
                    <a:pt x="221" y="75"/>
                    <a:pt x="222" y="75"/>
                    <a:pt x="222" y="76"/>
                  </a:cubicBezTo>
                  <a:close/>
                  <a:moveTo>
                    <a:pt x="220" y="81"/>
                  </a:moveTo>
                  <a:cubicBezTo>
                    <a:pt x="219" y="80"/>
                    <a:pt x="219" y="78"/>
                    <a:pt x="218" y="77"/>
                  </a:cubicBezTo>
                  <a:cubicBezTo>
                    <a:pt x="217" y="75"/>
                    <a:pt x="217" y="74"/>
                    <a:pt x="216" y="73"/>
                  </a:cubicBezTo>
                  <a:cubicBezTo>
                    <a:pt x="217" y="73"/>
                    <a:pt x="218" y="74"/>
                    <a:pt x="219" y="75"/>
                  </a:cubicBezTo>
                  <a:cubicBezTo>
                    <a:pt x="219" y="77"/>
                    <a:pt x="220" y="79"/>
                    <a:pt x="220" y="81"/>
                  </a:cubicBezTo>
                  <a:close/>
                  <a:moveTo>
                    <a:pt x="218" y="67"/>
                  </a:moveTo>
                  <a:cubicBezTo>
                    <a:pt x="217" y="65"/>
                    <a:pt x="216" y="63"/>
                    <a:pt x="215" y="61"/>
                  </a:cubicBezTo>
                  <a:cubicBezTo>
                    <a:pt x="217" y="63"/>
                    <a:pt x="218" y="65"/>
                    <a:pt x="219" y="68"/>
                  </a:cubicBezTo>
                  <a:cubicBezTo>
                    <a:pt x="219" y="67"/>
                    <a:pt x="219" y="67"/>
                    <a:pt x="218" y="67"/>
                  </a:cubicBezTo>
                  <a:close/>
                  <a:moveTo>
                    <a:pt x="216" y="64"/>
                  </a:moveTo>
                  <a:cubicBezTo>
                    <a:pt x="214" y="62"/>
                    <a:pt x="212" y="59"/>
                    <a:pt x="210" y="56"/>
                  </a:cubicBezTo>
                  <a:cubicBezTo>
                    <a:pt x="209" y="54"/>
                    <a:pt x="207" y="53"/>
                    <a:pt x="206" y="51"/>
                  </a:cubicBezTo>
                  <a:cubicBezTo>
                    <a:pt x="208" y="53"/>
                    <a:pt x="211" y="55"/>
                    <a:pt x="213" y="58"/>
                  </a:cubicBezTo>
                  <a:cubicBezTo>
                    <a:pt x="213" y="58"/>
                    <a:pt x="213" y="58"/>
                    <a:pt x="213" y="58"/>
                  </a:cubicBezTo>
                  <a:cubicBezTo>
                    <a:pt x="214" y="60"/>
                    <a:pt x="215" y="62"/>
                    <a:pt x="216" y="64"/>
                  </a:cubicBezTo>
                  <a:close/>
                  <a:moveTo>
                    <a:pt x="201" y="44"/>
                  </a:moveTo>
                  <a:cubicBezTo>
                    <a:pt x="200" y="44"/>
                    <a:pt x="200" y="43"/>
                    <a:pt x="199" y="43"/>
                  </a:cubicBezTo>
                  <a:cubicBezTo>
                    <a:pt x="202" y="45"/>
                    <a:pt x="205" y="47"/>
                    <a:pt x="208" y="50"/>
                  </a:cubicBezTo>
                  <a:cubicBezTo>
                    <a:pt x="205" y="48"/>
                    <a:pt x="203" y="46"/>
                    <a:pt x="201" y="44"/>
                  </a:cubicBezTo>
                  <a:close/>
                  <a:moveTo>
                    <a:pt x="201" y="46"/>
                  </a:moveTo>
                  <a:cubicBezTo>
                    <a:pt x="204" y="50"/>
                    <a:pt x="207" y="55"/>
                    <a:pt x="209" y="58"/>
                  </a:cubicBezTo>
                  <a:cubicBezTo>
                    <a:pt x="209" y="58"/>
                    <a:pt x="209" y="58"/>
                    <a:pt x="209" y="58"/>
                  </a:cubicBezTo>
                  <a:cubicBezTo>
                    <a:pt x="205" y="53"/>
                    <a:pt x="201" y="48"/>
                    <a:pt x="197" y="44"/>
                  </a:cubicBezTo>
                  <a:cubicBezTo>
                    <a:pt x="198" y="45"/>
                    <a:pt x="200" y="45"/>
                    <a:pt x="201" y="46"/>
                  </a:cubicBezTo>
                  <a:close/>
                  <a:moveTo>
                    <a:pt x="189" y="41"/>
                  </a:moveTo>
                  <a:cubicBezTo>
                    <a:pt x="189" y="41"/>
                    <a:pt x="189" y="41"/>
                    <a:pt x="188" y="41"/>
                  </a:cubicBezTo>
                  <a:cubicBezTo>
                    <a:pt x="188" y="40"/>
                    <a:pt x="188" y="40"/>
                    <a:pt x="187" y="40"/>
                  </a:cubicBezTo>
                  <a:cubicBezTo>
                    <a:pt x="187" y="40"/>
                    <a:pt x="187" y="40"/>
                    <a:pt x="186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6" y="40"/>
                    <a:pt x="185" y="39"/>
                    <a:pt x="185" y="39"/>
                  </a:cubicBezTo>
                  <a:cubicBezTo>
                    <a:pt x="186" y="39"/>
                    <a:pt x="188" y="38"/>
                    <a:pt x="189" y="38"/>
                  </a:cubicBezTo>
                  <a:cubicBezTo>
                    <a:pt x="190" y="39"/>
                    <a:pt x="191" y="40"/>
                    <a:pt x="192" y="41"/>
                  </a:cubicBezTo>
                  <a:cubicBezTo>
                    <a:pt x="191" y="41"/>
                    <a:pt x="190" y="41"/>
                    <a:pt x="189" y="41"/>
                  </a:cubicBezTo>
                  <a:close/>
                  <a:moveTo>
                    <a:pt x="188" y="44"/>
                  </a:moveTo>
                  <a:cubicBezTo>
                    <a:pt x="189" y="45"/>
                    <a:pt x="190" y="46"/>
                    <a:pt x="191" y="47"/>
                  </a:cubicBezTo>
                  <a:cubicBezTo>
                    <a:pt x="190" y="47"/>
                    <a:pt x="189" y="47"/>
                    <a:pt x="188" y="48"/>
                  </a:cubicBezTo>
                  <a:cubicBezTo>
                    <a:pt x="187" y="47"/>
                    <a:pt x="186" y="46"/>
                    <a:pt x="185" y="46"/>
                  </a:cubicBezTo>
                  <a:cubicBezTo>
                    <a:pt x="186" y="45"/>
                    <a:pt x="187" y="45"/>
                    <a:pt x="188" y="44"/>
                  </a:cubicBezTo>
                  <a:close/>
                  <a:moveTo>
                    <a:pt x="186" y="48"/>
                  </a:moveTo>
                  <a:cubicBezTo>
                    <a:pt x="185" y="49"/>
                    <a:pt x="183" y="49"/>
                    <a:pt x="182" y="49"/>
                  </a:cubicBezTo>
                  <a:cubicBezTo>
                    <a:pt x="182" y="49"/>
                    <a:pt x="181" y="48"/>
                    <a:pt x="181" y="47"/>
                  </a:cubicBezTo>
                  <a:cubicBezTo>
                    <a:pt x="181" y="47"/>
                    <a:pt x="182" y="47"/>
                    <a:pt x="183" y="46"/>
                  </a:cubicBezTo>
                  <a:cubicBezTo>
                    <a:pt x="184" y="47"/>
                    <a:pt x="185" y="48"/>
                    <a:pt x="186" y="48"/>
                  </a:cubicBezTo>
                  <a:close/>
                  <a:moveTo>
                    <a:pt x="172" y="43"/>
                  </a:moveTo>
                  <a:cubicBezTo>
                    <a:pt x="176" y="42"/>
                    <a:pt x="180" y="41"/>
                    <a:pt x="183" y="40"/>
                  </a:cubicBezTo>
                  <a:cubicBezTo>
                    <a:pt x="183" y="40"/>
                    <a:pt x="184" y="40"/>
                    <a:pt x="184" y="40"/>
                  </a:cubicBezTo>
                  <a:cubicBezTo>
                    <a:pt x="184" y="40"/>
                    <a:pt x="184" y="40"/>
                    <a:pt x="184" y="40"/>
                  </a:cubicBezTo>
                  <a:cubicBezTo>
                    <a:pt x="180" y="41"/>
                    <a:pt x="176" y="42"/>
                    <a:pt x="172" y="43"/>
                  </a:cubicBezTo>
                  <a:close/>
                  <a:moveTo>
                    <a:pt x="159" y="44"/>
                  </a:moveTo>
                  <a:cubicBezTo>
                    <a:pt x="161" y="43"/>
                    <a:pt x="163" y="41"/>
                    <a:pt x="164" y="40"/>
                  </a:cubicBezTo>
                  <a:cubicBezTo>
                    <a:pt x="170" y="39"/>
                    <a:pt x="175" y="38"/>
                    <a:pt x="180" y="37"/>
                  </a:cubicBezTo>
                  <a:cubicBezTo>
                    <a:pt x="173" y="40"/>
                    <a:pt x="166" y="42"/>
                    <a:pt x="159" y="44"/>
                  </a:cubicBezTo>
                  <a:close/>
                  <a:moveTo>
                    <a:pt x="172" y="31"/>
                  </a:moveTo>
                  <a:cubicBezTo>
                    <a:pt x="171" y="31"/>
                    <a:pt x="171" y="31"/>
                    <a:pt x="170" y="31"/>
                  </a:cubicBezTo>
                  <a:cubicBezTo>
                    <a:pt x="169" y="31"/>
                    <a:pt x="168" y="31"/>
                    <a:pt x="167" y="30"/>
                  </a:cubicBezTo>
                  <a:cubicBezTo>
                    <a:pt x="167" y="30"/>
                    <a:pt x="167" y="30"/>
                    <a:pt x="166" y="29"/>
                  </a:cubicBezTo>
                  <a:cubicBezTo>
                    <a:pt x="166" y="29"/>
                    <a:pt x="165" y="29"/>
                    <a:pt x="164" y="28"/>
                  </a:cubicBezTo>
                  <a:cubicBezTo>
                    <a:pt x="164" y="28"/>
                    <a:pt x="164" y="28"/>
                    <a:pt x="164" y="28"/>
                  </a:cubicBezTo>
                  <a:cubicBezTo>
                    <a:pt x="167" y="29"/>
                    <a:pt x="170" y="30"/>
                    <a:pt x="173" y="31"/>
                  </a:cubicBezTo>
                  <a:cubicBezTo>
                    <a:pt x="173" y="31"/>
                    <a:pt x="173" y="31"/>
                    <a:pt x="172" y="31"/>
                  </a:cubicBezTo>
                  <a:close/>
                  <a:moveTo>
                    <a:pt x="166" y="36"/>
                  </a:moveTo>
                  <a:cubicBezTo>
                    <a:pt x="166" y="36"/>
                    <a:pt x="167" y="36"/>
                    <a:pt x="167" y="36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6" y="37"/>
                    <a:pt x="164" y="37"/>
                    <a:pt x="163" y="37"/>
                  </a:cubicBezTo>
                  <a:cubicBezTo>
                    <a:pt x="164" y="37"/>
                    <a:pt x="165" y="36"/>
                    <a:pt x="166" y="36"/>
                  </a:cubicBezTo>
                  <a:close/>
                  <a:moveTo>
                    <a:pt x="154" y="12"/>
                  </a:moveTo>
                  <a:cubicBezTo>
                    <a:pt x="154" y="12"/>
                    <a:pt x="154" y="12"/>
                    <a:pt x="154" y="12"/>
                  </a:cubicBezTo>
                  <a:cubicBezTo>
                    <a:pt x="153" y="11"/>
                    <a:pt x="153" y="11"/>
                    <a:pt x="152" y="11"/>
                  </a:cubicBezTo>
                  <a:cubicBezTo>
                    <a:pt x="153" y="11"/>
                    <a:pt x="155" y="11"/>
                    <a:pt x="156" y="12"/>
                  </a:cubicBezTo>
                  <a:cubicBezTo>
                    <a:pt x="157" y="12"/>
                    <a:pt x="159" y="13"/>
                    <a:pt x="160" y="14"/>
                  </a:cubicBezTo>
                  <a:cubicBezTo>
                    <a:pt x="158" y="13"/>
                    <a:pt x="156" y="13"/>
                    <a:pt x="154" y="12"/>
                  </a:cubicBezTo>
                  <a:close/>
                  <a:moveTo>
                    <a:pt x="154" y="6"/>
                  </a:moveTo>
                  <a:cubicBezTo>
                    <a:pt x="153" y="6"/>
                    <a:pt x="153" y="6"/>
                    <a:pt x="153" y="7"/>
                  </a:cubicBezTo>
                  <a:cubicBezTo>
                    <a:pt x="150" y="6"/>
                    <a:pt x="147" y="6"/>
                    <a:pt x="144" y="6"/>
                  </a:cubicBezTo>
                  <a:cubicBezTo>
                    <a:pt x="144" y="5"/>
                    <a:pt x="143" y="5"/>
                    <a:pt x="142" y="5"/>
                  </a:cubicBezTo>
                  <a:cubicBezTo>
                    <a:pt x="139" y="5"/>
                    <a:pt x="136" y="4"/>
                    <a:pt x="133" y="3"/>
                  </a:cubicBezTo>
                  <a:cubicBezTo>
                    <a:pt x="136" y="3"/>
                    <a:pt x="138" y="3"/>
                    <a:pt x="140" y="3"/>
                  </a:cubicBezTo>
                  <a:cubicBezTo>
                    <a:pt x="147" y="4"/>
                    <a:pt x="154" y="5"/>
                    <a:pt x="161" y="7"/>
                  </a:cubicBezTo>
                  <a:cubicBezTo>
                    <a:pt x="163" y="8"/>
                    <a:pt x="165" y="9"/>
                    <a:pt x="167" y="10"/>
                  </a:cubicBezTo>
                  <a:cubicBezTo>
                    <a:pt x="167" y="10"/>
                    <a:pt x="166" y="10"/>
                    <a:pt x="166" y="10"/>
                  </a:cubicBezTo>
                  <a:cubicBezTo>
                    <a:pt x="165" y="9"/>
                    <a:pt x="165" y="10"/>
                    <a:pt x="165" y="10"/>
                  </a:cubicBezTo>
                  <a:cubicBezTo>
                    <a:pt x="164" y="9"/>
                    <a:pt x="162" y="9"/>
                    <a:pt x="160" y="8"/>
                  </a:cubicBezTo>
                  <a:cubicBezTo>
                    <a:pt x="158" y="7"/>
                    <a:pt x="156" y="7"/>
                    <a:pt x="154" y="6"/>
                  </a:cubicBezTo>
                  <a:close/>
                  <a:moveTo>
                    <a:pt x="136" y="26"/>
                  </a:moveTo>
                  <a:cubicBezTo>
                    <a:pt x="135" y="26"/>
                    <a:pt x="135" y="26"/>
                    <a:pt x="135" y="27"/>
                  </a:cubicBezTo>
                  <a:cubicBezTo>
                    <a:pt x="134" y="26"/>
                    <a:pt x="133" y="26"/>
                    <a:pt x="132" y="26"/>
                  </a:cubicBezTo>
                  <a:cubicBezTo>
                    <a:pt x="133" y="26"/>
                    <a:pt x="135" y="26"/>
                    <a:pt x="136" y="26"/>
                  </a:cubicBezTo>
                  <a:close/>
                  <a:moveTo>
                    <a:pt x="135" y="28"/>
                  </a:moveTo>
                  <a:cubicBezTo>
                    <a:pt x="135" y="29"/>
                    <a:pt x="134" y="29"/>
                    <a:pt x="134" y="29"/>
                  </a:cubicBezTo>
                  <a:cubicBezTo>
                    <a:pt x="134" y="29"/>
                    <a:pt x="133" y="29"/>
                    <a:pt x="133" y="29"/>
                  </a:cubicBezTo>
                  <a:cubicBezTo>
                    <a:pt x="134" y="29"/>
                    <a:pt x="134" y="29"/>
                    <a:pt x="135" y="28"/>
                  </a:cubicBezTo>
                  <a:cubicBezTo>
                    <a:pt x="135" y="28"/>
                    <a:pt x="135" y="28"/>
                    <a:pt x="135" y="28"/>
                  </a:cubicBezTo>
                  <a:close/>
                  <a:moveTo>
                    <a:pt x="120" y="31"/>
                  </a:moveTo>
                  <a:cubicBezTo>
                    <a:pt x="120" y="31"/>
                    <a:pt x="119" y="31"/>
                    <a:pt x="118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9" y="31"/>
                    <a:pt x="120" y="31"/>
                    <a:pt x="121" y="31"/>
                  </a:cubicBezTo>
                  <a:cubicBezTo>
                    <a:pt x="121" y="31"/>
                    <a:pt x="121" y="31"/>
                    <a:pt x="120" y="31"/>
                  </a:cubicBezTo>
                  <a:close/>
                  <a:moveTo>
                    <a:pt x="118" y="29"/>
                  </a:moveTo>
                  <a:cubicBezTo>
                    <a:pt x="117" y="29"/>
                    <a:pt x="117" y="29"/>
                    <a:pt x="116" y="29"/>
                  </a:cubicBezTo>
                  <a:cubicBezTo>
                    <a:pt x="117" y="28"/>
                    <a:pt x="119" y="27"/>
                    <a:pt x="120" y="27"/>
                  </a:cubicBezTo>
                  <a:cubicBezTo>
                    <a:pt x="121" y="27"/>
                    <a:pt x="121" y="26"/>
                    <a:pt x="122" y="26"/>
                  </a:cubicBezTo>
                  <a:cubicBezTo>
                    <a:pt x="121" y="27"/>
                    <a:pt x="120" y="28"/>
                    <a:pt x="118" y="29"/>
                  </a:cubicBezTo>
                  <a:close/>
                  <a:moveTo>
                    <a:pt x="122" y="24"/>
                  </a:moveTo>
                  <a:cubicBezTo>
                    <a:pt x="120" y="24"/>
                    <a:pt x="119" y="24"/>
                    <a:pt x="118" y="24"/>
                  </a:cubicBezTo>
                  <a:cubicBezTo>
                    <a:pt x="118" y="24"/>
                    <a:pt x="118" y="23"/>
                    <a:pt x="119" y="23"/>
                  </a:cubicBezTo>
                  <a:cubicBezTo>
                    <a:pt x="120" y="24"/>
                    <a:pt x="121" y="24"/>
                    <a:pt x="122" y="24"/>
                  </a:cubicBezTo>
                  <a:cubicBezTo>
                    <a:pt x="122" y="24"/>
                    <a:pt x="122" y="24"/>
                    <a:pt x="122" y="24"/>
                  </a:cubicBezTo>
                  <a:close/>
                  <a:moveTo>
                    <a:pt x="117" y="16"/>
                  </a:moveTo>
                  <a:cubicBezTo>
                    <a:pt x="116" y="16"/>
                    <a:pt x="116" y="16"/>
                    <a:pt x="116" y="16"/>
                  </a:cubicBezTo>
                  <a:cubicBezTo>
                    <a:pt x="117" y="16"/>
                    <a:pt x="117" y="15"/>
                    <a:pt x="116" y="15"/>
                  </a:cubicBezTo>
                  <a:cubicBezTo>
                    <a:pt x="115" y="15"/>
                    <a:pt x="113" y="15"/>
                    <a:pt x="112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5"/>
                    <a:pt x="110" y="15"/>
                    <a:pt x="110" y="15"/>
                  </a:cubicBezTo>
                  <a:cubicBezTo>
                    <a:pt x="113" y="14"/>
                    <a:pt x="115" y="13"/>
                    <a:pt x="118" y="12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21" y="12"/>
                    <a:pt x="122" y="12"/>
                    <a:pt x="123" y="13"/>
                  </a:cubicBezTo>
                  <a:cubicBezTo>
                    <a:pt x="121" y="14"/>
                    <a:pt x="119" y="15"/>
                    <a:pt x="117" y="16"/>
                  </a:cubicBezTo>
                  <a:close/>
                  <a:moveTo>
                    <a:pt x="107" y="24"/>
                  </a:moveTo>
                  <a:cubicBezTo>
                    <a:pt x="108" y="24"/>
                    <a:pt x="109" y="24"/>
                    <a:pt x="110" y="24"/>
                  </a:cubicBezTo>
                  <a:cubicBezTo>
                    <a:pt x="109" y="25"/>
                    <a:pt x="108" y="25"/>
                    <a:pt x="107" y="25"/>
                  </a:cubicBezTo>
                  <a:cubicBezTo>
                    <a:pt x="107" y="25"/>
                    <a:pt x="106" y="25"/>
                    <a:pt x="105" y="25"/>
                  </a:cubicBezTo>
                  <a:cubicBezTo>
                    <a:pt x="106" y="25"/>
                    <a:pt x="107" y="24"/>
                    <a:pt x="107" y="24"/>
                  </a:cubicBezTo>
                  <a:close/>
                  <a:moveTo>
                    <a:pt x="100" y="22"/>
                  </a:moveTo>
                  <a:cubicBezTo>
                    <a:pt x="101" y="22"/>
                    <a:pt x="102" y="22"/>
                    <a:pt x="102" y="21"/>
                  </a:cubicBezTo>
                  <a:cubicBezTo>
                    <a:pt x="104" y="22"/>
                    <a:pt x="105" y="22"/>
                    <a:pt x="106" y="22"/>
                  </a:cubicBezTo>
                  <a:cubicBezTo>
                    <a:pt x="106" y="22"/>
                    <a:pt x="106" y="22"/>
                    <a:pt x="105" y="22"/>
                  </a:cubicBezTo>
                  <a:cubicBezTo>
                    <a:pt x="104" y="22"/>
                    <a:pt x="102" y="22"/>
                    <a:pt x="100" y="22"/>
                  </a:cubicBezTo>
                  <a:close/>
                  <a:moveTo>
                    <a:pt x="103" y="8"/>
                  </a:moveTo>
                  <a:cubicBezTo>
                    <a:pt x="104" y="7"/>
                    <a:pt x="104" y="7"/>
                    <a:pt x="105" y="7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5" y="7"/>
                    <a:pt x="104" y="7"/>
                    <a:pt x="103" y="8"/>
                  </a:cubicBezTo>
                  <a:close/>
                  <a:moveTo>
                    <a:pt x="104" y="17"/>
                  </a:moveTo>
                  <a:cubicBezTo>
                    <a:pt x="103" y="17"/>
                    <a:pt x="103" y="17"/>
                    <a:pt x="102" y="17"/>
                  </a:cubicBezTo>
                  <a:cubicBezTo>
                    <a:pt x="101" y="18"/>
                    <a:pt x="99" y="18"/>
                    <a:pt x="97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9" y="18"/>
                    <a:pt x="101" y="17"/>
                    <a:pt x="102" y="16"/>
                  </a:cubicBezTo>
                  <a:cubicBezTo>
                    <a:pt x="103" y="16"/>
                    <a:pt x="103" y="17"/>
                    <a:pt x="104" y="17"/>
                  </a:cubicBezTo>
                  <a:close/>
                  <a:moveTo>
                    <a:pt x="100" y="11"/>
                  </a:moveTo>
                  <a:cubicBezTo>
                    <a:pt x="99" y="12"/>
                    <a:pt x="98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8" y="11"/>
                    <a:pt x="98" y="11"/>
                  </a:cubicBezTo>
                  <a:cubicBezTo>
                    <a:pt x="99" y="11"/>
                    <a:pt x="100" y="11"/>
                    <a:pt x="102" y="11"/>
                  </a:cubicBezTo>
                  <a:cubicBezTo>
                    <a:pt x="101" y="11"/>
                    <a:pt x="101" y="11"/>
                    <a:pt x="100" y="11"/>
                  </a:cubicBezTo>
                  <a:close/>
                  <a:moveTo>
                    <a:pt x="102" y="24"/>
                  </a:moveTo>
                  <a:cubicBezTo>
                    <a:pt x="102" y="24"/>
                    <a:pt x="101" y="25"/>
                    <a:pt x="100" y="25"/>
                  </a:cubicBezTo>
                  <a:cubicBezTo>
                    <a:pt x="97" y="25"/>
                    <a:pt x="95" y="25"/>
                    <a:pt x="93" y="25"/>
                  </a:cubicBezTo>
                  <a:cubicBezTo>
                    <a:pt x="93" y="24"/>
                    <a:pt x="93" y="24"/>
                    <a:pt x="94" y="24"/>
                  </a:cubicBezTo>
                  <a:cubicBezTo>
                    <a:pt x="97" y="24"/>
                    <a:pt x="99" y="24"/>
                    <a:pt x="102" y="24"/>
                  </a:cubicBezTo>
                  <a:close/>
                  <a:moveTo>
                    <a:pt x="93" y="10"/>
                  </a:moveTo>
                  <a:cubicBezTo>
                    <a:pt x="93" y="10"/>
                    <a:pt x="93" y="11"/>
                    <a:pt x="92" y="11"/>
                  </a:cubicBezTo>
                  <a:cubicBezTo>
                    <a:pt x="91" y="11"/>
                    <a:pt x="89" y="12"/>
                    <a:pt x="88" y="12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6" y="13"/>
                    <a:pt x="86" y="14"/>
                    <a:pt x="85" y="14"/>
                  </a:cubicBezTo>
                  <a:cubicBezTo>
                    <a:pt x="87" y="12"/>
                    <a:pt x="90" y="11"/>
                    <a:pt x="93" y="10"/>
                  </a:cubicBezTo>
                  <a:cubicBezTo>
                    <a:pt x="94" y="9"/>
                    <a:pt x="95" y="9"/>
                    <a:pt x="96" y="9"/>
                  </a:cubicBezTo>
                  <a:cubicBezTo>
                    <a:pt x="95" y="9"/>
                    <a:pt x="94" y="10"/>
                    <a:pt x="93" y="10"/>
                  </a:cubicBezTo>
                  <a:close/>
                  <a:moveTo>
                    <a:pt x="92" y="8"/>
                  </a:moveTo>
                  <a:cubicBezTo>
                    <a:pt x="78" y="11"/>
                    <a:pt x="65" y="20"/>
                    <a:pt x="55" y="27"/>
                  </a:cubicBezTo>
                  <a:cubicBezTo>
                    <a:pt x="50" y="30"/>
                    <a:pt x="46" y="34"/>
                    <a:pt x="42" y="37"/>
                  </a:cubicBezTo>
                  <a:cubicBezTo>
                    <a:pt x="41" y="37"/>
                    <a:pt x="41" y="37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39" y="38"/>
                    <a:pt x="39" y="39"/>
                  </a:cubicBezTo>
                  <a:cubicBezTo>
                    <a:pt x="42" y="35"/>
                    <a:pt x="46" y="32"/>
                    <a:pt x="51" y="29"/>
                  </a:cubicBezTo>
                  <a:cubicBezTo>
                    <a:pt x="57" y="24"/>
                    <a:pt x="65" y="19"/>
                    <a:pt x="72" y="15"/>
                  </a:cubicBezTo>
                  <a:cubicBezTo>
                    <a:pt x="79" y="12"/>
                    <a:pt x="87" y="9"/>
                    <a:pt x="94" y="7"/>
                  </a:cubicBezTo>
                  <a:cubicBezTo>
                    <a:pt x="94" y="7"/>
                    <a:pt x="94" y="7"/>
                    <a:pt x="95" y="7"/>
                  </a:cubicBezTo>
                  <a:cubicBezTo>
                    <a:pt x="94" y="8"/>
                    <a:pt x="93" y="8"/>
                    <a:pt x="92" y="8"/>
                  </a:cubicBezTo>
                  <a:close/>
                  <a:moveTo>
                    <a:pt x="42" y="39"/>
                  </a:moveTo>
                  <a:cubicBezTo>
                    <a:pt x="42" y="39"/>
                    <a:pt x="42" y="39"/>
                    <a:pt x="42" y="39"/>
                  </a:cubicBezTo>
                  <a:cubicBezTo>
                    <a:pt x="44" y="38"/>
                    <a:pt x="47" y="37"/>
                    <a:pt x="49" y="36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8"/>
                    <a:pt x="48" y="38"/>
                    <a:pt x="48" y="39"/>
                  </a:cubicBezTo>
                  <a:cubicBezTo>
                    <a:pt x="47" y="40"/>
                    <a:pt x="46" y="40"/>
                    <a:pt x="45" y="41"/>
                  </a:cubicBezTo>
                  <a:cubicBezTo>
                    <a:pt x="46" y="40"/>
                    <a:pt x="47" y="39"/>
                    <a:pt x="49" y="38"/>
                  </a:cubicBezTo>
                  <a:cubicBezTo>
                    <a:pt x="49" y="37"/>
                    <a:pt x="48" y="36"/>
                    <a:pt x="48" y="37"/>
                  </a:cubicBezTo>
                  <a:cubicBezTo>
                    <a:pt x="46" y="39"/>
                    <a:pt x="44" y="40"/>
                    <a:pt x="42" y="42"/>
                  </a:cubicBezTo>
                  <a:cubicBezTo>
                    <a:pt x="42" y="42"/>
                    <a:pt x="41" y="42"/>
                    <a:pt x="41" y="42"/>
                  </a:cubicBezTo>
                  <a:cubicBezTo>
                    <a:pt x="41" y="43"/>
                    <a:pt x="40" y="43"/>
                    <a:pt x="40" y="44"/>
                  </a:cubicBezTo>
                  <a:cubicBezTo>
                    <a:pt x="40" y="44"/>
                    <a:pt x="40" y="44"/>
                    <a:pt x="39" y="44"/>
                  </a:cubicBezTo>
                  <a:cubicBezTo>
                    <a:pt x="40" y="43"/>
                    <a:pt x="41" y="41"/>
                    <a:pt x="42" y="39"/>
                  </a:cubicBezTo>
                  <a:close/>
                  <a:moveTo>
                    <a:pt x="41" y="46"/>
                  </a:moveTo>
                  <a:cubicBezTo>
                    <a:pt x="42" y="46"/>
                    <a:pt x="43" y="45"/>
                    <a:pt x="44" y="44"/>
                  </a:cubicBezTo>
                  <a:cubicBezTo>
                    <a:pt x="42" y="47"/>
                    <a:pt x="40" y="50"/>
                    <a:pt x="38" y="53"/>
                  </a:cubicBezTo>
                  <a:cubicBezTo>
                    <a:pt x="38" y="53"/>
                    <a:pt x="37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8" y="52"/>
                    <a:pt x="39" y="49"/>
                    <a:pt x="41" y="46"/>
                  </a:cubicBezTo>
                  <a:close/>
                  <a:moveTo>
                    <a:pt x="36" y="50"/>
                  </a:moveTo>
                  <a:cubicBezTo>
                    <a:pt x="36" y="50"/>
                    <a:pt x="36" y="50"/>
                    <a:pt x="37" y="49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2"/>
                    <a:pt x="35" y="54"/>
                    <a:pt x="34" y="57"/>
                  </a:cubicBezTo>
                  <a:cubicBezTo>
                    <a:pt x="33" y="57"/>
                    <a:pt x="32" y="58"/>
                    <a:pt x="31" y="59"/>
                  </a:cubicBezTo>
                  <a:cubicBezTo>
                    <a:pt x="33" y="56"/>
                    <a:pt x="34" y="53"/>
                    <a:pt x="36" y="50"/>
                  </a:cubicBezTo>
                  <a:close/>
                  <a:moveTo>
                    <a:pt x="35" y="46"/>
                  </a:moveTo>
                  <a:cubicBezTo>
                    <a:pt x="36" y="45"/>
                    <a:pt x="37" y="44"/>
                    <a:pt x="38" y="43"/>
                  </a:cubicBezTo>
                  <a:cubicBezTo>
                    <a:pt x="37" y="44"/>
                    <a:pt x="36" y="45"/>
                    <a:pt x="36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lose/>
                  <a:moveTo>
                    <a:pt x="32" y="55"/>
                  </a:moveTo>
                  <a:cubicBezTo>
                    <a:pt x="31" y="57"/>
                    <a:pt x="30" y="58"/>
                    <a:pt x="29" y="60"/>
                  </a:cubicBezTo>
                  <a:cubicBezTo>
                    <a:pt x="28" y="60"/>
                    <a:pt x="28" y="60"/>
                    <a:pt x="28" y="60"/>
                  </a:cubicBezTo>
                  <a:lnTo>
                    <a:pt x="32" y="55"/>
                  </a:lnTo>
                  <a:close/>
                  <a:moveTo>
                    <a:pt x="28" y="54"/>
                  </a:moveTo>
                  <a:cubicBezTo>
                    <a:pt x="30" y="51"/>
                    <a:pt x="32" y="49"/>
                    <a:pt x="34" y="47"/>
                  </a:cubicBezTo>
                  <a:cubicBezTo>
                    <a:pt x="33" y="48"/>
                    <a:pt x="32" y="50"/>
                    <a:pt x="31" y="51"/>
                  </a:cubicBezTo>
                  <a:cubicBezTo>
                    <a:pt x="30" y="52"/>
                    <a:pt x="29" y="53"/>
                    <a:pt x="28" y="54"/>
                  </a:cubicBezTo>
                  <a:close/>
                  <a:moveTo>
                    <a:pt x="31" y="79"/>
                  </a:moveTo>
                  <a:cubicBezTo>
                    <a:pt x="30" y="80"/>
                    <a:pt x="29" y="81"/>
                    <a:pt x="28" y="82"/>
                  </a:cubicBezTo>
                  <a:cubicBezTo>
                    <a:pt x="27" y="82"/>
                    <a:pt x="25" y="83"/>
                    <a:pt x="24" y="84"/>
                  </a:cubicBezTo>
                  <a:cubicBezTo>
                    <a:pt x="25" y="83"/>
                    <a:pt x="25" y="81"/>
                    <a:pt x="26" y="80"/>
                  </a:cubicBezTo>
                  <a:cubicBezTo>
                    <a:pt x="28" y="80"/>
                    <a:pt x="29" y="79"/>
                    <a:pt x="31" y="79"/>
                  </a:cubicBezTo>
                  <a:close/>
                  <a:moveTo>
                    <a:pt x="23" y="83"/>
                  </a:moveTo>
                  <a:cubicBezTo>
                    <a:pt x="22" y="83"/>
                    <a:pt x="22" y="83"/>
                    <a:pt x="22" y="83"/>
                  </a:cubicBezTo>
                  <a:cubicBezTo>
                    <a:pt x="22" y="82"/>
                    <a:pt x="23" y="81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1"/>
                    <a:pt x="23" y="82"/>
                    <a:pt x="23" y="83"/>
                  </a:cubicBezTo>
                  <a:close/>
                  <a:moveTo>
                    <a:pt x="22" y="98"/>
                  </a:moveTo>
                  <a:cubicBezTo>
                    <a:pt x="24" y="103"/>
                    <a:pt x="25" y="109"/>
                    <a:pt x="26" y="115"/>
                  </a:cubicBezTo>
                  <a:cubicBezTo>
                    <a:pt x="26" y="117"/>
                    <a:pt x="26" y="118"/>
                    <a:pt x="27" y="120"/>
                  </a:cubicBezTo>
                  <a:cubicBezTo>
                    <a:pt x="25" y="114"/>
                    <a:pt x="23" y="108"/>
                    <a:pt x="22" y="102"/>
                  </a:cubicBezTo>
                  <a:cubicBezTo>
                    <a:pt x="22" y="101"/>
                    <a:pt x="22" y="99"/>
                    <a:pt x="22" y="98"/>
                  </a:cubicBezTo>
                  <a:close/>
                  <a:moveTo>
                    <a:pt x="27" y="139"/>
                  </a:moveTo>
                  <a:cubicBezTo>
                    <a:pt x="27" y="139"/>
                    <a:pt x="27" y="139"/>
                    <a:pt x="27" y="139"/>
                  </a:cubicBezTo>
                  <a:cubicBezTo>
                    <a:pt x="26" y="140"/>
                    <a:pt x="27" y="140"/>
                    <a:pt x="27" y="140"/>
                  </a:cubicBezTo>
                  <a:cubicBezTo>
                    <a:pt x="27" y="141"/>
                    <a:pt x="27" y="141"/>
                    <a:pt x="27" y="141"/>
                  </a:cubicBezTo>
                  <a:cubicBezTo>
                    <a:pt x="25" y="137"/>
                    <a:pt x="24" y="133"/>
                    <a:pt x="23" y="129"/>
                  </a:cubicBezTo>
                  <a:cubicBezTo>
                    <a:pt x="23" y="127"/>
                    <a:pt x="23" y="125"/>
                    <a:pt x="23" y="123"/>
                  </a:cubicBezTo>
                  <a:cubicBezTo>
                    <a:pt x="22" y="121"/>
                    <a:pt x="22" y="118"/>
                    <a:pt x="22" y="115"/>
                  </a:cubicBezTo>
                  <a:cubicBezTo>
                    <a:pt x="24" y="123"/>
                    <a:pt x="25" y="131"/>
                    <a:pt x="27" y="139"/>
                  </a:cubicBezTo>
                  <a:close/>
                  <a:moveTo>
                    <a:pt x="25" y="156"/>
                  </a:moveTo>
                  <a:cubicBezTo>
                    <a:pt x="23" y="153"/>
                    <a:pt x="22" y="149"/>
                    <a:pt x="21" y="146"/>
                  </a:cubicBezTo>
                  <a:cubicBezTo>
                    <a:pt x="21" y="145"/>
                    <a:pt x="20" y="145"/>
                    <a:pt x="20" y="14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2" y="147"/>
                    <a:pt x="23" y="150"/>
                    <a:pt x="25" y="154"/>
                  </a:cubicBezTo>
                  <a:cubicBezTo>
                    <a:pt x="25" y="154"/>
                    <a:pt x="25" y="155"/>
                    <a:pt x="25" y="156"/>
                  </a:cubicBezTo>
                  <a:cubicBezTo>
                    <a:pt x="25" y="156"/>
                    <a:pt x="25" y="156"/>
                    <a:pt x="25" y="156"/>
                  </a:cubicBezTo>
                  <a:close/>
                  <a:moveTo>
                    <a:pt x="29" y="163"/>
                  </a:moveTo>
                  <a:cubicBezTo>
                    <a:pt x="30" y="164"/>
                    <a:pt x="30" y="165"/>
                    <a:pt x="30" y="167"/>
                  </a:cubicBezTo>
                  <a:cubicBezTo>
                    <a:pt x="29" y="164"/>
                    <a:pt x="29" y="162"/>
                    <a:pt x="28" y="160"/>
                  </a:cubicBezTo>
                  <a:cubicBezTo>
                    <a:pt x="28" y="161"/>
                    <a:pt x="29" y="162"/>
                    <a:pt x="29" y="163"/>
                  </a:cubicBezTo>
                  <a:close/>
                  <a:moveTo>
                    <a:pt x="29" y="148"/>
                  </a:moveTo>
                  <a:cubicBezTo>
                    <a:pt x="29" y="147"/>
                    <a:pt x="29" y="146"/>
                    <a:pt x="29" y="145"/>
                  </a:cubicBezTo>
                  <a:cubicBezTo>
                    <a:pt x="30" y="143"/>
                    <a:pt x="30" y="142"/>
                    <a:pt x="31" y="140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31" y="142"/>
                    <a:pt x="31" y="143"/>
                    <a:pt x="32" y="144"/>
                  </a:cubicBezTo>
                  <a:cubicBezTo>
                    <a:pt x="32" y="147"/>
                    <a:pt x="33" y="151"/>
                    <a:pt x="33" y="155"/>
                  </a:cubicBezTo>
                  <a:cubicBezTo>
                    <a:pt x="32" y="153"/>
                    <a:pt x="31" y="151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8"/>
                    <a:pt x="29" y="148"/>
                  </a:cubicBezTo>
                  <a:close/>
                  <a:moveTo>
                    <a:pt x="35" y="166"/>
                  </a:moveTo>
                  <a:cubicBezTo>
                    <a:pt x="36" y="168"/>
                    <a:pt x="36" y="169"/>
                    <a:pt x="36" y="171"/>
                  </a:cubicBezTo>
                  <a:cubicBezTo>
                    <a:pt x="35" y="166"/>
                    <a:pt x="33" y="161"/>
                    <a:pt x="30" y="156"/>
                  </a:cubicBezTo>
                  <a:cubicBezTo>
                    <a:pt x="30" y="156"/>
                    <a:pt x="30" y="155"/>
                    <a:pt x="30" y="155"/>
                  </a:cubicBezTo>
                  <a:cubicBezTo>
                    <a:pt x="32" y="159"/>
                    <a:pt x="33" y="162"/>
                    <a:pt x="35" y="166"/>
                  </a:cubicBezTo>
                  <a:close/>
                  <a:moveTo>
                    <a:pt x="38" y="182"/>
                  </a:moveTo>
                  <a:cubicBezTo>
                    <a:pt x="39" y="183"/>
                    <a:pt x="39" y="185"/>
                    <a:pt x="39" y="186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38" y="184"/>
                    <a:pt x="37" y="182"/>
                    <a:pt x="35" y="180"/>
                  </a:cubicBezTo>
                  <a:cubicBezTo>
                    <a:pt x="34" y="178"/>
                    <a:pt x="33" y="175"/>
                    <a:pt x="32" y="173"/>
                  </a:cubicBezTo>
                  <a:cubicBezTo>
                    <a:pt x="32" y="171"/>
                    <a:pt x="32" y="170"/>
                    <a:pt x="31" y="168"/>
                  </a:cubicBezTo>
                  <a:cubicBezTo>
                    <a:pt x="34" y="173"/>
                    <a:pt x="36" y="177"/>
                    <a:pt x="38" y="182"/>
                  </a:cubicBezTo>
                  <a:close/>
                  <a:moveTo>
                    <a:pt x="32" y="177"/>
                  </a:moveTo>
                  <a:cubicBezTo>
                    <a:pt x="32" y="177"/>
                    <a:pt x="32" y="178"/>
                    <a:pt x="32" y="178"/>
                  </a:cubicBezTo>
                  <a:cubicBezTo>
                    <a:pt x="34" y="182"/>
                    <a:pt x="37" y="186"/>
                    <a:pt x="39" y="190"/>
                  </a:cubicBezTo>
                  <a:cubicBezTo>
                    <a:pt x="39" y="190"/>
                    <a:pt x="39" y="190"/>
                    <a:pt x="39" y="191"/>
                  </a:cubicBezTo>
                  <a:cubicBezTo>
                    <a:pt x="36" y="188"/>
                    <a:pt x="34" y="185"/>
                    <a:pt x="32" y="183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2" y="182"/>
                    <a:pt x="32" y="181"/>
                  </a:cubicBezTo>
                  <a:cubicBezTo>
                    <a:pt x="32" y="180"/>
                    <a:pt x="32" y="179"/>
                    <a:pt x="32" y="177"/>
                  </a:cubicBezTo>
                  <a:close/>
                  <a:moveTo>
                    <a:pt x="38" y="192"/>
                  </a:moveTo>
                  <a:cubicBezTo>
                    <a:pt x="38" y="192"/>
                    <a:pt x="38" y="193"/>
                    <a:pt x="38" y="193"/>
                  </a:cubicBezTo>
                  <a:cubicBezTo>
                    <a:pt x="38" y="192"/>
                    <a:pt x="37" y="192"/>
                    <a:pt x="37" y="192"/>
                  </a:cubicBezTo>
                  <a:cubicBezTo>
                    <a:pt x="36" y="190"/>
                    <a:pt x="36" y="189"/>
                    <a:pt x="35" y="188"/>
                  </a:cubicBezTo>
                  <a:cubicBezTo>
                    <a:pt x="36" y="189"/>
                    <a:pt x="37" y="191"/>
                    <a:pt x="38" y="192"/>
                  </a:cubicBezTo>
                  <a:close/>
                  <a:moveTo>
                    <a:pt x="39" y="197"/>
                  </a:moveTo>
                  <a:cubicBezTo>
                    <a:pt x="39" y="196"/>
                    <a:pt x="39" y="196"/>
                    <a:pt x="38" y="196"/>
                  </a:cubicBezTo>
                  <a:cubicBezTo>
                    <a:pt x="39" y="196"/>
                    <a:pt x="39" y="196"/>
                    <a:pt x="39" y="196"/>
                  </a:cubicBezTo>
                  <a:cubicBezTo>
                    <a:pt x="41" y="199"/>
                    <a:pt x="44" y="202"/>
                    <a:pt x="48" y="204"/>
                  </a:cubicBezTo>
                  <a:cubicBezTo>
                    <a:pt x="48" y="204"/>
                    <a:pt x="49" y="204"/>
                    <a:pt x="49" y="203"/>
                  </a:cubicBezTo>
                  <a:cubicBezTo>
                    <a:pt x="49" y="204"/>
                    <a:pt x="50" y="205"/>
                    <a:pt x="50" y="205"/>
                  </a:cubicBezTo>
                  <a:cubicBezTo>
                    <a:pt x="50" y="205"/>
                    <a:pt x="49" y="205"/>
                    <a:pt x="49" y="204"/>
                  </a:cubicBezTo>
                  <a:cubicBezTo>
                    <a:pt x="48" y="204"/>
                    <a:pt x="48" y="205"/>
                    <a:pt x="48" y="206"/>
                  </a:cubicBezTo>
                  <a:cubicBezTo>
                    <a:pt x="50" y="207"/>
                    <a:pt x="52" y="208"/>
                    <a:pt x="54" y="209"/>
                  </a:cubicBezTo>
                  <a:cubicBezTo>
                    <a:pt x="54" y="210"/>
                    <a:pt x="55" y="211"/>
                    <a:pt x="56" y="212"/>
                  </a:cubicBezTo>
                  <a:cubicBezTo>
                    <a:pt x="54" y="210"/>
                    <a:pt x="51" y="209"/>
                    <a:pt x="49" y="208"/>
                  </a:cubicBezTo>
                  <a:cubicBezTo>
                    <a:pt x="46" y="205"/>
                    <a:pt x="42" y="201"/>
                    <a:pt x="39" y="197"/>
                  </a:cubicBezTo>
                  <a:close/>
                  <a:moveTo>
                    <a:pt x="51" y="212"/>
                  </a:moveTo>
                  <a:cubicBezTo>
                    <a:pt x="52" y="214"/>
                    <a:pt x="54" y="216"/>
                    <a:pt x="56" y="218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55" y="217"/>
                    <a:pt x="54" y="216"/>
                    <a:pt x="52" y="215"/>
                  </a:cubicBezTo>
                  <a:cubicBezTo>
                    <a:pt x="51" y="214"/>
                    <a:pt x="50" y="212"/>
                    <a:pt x="49" y="210"/>
                  </a:cubicBezTo>
                  <a:cubicBezTo>
                    <a:pt x="49" y="211"/>
                    <a:pt x="50" y="211"/>
                    <a:pt x="51" y="212"/>
                  </a:cubicBezTo>
                  <a:close/>
                  <a:moveTo>
                    <a:pt x="54" y="220"/>
                  </a:moveTo>
                  <a:cubicBezTo>
                    <a:pt x="55" y="221"/>
                    <a:pt x="56" y="222"/>
                    <a:pt x="57" y="223"/>
                  </a:cubicBezTo>
                  <a:cubicBezTo>
                    <a:pt x="56" y="222"/>
                    <a:pt x="55" y="222"/>
                    <a:pt x="54" y="221"/>
                  </a:cubicBezTo>
                  <a:cubicBezTo>
                    <a:pt x="53" y="220"/>
                    <a:pt x="52" y="220"/>
                    <a:pt x="52" y="219"/>
                  </a:cubicBezTo>
                  <a:cubicBezTo>
                    <a:pt x="52" y="219"/>
                    <a:pt x="52" y="219"/>
                    <a:pt x="52" y="219"/>
                  </a:cubicBezTo>
                  <a:cubicBezTo>
                    <a:pt x="52" y="219"/>
                    <a:pt x="53" y="220"/>
                    <a:pt x="53" y="220"/>
                  </a:cubicBezTo>
                  <a:cubicBezTo>
                    <a:pt x="54" y="220"/>
                    <a:pt x="54" y="220"/>
                    <a:pt x="54" y="220"/>
                  </a:cubicBezTo>
                  <a:close/>
                  <a:moveTo>
                    <a:pt x="53" y="222"/>
                  </a:moveTo>
                  <a:cubicBezTo>
                    <a:pt x="53" y="223"/>
                    <a:pt x="54" y="223"/>
                    <a:pt x="54" y="223"/>
                  </a:cubicBezTo>
                  <a:cubicBezTo>
                    <a:pt x="53" y="223"/>
                    <a:pt x="52" y="222"/>
                    <a:pt x="51" y="221"/>
                  </a:cubicBezTo>
                  <a:cubicBezTo>
                    <a:pt x="51" y="221"/>
                    <a:pt x="51" y="221"/>
                    <a:pt x="51" y="220"/>
                  </a:cubicBezTo>
                  <a:cubicBezTo>
                    <a:pt x="51" y="221"/>
                    <a:pt x="52" y="222"/>
                    <a:pt x="53" y="222"/>
                  </a:cubicBezTo>
                  <a:close/>
                  <a:moveTo>
                    <a:pt x="56" y="228"/>
                  </a:moveTo>
                  <a:cubicBezTo>
                    <a:pt x="57" y="228"/>
                    <a:pt x="57" y="228"/>
                    <a:pt x="57" y="228"/>
                  </a:cubicBezTo>
                  <a:cubicBezTo>
                    <a:pt x="57" y="228"/>
                    <a:pt x="57" y="228"/>
                    <a:pt x="57" y="228"/>
                  </a:cubicBezTo>
                  <a:cubicBezTo>
                    <a:pt x="55" y="227"/>
                    <a:pt x="54" y="226"/>
                    <a:pt x="52" y="225"/>
                  </a:cubicBezTo>
                  <a:cubicBezTo>
                    <a:pt x="54" y="226"/>
                    <a:pt x="55" y="227"/>
                    <a:pt x="56" y="228"/>
                  </a:cubicBezTo>
                  <a:close/>
                  <a:moveTo>
                    <a:pt x="55" y="218"/>
                  </a:moveTo>
                  <a:cubicBezTo>
                    <a:pt x="55" y="218"/>
                    <a:pt x="55" y="218"/>
                    <a:pt x="55" y="218"/>
                  </a:cubicBezTo>
                  <a:cubicBezTo>
                    <a:pt x="57" y="219"/>
                    <a:pt x="58" y="220"/>
                    <a:pt x="60" y="221"/>
                  </a:cubicBezTo>
                  <a:cubicBezTo>
                    <a:pt x="63" y="224"/>
                    <a:pt x="66" y="227"/>
                    <a:pt x="69" y="230"/>
                  </a:cubicBezTo>
                  <a:cubicBezTo>
                    <a:pt x="69" y="230"/>
                    <a:pt x="68" y="230"/>
                    <a:pt x="67" y="229"/>
                  </a:cubicBezTo>
                  <a:cubicBezTo>
                    <a:pt x="65" y="228"/>
                    <a:pt x="62" y="226"/>
                    <a:pt x="60" y="225"/>
                  </a:cubicBezTo>
                  <a:cubicBezTo>
                    <a:pt x="58" y="223"/>
                    <a:pt x="56" y="220"/>
                    <a:pt x="55" y="218"/>
                  </a:cubicBezTo>
                  <a:close/>
                  <a:moveTo>
                    <a:pt x="68" y="227"/>
                  </a:moveTo>
                  <a:cubicBezTo>
                    <a:pt x="68" y="227"/>
                    <a:pt x="68" y="227"/>
                    <a:pt x="68" y="227"/>
                  </a:cubicBezTo>
                  <a:cubicBezTo>
                    <a:pt x="67" y="226"/>
                    <a:pt x="66" y="225"/>
                    <a:pt x="65" y="224"/>
                  </a:cubicBezTo>
                  <a:cubicBezTo>
                    <a:pt x="66" y="225"/>
                    <a:pt x="67" y="226"/>
                    <a:pt x="69" y="226"/>
                  </a:cubicBezTo>
                  <a:cubicBezTo>
                    <a:pt x="69" y="227"/>
                    <a:pt x="70" y="227"/>
                    <a:pt x="70" y="228"/>
                  </a:cubicBezTo>
                  <a:cubicBezTo>
                    <a:pt x="69" y="228"/>
                    <a:pt x="69" y="228"/>
                    <a:pt x="68" y="227"/>
                  </a:cubicBezTo>
                  <a:close/>
                  <a:moveTo>
                    <a:pt x="60" y="220"/>
                  </a:moveTo>
                  <a:cubicBezTo>
                    <a:pt x="59" y="218"/>
                    <a:pt x="57" y="216"/>
                    <a:pt x="55" y="215"/>
                  </a:cubicBezTo>
                  <a:cubicBezTo>
                    <a:pt x="58" y="216"/>
                    <a:pt x="60" y="218"/>
                    <a:pt x="63" y="219"/>
                  </a:cubicBezTo>
                  <a:cubicBezTo>
                    <a:pt x="64" y="221"/>
                    <a:pt x="65" y="222"/>
                    <a:pt x="66" y="223"/>
                  </a:cubicBezTo>
                  <a:cubicBezTo>
                    <a:pt x="64" y="222"/>
                    <a:pt x="62" y="221"/>
                    <a:pt x="60" y="220"/>
                  </a:cubicBezTo>
                  <a:close/>
                  <a:moveTo>
                    <a:pt x="62" y="216"/>
                  </a:moveTo>
                  <a:cubicBezTo>
                    <a:pt x="66" y="219"/>
                    <a:pt x="71" y="222"/>
                    <a:pt x="75" y="225"/>
                  </a:cubicBezTo>
                  <a:cubicBezTo>
                    <a:pt x="71" y="222"/>
                    <a:pt x="67" y="220"/>
                    <a:pt x="63" y="218"/>
                  </a:cubicBezTo>
                  <a:cubicBezTo>
                    <a:pt x="63" y="217"/>
                    <a:pt x="62" y="217"/>
                    <a:pt x="62" y="216"/>
                  </a:cubicBezTo>
                  <a:close/>
                  <a:moveTo>
                    <a:pt x="74" y="221"/>
                  </a:moveTo>
                  <a:cubicBezTo>
                    <a:pt x="73" y="220"/>
                    <a:pt x="73" y="220"/>
                    <a:pt x="72" y="219"/>
                  </a:cubicBezTo>
                  <a:cubicBezTo>
                    <a:pt x="75" y="221"/>
                    <a:pt x="77" y="223"/>
                    <a:pt x="80" y="225"/>
                  </a:cubicBezTo>
                  <a:cubicBezTo>
                    <a:pt x="80" y="225"/>
                    <a:pt x="80" y="225"/>
                    <a:pt x="80" y="225"/>
                  </a:cubicBezTo>
                  <a:cubicBezTo>
                    <a:pt x="78" y="224"/>
                    <a:pt x="76" y="222"/>
                    <a:pt x="74" y="221"/>
                  </a:cubicBezTo>
                  <a:close/>
                  <a:moveTo>
                    <a:pt x="68" y="215"/>
                  </a:moveTo>
                  <a:cubicBezTo>
                    <a:pt x="66" y="214"/>
                    <a:pt x="65" y="213"/>
                    <a:pt x="64" y="211"/>
                  </a:cubicBezTo>
                  <a:cubicBezTo>
                    <a:pt x="65" y="212"/>
                    <a:pt x="67" y="212"/>
                    <a:pt x="68" y="213"/>
                  </a:cubicBezTo>
                  <a:cubicBezTo>
                    <a:pt x="69" y="213"/>
                    <a:pt x="69" y="214"/>
                    <a:pt x="70" y="214"/>
                  </a:cubicBezTo>
                  <a:cubicBezTo>
                    <a:pt x="70" y="214"/>
                    <a:pt x="70" y="215"/>
                    <a:pt x="69" y="215"/>
                  </a:cubicBezTo>
                  <a:cubicBezTo>
                    <a:pt x="69" y="216"/>
                    <a:pt x="70" y="216"/>
                    <a:pt x="71" y="216"/>
                  </a:cubicBezTo>
                  <a:cubicBezTo>
                    <a:pt x="71" y="215"/>
                    <a:pt x="72" y="215"/>
                    <a:pt x="73" y="215"/>
                  </a:cubicBezTo>
                  <a:cubicBezTo>
                    <a:pt x="74" y="215"/>
                    <a:pt x="75" y="215"/>
                    <a:pt x="75" y="216"/>
                  </a:cubicBezTo>
                  <a:cubicBezTo>
                    <a:pt x="77" y="218"/>
                    <a:pt x="78" y="220"/>
                    <a:pt x="79" y="222"/>
                  </a:cubicBezTo>
                  <a:cubicBezTo>
                    <a:pt x="75" y="220"/>
                    <a:pt x="71" y="217"/>
                    <a:pt x="68" y="215"/>
                  </a:cubicBezTo>
                  <a:close/>
                  <a:moveTo>
                    <a:pt x="76" y="204"/>
                  </a:moveTo>
                  <a:cubicBezTo>
                    <a:pt x="75" y="203"/>
                    <a:pt x="74" y="202"/>
                    <a:pt x="73" y="202"/>
                  </a:cubicBezTo>
                  <a:cubicBezTo>
                    <a:pt x="73" y="202"/>
                    <a:pt x="73" y="202"/>
                    <a:pt x="73" y="202"/>
                  </a:cubicBezTo>
                  <a:cubicBezTo>
                    <a:pt x="74" y="202"/>
                    <a:pt x="75" y="203"/>
                    <a:pt x="76" y="203"/>
                  </a:cubicBezTo>
                  <a:cubicBezTo>
                    <a:pt x="76" y="203"/>
                    <a:pt x="76" y="204"/>
                    <a:pt x="76" y="204"/>
                  </a:cubicBezTo>
                  <a:close/>
                  <a:moveTo>
                    <a:pt x="74" y="200"/>
                  </a:moveTo>
                  <a:cubicBezTo>
                    <a:pt x="74" y="200"/>
                    <a:pt x="74" y="200"/>
                    <a:pt x="74" y="200"/>
                  </a:cubicBezTo>
                  <a:cubicBezTo>
                    <a:pt x="74" y="200"/>
                    <a:pt x="74" y="199"/>
                    <a:pt x="74" y="199"/>
                  </a:cubicBezTo>
                  <a:cubicBezTo>
                    <a:pt x="75" y="200"/>
                    <a:pt x="76" y="201"/>
                    <a:pt x="77" y="202"/>
                  </a:cubicBezTo>
                  <a:cubicBezTo>
                    <a:pt x="77" y="202"/>
                    <a:pt x="77" y="202"/>
                    <a:pt x="77" y="202"/>
                  </a:cubicBezTo>
                  <a:cubicBezTo>
                    <a:pt x="76" y="201"/>
                    <a:pt x="75" y="201"/>
                    <a:pt x="74" y="200"/>
                  </a:cubicBezTo>
                  <a:close/>
                  <a:moveTo>
                    <a:pt x="75" y="199"/>
                  </a:moveTo>
                  <a:cubicBezTo>
                    <a:pt x="75" y="199"/>
                    <a:pt x="76" y="199"/>
                    <a:pt x="76" y="199"/>
                  </a:cubicBezTo>
                  <a:cubicBezTo>
                    <a:pt x="76" y="199"/>
                    <a:pt x="77" y="200"/>
                    <a:pt x="78" y="200"/>
                  </a:cubicBezTo>
                  <a:cubicBezTo>
                    <a:pt x="78" y="200"/>
                    <a:pt x="78" y="201"/>
                    <a:pt x="78" y="201"/>
                  </a:cubicBezTo>
                  <a:cubicBezTo>
                    <a:pt x="77" y="200"/>
                    <a:pt x="76" y="199"/>
                    <a:pt x="75" y="199"/>
                  </a:cubicBezTo>
                  <a:close/>
                  <a:moveTo>
                    <a:pt x="78" y="208"/>
                  </a:moveTo>
                  <a:cubicBezTo>
                    <a:pt x="78" y="208"/>
                    <a:pt x="79" y="208"/>
                    <a:pt x="79" y="208"/>
                  </a:cubicBezTo>
                  <a:cubicBezTo>
                    <a:pt x="79" y="208"/>
                    <a:pt x="78" y="209"/>
                    <a:pt x="78" y="209"/>
                  </a:cubicBezTo>
                  <a:cubicBezTo>
                    <a:pt x="78" y="209"/>
                    <a:pt x="78" y="208"/>
                    <a:pt x="77" y="208"/>
                  </a:cubicBezTo>
                  <a:cubicBezTo>
                    <a:pt x="78" y="208"/>
                    <a:pt x="78" y="208"/>
                    <a:pt x="78" y="208"/>
                  </a:cubicBezTo>
                  <a:close/>
                  <a:moveTo>
                    <a:pt x="78" y="206"/>
                  </a:moveTo>
                  <a:cubicBezTo>
                    <a:pt x="78" y="206"/>
                    <a:pt x="78" y="206"/>
                    <a:pt x="78" y="205"/>
                  </a:cubicBezTo>
                  <a:cubicBezTo>
                    <a:pt x="78" y="205"/>
                    <a:pt x="78" y="205"/>
                    <a:pt x="79" y="204"/>
                  </a:cubicBezTo>
                  <a:cubicBezTo>
                    <a:pt x="79" y="204"/>
                    <a:pt x="79" y="204"/>
                    <a:pt x="79" y="204"/>
                  </a:cubicBezTo>
                  <a:cubicBezTo>
                    <a:pt x="79" y="205"/>
                    <a:pt x="79" y="205"/>
                    <a:pt x="79" y="205"/>
                  </a:cubicBezTo>
                  <a:cubicBezTo>
                    <a:pt x="79" y="205"/>
                    <a:pt x="78" y="205"/>
                    <a:pt x="78" y="206"/>
                  </a:cubicBezTo>
                  <a:close/>
                  <a:moveTo>
                    <a:pt x="79" y="197"/>
                  </a:moveTo>
                  <a:cubicBezTo>
                    <a:pt x="79" y="196"/>
                    <a:pt x="80" y="196"/>
                    <a:pt x="80" y="19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81" y="197"/>
                    <a:pt x="80" y="197"/>
                    <a:pt x="80" y="197"/>
                  </a:cubicBezTo>
                  <a:lnTo>
                    <a:pt x="79" y="197"/>
                  </a:lnTo>
                  <a:close/>
                  <a:moveTo>
                    <a:pt x="80" y="206"/>
                  </a:moveTo>
                  <a:cubicBezTo>
                    <a:pt x="81" y="206"/>
                    <a:pt x="81" y="206"/>
                    <a:pt x="81" y="206"/>
                  </a:cubicBezTo>
                  <a:cubicBezTo>
                    <a:pt x="81" y="207"/>
                    <a:pt x="81" y="207"/>
                    <a:pt x="81" y="207"/>
                  </a:cubicBezTo>
                  <a:cubicBezTo>
                    <a:pt x="81" y="207"/>
                    <a:pt x="80" y="207"/>
                    <a:pt x="80" y="207"/>
                  </a:cubicBezTo>
                  <a:cubicBezTo>
                    <a:pt x="80" y="207"/>
                    <a:pt x="80" y="207"/>
                    <a:pt x="80" y="207"/>
                  </a:cubicBezTo>
                  <a:cubicBezTo>
                    <a:pt x="80" y="207"/>
                    <a:pt x="80" y="206"/>
                    <a:pt x="80" y="206"/>
                  </a:cubicBezTo>
                  <a:close/>
                  <a:moveTo>
                    <a:pt x="80" y="209"/>
                  </a:moveTo>
                  <a:cubicBezTo>
                    <a:pt x="82" y="210"/>
                    <a:pt x="83" y="211"/>
                    <a:pt x="85" y="212"/>
                  </a:cubicBezTo>
                  <a:cubicBezTo>
                    <a:pt x="85" y="212"/>
                    <a:pt x="84" y="212"/>
                    <a:pt x="84" y="212"/>
                  </a:cubicBezTo>
                  <a:cubicBezTo>
                    <a:pt x="83" y="211"/>
                    <a:pt x="81" y="210"/>
                    <a:pt x="80" y="210"/>
                  </a:cubicBezTo>
                  <a:cubicBezTo>
                    <a:pt x="80" y="209"/>
                    <a:pt x="80" y="209"/>
                    <a:pt x="80" y="209"/>
                  </a:cubicBezTo>
                  <a:close/>
                  <a:moveTo>
                    <a:pt x="82" y="208"/>
                  </a:moveTo>
                  <a:cubicBezTo>
                    <a:pt x="82" y="208"/>
                    <a:pt x="82" y="208"/>
                    <a:pt x="83" y="208"/>
                  </a:cubicBezTo>
                  <a:cubicBezTo>
                    <a:pt x="84" y="208"/>
                    <a:pt x="85" y="209"/>
                    <a:pt x="86" y="210"/>
                  </a:cubicBezTo>
                  <a:cubicBezTo>
                    <a:pt x="86" y="210"/>
                    <a:pt x="86" y="210"/>
                    <a:pt x="85" y="211"/>
                  </a:cubicBezTo>
                  <a:cubicBezTo>
                    <a:pt x="84" y="210"/>
                    <a:pt x="83" y="209"/>
                    <a:pt x="82" y="208"/>
                  </a:cubicBezTo>
                  <a:close/>
                  <a:moveTo>
                    <a:pt x="85" y="214"/>
                  </a:moveTo>
                  <a:cubicBezTo>
                    <a:pt x="88" y="216"/>
                    <a:pt x="91" y="217"/>
                    <a:pt x="94" y="219"/>
                  </a:cubicBezTo>
                  <a:cubicBezTo>
                    <a:pt x="93" y="218"/>
                    <a:pt x="91" y="218"/>
                    <a:pt x="89" y="217"/>
                  </a:cubicBezTo>
                  <a:cubicBezTo>
                    <a:pt x="88" y="216"/>
                    <a:pt x="86" y="215"/>
                    <a:pt x="85" y="214"/>
                  </a:cubicBezTo>
                  <a:cubicBezTo>
                    <a:pt x="85" y="214"/>
                    <a:pt x="85" y="214"/>
                    <a:pt x="85" y="214"/>
                  </a:cubicBezTo>
                  <a:close/>
                  <a:moveTo>
                    <a:pt x="95" y="221"/>
                  </a:moveTo>
                  <a:cubicBezTo>
                    <a:pt x="95" y="221"/>
                    <a:pt x="95" y="221"/>
                    <a:pt x="95" y="221"/>
                  </a:cubicBezTo>
                  <a:cubicBezTo>
                    <a:pt x="95" y="221"/>
                    <a:pt x="94" y="221"/>
                    <a:pt x="94" y="221"/>
                  </a:cubicBezTo>
                  <a:cubicBezTo>
                    <a:pt x="94" y="221"/>
                    <a:pt x="93" y="220"/>
                    <a:pt x="93" y="220"/>
                  </a:cubicBezTo>
                  <a:cubicBezTo>
                    <a:pt x="94" y="220"/>
                    <a:pt x="94" y="220"/>
                    <a:pt x="95" y="221"/>
                  </a:cubicBezTo>
                  <a:close/>
                  <a:moveTo>
                    <a:pt x="93" y="216"/>
                  </a:moveTo>
                  <a:cubicBezTo>
                    <a:pt x="94" y="215"/>
                    <a:pt x="94" y="215"/>
                    <a:pt x="94" y="215"/>
                  </a:cubicBezTo>
                  <a:cubicBezTo>
                    <a:pt x="95" y="216"/>
                    <a:pt x="96" y="216"/>
                    <a:pt x="97" y="217"/>
                  </a:cubicBezTo>
                  <a:cubicBezTo>
                    <a:pt x="96" y="217"/>
                    <a:pt x="97" y="218"/>
                    <a:pt x="97" y="218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6" y="217"/>
                    <a:pt x="95" y="216"/>
                    <a:pt x="93" y="216"/>
                  </a:cubicBezTo>
                  <a:close/>
                  <a:moveTo>
                    <a:pt x="98" y="222"/>
                  </a:moveTo>
                  <a:cubicBezTo>
                    <a:pt x="99" y="222"/>
                    <a:pt x="99" y="222"/>
                    <a:pt x="100" y="222"/>
                  </a:cubicBezTo>
                  <a:cubicBezTo>
                    <a:pt x="100" y="222"/>
                    <a:pt x="100" y="222"/>
                    <a:pt x="99" y="223"/>
                  </a:cubicBezTo>
                  <a:cubicBezTo>
                    <a:pt x="99" y="223"/>
                    <a:pt x="99" y="223"/>
                    <a:pt x="99" y="223"/>
                  </a:cubicBezTo>
                  <a:cubicBezTo>
                    <a:pt x="99" y="223"/>
                    <a:pt x="98" y="223"/>
                    <a:pt x="97" y="222"/>
                  </a:cubicBezTo>
                  <a:cubicBezTo>
                    <a:pt x="97" y="222"/>
                    <a:pt x="98" y="222"/>
                    <a:pt x="98" y="222"/>
                  </a:cubicBezTo>
                  <a:close/>
                  <a:moveTo>
                    <a:pt x="106" y="235"/>
                  </a:moveTo>
                  <a:cubicBezTo>
                    <a:pt x="106" y="236"/>
                    <a:pt x="106" y="236"/>
                    <a:pt x="107" y="236"/>
                  </a:cubicBezTo>
                  <a:cubicBezTo>
                    <a:pt x="108" y="236"/>
                    <a:pt x="109" y="237"/>
                    <a:pt x="110" y="237"/>
                  </a:cubicBezTo>
                  <a:cubicBezTo>
                    <a:pt x="111" y="238"/>
                    <a:pt x="111" y="238"/>
                    <a:pt x="111" y="238"/>
                  </a:cubicBezTo>
                  <a:cubicBezTo>
                    <a:pt x="109" y="238"/>
                    <a:pt x="107" y="237"/>
                    <a:pt x="106" y="235"/>
                  </a:cubicBezTo>
                  <a:close/>
                  <a:moveTo>
                    <a:pt x="110" y="234"/>
                  </a:moveTo>
                  <a:cubicBezTo>
                    <a:pt x="111" y="234"/>
                    <a:pt x="111" y="234"/>
                    <a:pt x="112" y="234"/>
                  </a:cubicBezTo>
                  <a:cubicBezTo>
                    <a:pt x="113" y="235"/>
                    <a:pt x="113" y="235"/>
                    <a:pt x="114" y="235"/>
                  </a:cubicBezTo>
                  <a:cubicBezTo>
                    <a:pt x="114" y="236"/>
                    <a:pt x="114" y="236"/>
                    <a:pt x="113" y="236"/>
                  </a:cubicBezTo>
                  <a:cubicBezTo>
                    <a:pt x="112" y="235"/>
                    <a:pt x="111" y="235"/>
                    <a:pt x="110" y="234"/>
                  </a:cubicBezTo>
                  <a:close/>
                  <a:moveTo>
                    <a:pt x="114" y="231"/>
                  </a:moveTo>
                  <a:cubicBezTo>
                    <a:pt x="113" y="231"/>
                    <a:pt x="113" y="230"/>
                    <a:pt x="113" y="230"/>
                  </a:cubicBezTo>
                  <a:cubicBezTo>
                    <a:pt x="113" y="230"/>
                    <a:pt x="114" y="230"/>
                    <a:pt x="114" y="230"/>
                  </a:cubicBezTo>
                  <a:cubicBezTo>
                    <a:pt x="115" y="231"/>
                    <a:pt x="115" y="231"/>
                    <a:pt x="116" y="231"/>
                  </a:cubicBezTo>
                  <a:cubicBezTo>
                    <a:pt x="115" y="232"/>
                    <a:pt x="115" y="232"/>
                    <a:pt x="115" y="232"/>
                  </a:cubicBezTo>
                  <a:cubicBezTo>
                    <a:pt x="115" y="231"/>
                    <a:pt x="114" y="231"/>
                    <a:pt x="114" y="231"/>
                  </a:cubicBezTo>
                  <a:close/>
                  <a:moveTo>
                    <a:pt x="113" y="227"/>
                  </a:moveTo>
                  <a:cubicBezTo>
                    <a:pt x="113" y="227"/>
                    <a:pt x="113" y="227"/>
                    <a:pt x="114" y="227"/>
                  </a:cubicBezTo>
                  <a:cubicBezTo>
                    <a:pt x="115" y="228"/>
                    <a:pt x="116" y="228"/>
                    <a:pt x="117" y="228"/>
                  </a:cubicBezTo>
                  <a:cubicBezTo>
                    <a:pt x="117" y="229"/>
                    <a:pt x="117" y="230"/>
                    <a:pt x="118" y="229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18" y="229"/>
                    <a:pt x="119" y="229"/>
                    <a:pt x="119" y="230"/>
                  </a:cubicBezTo>
                  <a:cubicBezTo>
                    <a:pt x="119" y="230"/>
                    <a:pt x="119" y="230"/>
                    <a:pt x="119" y="230"/>
                  </a:cubicBezTo>
                  <a:cubicBezTo>
                    <a:pt x="118" y="230"/>
                    <a:pt x="117" y="230"/>
                    <a:pt x="117" y="230"/>
                  </a:cubicBezTo>
                  <a:cubicBezTo>
                    <a:pt x="115" y="229"/>
                    <a:pt x="114" y="228"/>
                    <a:pt x="113" y="227"/>
                  </a:cubicBezTo>
                  <a:close/>
                  <a:moveTo>
                    <a:pt x="118" y="224"/>
                  </a:moveTo>
                  <a:cubicBezTo>
                    <a:pt x="119" y="224"/>
                    <a:pt x="120" y="223"/>
                    <a:pt x="121" y="222"/>
                  </a:cubicBezTo>
                  <a:cubicBezTo>
                    <a:pt x="121" y="222"/>
                    <a:pt x="121" y="222"/>
                    <a:pt x="121" y="222"/>
                  </a:cubicBezTo>
                  <a:cubicBezTo>
                    <a:pt x="121" y="223"/>
                    <a:pt x="120" y="224"/>
                    <a:pt x="119" y="225"/>
                  </a:cubicBezTo>
                  <a:cubicBezTo>
                    <a:pt x="119" y="225"/>
                    <a:pt x="118" y="225"/>
                    <a:pt x="118" y="224"/>
                  </a:cubicBezTo>
                  <a:close/>
                  <a:moveTo>
                    <a:pt x="121" y="232"/>
                  </a:moveTo>
                  <a:cubicBezTo>
                    <a:pt x="121" y="232"/>
                    <a:pt x="121" y="232"/>
                    <a:pt x="122" y="232"/>
                  </a:cubicBezTo>
                  <a:cubicBezTo>
                    <a:pt x="123" y="232"/>
                    <a:pt x="124" y="233"/>
                    <a:pt x="124" y="234"/>
                  </a:cubicBezTo>
                  <a:cubicBezTo>
                    <a:pt x="125" y="234"/>
                    <a:pt x="126" y="233"/>
                    <a:pt x="125" y="232"/>
                  </a:cubicBezTo>
                  <a:cubicBezTo>
                    <a:pt x="125" y="232"/>
                    <a:pt x="124" y="232"/>
                    <a:pt x="124" y="231"/>
                  </a:cubicBezTo>
                  <a:cubicBezTo>
                    <a:pt x="126" y="231"/>
                    <a:pt x="129" y="230"/>
                    <a:pt x="131" y="230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0" y="231"/>
                    <a:pt x="130" y="232"/>
                    <a:pt x="129" y="233"/>
                  </a:cubicBezTo>
                  <a:cubicBezTo>
                    <a:pt x="128" y="233"/>
                    <a:pt x="128" y="233"/>
                    <a:pt x="128" y="234"/>
                  </a:cubicBezTo>
                  <a:cubicBezTo>
                    <a:pt x="126" y="234"/>
                    <a:pt x="124" y="234"/>
                    <a:pt x="122" y="234"/>
                  </a:cubicBezTo>
                  <a:cubicBezTo>
                    <a:pt x="121" y="233"/>
                    <a:pt x="121" y="233"/>
                    <a:pt x="120" y="232"/>
                  </a:cubicBezTo>
                  <a:cubicBezTo>
                    <a:pt x="120" y="232"/>
                    <a:pt x="120" y="232"/>
                    <a:pt x="121" y="232"/>
                  </a:cubicBezTo>
                  <a:close/>
                  <a:moveTo>
                    <a:pt x="132" y="235"/>
                  </a:moveTo>
                  <a:cubicBezTo>
                    <a:pt x="130" y="235"/>
                    <a:pt x="128" y="236"/>
                    <a:pt x="126" y="236"/>
                  </a:cubicBezTo>
                  <a:cubicBezTo>
                    <a:pt x="125" y="236"/>
                    <a:pt x="124" y="235"/>
                    <a:pt x="123" y="235"/>
                  </a:cubicBezTo>
                  <a:cubicBezTo>
                    <a:pt x="126" y="235"/>
                    <a:pt x="129" y="235"/>
                    <a:pt x="132" y="235"/>
                  </a:cubicBezTo>
                  <a:close/>
                  <a:moveTo>
                    <a:pt x="137" y="235"/>
                  </a:moveTo>
                  <a:cubicBezTo>
                    <a:pt x="137" y="235"/>
                    <a:pt x="136" y="235"/>
                    <a:pt x="136" y="236"/>
                  </a:cubicBezTo>
                  <a:cubicBezTo>
                    <a:pt x="135" y="236"/>
                    <a:pt x="134" y="236"/>
                    <a:pt x="133" y="236"/>
                  </a:cubicBezTo>
                  <a:cubicBezTo>
                    <a:pt x="132" y="236"/>
                    <a:pt x="131" y="236"/>
                    <a:pt x="130" y="237"/>
                  </a:cubicBezTo>
                  <a:cubicBezTo>
                    <a:pt x="132" y="236"/>
                    <a:pt x="134" y="236"/>
                    <a:pt x="137" y="235"/>
                  </a:cubicBezTo>
                  <a:close/>
                  <a:moveTo>
                    <a:pt x="130" y="234"/>
                  </a:moveTo>
                  <a:cubicBezTo>
                    <a:pt x="132" y="233"/>
                    <a:pt x="134" y="232"/>
                    <a:pt x="135" y="231"/>
                  </a:cubicBezTo>
                  <a:cubicBezTo>
                    <a:pt x="135" y="231"/>
                    <a:pt x="136" y="232"/>
                    <a:pt x="137" y="232"/>
                  </a:cubicBezTo>
                  <a:cubicBezTo>
                    <a:pt x="138" y="231"/>
                    <a:pt x="139" y="231"/>
                    <a:pt x="140" y="230"/>
                  </a:cubicBezTo>
                  <a:cubicBezTo>
                    <a:pt x="139" y="231"/>
                    <a:pt x="139" y="232"/>
                    <a:pt x="138" y="233"/>
                  </a:cubicBezTo>
                  <a:cubicBezTo>
                    <a:pt x="135" y="233"/>
                    <a:pt x="133" y="234"/>
                    <a:pt x="130" y="234"/>
                  </a:cubicBezTo>
                  <a:close/>
                  <a:moveTo>
                    <a:pt x="139" y="226"/>
                  </a:moveTo>
                  <a:cubicBezTo>
                    <a:pt x="139" y="226"/>
                    <a:pt x="139" y="227"/>
                    <a:pt x="139" y="227"/>
                  </a:cubicBezTo>
                  <a:cubicBezTo>
                    <a:pt x="138" y="227"/>
                    <a:pt x="137" y="227"/>
                    <a:pt x="136" y="227"/>
                  </a:cubicBezTo>
                  <a:cubicBezTo>
                    <a:pt x="137" y="227"/>
                    <a:pt x="137" y="227"/>
                    <a:pt x="137" y="227"/>
                  </a:cubicBezTo>
                  <a:cubicBezTo>
                    <a:pt x="139" y="226"/>
                    <a:pt x="140" y="225"/>
                    <a:pt x="142" y="224"/>
                  </a:cubicBezTo>
                  <a:cubicBezTo>
                    <a:pt x="141" y="225"/>
                    <a:pt x="140" y="225"/>
                    <a:pt x="139" y="226"/>
                  </a:cubicBezTo>
                  <a:close/>
                  <a:moveTo>
                    <a:pt x="143" y="229"/>
                  </a:moveTo>
                  <a:cubicBezTo>
                    <a:pt x="145" y="229"/>
                    <a:pt x="146" y="229"/>
                    <a:pt x="147" y="229"/>
                  </a:cubicBezTo>
                  <a:cubicBezTo>
                    <a:pt x="148" y="229"/>
                    <a:pt x="149" y="229"/>
                    <a:pt x="149" y="229"/>
                  </a:cubicBezTo>
                  <a:cubicBezTo>
                    <a:pt x="149" y="229"/>
                    <a:pt x="148" y="230"/>
                    <a:pt x="148" y="230"/>
                  </a:cubicBezTo>
                  <a:cubicBezTo>
                    <a:pt x="147" y="231"/>
                    <a:pt x="145" y="232"/>
                    <a:pt x="144" y="232"/>
                  </a:cubicBezTo>
                  <a:cubicBezTo>
                    <a:pt x="143" y="233"/>
                    <a:pt x="141" y="233"/>
                    <a:pt x="140" y="233"/>
                  </a:cubicBezTo>
                  <a:cubicBezTo>
                    <a:pt x="141" y="232"/>
                    <a:pt x="142" y="230"/>
                    <a:pt x="143" y="229"/>
                  </a:cubicBezTo>
                  <a:close/>
                  <a:moveTo>
                    <a:pt x="145" y="236"/>
                  </a:moveTo>
                  <a:cubicBezTo>
                    <a:pt x="149" y="235"/>
                    <a:pt x="153" y="234"/>
                    <a:pt x="158" y="234"/>
                  </a:cubicBezTo>
                  <a:cubicBezTo>
                    <a:pt x="157" y="234"/>
                    <a:pt x="157" y="234"/>
                    <a:pt x="157" y="235"/>
                  </a:cubicBezTo>
                  <a:cubicBezTo>
                    <a:pt x="152" y="235"/>
                    <a:pt x="148" y="236"/>
                    <a:pt x="144" y="236"/>
                  </a:cubicBezTo>
                  <a:cubicBezTo>
                    <a:pt x="144" y="236"/>
                    <a:pt x="145" y="236"/>
                    <a:pt x="145" y="236"/>
                  </a:cubicBezTo>
                  <a:close/>
                  <a:moveTo>
                    <a:pt x="157" y="231"/>
                  </a:moveTo>
                  <a:cubicBezTo>
                    <a:pt x="158" y="231"/>
                    <a:pt x="160" y="230"/>
                    <a:pt x="161" y="229"/>
                  </a:cubicBezTo>
                  <a:cubicBezTo>
                    <a:pt x="160" y="230"/>
                    <a:pt x="160" y="230"/>
                    <a:pt x="159" y="231"/>
                  </a:cubicBezTo>
                  <a:cubicBezTo>
                    <a:pt x="159" y="231"/>
                    <a:pt x="158" y="231"/>
                    <a:pt x="157" y="231"/>
                  </a:cubicBezTo>
                  <a:close/>
                  <a:moveTo>
                    <a:pt x="159" y="229"/>
                  </a:moveTo>
                  <a:cubicBezTo>
                    <a:pt x="161" y="227"/>
                    <a:pt x="164" y="225"/>
                    <a:pt x="166" y="223"/>
                  </a:cubicBezTo>
                  <a:cubicBezTo>
                    <a:pt x="166" y="224"/>
                    <a:pt x="165" y="225"/>
                    <a:pt x="164" y="226"/>
                  </a:cubicBezTo>
                  <a:cubicBezTo>
                    <a:pt x="162" y="227"/>
                    <a:pt x="161" y="228"/>
                    <a:pt x="159" y="229"/>
                  </a:cubicBezTo>
                  <a:close/>
                  <a:moveTo>
                    <a:pt x="165" y="227"/>
                  </a:moveTo>
                  <a:cubicBezTo>
                    <a:pt x="174" y="222"/>
                    <a:pt x="182" y="215"/>
                    <a:pt x="190" y="208"/>
                  </a:cubicBezTo>
                  <a:cubicBezTo>
                    <a:pt x="190" y="209"/>
                    <a:pt x="189" y="210"/>
                    <a:pt x="189" y="210"/>
                  </a:cubicBezTo>
                  <a:cubicBezTo>
                    <a:pt x="189" y="210"/>
                    <a:pt x="189" y="210"/>
                    <a:pt x="189" y="210"/>
                  </a:cubicBezTo>
                  <a:cubicBezTo>
                    <a:pt x="180" y="217"/>
                    <a:pt x="172" y="224"/>
                    <a:pt x="163" y="231"/>
                  </a:cubicBezTo>
                  <a:cubicBezTo>
                    <a:pt x="163" y="231"/>
                    <a:pt x="162" y="231"/>
                    <a:pt x="162" y="231"/>
                  </a:cubicBezTo>
                  <a:cubicBezTo>
                    <a:pt x="163" y="229"/>
                    <a:pt x="164" y="228"/>
                    <a:pt x="165" y="227"/>
                  </a:cubicBezTo>
                  <a:close/>
                  <a:moveTo>
                    <a:pt x="177" y="222"/>
                  </a:moveTo>
                  <a:cubicBezTo>
                    <a:pt x="175" y="224"/>
                    <a:pt x="172" y="226"/>
                    <a:pt x="170" y="229"/>
                  </a:cubicBezTo>
                  <a:cubicBezTo>
                    <a:pt x="169" y="229"/>
                    <a:pt x="168" y="230"/>
                    <a:pt x="168" y="230"/>
                  </a:cubicBezTo>
                  <a:cubicBezTo>
                    <a:pt x="167" y="230"/>
                    <a:pt x="167" y="230"/>
                    <a:pt x="167" y="230"/>
                  </a:cubicBezTo>
                  <a:cubicBezTo>
                    <a:pt x="170" y="227"/>
                    <a:pt x="174" y="224"/>
                    <a:pt x="177" y="222"/>
                  </a:cubicBezTo>
                  <a:close/>
                  <a:moveTo>
                    <a:pt x="185" y="218"/>
                  </a:moveTo>
                  <a:cubicBezTo>
                    <a:pt x="184" y="218"/>
                    <a:pt x="183" y="219"/>
                    <a:pt x="183" y="220"/>
                  </a:cubicBezTo>
                  <a:cubicBezTo>
                    <a:pt x="181" y="221"/>
                    <a:pt x="179" y="223"/>
                    <a:pt x="177" y="225"/>
                  </a:cubicBezTo>
                  <a:cubicBezTo>
                    <a:pt x="176" y="225"/>
                    <a:pt x="176" y="226"/>
                    <a:pt x="175" y="226"/>
                  </a:cubicBezTo>
                  <a:cubicBezTo>
                    <a:pt x="178" y="223"/>
                    <a:pt x="181" y="220"/>
                    <a:pt x="185" y="218"/>
                  </a:cubicBezTo>
                  <a:close/>
                  <a:moveTo>
                    <a:pt x="184" y="216"/>
                  </a:moveTo>
                  <a:cubicBezTo>
                    <a:pt x="186" y="215"/>
                    <a:pt x="188" y="213"/>
                    <a:pt x="190" y="212"/>
                  </a:cubicBezTo>
                  <a:cubicBezTo>
                    <a:pt x="190" y="212"/>
                    <a:pt x="190" y="212"/>
                    <a:pt x="190" y="212"/>
                  </a:cubicBezTo>
                  <a:cubicBezTo>
                    <a:pt x="191" y="211"/>
                    <a:pt x="191" y="211"/>
                    <a:pt x="192" y="210"/>
                  </a:cubicBezTo>
                  <a:cubicBezTo>
                    <a:pt x="192" y="211"/>
                    <a:pt x="192" y="211"/>
                    <a:pt x="191" y="211"/>
                  </a:cubicBezTo>
                  <a:cubicBezTo>
                    <a:pt x="189" y="213"/>
                    <a:pt x="186" y="215"/>
                    <a:pt x="184" y="216"/>
                  </a:cubicBezTo>
                  <a:close/>
                  <a:moveTo>
                    <a:pt x="192" y="212"/>
                  </a:moveTo>
                  <a:cubicBezTo>
                    <a:pt x="193" y="212"/>
                    <a:pt x="193" y="212"/>
                    <a:pt x="194" y="212"/>
                  </a:cubicBezTo>
                  <a:cubicBezTo>
                    <a:pt x="193" y="212"/>
                    <a:pt x="193" y="213"/>
                    <a:pt x="192" y="214"/>
                  </a:cubicBezTo>
                  <a:cubicBezTo>
                    <a:pt x="191" y="215"/>
                    <a:pt x="189" y="217"/>
                    <a:pt x="187" y="218"/>
                  </a:cubicBezTo>
                  <a:cubicBezTo>
                    <a:pt x="189" y="216"/>
                    <a:pt x="191" y="214"/>
                    <a:pt x="192" y="212"/>
                  </a:cubicBezTo>
                  <a:close/>
                  <a:moveTo>
                    <a:pt x="193" y="207"/>
                  </a:moveTo>
                  <a:cubicBezTo>
                    <a:pt x="194" y="206"/>
                    <a:pt x="194" y="205"/>
                    <a:pt x="195" y="204"/>
                  </a:cubicBezTo>
                  <a:cubicBezTo>
                    <a:pt x="197" y="202"/>
                    <a:pt x="199" y="201"/>
                    <a:pt x="201" y="199"/>
                  </a:cubicBezTo>
                  <a:cubicBezTo>
                    <a:pt x="202" y="198"/>
                    <a:pt x="202" y="198"/>
                    <a:pt x="203" y="197"/>
                  </a:cubicBezTo>
                  <a:cubicBezTo>
                    <a:pt x="203" y="198"/>
                    <a:pt x="202" y="199"/>
                    <a:pt x="201" y="200"/>
                  </a:cubicBezTo>
                  <a:cubicBezTo>
                    <a:pt x="198" y="203"/>
                    <a:pt x="196" y="205"/>
                    <a:pt x="193" y="207"/>
                  </a:cubicBezTo>
                  <a:close/>
                  <a:moveTo>
                    <a:pt x="206" y="192"/>
                  </a:moveTo>
                  <a:cubicBezTo>
                    <a:pt x="204" y="194"/>
                    <a:pt x="202" y="196"/>
                    <a:pt x="199" y="197"/>
                  </a:cubicBezTo>
                  <a:cubicBezTo>
                    <a:pt x="201" y="195"/>
                    <a:pt x="202" y="193"/>
                    <a:pt x="204" y="191"/>
                  </a:cubicBezTo>
                  <a:cubicBezTo>
                    <a:pt x="210" y="184"/>
                    <a:pt x="216" y="177"/>
                    <a:pt x="223" y="171"/>
                  </a:cubicBezTo>
                  <a:cubicBezTo>
                    <a:pt x="223" y="171"/>
                    <a:pt x="223" y="171"/>
                    <a:pt x="223" y="171"/>
                  </a:cubicBezTo>
                  <a:cubicBezTo>
                    <a:pt x="220" y="174"/>
                    <a:pt x="218" y="177"/>
                    <a:pt x="216" y="179"/>
                  </a:cubicBezTo>
                  <a:cubicBezTo>
                    <a:pt x="213" y="183"/>
                    <a:pt x="209" y="188"/>
                    <a:pt x="206" y="192"/>
                  </a:cubicBezTo>
                  <a:close/>
                  <a:moveTo>
                    <a:pt x="220" y="144"/>
                  </a:moveTo>
                  <a:cubicBezTo>
                    <a:pt x="220" y="146"/>
                    <a:pt x="219" y="148"/>
                    <a:pt x="219" y="150"/>
                  </a:cubicBezTo>
                  <a:cubicBezTo>
                    <a:pt x="219" y="150"/>
                    <a:pt x="219" y="150"/>
                    <a:pt x="219" y="150"/>
                  </a:cubicBezTo>
                  <a:cubicBezTo>
                    <a:pt x="221" y="144"/>
                    <a:pt x="222" y="137"/>
                    <a:pt x="224" y="131"/>
                  </a:cubicBezTo>
                  <a:cubicBezTo>
                    <a:pt x="223" y="133"/>
                    <a:pt x="223" y="134"/>
                    <a:pt x="223" y="136"/>
                  </a:cubicBezTo>
                  <a:cubicBezTo>
                    <a:pt x="222" y="139"/>
                    <a:pt x="221" y="142"/>
                    <a:pt x="220" y="144"/>
                  </a:cubicBezTo>
                  <a:close/>
                  <a:moveTo>
                    <a:pt x="223" y="102"/>
                  </a:moveTo>
                  <a:cubicBezTo>
                    <a:pt x="223" y="102"/>
                    <a:pt x="223" y="101"/>
                    <a:pt x="223" y="101"/>
                  </a:cubicBezTo>
                  <a:cubicBezTo>
                    <a:pt x="224" y="101"/>
                    <a:pt x="224" y="100"/>
                    <a:pt x="225" y="100"/>
                  </a:cubicBezTo>
                  <a:cubicBezTo>
                    <a:pt x="225" y="100"/>
                    <a:pt x="225" y="101"/>
                    <a:pt x="225" y="101"/>
                  </a:cubicBezTo>
                  <a:cubicBezTo>
                    <a:pt x="225" y="101"/>
                    <a:pt x="224" y="102"/>
                    <a:pt x="223" y="102"/>
                  </a:cubicBezTo>
                  <a:close/>
                  <a:moveTo>
                    <a:pt x="226" y="103"/>
                  </a:moveTo>
                  <a:cubicBezTo>
                    <a:pt x="226" y="103"/>
                    <a:pt x="227" y="104"/>
                    <a:pt x="227" y="104"/>
                  </a:cubicBezTo>
                  <a:cubicBezTo>
                    <a:pt x="227" y="104"/>
                    <a:pt x="227" y="104"/>
                    <a:pt x="227" y="104"/>
                  </a:cubicBezTo>
                  <a:cubicBezTo>
                    <a:pt x="226" y="105"/>
                    <a:pt x="225" y="105"/>
                    <a:pt x="224" y="105"/>
                  </a:cubicBezTo>
                  <a:cubicBezTo>
                    <a:pt x="224" y="105"/>
                    <a:pt x="224" y="105"/>
                    <a:pt x="224" y="104"/>
                  </a:cubicBezTo>
                  <a:cubicBezTo>
                    <a:pt x="224" y="104"/>
                    <a:pt x="225" y="103"/>
                    <a:pt x="226" y="103"/>
                  </a:cubicBezTo>
                  <a:close/>
                  <a:moveTo>
                    <a:pt x="226" y="151"/>
                  </a:moveTo>
                  <a:cubicBezTo>
                    <a:pt x="226" y="151"/>
                    <a:pt x="225" y="152"/>
                    <a:pt x="225" y="152"/>
                  </a:cubicBezTo>
                  <a:cubicBezTo>
                    <a:pt x="225" y="152"/>
                    <a:pt x="225" y="153"/>
                    <a:pt x="225" y="153"/>
                  </a:cubicBezTo>
                  <a:cubicBezTo>
                    <a:pt x="225" y="152"/>
                    <a:pt x="225" y="151"/>
                    <a:pt x="226" y="151"/>
                  </a:cubicBezTo>
                  <a:close/>
                  <a:moveTo>
                    <a:pt x="224" y="151"/>
                  </a:moveTo>
                  <a:cubicBezTo>
                    <a:pt x="224" y="146"/>
                    <a:pt x="225" y="140"/>
                    <a:pt x="225" y="135"/>
                  </a:cubicBezTo>
                  <a:cubicBezTo>
                    <a:pt x="225" y="135"/>
                    <a:pt x="225" y="135"/>
                    <a:pt x="226" y="135"/>
                  </a:cubicBezTo>
                  <a:cubicBezTo>
                    <a:pt x="226" y="138"/>
                    <a:pt x="226" y="142"/>
                    <a:pt x="226" y="145"/>
                  </a:cubicBezTo>
                  <a:cubicBezTo>
                    <a:pt x="225" y="147"/>
                    <a:pt x="225" y="149"/>
                    <a:pt x="224" y="151"/>
                  </a:cubicBezTo>
                  <a:close/>
                  <a:moveTo>
                    <a:pt x="226" y="158"/>
                  </a:moveTo>
                  <a:cubicBezTo>
                    <a:pt x="226" y="157"/>
                    <a:pt x="227" y="157"/>
                    <a:pt x="227" y="156"/>
                  </a:cubicBezTo>
                  <a:cubicBezTo>
                    <a:pt x="227" y="157"/>
                    <a:pt x="227" y="157"/>
                    <a:pt x="227" y="158"/>
                  </a:cubicBezTo>
                  <a:cubicBezTo>
                    <a:pt x="226" y="159"/>
                    <a:pt x="226" y="159"/>
                    <a:pt x="225" y="160"/>
                  </a:cubicBezTo>
                  <a:cubicBezTo>
                    <a:pt x="226" y="159"/>
                    <a:pt x="226" y="159"/>
                    <a:pt x="226" y="158"/>
                  </a:cubicBezTo>
                  <a:close/>
                  <a:moveTo>
                    <a:pt x="226" y="123"/>
                  </a:moveTo>
                  <a:cubicBezTo>
                    <a:pt x="226" y="122"/>
                    <a:pt x="226" y="121"/>
                    <a:pt x="226" y="119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227" y="124"/>
                    <a:pt x="227" y="129"/>
                    <a:pt x="227" y="135"/>
                  </a:cubicBezTo>
                  <a:cubicBezTo>
                    <a:pt x="227" y="131"/>
                    <a:pt x="226" y="127"/>
                    <a:pt x="226" y="123"/>
                  </a:cubicBezTo>
                  <a:close/>
                  <a:moveTo>
                    <a:pt x="224" y="164"/>
                  </a:moveTo>
                  <a:cubicBezTo>
                    <a:pt x="225" y="163"/>
                    <a:pt x="226" y="162"/>
                    <a:pt x="227" y="161"/>
                  </a:cubicBezTo>
                  <a:cubicBezTo>
                    <a:pt x="227" y="162"/>
                    <a:pt x="227" y="162"/>
                    <a:pt x="227" y="162"/>
                  </a:cubicBezTo>
                  <a:cubicBezTo>
                    <a:pt x="226" y="163"/>
                    <a:pt x="225" y="164"/>
                    <a:pt x="224" y="165"/>
                  </a:cubicBezTo>
                  <a:cubicBezTo>
                    <a:pt x="224" y="164"/>
                    <a:pt x="224" y="164"/>
                    <a:pt x="224" y="164"/>
                  </a:cubicBezTo>
                  <a:close/>
                  <a:moveTo>
                    <a:pt x="227" y="169"/>
                  </a:moveTo>
                  <a:cubicBezTo>
                    <a:pt x="227" y="168"/>
                    <a:pt x="228" y="167"/>
                    <a:pt x="228" y="167"/>
                  </a:cubicBezTo>
                  <a:cubicBezTo>
                    <a:pt x="227" y="168"/>
                    <a:pt x="226" y="170"/>
                    <a:pt x="225" y="171"/>
                  </a:cubicBezTo>
                  <a:cubicBezTo>
                    <a:pt x="225" y="171"/>
                    <a:pt x="225" y="171"/>
                    <a:pt x="225" y="171"/>
                  </a:cubicBezTo>
                  <a:cubicBezTo>
                    <a:pt x="226" y="171"/>
                    <a:pt x="226" y="170"/>
                    <a:pt x="227" y="169"/>
                  </a:cubicBezTo>
                  <a:close/>
                  <a:moveTo>
                    <a:pt x="228" y="123"/>
                  </a:moveTo>
                  <a:cubicBezTo>
                    <a:pt x="228" y="121"/>
                    <a:pt x="228" y="119"/>
                    <a:pt x="228" y="117"/>
                  </a:cubicBezTo>
                  <a:cubicBezTo>
                    <a:pt x="228" y="116"/>
                    <a:pt x="228" y="116"/>
                    <a:pt x="229" y="115"/>
                  </a:cubicBezTo>
                  <a:cubicBezTo>
                    <a:pt x="228" y="118"/>
                    <a:pt x="228" y="121"/>
                    <a:pt x="228" y="123"/>
                  </a:cubicBezTo>
                  <a:close/>
                  <a:moveTo>
                    <a:pt x="227" y="112"/>
                  </a:moveTo>
                  <a:cubicBezTo>
                    <a:pt x="227" y="111"/>
                    <a:pt x="227" y="111"/>
                    <a:pt x="226" y="110"/>
                  </a:cubicBezTo>
                  <a:cubicBezTo>
                    <a:pt x="227" y="110"/>
                    <a:pt x="228" y="109"/>
                    <a:pt x="229" y="108"/>
                  </a:cubicBezTo>
                  <a:cubicBezTo>
                    <a:pt x="229" y="109"/>
                    <a:pt x="229" y="109"/>
                    <a:pt x="229" y="109"/>
                  </a:cubicBezTo>
                  <a:cubicBezTo>
                    <a:pt x="228" y="110"/>
                    <a:pt x="227" y="111"/>
                    <a:pt x="227" y="112"/>
                  </a:cubicBezTo>
                  <a:close/>
                  <a:moveTo>
                    <a:pt x="232" y="108"/>
                  </a:moveTo>
                  <a:cubicBezTo>
                    <a:pt x="232" y="108"/>
                    <a:pt x="232" y="107"/>
                    <a:pt x="232" y="107"/>
                  </a:cubicBezTo>
                  <a:cubicBezTo>
                    <a:pt x="232" y="106"/>
                    <a:pt x="232" y="106"/>
                    <a:pt x="233" y="105"/>
                  </a:cubicBezTo>
                  <a:cubicBezTo>
                    <a:pt x="233" y="108"/>
                    <a:pt x="234" y="111"/>
                    <a:pt x="235" y="114"/>
                  </a:cubicBezTo>
                  <a:cubicBezTo>
                    <a:pt x="235" y="114"/>
                    <a:pt x="235" y="114"/>
                    <a:pt x="235" y="115"/>
                  </a:cubicBezTo>
                  <a:cubicBezTo>
                    <a:pt x="234" y="112"/>
                    <a:pt x="233" y="110"/>
                    <a:pt x="232" y="108"/>
                  </a:cubicBezTo>
                  <a:close/>
                  <a:moveTo>
                    <a:pt x="234" y="103"/>
                  </a:moveTo>
                  <a:cubicBezTo>
                    <a:pt x="234" y="103"/>
                    <a:pt x="234" y="103"/>
                    <a:pt x="233" y="103"/>
                  </a:cubicBezTo>
                  <a:cubicBezTo>
                    <a:pt x="232" y="97"/>
                    <a:pt x="230" y="92"/>
                    <a:pt x="229" y="87"/>
                  </a:cubicBezTo>
                  <a:cubicBezTo>
                    <a:pt x="230" y="89"/>
                    <a:pt x="231" y="90"/>
                    <a:pt x="231" y="92"/>
                  </a:cubicBezTo>
                  <a:cubicBezTo>
                    <a:pt x="233" y="97"/>
                    <a:pt x="234" y="102"/>
                    <a:pt x="235" y="107"/>
                  </a:cubicBezTo>
                  <a:cubicBezTo>
                    <a:pt x="235" y="106"/>
                    <a:pt x="234" y="105"/>
                    <a:pt x="234" y="103"/>
                  </a:cubicBezTo>
                  <a:close/>
                  <a:moveTo>
                    <a:pt x="229" y="69"/>
                  </a:moveTo>
                  <a:cubicBezTo>
                    <a:pt x="230" y="69"/>
                    <a:pt x="230" y="69"/>
                    <a:pt x="230" y="70"/>
                  </a:cubicBezTo>
                  <a:cubicBezTo>
                    <a:pt x="231" y="71"/>
                    <a:pt x="231" y="72"/>
                    <a:pt x="232" y="72"/>
                  </a:cubicBezTo>
                  <a:cubicBezTo>
                    <a:pt x="231" y="72"/>
                    <a:pt x="231" y="72"/>
                    <a:pt x="231" y="72"/>
                  </a:cubicBezTo>
                  <a:cubicBezTo>
                    <a:pt x="231" y="72"/>
                    <a:pt x="231" y="72"/>
                    <a:pt x="231" y="71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30" y="70"/>
                    <a:pt x="229" y="69"/>
                    <a:pt x="229" y="69"/>
                  </a:cubicBezTo>
                  <a:close/>
                  <a:moveTo>
                    <a:pt x="233" y="86"/>
                  </a:moveTo>
                  <a:cubicBezTo>
                    <a:pt x="233" y="86"/>
                    <a:pt x="233" y="86"/>
                    <a:pt x="233" y="86"/>
                  </a:cubicBezTo>
                  <a:cubicBezTo>
                    <a:pt x="233" y="87"/>
                    <a:pt x="234" y="88"/>
                    <a:pt x="234" y="88"/>
                  </a:cubicBezTo>
                  <a:cubicBezTo>
                    <a:pt x="234" y="88"/>
                    <a:pt x="233" y="87"/>
                    <a:pt x="233" y="86"/>
                  </a:cubicBezTo>
                  <a:close/>
                  <a:moveTo>
                    <a:pt x="232" y="69"/>
                  </a:moveTo>
                  <a:cubicBezTo>
                    <a:pt x="231" y="68"/>
                    <a:pt x="231" y="68"/>
                    <a:pt x="231" y="67"/>
                  </a:cubicBezTo>
                  <a:cubicBezTo>
                    <a:pt x="232" y="69"/>
                    <a:pt x="233" y="70"/>
                    <a:pt x="235" y="71"/>
                  </a:cubicBezTo>
                  <a:cubicBezTo>
                    <a:pt x="235" y="72"/>
                    <a:pt x="235" y="73"/>
                    <a:pt x="236" y="74"/>
                  </a:cubicBezTo>
                  <a:cubicBezTo>
                    <a:pt x="236" y="74"/>
                    <a:pt x="236" y="74"/>
                    <a:pt x="237" y="74"/>
                  </a:cubicBezTo>
                  <a:cubicBezTo>
                    <a:pt x="237" y="75"/>
                    <a:pt x="237" y="75"/>
                    <a:pt x="237" y="76"/>
                  </a:cubicBezTo>
                  <a:cubicBezTo>
                    <a:pt x="235" y="73"/>
                    <a:pt x="234" y="71"/>
                    <a:pt x="232" y="69"/>
                  </a:cubicBezTo>
                  <a:close/>
                  <a:moveTo>
                    <a:pt x="226" y="55"/>
                  </a:moveTo>
                  <a:cubicBezTo>
                    <a:pt x="225" y="54"/>
                    <a:pt x="225" y="53"/>
                    <a:pt x="224" y="52"/>
                  </a:cubicBezTo>
                  <a:cubicBezTo>
                    <a:pt x="224" y="51"/>
                    <a:pt x="223" y="50"/>
                    <a:pt x="223" y="50"/>
                  </a:cubicBezTo>
                  <a:cubicBezTo>
                    <a:pt x="224" y="51"/>
                    <a:pt x="225" y="52"/>
                    <a:pt x="226" y="53"/>
                  </a:cubicBezTo>
                  <a:cubicBezTo>
                    <a:pt x="226" y="53"/>
                    <a:pt x="226" y="54"/>
                    <a:pt x="226" y="55"/>
                  </a:cubicBezTo>
                  <a:close/>
                  <a:moveTo>
                    <a:pt x="223" y="54"/>
                  </a:moveTo>
                  <a:cubicBezTo>
                    <a:pt x="225" y="56"/>
                    <a:pt x="226" y="59"/>
                    <a:pt x="228" y="62"/>
                  </a:cubicBezTo>
                  <a:cubicBezTo>
                    <a:pt x="226" y="60"/>
                    <a:pt x="224" y="58"/>
                    <a:pt x="223" y="56"/>
                  </a:cubicBezTo>
                  <a:cubicBezTo>
                    <a:pt x="223" y="56"/>
                    <a:pt x="224" y="56"/>
                    <a:pt x="223" y="56"/>
                  </a:cubicBezTo>
                  <a:cubicBezTo>
                    <a:pt x="223" y="55"/>
                    <a:pt x="223" y="54"/>
                    <a:pt x="223" y="54"/>
                  </a:cubicBezTo>
                  <a:close/>
                  <a:moveTo>
                    <a:pt x="228" y="65"/>
                  </a:moveTo>
                  <a:cubicBezTo>
                    <a:pt x="227" y="66"/>
                    <a:pt x="227" y="66"/>
                    <a:pt x="227" y="66"/>
                  </a:cubicBezTo>
                  <a:cubicBezTo>
                    <a:pt x="227" y="68"/>
                    <a:pt x="228" y="70"/>
                    <a:pt x="228" y="71"/>
                  </a:cubicBezTo>
                  <a:cubicBezTo>
                    <a:pt x="228" y="71"/>
                    <a:pt x="228" y="72"/>
                    <a:pt x="228" y="72"/>
                  </a:cubicBezTo>
                  <a:cubicBezTo>
                    <a:pt x="227" y="70"/>
                    <a:pt x="226" y="68"/>
                    <a:pt x="225" y="66"/>
                  </a:cubicBezTo>
                  <a:cubicBezTo>
                    <a:pt x="225" y="65"/>
                    <a:pt x="224" y="65"/>
                    <a:pt x="224" y="65"/>
                  </a:cubicBezTo>
                  <a:cubicBezTo>
                    <a:pt x="223" y="64"/>
                    <a:pt x="222" y="62"/>
                    <a:pt x="222" y="61"/>
                  </a:cubicBezTo>
                  <a:cubicBezTo>
                    <a:pt x="222" y="61"/>
                    <a:pt x="223" y="60"/>
                    <a:pt x="222" y="60"/>
                  </a:cubicBezTo>
                  <a:cubicBezTo>
                    <a:pt x="221" y="58"/>
                    <a:pt x="220" y="57"/>
                    <a:pt x="218" y="55"/>
                  </a:cubicBezTo>
                  <a:cubicBezTo>
                    <a:pt x="218" y="55"/>
                    <a:pt x="218" y="54"/>
                    <a:pt x="217" y="53"/>
                  </a:cubicBezTo>
                  <a:cubicBezTo>
                    <a:pt x="221" y="57"/>
                    <a:pt x="225" y="61"/>
                    <a:pt x="228" y="65"/>
                  </a:cubicBezTo>
                  <a:close/>
                  <a:moveTo>
                    <a:pt x="214" y="48"/>
                  </a:moveTo>
                  <a:cubicBezTo>
                    <a:pt x="213" y="47"/>
                    <a:pt x="212" y="45"/>
                    <a:pt x="211" y="44"/>
                  </a:cubicBezTo>
                  <a:cubicBezTo>
                    <a:pt x="214" y="46"/>
                    <a:pt x="216" y="47"/>
                    <a:pt x="218" y="49"/>
                  </a:cubicBezTo>
                  <a:cubicBezTo>
                    <a:pt x="219" y="51"/>
                    <a:pt x="220" y="53"/>
                    <a:pt x="221" y="54"/>
                  </a:cubicBezTo>
                  <a:cubicBezTo>
                    <a:pt x="219" y="52"/>
                    <a:pt x="216" y="50"/>
                    <a:pt x="214" y="48"/>
                  </a:cubicBezTo>
                  <a:close/>
                  <a:moveTo>
                    <a:pt x="211" y="42"/>
                  </a:moveTo>
                  <a:cubicBezTo>
                    <a:pt x="211" y="41"/>
                    <a:pt x="211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2" y="42"/>
                    <a:pt x="214" y="43"/>
                    <a:pt x="215" y="45"/>
                  </a:cubicBezTo>
                  <a:cubicBezTo>
                    <a:pt x="214" y="44"/>
                    <a:pt x="212" y="43"/>
                    <a:pt x="211" y="42"/>
                  </a:cubicBezTo>
                  <a:close/>
                  <a:moveTo>
                    <a:pt x="210" y="47"/>
                  </a:moveTo>
                  <a:cubicBezTo>
                    <a:pt x="211" y="48"/>
                    <a:pt x="211" y="48"/>
                    <a:pt x="211" y="49"/>
                  </a:cubicBezTo>
                  <a:cubicBezTo>
                    <a:pt x="210" y="47"/>
                    <a:pt x="208" y="45"/>
                    <a:pt x="206" y="43"/>
                  </a:cubicBezTo>
                  <a:cubicBezTo>
                    <a:pt x="207" y="44"/>
                    <a:pt x="209" y="46"/>
                    <a:pt x="210" y="47"/>
                  </a:cubicBezTo>
                  <a:close/>
                  <a:moveTo>
                    <a:pt x="208" y="40"/>
                  </a:moveTo>
                  <a:cubicBezTo>
                    <a:pt x="207" y="39"/>
                    <a:pt x="206" y="38"/>
                    <a:pt x="206" y="37"/>
                  </a:cubicBezTo>
                  <a:cubicBezTo>
                    <a:pt x="206" y="38"/>
                    <a:pt x="207" y="38"/>
                    <a:pt x="208" y="39"/>
                  </a:cubicBezTo>
                  <a:cubicBezTo>
                    <a:pt x="208" y="39"/>
                    <a:pt x="208" y="39"/>
                    <a:pt x="208" y="40"/>
                  </a:cubicBezTo>
                  <a:cubicBezTo>
                    <a:pt x="208" y="40"/>
                    <a:pt x="208" y="40"/>
                    <a:pt x="208" y="40"/>
                  </a:cubicBezTo>
                  <a:close/>
                  <a:moveTo>
                    <a:pt x="207" y="42"/>
                  </a:moveTo>
                  <a:cubicBezTo>
                    <a:pt x="205" y="40"/>
                    <a:pt x="202" y="39"/>
                    <a:pt x="200" y="37"/>
                  </a:cubicBezTo>
                  <a:cubicBezTo>
                    <a:pt x="200" y="37"/>
                    <a:pt x="200" y="37"/>
                    <a:pt x="201" y="37"/>
                  </a:cubicBezTo>
                  <a:cubicBezTo>
                    <a:pt x="201" y="37"/>
                    <a:pt x="202" y="36"/>
                    <a:pt x="201" y="36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2" y="36"/>
                    <a:pt x="202" y="36"/>
                    <a:pt x="203" y="36"/>
                  </a:cubicBezTo>
                  <a:cubicBezTo>
                    <a:pt x="204" y="38"/>
                    <a:pt x="206" y="40"/>
                    <a:pt x="207" y="42"/>
                  </a:cubicBezTo>
                  <a:close/>
                  <a:moveTo>
                    <a:pt x="202" y="34"/>
                  </a:moveTo>
                  <a:cubicBezTo>
                    <a:pt x="201" y="34"/>
                    <a:pt x="201" y="34"/>
                    <a:pt x="200" y="34"/>
                  </a:cubicBezTo>
                  <a:cubicBezTo>
                    <a:pt x="198" y="32"/>
                    <a:pt x="196" y="30"/>
                    <a:pt x="194" y="28"/>
                  </a:cubicBezTo>
                  <a:cubicBezTo>
                    <a:pt x="197" y="29"/>
                    <a:pt x="200" y="31"/>
                    <a:pt x="202" y="33"/>
                  </a:cubicBezTo>
                  <a:cubicBezTo>
                    <a:pt x="202" y="33"/>
                    <a:pt x="201" y="34"/>
                    <a:pt x="202" y="34"/>
                  </a:cubicBezTo>
                  <a:close/>
                  <a:moveTo>
                    <a:pt x="194" y="32"/>
                  </a:moveTo>
                  <a:cubicBezTo>
                    <a:pt x="195" y="32"/>
                    <a:pt x="195" y="32"/>
                    <a:pt x="195" y="32"/>
                  </a:cubicBezTo>
                  <a:cubicBezTo>
                    <a:pt x="196" y="33"/>
                    <a:pt x="197" y="34"/>
                    <a:pt x="198" y="35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97" y="35"/>
                    <a:pt x="196" y="34"/>
                    <a:pt x="195" y="34"/>
                  </a:cubicBezTo>
                  <a:cubicBezTo>
                    <a:pt x="193" y="33"/>
                    <a:pt x="191" y="31"/>
                    <a:pt x="189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1" y="30"/>
                    <a:pt x="193" y="31"/>
                    <a:pt x="194" y="32"/>
                  </a:cubicBezTo>
                  <a:close/>
                  <a:moveTo>
                    <a:pt x="192" y="33"/>
                  </a:moveTo>
                  <a:cubicBezTo>
                    <a:pt x="191" y="33"/>
                    <a:pt x="191" y="33"/>
                    <a:pt x="190" y="33"/>
                  </a:cubicBezTo>
                  <a:cubicBezTo>
                    <a:pt x="190" y="32"/>
                    <a:pt x="190" y="33"/>
                    <a:pt x="190" y="33"/>
                  </a:cubicBezTo>
                  <a:cubicBezTo>
                    <a:pt x="191" y="34"/>
                    <a:pt x="193" y="35"/>
                    <a:pt x="195" y="36"/>
                  </a:cubicBezTo>
                  <a:cubicBezTo>
                    <a:pt x="195" y="36"/>
                    <a:pt x="196" y="36"/>
                    <a:pt x="196" y="37"/>
                  </a:cubicBezTo>
                  <a:cubicBezTo>
                    <a:pt x="196" y="37"/>
                    <a:pt x="196" y="37"/>
                    <a:pt x="196" y="37"/>
                  </a:cubicBezTo>
                  <a:cubicBezTo>
                    <a:pt x="198" y="38"/>
                    <a:pt x="200" y="40"/>
                    <a:pt x="201" y="41"/>
                  </a:cubicBezTo>
                  <a:cubicBezTo>
                    <a:pt x="203" y="43"/>
                    <a:pt x="204" y="44"/>
                    <a:pt x="205" y="46"/>
                  </a:cubicBezTo>
                  <a:cubicBezTo>
                    <a:pt x="202" y="42"/>
                    <a:pt x="197" y="39"/>
                    <a:pt x="193" y="36"/>
                  </a:cubicBezTo>
                  <a:cubicBezTo>
                    <a:pt x="193" y="36"/>
                    <a:pt x="193" y="35"/>
                    <a:pt x="192" y="35"/>
                  </a:cubicBezTo>
                  <a:cubicBezTo>
                    <a:pt x="191" y="35"/>
                    <a:pt x="191" y="35"/>
                    <a:pt x="191" y="35"/>
                  </a:cubicBezTo>
                  <a:cubicBezTo>
                    <a:pt x="190" y="34"/>
                    <a:pt x="188" y="34"/>
                    <a:pt x="187" y="33"/>
                  </a:cubicBezTo>
                  <a:cubicBezTo>
                    <a:pt x="187" y="33"/>
                    <a:pt x="186" y="34"/>
                    <a:pt x="187" y="34"/>
                  </a:cubicBezTo>
                  <a:cubicBezTo>
                    <a:pt x="187" y="34"/>
                    <a:pt x="187" y="34"/>
                    <a:pt x="187" y="35"/>
                  </a:cubicBezTo>
                  <a:cubicBezTo>
                    <a:pt x="184" y="35"/>
                    <a:pt x="180" y="35"/>
                    <a:pt x="177" y="36"/>
                  </a:cubicBezTo>
                  <a:cubicBezTo>
                    <a:pt x="178" y="35"/>
                    <a:pt x="180" y="35"/>
                    <a:pt x="181" y="34"/>
                  </a:cubicBezTo>
                  <a:cubicBezTo>
                    <a:pt x="182" y="34"/>
                    <a:pt x="182" y="33"/>
                    <a:pt x="181" y="33"/>
                  </a:cubicBezTo>
                  <a:cubicBezTo>
                    <a:pt x="180" y="33"/>
                    <a:pt x="179" y="32"/>
                    <a:pt x="178" y="32"/>
                  </a:cubicBezTo>
                  <a:cubicBezTo>
                    <a:pt x="179" y="32"/>
                    <a:pt x="179" y="31"/>
                    <a:pt x="178" y="31"/>
                  </a:cubicBezTo>
                  <a:cubicBezTo>
                    <a:pt x="176" y="30"/>
                    <a:pt x="173" y="29"/>
                    <a:pt x="170" y="28"/>
                  </a:cubicBezTo>
                  <a:cubicBezTo>
                    <a:pt x="170" y="27"/>
                    <a:pt x="170" y="27"/>
                    <a:pt x="170" y="27"/>
                  </a:cubicBezTo>
                  <a:cubicBezTo>
                    <a:pt x="168" y="26"/>
                    <a:pt x="166" y="26"/>
                    <a:pt x="164" y="25"/>
                  </a:cubicBezTo>
                  <a:cubicBezTo>
                    <a:pt x="164" y="25"/>
                    <a:pt x="165" y="24"/>
                    <a:pt x="166" y="23"/>
                  </a:cubicBezTo>
                  <a:cubicBezTo>
                    <a:pt x="166" y="23"/>
                    <a:pt x="166" y="23"/>
                    <a:pt x="166" y="23"/>
                  </a:cubicBezTo>
                  <a:cubicBezTo>
                    <a:pt x="173" y="26"/>
                    <a:pt x="180" y="29"/>
                    <a:pt x="186" y="32"/>
                  </a:cubicBezTo>
                  <a:cubicBezTo>
                    <a:pt x="187" y="32"/>
                    <a:pt x="188" y="31"/>
                    <a:pt x="187" y="30"/>
                  </a:cubicBezTo>
                  <a:cubicBezTo>
                    <a:pt x="186" y="30"/>
                    <a:pt x="185" y="29"/>
                    <a:pt x="184" y="28"/>
                  </a:cubicBezTo>
                  <a:cubicBezTo>
                    <a:pt x="185" y="29"/>
                    <a:pt x="186" y="29"/>
                    <a:pt x="187" y="29"/>
                  </a:cubicBezTo>
                  <a:cubicBezTo>
                    <a:pt x="189" y="30"/>
                    <a:pt x="190" y="32"/>
                    <a:pt x="192" y="33"/>
                  </a:cubicBezTo>
                  <a:close/>
                  <a:moveTo>
                    <a:pt x="167" y="17"/>
                  </a:moveTo>
                  <a:cubicBezTo>
                    <a:pt x="165" y="15"/>
                    <a:pt x="162" y="14"/>
                    <a:pt x="160" y="12"/>
                  </a:cubicBezTo>
                  <a:cubicBezTo>
                    <a:pt x="160" y="12"/>
                    <a:pt x="160" y="12"/>
                    <a:pt x="161" y="12"/>
                  </a:cubicBezTo>
                  <a:cubicBezTo>
                    <a:pt x="161" y="12"/>
                    <a:pt x="161" y="12"/>
                    <a:pt x="161" y="12"/>
                  </a:cubicBezTo>
                  <a:cubicBezTo>
                    <a:pt x="164" y="12"/>
                    <a:pt x="166" y="14"/>
                    <a:pt x="169" y="15"/>
                  </a:cubicBezTo>
                  <a:cubicBezTo>
                    <a:pt x="174" y="18"/>
                    <a:pt x="180" y="23"/>
                    <a:pt x="185" y="26"/>
                  </a:cubicBezTo>
                  <a:cubicBezTo>
                    <a:pt x="179" y="23"/>
                    <a:pt x="173" y="20"/>
                    <a:pt x="167" y="17"/>
                  </a:cubicBezTo>
                  <a:close/>
                  <a:moveTo>
                    <a:pt x="172" y="13"/>
                  </a:moveTo>
                  <a:cubicBezTo>
                    <a:pt x="171" y="13"/>
                    <a:pt x="169" y="12"/>
                    <a:pt x="168" y="11"/>
                  </a:cubicBezTo>
                  <a:cubicBezTo>
                    <a:pt x="169" y="12"/>
                    <a:pt x="171" y="12"/>
                    <a:pt x="173" y="13"/>
                  </a:cubicBezTo>
                  <a:cubicBezTo>
                    <a:pt x="172" y="13"/>
                    <a:pt x="172" y="13"/>
                    <a:pt x="172" y="13"/>
                  </a:cubicBezTo>
                  <a:close/>
                  <a:moveTo>
                    <a:pt x="133" y="12"/>
                  </a:moveTo>
                  <a:cubicBezTo>
                    <a:pt x="133" y="12"/>
                    <a:pt x="132" y="12"/>
                    <a:pt x="132" y="12"/>
                  </a:cubicBezTo>
                  <a:cubicBezTo>
                    <a:pt x="131" y="12"/>
                    <a:pt x="129" y="12"/>
                    <a:pt x="128" y="12"/>
                  </a:cubicBezTo>
                  <a:cubicBezTo>
                    <a:pt x="128" y="12"/>
                    <a:pt x="127" y="12"/>
                    <a:pt x="127" y="12"/>
                  </a:cubicBezTo>
                  <a:cubicBezTo>
                    <a:pt x="127" y="12"/>
                    <a:pt x="127" y="11"/>
                    <a:pt x="128" y="11"/>
                  </a:cubicBezTo>
                  <a:cubicBezTo>
                    <a:pt x="130" y="11"/>
                    <a:pt x="131" y="11"/>
                    <a:pt x="133" y="12"/>
                  </a:cubicBezTo>
                  <a:close/>
                  <a:moveTo>
                    <a:pt x="132" y="28"/>
                  </a:moveTo>
                  <a:cubicBezTo>
                    <a:pt x="132" y="28"/>
                    <a:pt x="131" y="29"/>
                    <a:pt x="130" y="29"/>
                  </a:cubicBezTo>
                  <a:cubicBezTo>
                    <a:pt x="129" y="29"/>
                    <a:pt x="129" y="29"/>
                    <a:pt x="128" y="29"/>
                  </a:cubicBezTo>
                  <a:cubicBezTo>
                    <a:pt x="129" y="29"/>
                    <a:pt x="129" y="28"/>
                    <a:pt x="129" y="28"/>
                  </a:cubicBezTo>
                  <a:cubicBezTo>
                    <a:pt x="129" y="28"/>
                    <a:pt x="129" y="27"/>
                    <a:pt x="128" y="27"/>
                  </a:cubicBezTo>
                  <a:cubicBezTo>
                    <a:pt x="127" y="28"/>
                    <a:pt x="126" y="28"/>
                    <a:pt x="124" y="29"/>
                  </a:cubicBezTo>
                  <a:cubicBezTo>
                    <a:pt x="123" y="29"/>
                    <a:pt x="122" y="29"/>
                    <a:pt x="121" y="29"/>
                  </a:cubicBezTo>
                  <a:cubicBezTo>
                    <a:pt x="122" y="28"/>
                    <a:pt x="124" y="27"/>
                    <a:pt x="125" y="26"/>
                  </a:cubicBezTo>
                  <a:cubicBezTo>
                    <a:pt x="128" y="27"/>
                    <a:pt x="130" y="27"/>
                    <a:pt x="132" y="28"/>
                  </a:cubicBezTo>
                  <a:close/>
                  <a:moveTo>
                    <a:pt x="124" y="22"/>
                  </a:moveTo>
                  <a:cubicBezTo>
                    <a:pt x="123" y="22"/>
                    <a:pt x="122" y="22"/>
                    <a:pt x="121" y="22"/>
                  </a:cubicBezTo>
                  <a:cubicBezTo>
                    <a:pt x="121" y="22"/>
                    <a:pt x="122" y="22"/>
                    <a:pt x="122" y="21"/>
                  </a:cubicBezTo>
                  <a:cubicBezTo>
                    <a:pt x="123" y="21"/>
                    <a:pt x="125" y="22"/>
                    <a:pt x="126" y="22"/>
                  </a:cubicBezTo>
                  <a:cubicBezTo>
                    <a:pt x="125" y="22"/>
                    <a:pt x="125" y="22"/>
                    <a:pt x="124" y="22"/>
                  </a:cubicBezTo>
                  <a:close/>
                  <a:moveTo>
                    <a:pt x="123" y="15"/>
                  </a:moveTo>
                  <a:cubicBezTo>
                    <a:pt x="122" y="16"/>
                    <a:pt x="121" y="16"/>
                    <a:pt x="120" y="17"/>
                  </a:cubicBezTo>
                  <a:cubicBezTo>
                    <a:pt x="120" y="17"/>
                    <a:pt x="119" y="17"/>
                    <a:pt x="119" y="17"/>
                  </a:cubicBezTo>
                  <a:cubicBezTo>
                    <a:pt x="121" y="16"/>
                    <a:pt x="122" y="15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5" y="14"/>
                    <a:pt x="126" y="15"/>
                  </a:cubicBezTo>
                  <a:cubicBezTo>
                    <a:pt x="125" y="15"/>
                    <a:pt x="124" y="15"/>
                    <a:pt x="123" y="15"/>
                  </a:cubicBezTo>
                  <a:close/>
                  <a:moveTo>
                    <a:pt x="125" y="11"/>
                  </a:moveTo>
                  <a:cubicBezTo>
                    <a:pt x="124" y="11"/>
                    <a:pt x="123" y="11"/>
                    <a:pt x="122" y="11"/>
                  </a:cubicBezTo>
                  <a:cubicBezTo>
                    <a:pt x="123" y="11"/>
                    <a:pt x="124" y="11"/>
                    <a:pt x="125" y="11"/>
                  </a:cubicBezTo>
                  <a:cubicBezTo>
                    <a:pt x="125" y="11"/>
                    <a:pt x="125" y="11"/>
                    <a:pt x="125" y="11"/>
                  </a:cubicBezTo>
                  <a:close/>
                  <a:moveTo>
                    <a:pt x="114" y="5"/>
                  </a:moveTo>
                  <a:cubicBezTo>
                    <a:pt x="114" y="5"/>
                    <a:pt x="114" y="5"/>
                    <a:pt x="113" y="5"/>
                  </a:cubicBezTo>
                  <a:cubicBezTo>
                    <a:pt x="113" y="5"/>
                    <a:pt x="113" y="5"/>
                    <a:pt x="113" y="6"/>
                  </a:cubicBezTo>
                  <a:cubicBezTo>
                    <a:pt x="111" y="6"/>
                    <a:pt x="110" y="6"/>
                    <a:pt x="108" y="6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6"/>
                    <a:pt x="111" y="5"/>
                    <a:pt x="113" y="5"/>
                  </a:cubicBezTo>
                  <a:cubicBezTo>
                    <a:pt x="114" y="5"/>
                    <a:pt x="114" y="5"/>
                    <a:pt x="115" y="5"/>
                  </a:cubicBezTo>
                  <a:cubicBezTo>
                    <a:pt x="115" y="5"/>
                    <a:pt x="115" y="5"/>
                    <a:pt x="114" y="5"/>
                  </a:cubicBezTo>
                  <a:close/>
                  <a:moveTo>
                    <a:pt x="99" y="5"/>
                  </a:moveTo>
                  <a:cubicBezTo>
                    <a:pt x="99" y="5"/>
                    <a:pt x="98" y="5"/>
                    <a:pt x="98" y="5"/>
                  </a:cubicBezTo>
                  <a:cubicBezTo>
                    <a:pt x="99" y="5"/>
                    <a:pt x="100" y="4"/>
                    <a:pt x="102" y="4"/>
                  </a:cubicBezTo>
                  <a:cubicBezTo>
                    <a:pt x="101" y="4"/>
                    <a:pt x="100" y="5"/>
                    <a:pt x="99" y="5"/>
                  </a:cubicBezTo>
                  <a:close/>
                  <a:moveTo>
                    <a:pt x="22" y="63"/>
                  </a:move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2" y="65"/>
                    <a:pt x="21" y="66"/>
                    <a:pt x="20" y="68"/>
                  </a:cubicBezTo>
                  <a:cubicBezTo>
                    <a:pt x="19" y="68"/>
                    <a:pt x="19" y="69"/>
                    <a:pt x="18" y="70"/>
                  </a:cubicBezTo>
                  <a:cubicBezTo>
                    <a:pt x="18" y="70"/>
                    <a:pt x="17" y="70"/>
                    <a:pt x="17" y="70"/>
                  </a:cubicBezTo>
                  <a:cubicBezTo>
                    <a:pt x="19" y="68"/>
                    <a:pt x="20" y="65"/>
                    <a:pt x="22" y="63"/>
                  </a:cubicBezTo>
                  <a:close/>
                  <a:moveTo>
                    <a:pt x="21" y="78"/>
                  </a:moveTo>
                  <a:cubicBezTo>
                    <a:pt x="23" y="76"/>
                    <a:pt x="24" y="75"/>
                    <a:pt x="25" y="73"/>
                  </a:cubicBezTo>
                  <a:cubicBezTo>
                    <a:pt x="24" y="76"/>
                    <a:pt x="22" y="79"/>
                    <a:pt x="20" y="82"/>
                  </a:cubicBezTo>
                  <a:cubicBezTo>
                    <a:pt x="19" y="83"/>
                    <a:pt x="18" y="84"/>
                    <a:pt x="17" y="85"/>
                  </a:cubicBezTo>
                  <a:cubicBezTo>
                    <a:pt x="17" y="85"/>
                    <a:pt x="17" y="84"/>
                    <a:pt x="17" y="84"/>
                  </a:cubicBezTo>
                  <a:cubicBezTo>
                    <a:pt x="17" y="83"/>
                    <a:pt x="17" y="83"/>
                    <a:pt x="16" y="83"/>
                  </a:cubicBezTo>
                  <a:cubicBezTo>
                    <a:pt x="17" y="82"/>
                    <a:pt x="17" y="81"/>
                    <a:pt x="17" y="80"/>
                  </a:cubicBezTo>
                  <a:cubicBezTo>
                    <a:pt x="18" y="79"/>
                    <a:pt x="19" y="78"/>
                    <a:pt x="20" y="77"/>
                  </a:cubicBezTo>
                  <a:cubicBezTo>
                    <a:pt x="20" y="78"/>
                    <a:pt x="21" y="78"/>
                    <a:pt x="21" y="78"/>
                  </a:cubicBezTo>
                  <a:close/>
                  <a:moveTo>
                    <a:pt x="20" y="88"/>
                  </a:moveTo>
                  <a:cubicBezTo>
                    <a:pt x="20" y="87"/>
                    <a:pt x="20" y="87"/>
                    <a:pt x="20" y="86"/>
                  </a:cubicBezTo>
                  <a:cubicBezTo>
                    <a:pt x="20" y="85"/>
                    <a:pt x="21" y="85"/>
                    <a:pt x="21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2" y="84"/>
                    <a:pt x="22" y="85"/>
                    <a:pt x="22" y="85"/>
                  </a:cubicBezTo>
                  <a:cubicBezTo>
                    <a:pt x="21" y="86"/>
                    <a:pt x="21" y="87"/>
                    <a:pt x="20" y="88"/>
                  </a:cubicBezTo>
                  <a:close/>
                  <a:moveTo>
                    <a:pt x="21" y="120"/>
                  </a:moveTo>
                  <a:cubicBezTo>
                    <a:pt x="19" y="113"/>
                    <a:pt x="18" y="107"/>
                    <a:pt x="17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19" y="102"/>
                    <a:pt x="19" y="105"/>
                    <a:pt x="20" y="108"/>
                  </a:cubicBezTo>
                  <a:cubicBezTo>
                    <a:pt x="20" y="110"/>
                    <a:pt x="20" y="113"/>
                    <a:pt x="20" y="115"/>
                  </a:cubicBezTo>
                  <a:cubicBezTo>
                    <a:pt x="20" y="117"/>
                    <a:pt x="21" y="118"/>
                    <a:pt x="21" y="120"/>
                  </a:cubicBezTo>
                  <a:close/>
                  <a:moveTo>
                    <a:pt x="17" y="89"/>
                  </a:moveTo>
                  <a:cubicBezTo>
                    <a:pt x="17" y="89"/>
                    <a:pt x="17" y="89"/>
                    <a:pt x="18" y="89"/>
                  </a:cubicBezTo>
                  <a:cubicBezTo>
                    <a:pt x="18" y="91"/>
                    <a:pt x="18" y="93"/>
                    <a:pt x="18" y="95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18" y="93"/>
                    <a:pt x="17" y="92"/>
                    <a:pt x="17" y="90"/>
                  </a:cubicBezTo>
                  <a:cubicBezTo>
                    <a:pt x="17" y="90"/>
                    <a:pt x="17" y="90"/>
                    <a:pt x="16" y="89"/>
                  </a:cubicBezTo>
                  <a:cubicBezTo>
                    <a:pt x="17" y="89"/>
                    <a:pt x="17" y="89"/>
                    <a:pt x="17" y="89"/>
                  </a:cubicBezTo>
                  <a:close/>
                  <a:moveTo>
                    <a:pt x="18" y="114"/>
                  </a:moveTo>
                  <a:cubicBezTo>
                    <a:pt x="17" y="110"/>
                    <a:pt x="16" y="106"/>
                    <a:pt x="15" y="103"/>
                  </a:cubicBezTo>
                  <a:cubicBezTo>
                    <a:pt x="15" y="102"/>
                    <a:pt x="16" y="102"/>
                    <a:pt x="16" y="102"/>
                  </a:cubicBezTo>
                  <a:cubicBezTo>
                    <a:pt x="16" y="106"/>
                    <a:pt x="17" y="110"/>
                    <a:pt x="18" y="114"/>
                  </a:cubicBezTo>
                  <a:close/>
                  <a:moveTo>
                    <a:pt x="15" y="100"/>
                  </a:moveTo>
                  <a:cubicBezTo>
                    <a:pt x="15" y="98"/>
                    <a:pt x="15" y="96"/>
                    <a:pt x="15" y="93"/>
                  </a:cubicBezTo>
                  <a:cubicBezTo>
                    <a:pt x="15" y="95"/>
                    <a:pt x="16" y="97"/>
                    <a:pt x="16" y="98"/>
                  </a:cubicBezTo>
                  <a:cubicBezTo>
                    <a:pt x="15" y="99"/>
                    <a:pt x="15" y="99"/>
                    <a:pt x="15" y="100"/>
                  </a:cubicBezTo>
                  <a:close/>
                  <a:moveTo>
                    <a:pt x="21" y="131"/>
                  </a:moveTo>
                  <a:cubicBezTo>
                    <a:pt x="21" y="133"/>
                    <a:pt x="22" y="135"/>
                    <a:pt x="22" y="136"/>
                  </a:cubicBezTo>
                  <a:cubicBezTo>
                    <a:pt x="22" y="136"/>
                    <a:pt x="22" y="136"/>
                    <a:pt x="22" y="135"/>
                  </a:cubicBezTo>
                  <a:cubicBezTo>
                    <a:pt x="21" y="134"/>
                    <a:pt x="20" y="135"/>
                    <a:pt x="20" y="136"/>
                  </a:cubicBezTo>
                  <a:cubicBezTo>
                    <a:pt x="21" y="139"/>
                    <a:pt x="22" y="142"/>
                    <a:pt x="23" y="145"/>
                  </a:cubicBezTo>
                  <a:cubicBezTo>
                    <a:pt x="22" y="143"/>
                    <a:pt x="21" y="141"/>
                    <a:pt x="19" y="140"/>
                  </a:cubicBezTo>
                  <a:cubicBezTo>
                    <a:pt x="17" y="129"/>
                    <a:pt x="16" y="118"/>
                    <a:pt x="14" y="107"/>
                  </a:cubicBezTo>
                  <a:cubicBezTo>
                    <a:pt x="16" y="115"/>
                    <a:pt x="19" y="123"/>
                    <a:pt x="21" y="131"/>
                  </a:cubicBezTo>
                  <a:close/>
                  <a:moveTo>
                    <a:pt x="17" y="165"/>
                  </a:moveTo>
                  <a:cubicBezTo>
                    <a:pt x="17" y="165"/>
                    <a:pt x="17" y="165"/>
                    <a:pt x="17" y="165"/>
                  </a:cubicBezTo>
                  <a:cubicBezTo>
                    <a:pt x="18" y="167"/>
                    <a:pt x="18" y="168"/>
                    <a:pt x="19" y="170"/>
                  </a:cubicBezTo>
                  <a:cubicBezTo>
                    <a:pt x="19" y="169"/>
                    <a:pt x="18" y="169"/>
                    <a:pt x="18" y="168"/>
                  </a:cubicBezTo>
                  <a:cubicBezTo>
                    <a:pt x="17" y="167"/>
                    <a:pt x="17" y="166"/>
                    <a:pt x="16" y="166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7" y="165"/>
                    <a:pt x="17" y="165"/>
                    <a:pt x="17" y="165"/>
                  </a:cubicBezTo>
                  <a:close/>
                  <a:moveTo>
                    <a:pt x="19" y="163"/>
                  </a:moveTo>
                  <a:cubicBezTo>
                    <a:pt x="19" y="163"/>
                    <a:pt x="18" y="163"/>
                    <a:pt x="18" y="163"/>
                  </a:cubicBezTo>
                  <a:cubicBezTo>
                    <a:pt x="17" y="162"/>
                    <a:pt x="17" y="162"/>
                    <a:pt x="16" y="161"/>
                  </a:cubicBezTo>
                  <a:cubicBezTo>
                    <a:pt x="16" y="157"/>
                    <a:pt x="15" y="154"/>
                    <a:pt x="15" y="150"/>
                  </a:cubicBezTo>
                  <a:cubicBezTo>
                    <a:pt x="16" y="155"/>
                    <a:pt x="18" y="160"/>
                    <a:pt x="20" y="164"/>
                  </a:cubicBezTo>
                  <a:cubicBezTo>
                    <a:pt x="19" y="164"/>
                    <a:pt x="19" y="164"/>
                    <a:pt x="19" y="163"/>
                  </a:cubicBezTo>
                  <a:close/>
                  <a:moveTo>
                    <a:pt x="15" y="169"/>
                  </a:moveTo>
                  <a:cubicBezTo>
                    <a:pt x="15" y="169"/>
                    <a:pt x="15" y="169"/>
                    <a:pt x="15" y="169"/>
                  </a:cubicBezTo>
                  <a:cubicBezTo>
                    <a:pt x="14" y="165"/>
                    <a:pt x="13" y="162"/>
                    <a:pt x="11" y="158"/>
                  </a:cubicBezTo>
                  <a:cubicBezTo>
                    <a:pt x="12" y="160"/>
                    <a:pt x="13" y="162"/>
                    <a:pt x="14" y="164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5" y="165"/>
                    <a:pt x="15" y="166"/>
                    <a:pt x="16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5" y="168"/>
                    <a:pt x="15" y="169"/>
                  </a:cubicBezTo>
                  <a:close/>
                  <a:moveTo>
                    <a:pt x="8" y="128"/>
                  </a:moveTo>
                  <a:cubicBezTo>
                    <a:pt x="9" y="129"/>
                    <a:pt x="10" y="128"/>
                    <a:pt x="10" y="128"/>
                  </a:cubicBezTo>
                  <a:cubicBezTo>
                    <a:pt x="10" y="124"/>
                    <a:pt x="9" y="120"/>
                    <a:pt x="9" y="117"/>
                  </a:cubicBezTo>
                  <a:cubicBezTo>
                    <a:pt x="9" y="116"/>
                    <a:pt x="10" y="115"/>
                    <a:pt x="10" y="114"/>
                  </a:cubicBezTo>
                  <a:cubicBezTo>
                    <a:pt x="10" y="121"/>
                    <a:pt x="11" y="129"/>
                    <a:pt x="12" y="137"/>
                  </a:cubicBezTo>
                  <a:cubicBezTo>
                    <a:pt x="12" y="142"/>
                    <a:pt x="13" y="146"/>
                    <a:pt x="13" y="151"/>
                  </a:cubicBezTo>
                  <a:cubicBezTo>
                    <a:pt x="12" y="147"/>
                    <a:pt x="11" y="142"/>
                    <a:pt x="10" y="138"/>
                  </a:cubicBezTo>
                  <a:cubicBezTo>
                    <a:pt x="10" y="136"/>
                    <a:pt x="9" y="134"/>
                    <a:pt x="9" y="133"/>
                  </a:cubicBezTo>
                  <a:cubicBezTo>
                    <a:pt x="9" y="131"/>
                    <a:pt x="8" y="129"/>
                    <a:pt x="8" y="128"/>
                  </a:cubicBezTo>
                  <a:cubicBezTo>
                    <a:pt x="8" y="128"/>
                    <a:pt x="8" y="128"/>
                    <a:pt x="8" y="128"/>
                  </a:cubicBezTo>
                  <a:close/>
                  <a:moveTo>
                    <a:pt x="8" y="106"/>
                  </a:moveTo>
                  <a:cubicBezTo>
                    <a:pt x="8" y="105"/>
                    <a:pt x="9" y="104"/>
                    <a:pt x="9" y="103"/>
                  </a:cubicBezTo>
                  <a:cubicBezTo>
                    <a:pt x="9" y="105"/>
                    <a:pt x="9" y="108"/>
                    <a:pt x="9" y="111"/>
                  </a:cubicBezTo>
                  <a:cubicBezTo>
                    <a:pt x="9" y="109"/>
                    <a:pt x="8" y="108"/>
                    <a:pt x="8" y="106"/>
                  </a:cubicBezTo>
                  <a:close/>
                  <a:moveTo>
                    <a:pt x="9" y="99"/>
                  </a:moveTo>
                  <a:cubicBezTo>
                    <a:pt x="10" y="98"/>
                    <a:pt x="10" y="97"/>
                    <a:pt x="10" y="96"/>
                  </a:cubicBezTo>
                  <a:cubicBezTo>
                    <a:pt x="10" y="97"/>
                    <a:pt x="11" y="97"/>
                    <a:pt x="11" y="97"/>
                  </a:cubicBezTo>
                  <a:cubicBezTo>
                    <a:pt x="11" y="99"/>
                    <a:pt x="10" y="101"/>
                    <a:pt x="10" y="103"/>
                  </a:cubicBezTo>
                  <a:cubicBezTo>
                    <a:pt x="10" y="102"/>
                    <a:pt x="10" y="100"/>
                    <a:pt x="9" y="99"/>
                  </a:cubicBezTo>
                  <a:close/>
                  <a:moveTo>
                    <a:pt x="11" y="149"/>
                  </a:moveTo>
                  <a:cubicBezTo>
                    <a:pt x="12" y="153"/>
                    <a:pt x="13" y="157"/>
                    <a:pt x="14" y="161"/>
                  </a:cubicBezTo>
                  <a:cubicBezTo>
                    <a:pt x="13" y="159"/>
                    <a:pt x="12" y="156"/>
                    <a:pt x="11" y="154"/>
                  </a:cubicBezTo>
                  <a:cubicBezTo>
                    <a:pt x="11" y="152"/>
                    <a:pt x="11" y="150"/>
                    <a:pt x="11" y="149"/>
                  </a:cubicBezTo>
                  <a:close/>
                  <a:moveTo>
                    <a:pt x="14" y="141"/>
                  </a:moveTo>
                  <a:cubicBezTo>
                    <a:pt x="14" y="140"/>
                    <a:pt x="14" y="139"/>
                    <a:pt x="14" y="138"/>
                  </a:cubicBezTo>
                  <a:cubicBezTo>
                    <a:pt x="14" y="136"/>
                    <a:pt x="14" y="134"/>
                    <a:pt x="14" y="132"/>
                  </a:cubicBezTo>
                  <a:cubicBezTo>
                    <a:pt x="14" y="133"/>
                    <a:pt x="14" y="134"/>
                    <a:pt x="15" y="135"/>
                  </a:cubicBezTo>
                  <a:cubicBezTo>
                    <a:pt x="15" y="138"/>
                    <a:pt x="16" y="141"/>
                    <a:pt x="16" y="143"/>
                  </a:cubicBezTo>
                  <a:cubicBezTo>
                    <a:pt x="17" y="147"/>
                    <a:pt x="17" y="152"/>
                    <a:pt x="18" y="156"/>
                  </a:cubicBezTo>
                  <a:cubicBezTo>
                    <a:pt x="17" y="151"/>
                    <a:pt x="15" y="146"/>
                    <a:pt x="14" y="141"/>
                  </a:cubicBezTo>
                  <a:close/>
                  <a:moveTo>
                    <a:pt x="10" y="90"/>
                  </a:moveTo>
                  <a:cubicBezTo>
                    <a:pt x="10" y="91"/>
                    <a:pt x="9" y="92"/>
                    <a:pt x="8" y="92"/>
                  </a:cubicBezTo>
                  <a:cubicBezTo>
                    <a:pt x="9" y="91"/>
                    <a:pt x="10" y="89"/>
                    <a:pt x="12" y="88"/>
                  </a:cubicBezTo>
                  <a:cubicBezTo>
                    <a:pt x="11" y="89"/>
                    <a:pt x="11" y="89"/>
                    <a:pt x="10" y="90"/>
                  </a:cubicBezTo>
                  <a:close/>
                  <a:moveTo>
                    <a:pt x="9" y="93"/>
                  </a:moveTo>
                  <a:cubicBezTo>
                    <a:pt x="9" y="94"/>
                    <a:pt x="9" y="95"/>
                    <a:pt x="9" y="96"/>
                  </a:cubicBezTo>
                  <a:cubicBezTo>
                    <a:pt x="8" y="96"/>
                    <a:pt x="8" y="95"/>
                    <a:pt x="8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4"/>
                    <a:pt x="9" y="94"/>
                    <a:pt x="9" y="93"/>
                  </a:cubicBezTo>
                  <a:close/>
                  <a:moveTo>
                    <a:pt x="8" y="116"/>
                  </a:moveTo>
                  <a:cubicBezTo>
                    <a:pt x="8" y="117"/>
                    <a:pt x="7" y="117"/>
                    <a:pt x="7" y="118"/>
                  </a:cubicBezTo>
                  <a:cubicBezTo>
                    <a:pt x="7" y="117"/>
                    <a:pt x="7" y="117"/>
                    <a:pt x="7" y="116"/>
                  </a:cubicBezTo>
                  <a:cubicBezTo>
                    <a:pt x="7" y="115"/>
                    <a:pt x="7" y="113"/>
                    <a:pt x="7" y="112"/>
                  </a:cubicBezTo>
                  <a:cubicBezTo>
                    <a:pt x="7" y="113"/>
                    <a:pt x="8" y="115"/>
                    <a:pt x="8" y="116"/>
                  </a:cubicBezTo>
                  <a:close/>
                  <a:moveTo>
                    <a:pt x="8" y="144"/>
                  </a:moveTo>
                  <a:cubicBezTo>
                    <a:pt x="8" y="140"/>
                    <a:pt x="7" y="136"/>
                    <a:pt x="7" y="133"/>
                  </a:cubicBezTo>
                  <a:cubicBezTo>
                    <a:pt x="7" y="133"/>
                    <a:pt x="7" y="134"/>
                    <a:pt x="7" y="134"/>
                  </a:cubicBezTo>
                  <a:cubicBezTo>
                    <a:pt x="8" y="137"/>
                    <a:pt x="8" y="141"/>
                    <a:pt x="8" y="144"/>
                  </a:cubicBezTo>
                  <a:close/>
                  <a:moveTo>
                    <a:pt x="9" y="159"/>
                  </a:moveTo>
                  <a:cubicBezTo>
                    <a:pt x="9" y="158"/>
                    <a:pt x="8" y="157"/>
                    <a:pt x="8" y="157"/>
                  </a:cubicBezTo>
                  <a:cubicBezTo>
                    <a:pt x="8" y="156"/>
                    <a:pt x="8" y="156"/>
                    <a:pt x="8" y="155"/>
                  </a:cubicBezTo>
                  <a:cubicBezTo>
                    <a:pt x="8" y="156"/>
                    <a:pt x="9" y="157"/>
                    <a:pt x="9" y="158"/>
                  </a:cubicBezTo>
                  <a:cubicBezTo>
                    <a:pt x="9" y="158"/>
                    <a:pt x="10" y="158"/>
                    <a:pt x="10" y="158"/>
                  </a:cubicBezTo>
                  <a:cubicBezTo>
                    <a:pt x="11" y="160"/>
                    <a:pt x="12" y="163"/>
                    <a:pt x="12" y="165"/>
                  </a:cubicBezTo>
                  <a:cubicBezTo>
                    <a:pt x="12" y="165"/>
                    <a:pt x="12" y="165"/>
                    <a:pt x="12" y="166"/>
                  </a:cubicBezTo>
                  <a:cubicBezTo>
                    <a:pt x="14" y="171"/>
                    <a:pt x="16" y="176"/>
                    <a:pt x="19" y="181"/>
                  </a:cubicBezTo>
                  <a:cubicBezTo>
                    <a:pt x="20" y="182"/>
                    <a:pt x="20" y="183"/>
                    <a:pt x="20" y="184"/>
                  </a:cubicBezTo>
                  <a:cubicBezTo>
                    <a:pt x="20" y="183"/>
                    <a:pt x="20" y="182"/>
                    <a:pt x="19" y="182"/>
                  </a:cubicBezTo>
                  <a:cubicBezTo>
                    <a:pt x="15" y="174"/>
                    <a:pt x="12" y="166"/>
                    <a:pt x="9" y="159"/>
                  </a:cubicBezTo>
                  <a:close/>
                  <a:moveTo>
                    <a:pt x="18" y="144"/>
                  </a:moveTo>
                  <a:cubicBezTo>
                    <a:pt x="19" y="145"/>
                    <a:pt x="19" y="145"/>
                    <a:pt x="19" y="146"/>
                  </a:cubicBezTo>
                  <a:cubicBezTo>
                    <a:pt x="19" y="147"/>
                    <a:pt x="19" y="147"/>
                    <a:pt x="19" y="148"/>
                  </a:cubicBezTo>
                  <a:cubicBezTo>
                    <a:pt x="21" y="154"/>
                    <a:pt x="23" y="161"/>
                    <a:pt x="25" y="168"/>
                  </a:cubicBezTo>
                  <a:cubicBezTo>
                    <a:pt x="25" y="168"/>
                    <a:pt x="25" y="169"/>
                    <a:pt x="25" y="169"/>
                  </a:cubicBezTo>
                  <a:cubicBezTo>
                    <a:pt x="24" y="168"/>
                    <a:pt x="24" y="168"/>
                    <a:pt x="23" y="168"/>
                  </a:cubicBezTo>
                  <a:cubicBezTo>
                    <a:pt x="22" y="160"/>
                    <a:pt x="20" y="152"/>
                    <a:pt x="18" y="144"/>
                  </a:cubicBezTo>
                  <a:close/>
                  <a:moveTo>
                    <a:pt x="27" y="189"/>
                  </a:moveTo>
                  <a:cubicBezTo>
                    <a:pt x="28" y="191"/>
                    <a:pt x="29" y="193"/>
                    <a:pt x="30" y="195"/>
                  </a:cubicBezTo>
                  <a:cubicBezTo>
                    <a:pt x="30" y="195"/>
                    <a:pt x="30" y="195"/>
                    <a:pt x="29" y="195"/>
                  </a:cubicBezTo>
                  <a:cubicBezTo>
                    <a:pt x="28" y="191"/>
                    <a:pt x="26" y="188"/>
                    <a:pt x="25" y="185"/>
                  </a:cubicBezTo>
                  <a:cubicBezTo>
                    <a:pt x="25" y="187"/>
                    <a:pt x="26" y="188"/>
                    <a:pt x="27" y="189"/>
                  </a:cubicBezTo>
                  <a:close/>
                  <a:moveTo>
                    <a:pt x="30" y="190"/>
                  </a:moveTo>
                  <a:cubicBezTo>
                    <a:pt x="29" y="190"/>
                    <a:pt x="29" y="189"/>
                    <a:pt x="29" y="188"/>
                  </a:cubicBezTo>
                  <a:cubicBezTo>
                    <a:pt x="29" y="189"/>
                    <a:pt x="30" y="190"/>
                    <a:pt x="31" y="191"/>
                  </a:cubicBezTo>
                  <a:cubicBezTo>
                    <a:pt x="32" y="192"/>
                    <a:pt x="32" y="193"/>
                    <a:pt x="32" y="194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1" y="193"/>
                    <a:pt x="31" y="192"/>
                    <a:pt x="30" y="190"/>
                  </a:cubicBezTo>
                  <a:close/>
                  <a:moveTo>
                    <a:pt x="31" y="187"/>
                  </a:moveTo>
                  <a:cubicBezTo>
                    <a:pt x="30" y="185"/>
                    <a:pt x="28" y="182"/>
                    <a:pt x="27" y="180"/>
                  </a:cubicBezTo>
                  <a:cubicBezTo>
                    <a:pt x="29" y="182"/>
                    <a:pt x="30" y="184"/>
                    <a:pt x="31" y="186"/>
                  </a:cubicBezTo>
                  <a:cubicBezTo>
                    <a:pt x="31" y="186"/>
                    <a:pt x="31" y="186"/>
                    <a:pt x="32" y="187"/>
                  </a:cubicBezTo>
                  <a:cubicBezTo>
                    <a:pt x="33" y="189"/>
                    <a:pt x="35" y="192"/>
                    <a:pt x="36" y="195"/>
                  </a:cubicBezTo>
                  <a:cubicBezTo>
                    <a:pt x="36" y="195"/>
                    <a:pt x="36" y="195"/>
                    <a:pt x="36" y="195"/>
                  </a:cubicBezTo>
                  <a:cubicBezTo>
                    <a:pt x="36" y="194"/>
                    <a:pt x="35" y="194"/>
                    <a:pt x="35" y="193"/>
                  </a:cubicBezTo>
                  <a:cubicBezTo>
                    <a:pt x="34" y="192"/>
                    <a:pt x="34" y="192"/>
                    <a:pt x="33" y="191"/>
                  </a:cubicBezTo>
                  <a:cubicBezTo>
                    <a:pt x="32" y="190"/>
                    <a:pt x="32" y="188"/>
                    <a:pt x="31" y="187"/>
                  </a:cubicBezTo>
                  <a:close/>
                  <a:moveTo>
                    <a:pt x="37" y="206"/>
                  </a:moveTo>
                  <a:cubicBezTo>
                    <a:pt x="39" y="208"/>
                    <a:pt x="41" y="210"/>
                    <a:pt x="43" y="212"/>
                  </a:cubicBezTo>
                  <a:cubicBezTo>
                    <a:pt x="42" y="211"/>
                    <a:pt x="41" y="211"/>
                    <a:pt x="40" y="210"/>
                  </a:cubicBezTo>
                  <a:cubicBezTo>
                    <a:pt x="40" y="210"/>
                    <a:pt x="40" y="210"/>
                    <a:pt x="39" y="209"/>
                  </a:cubicBezTo>
                  <a:cubicBezTo>
                    <a:pt x="38" y="207"/>
                    <a:pt x="36" y="205"/>
                    <a:pt x="34" y="204"/>
                  </a:cubicBezTo>
                  <a:cubicBezTo>
                    <a:pt x="35" y="204"/>
                    <a:pt x="36" y="205"/>
                    <a:pt x="37" y="206"/>
                  </a:cubicBezTo>
                  <a:close/>
                  <a:moveTo>
                    <a:pt x="41" y="205"/>
                  </a:moveTo>
                  <a:cubicBezTo>
                    <a:pt x="41" y="204"/>
                    <a:pt x="40" y="203"/>
                    <a:pt x="40" y="203"/>
                  </a:cubicBezTo>
                  <a:cubicBezTo>
                    <a:pt x="40" y="203"/>
                    <a:pt x="40" y="203"/>
                    <a:pt x="40" y="203"/>
                  </a:cubicBezTo>
                  <a:cubicBezTo>
                    <a:pt x="42" y="205"/>
                    <a:pt x="44" y="208"/>
                    <a:pt x="46" y="211"/>
                  </a:cubicBezTo>
                  <a:cubicBezTo>
                    <a:pt x="45" y="209"/>
                    <a:pt x="43" y="207"/>
                    <a:pt x="41" y="205"/>
                  </a:cubicBezTo>
                  <a:close/>
                  <a:moveTo>
                    <a:pt x="43" y="212"/>
                  </a:moveTo>
                  <a:cubicBezTo>
                    <a:pt x="44" y="212"/>
                    <a:pt x="44" y="213"/>
                    <a:pt x="45" y="213"/>
                  </a:cubicBezTo>
                  <a:cubicBezTo>
                    <a:pt x="45" y="213"/>
                    <a:pt x="45" y="213"/>
                    <a:pt x="45" y="213"/>
                  </a:cubicBezTo>
                  <a:cubicBezTo>
                    <a:pt x="46" y="214"/>
                    <a:pt x="47" y="215"/>
                    <a:pt x="49" y="216"/>
                  </a:cubicBezTo>
                  <a:cubicBezTo>
                    <a:pt x="47" y="214"/>
                    <a:pt x="45" y="213"/>
                    <a:pt x="43" y="212"/>
                  </a:cubicBezTo>
                  <a:cubicBezTo>
                    <a:pt x="43" y="212"/>
                    <a:pt x="43" y="212"/>
                    <a:pt x="43" y="212"/>
                  </a:cubicBezTo>
                  <a:close/>
                  <a:moveTo>
                    <a:pt x="44" y="215"/>
                  </a:moveTo>
                  <a:cubicBezTo>
                    <a:pt x="45" y="215"/>
                    <a:pt x="45" y="215"/>
                    <a:pt x="45" y="216"/>
                  </a:cubicBezTo>
                  <a:cubicBezTo>
                    <a:pt x="45" y="216"/>
                    <a:pt x="45" y="216"/>
                    <a:pt x="45" y="216"/>
                  </a:cubicBezTo>
                  <a:cubicBezTo>
                    <a:pt x="45" y="217"/>
                    <a:pt x="46" y="217"/>
                    <a:pt x="46" y="217"/>
                  </a:cubicBezTo>
                  <a:cubicBezTo>
                    <a:pt x="45" y="216"/>
                    <a:pt x="44" y="216"/>
                    <a:pt x="44" y="215"/>
                  </a:cubicBezTo>
                  <a:cubicBezTo>
                    <a:pt x="44" y="215"/>
                    <a:pt x="44" y="215"/>
                    <a:pt x="44" y="215"/>
                  </a:cubicBezTo>
                  <a:close/>
                  <a:moveTo>
                    <a:pt x="50" y="222"/>
                  </a:moveTo>
                  <a:cubicBezTo>
                    <a:pt x="51" y="222"/>
                    <a:pt x="51" y="222"/>
                    <a:pt x="51" y="223"/>
                  </a:cubicBezTo>
                  <a:cubicBezTo>
                    <a:pt x="49" y="221"/>
                    <a:pt x="47" y="219"/>
                    <a:pt x="45" y="217"/>
                  </a:cubicBezTo>
                  <a:cubicBezTo>
                    <a:pt x="46" y="219"/>
                    <a:pt x="48" y="220"/>
                    <a:pt x="50" y="222"/>
                  </a:cubicBezTo>
                  <a:close/>
                  <a:moveTo>
                    <a:pt x="73" y="227"/>
                  </a:moveTo>
                  <a:cubicBezTo>
                    <a:pt x="72" y="226"/>
                    <a:pt x="70" y="226"/>
                    <a:pt x="69" y="225"/>
                  </a:cubicBezTo>
                  <a:cubicBezTo>
                    <a:pt x="68" y="223"/>
                    <a:pt x="67" y="222"/>
                    <a:pt x="66" y="221"/>
                  </a:cubicBezTo>
                  <a:cubicBezTo>
                    <a:pt x="74" y="225"/>
                    <a:pt x="81" y="229"/>
                    <a:pt x="88" y="235"/>
                  </a:cubicBezTo>
                  <a:cubicBezTo>
                    <a:pt x="87" y="235"/>
                    <a:pt x="86" y="234"/>
                    <a:pt x="86" y="234"/>
                  </a:cubicBezTo>
                  <a:cubicBezTo>
                    <a:pt x="81" y="232"/>
                    <a:pt x="77" y="229"/>
                    <a:pt x="73" y="227"/>
                  </a:cubicBezTo>
                  <a:close/>
                  <a:moveTo>
                    <a:pt x="81" y="225"/>
                  </a:moveTo>
                  <a:cubicBezTo>
                    <a:pt x="82" y="226"/>
                    <a:pt x="84" y="227"/>
                    <a:pt x="85" y="229"/>
                  </a:cubicBezTo>
                  <a:cubicBezTo>
                    <a:pt x="84" y="228"/>
                    <a:pt x="83" y="227"/>
                    <a:pt x="81" y="226"/>
                  </a:cubicBezTo>
                  <a:cubicBezTo>
                    <a:pt x="81" y="226"/>
                    <a:pt x="81" y="226"/>
                    <a:pt x="81" y="225"/>
                  </a:cubicBezTo>
                  <a:close/>
                  <a:moveTo>
                    <a:pt x="82" y="223"/>
                  </a:moveTo>
                  <a:cubicBezTo>
                    <a:pt x="81" y="223"/>
                    <a:pt x="81" y="223"/>
                    <a:pt x="81" y="224"/>
                  </a:cubicBezTo>
                  <a:cubicBezTo>
                    <a:pt x="81" y="224"/>
                    <a:pt x="81" y="223"/>
                    <a:pt x="80" y="223"/>
                  </a:cubicBezTo>
                  <a:cubicBezTo>
                    <a:pt x="79" y="221"/>
                    <a:pt x="78" y="219"/>
                    <a:pt x="77" y="216"/>
                  </a:cubicBezTo>
                  <a:cubicBezTo>
                    <a:pt x="79" y="218"/>
                    <a:pt x="81" y="220"/>
                    <a:pt x="83" y="222"/>
                  </a:cubicBezTo>
                  <a:cubicBezTo>
                    <a:pt x="83" y="222"/>
                    <a:pt x="83" y="222"/>
                    <a:pt x="83" y="223"/>
                  </a:cubicBezTo>
                  <a:cubicBezTo>
                    <a:pt x="86" y="225"/>
                    <a:pt x="89" y="228"/>
                    <a:pt x="93" y="230"/>
                  </a:cubicBezTo>
                  <a:cubicBezTo>
                    <a:pt x="93" y="230"/>
                    <a:pt x="93" y="230"/>
                    <a:pt x="93" y="231"/>
                  </a:cubicBezTo>
                  <a:cubicBezTo>
                    <a:pt x="89" y="229"/>
                    <a:pt x="86" y="226"/>
                    <a:pt x="82" y="223"/>
                  </a:cubicBezTo>
                  <a:close/>
                  <a:moveTo>
                    <a:pt x="98" y="240"/>
                  </a:moveTo>
                  <a:cubicBezTo>
                    <a:pt x="98" y="240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8" y="238"/>
                    <a:pt x="97" y="237"/>
                    <a:pt x="96" y="236"/>
                  </a:cubicBezTo>
                  <a:cubicBezTo>
                    <a:pt x="97" y="237"/>
                    <a:pt x="97" y="237"/>
                    <a:pt x="98" y="237"/>
                  </a:cubicBezTo>
                  <a:cubicBezTo>
                    <a:pt x="98" y="237"/>
                    <a:pt x="98" y="238"/>
                    <a:pt x="98" y="238"/>
                  </a:cubicBezTo>
                  <a:cubicBezTo>
                    <a:pt x="100" y="239"/>
                    <a:pt x="102" y="240"/>
                    <a:pt x="104" y="241"/>
                  </a:cubicBezTo>
                  <a:cubicBezTo>
                    <a:pt x="102" y="241"/>
                    <a:pt x="101" y="241"/>
                    <a:pt x="99" y="241"/>
                  </a:cubicBezTo>
                  <a:cubicBezTo>
                    <a:pt x="97" y="239"/>
                    <a:pt x="95" y="238"/>
                    <a:pt x="93" y="237"/>
                  </a:cubicBezTo>
                  <a:cubicBezTo>
                    <a:pt x="91" y="236"/>
                    <a:pt x="90" y="235"/>
                    <a:pt x="89" y="234"/>
                  </a:cubicBezTo>
                  <a:cubicBezTo>
                    <a:pt x="92" y="236"/>
                    <a:pt x="95" y="238"/>
                    <a:pt x="98" y="240"/>
                  </a:cubicBezTo>
                  <a:close/>
                  <a:moveTo>
                    <a:pt x="96" y="243"/>
                  </a:moveTo>
                  <a:cubicBezTo>
                    <a:pt x="99" y="244"/>
                    <a:pt x="102" y="244"/>
                    <a:pt x="105" y="244"/>
                  </a:cubicBezTo>
                  <a:cubicBezTo>
                    <a:pt x="107" y="245"/>
                    <a:pt x="109" y="245"/>
                    <a:pt x="112" y="246"/>
                  </a:cubicBezTo>
                  <a:cubicBezTo>
                    <a:pt x="109" y="246"/>
                    <a:pt x="107" y="246"/>
                    <a:pt x="104" y="246"/>
                  </a:cubicBezTo>
                  <a:cubicBezTo>
                    <a:pt x="101" y="245"/>
                    <a:pt x="99" y="244"/>
                    <a:pt x="96" y="244"/>
                  </a:cubicBezTo>
                  <a:cubicBezTo>
                    <a:pt x="96" y="244"/>
                    <a:pt x="96" y="243"/>
                    <a:pt x="96" y="243"/>
                  </a:cubicBezTo>
                  <a:close/>
                  <a:moveTo>
                    <a:pt x="109" y="242"/>
                  </a:moveTo>
                  <a:cubicBezTo>
                    <a:pt x="106" y="241"/>
                    <a:pt x="104" y="240"/>
                    <a:pt x="101" y="238"/>
                  </a:cubicBezTo>
                  <a:cubicBezTo>
                    <a:pt x="104" y="239"/>
                    <a:pt x="106" y="239"/>
                    <a:pt x="108" y="239"/>
                  </a:cubicBezTo>
                  <a:cubicBezTo>
                    <a:pt x="110" y="241"/>
                    <a:pt x="113" y="242"/>
                    <a:pt x="115" y="243"/>
                  </a:cubicBezTo>
                  <a:cubicBezTo>
                    <a:pt x="113" y="243"/>
                    <a:pt x="111" y="243"/>
                    <a:pt x="109" y="242"/>
                  </a:cubicBezTo>
                  <a:close/>
                  <a:moveTo>
                    <a:pt x="122" y="241"/>
                  </a:moveTo>
                  <a:cubicBezTo>
                    <a:pt x="122" y="241"/>
                    <a:pt x="122" y="240"/>
                    <a:pt x="122" y="240"/>
                  </a:cubicBezTo>
                  <a:cubicBezTo>
                    <a:pt x="122" y="240"/>
                    <a:pt x="122" y="240"/>
                    <a:pt x="122" y="240"/>
                  </a:cubicBezTo>
                  <a:cubicBezTo>
                    <a:pt x="123" y="240"/>
                    <a:pt x="124" y="241"/>
                    <a:pt x="125" y="241"/>
                  </a:cubicBezTo>
                  <a:cubicBezTo>
                    <a:pt x="126" y="241"/>
                    <a:pt x="127" y="240"/>
                    <a:pt x="126" y="240"/>
                  </a:cubicBezTo>
                  <a:cubicBezTo>
                    <a:pt x="126" y="240"/>
                    <a:pt x="126" y="240"/>
                    <a:pt x="126" y="240"/>
                  </a:cubicBezTo>
                  <a:cubicBezTo>
                    <a:pt x="129" y="240"/>
                    <a:pt x="131" y="239"/>
                    <a:pt x="134" y="239"/>
                  </a:cubicBezTo>
                  <a:cubicBezTo>
                    <a:pt x="131" y="240"/>
                    <a:pt x="127" y="241"/>
                    <a:pt x="124" y="242"/>
                  </a:cubicBezTo>
                  <a:cubicBezTo>
                    <a:pt x="123" y="242"/>
                    <a:pt x="122" y="241"/>
                    <a:pt x="122" y="241"/>
                  </a:cubicBezTo>
                  <a:close/>
                  <a:moveTo>
                    <a:pt x="127" y="244"/>
                  </a:moveTo>
                  <a:cubicBezTo>
                    <a:pt x="129" y="244"/>
                    <a:pt x="131" y="244"/>
                    <a:pt x="133" y="244"/>
                  </a:cubicBezTo>
                  <a:cubicBezTo>
                    <a:pt x="131" y="244"/>
                    <a:pt x="129" y="244"/>
                    <a:pt x="127" y="245"/>
                  </a:cubicBezTo>
                  <a:cubicBezTo>
                    <a:pt x="127" y="244"/>
                    <a:pt x="127" y="244"/>
                    <a:pt x="127" y="244"/>
                  </a:cubicBezTo>
                  <a:close/>
                  <a:moveTo>
                    <a:pt x="127" y="243"/>
                  </a:moveTo>
                  <a:cubicBezTo>
                    <a:pt x="136" y="240"/>
                    <a:pt x="146" y="238"/>
                    <a:pt x="155" y="237"/>
                  </a:cubicBezTo>
                  <a:cubicBezTo>
                    <a:pt x="155" y="237"/>
                    <a:pt x="155" y="237"/>
                    <a:pt x="155" y="237"/>
                  </a:cubicBezTo>
                  <a:cubicBezTo>
                    <a:pt x="146" y="239"/>
                    <a:pt x="137" y="242"/>
                    <a:pt x="127" y="243"/>
                  </a:cubicBezTo>
                  <a:close/>
                  <a:moveTo>
                    <a:pt x="140" y="245"/>
                  </a:moveTo>
                  <a:cubicBezTo>
                    <a:pt x="143" y="245"/>
                    <a:pt x="145" y="245"/>
                    <a:pt x="148" y="244"/>
                  </a:cubicBezTo>
                  <a:cubicBezTo>
                    <a:pt x="150" y="244"/>
                    <a:pt x="153" y="244"/>
                    <a:pt x="155" y="243"/>
                  </a:cubicBezTo>
                  <a:cubicBezTo>
                    <a:pt x="152" y="244"/>
                    <a:pt x="149" y="245"/>
                    <a:pt x="146" y="245"/>
                  </a:cubicBezTo>
                  <a:cubicBezTo>
                    <a:pt x="144" y="245"/>
                    <a:pt x="142" y="246"/>
                    <a:pt x="140" y="246"/>
                  </a:cubicBezTo>
                  <a:cubicBezTo>
                    <a:pt x="139" y="246"/>
                    <a:pt x="138" y="246"/>
                    <a:pt x="136" y="246"/>
                  </a:cubicBezTo>
                  <a:cubicBezTo>
                    <a:pt x="138" y="246"/>
                    <a:pt x="139" y="246"/>
                    <a:pt x="140" y="245"/>
                  </a:cubicBezTo>
                  <a:close/>
                  <a:moveTo>
                    <a:pt x="147" y="243"/>
                  </a:moveTo>
                  <a:cubicBezTo>
                    <a:pt x="146" y="243"/>
                    <a:pt x="144" y="243"/>
                    <a:pt x="142" y="243"/>
                  </a:cubicBezTo>
                  <a:cubicBezTo>
                    <a:pt x="150" y="242"/>
                    <a:pt x="157" y="240"/>
                    <a:pt x="164" y="237"/>
                  </a:cubicBezTo>
                  <a:cubicBezTo>
                    <a:pt x="165" y="237"/>
                    <a:pt x="165" y="236"/>
                    <a:pt x="165" y="236"/>
                  </a:cubicBezTo>
                  <a:cubicBezTo>
                    <a:pt x="165" y="236"/>
                    <a:pt x="165" y="236"/>
                    <a:pt x="165" y="236"/>
                  </a:cubicBezTo>
                  <a:cubicBezTo>
                    <a:pt x="165" y="236"/>
                    <a:pt x="166" y="236"/>
                    <a:pt x="166" y="236"/>
                  </a:cubicBezTo>
                  <a:cubicBezTo>
                    <a:pt x="169" y="236"/>
                    <a:pt x="172" y="235"/>
                    <a:pt x="175" y="234"/>
                  </a:cubicBezTo>
                  <a:cubicBezTo>
                    <a:pt x="175" y="234"/>
                    <a:pt x="174" y="234"/>
                    <a:pt x="174" y="234"/>
                  </a:cubicBezTo>
                  <a:cubicBezTo>
                    <a:pt x="174" y="235"/>
                    <a:pt x="174" y="235"/>
                    <a:pt x="174" y="235"/>
                  </a:cubicBezTo>
                  <a:cubicBezTo>
                    <a:pt x="169" y="237"/>
                    <a:pt x="164" y="239"/>
                    <a:pt x="160" y="242"/>
                  </a:cubicBezTo>
                  <a:cubicBezTo>
                    <a:pt x="160" y="242"/>
                    <a:pt x="159" y="242"/>
                    <a:pt x="159" y="242"/>
                  </a:cubicBezTo>
                  <a:cubicBezTo>
                    <a:pt x="155" y="242"/>
                    <a:pt x="151" y="242"/>
                    <a:pt x="147" y="243"/>
                  </a:cubicBezTo>
                  <a:close/>
                  <a:moveTo>
                    <a:pt x="168" y="234"/>
                  </a:moveTo>
                  <a:cubicBezTo>
                    <a:pt x="168" y="234"/>
                    <a:pt x="168" y="233"/>
                    <a:pt x="169" y="233"/>
                  </a:cubicBezTo>
                  <a:cubicBezTo>
                    <a:pt x="172" y="231"/>
                    <a:pt x="175" y="229"/>
                    <a:pt x="178" y="226"/>
                  </a:cubicBezTo>
                  <a:cubicBezTo>
                    <a:pt x="182" y="224"/>
                    <a:pt x="186" y="221"/>
                    <a:pt x="190" y="218"/>
                  </a:cubicBezTo>
                  <a:cubicBezTo>
                    <a:pt x="188" y="220"/>
                    <a:pt x="186" y="223"/>
                    <a:pt x="184" y="225"/>
                  </a:cubicBezTo>
                  <a:cubicBezTo>
                    <a:pt x="184" y="225"/>
                    <a:pt x="184" y="225"/>
                    <a:pt x="184" y="225"/>
                  </a:cubicBezTo>
                  <a:cubicBezTo>
                    <a:pt x="183" y="226"/>
                    <a:pt x="182" y="227"/>
                    <a:pt x="181" y="228"/>
                  </a:cubicBezTo>
                  <a:cubicBezTo>
                    <a:pt x="181" y="228"/>
                    <a:pt x="181" y="228"/>
                    <a:pt x="181" y="229"/>
                  </a:cubicBezTo>
                  <a:cubicBezTo>
                    <a:pt x="180" y="229"/>
                    <a:pt x="180" y="229"/>
                    <a:pt x="180" y="230"/>
                  </a:cubicBezTo>
                  <a:cubicBezTo>
                    <a:pt x="176" y="232"/>
                    <a:pt x="172" y="233"/>
                    <a:pt x="168" y="234"/>
                  </a:cubicBezTo>
                  <a:close/>
                  <a:moveTo>
                    <a:pt x="198" y="221"/>
                  </a:moveTo>
                  <a:cubicBezTo>
                    <a:pt x="198" y="221"/>
                    <a:pt x="199" y="220"/>
                    <a:pt x="199" y="220"/>
                  </a:cubicBezTo>
                  <a:cubicBezTo>
                    <a:pt x="199" y="220"/>
                    <a:pt x="199" y="220"/>
                    <a:pt x="199" y="221"/>
                  </a:cubicBezTo>
                  <a:cubicBezTo>
                    <a:pt x="198" y="221"/>
                    <a:pt x="197" y="222"/>
                    <a:pt x="196" y="223"/>
                  </a:cubicBezTo>
                  <a:cubicBezTo>
                    <a:pt x="196" y="223"/>
                    <a:pt x="196" y="223"/>
                    <a:pt x="196" y="223"/>
                  </a:cubicBezTo>
                  <a:cubicBezTo>
                    <a:pt x="196" y="222"/>
                    <a:pt x="197" y="222"/>
                    <a:pt x="198" y="221"/>
                  </a:cubicBezTo>
                  <a:close/>
                  <a:moveTo>
                    <a:pt x="192" y="219"/>
                  </a:moveTo>
                  <a:cubicBezTo>
                    <a:pt x="193" y="218"/>
                    <a:pt x="193" y="218"/>
                    <a:pt x="194" y="217"/>
                  </a:cubicBezTo>
                  <a:cubicBezTo>
                    <a:pt x="196" y="215"/>
                    <a:pt x="198" y="214"/>
                    <a:pt x="200" y="212"/>
                  </a:cubicBezTo>
                  <a:cubicBezTo>
                    <a:pt x="197" y="214"/>
                    <a:pt x="195" y="217"/>
                    <a:pt x="192" y="219"/>
                  </a:cubicBezTo>
                  <a:close/>
                  <a:moveTo>
                    <a:pt x="229" y="185"/>
                  </a:moveTo>
                  <a:cubicBezTo>
                    <a:pt x="231" y="183"/>
                    <a:pt x="232" y="181"/>
                    <a:pt x="233" y="179"/>
                  </a:cubicBezTo>
                  <a:cubicBezTo>
                    <a:pt x="234" y="177"/>
                    <a:pt x="235" y="175"/>
                    <a:pt x="237" y="172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6" y="174"/>
                    <a:pt x="236" y="176"/>
                    <a:pt x="235" y="177"/>
                  </a:cubicBezTo>
                  <a:cubicBezTo>
                    <a:pt x="235" y="178"/>
                    <a:pt x="234" y="179"/>
                    <a:pt x="234" y="180"/>
                  </a:cubicBezTo>
                  <a:cubicBezTo>
                    <a:pt x="232" y="183"/>
                    <a:pt x="230" y="185"/>
                    <a:pt x="228" y="188"/>
                  </a:cubicBezTo>
                  <a:cubicBezTo>
                    <a:pt x="229" y="187"/>
                    <a:pt x="229" y="186"/>
                    <a:pt x="229" y="185"/>
                  </a:cubicBezTo>
                  <a:close/>
                  <a:moveTo>
                    <a:pt x="233" y="152"/>
                  </a:moveTo>
                  <a:cubicBezTo>
                    <a:pt x="234" y="142"/>
                    <a:pt x="235" y="131"/>
                    <a:pt x="236" y="120"/>
                  </a:cubicBezTo>
                  <a:cubicBezTo>
                    <a:pt x="236" y="120"/>
                    <a:pt x="236" y="120"/>
                    <a:pt x="237" y="120"/>
                  </a:cubicBezTo>
                  <a:cubicBezTo>
                    <a:pt x="237" y="121"/>
                    <a:pt x="237" y="122"/>
                    <a:pt x="237" y="122"/>
                  </a:cubicBezTo>
                  <a:cubicBezTo>
                    <a:pt x="237" y="123"/>
                    <a:pt x="237" y="124"/>
                    <a:pt x="237" y="125"/>
                  </a:cubicBezTo>
                  <a:cubicBezTo>
                    <a:pt x="237" y="134"/>
                    <a:pt x="235" y="143"/>
                    <a:pt x="233" y="152"/>
                  </a:cubicBezTo>
                  <a:close/>
                  <a:moveTo>
                    <a:pt x="237" y="112"/>
                  </a:moveTo>
                  <a:cubicBezTo>
                    <a:pt x="237" y="112"/>
                    <a:pt x="237" y="111"/>
                    <a:pt x="237" y="110"/>
                  </a:cubicBezTo>
                  <a:cubicBezTo>
                    <a:pt x="237" y="112"/>
                    <a:pt x="238" y="113"/>
                    <a:pt x="238" y="115"/>
                  </a:cubicBezTo>
                  <a:cubicBezTo>
                    <a:pt x="238" y="115"/>
                    <a:pt x="238" y="116"/>
                    <a:pt x="238" y="117"/>
                  </a:cubicBezTo>
                  <a:cubicBezTo>
                    <a:pt x="238" y="115"/>
                    <a:pt x="237" y="114"/>
                    <a:pt x="237" y="112"/>
                  </a:cubicBezTo>
                  <a:close/>
                  <a:moveTo>
                    <a:pt x="236" y="94"/>
                  </a:moveTo>
                  <a:cubicBezTo>
                    <a:pt x="237" y="98"/>
                    <a:pt x="238" y="101"/>
                    <a:pt x="239" y="105"/>
                  </a:cubicBezTo>
                  <a:cubicBezTo>
                    <a:pt x="239" y="104"/>
                    <a:pt x="239" y="103"/>
                    <a:pt x="238" y="103"/>
                  </a:cubicBezTo>
                  <a:cubicBezTo>
                    <a:pt x="238" y="100"/>
                    <a:pt x="237" y="97"/>
                    <a:pt x="236" y="94"/>
                  </a:cubicBezTo>
                  <a:close/>
                  <a:moveTo>
                    <a:pt x="239" y="156"/>
                  </a:moveTo>
                  <a:cubicBezTo>
                    <a:pt x="239" y="156"/>
                    <a:pt x="239" y="155"/>
                    <a:pt x="240" y="155"/>
                  </a:cubicBezTo>
                  <a:cubicBezTo>
                    <a:pt x="240" y="156"/>
                    <a:pt x="239" y="157"/>
                    <a:pt x="239" y="158"/>
                  </a:cubicBezTo>
                  <a:cubicBezTo>
                    <a:pt x="239" y="158"/>
                    <a:pt x="239" y="159"/>
                    <a:pt x="238" y="160"/>
                  </a:cubicBezTo>
                  <a:cubicBezTo>
                    <a:pt x="239" y="158"/>
                    <a:pt x="239" y="157"/>
                    <a:pt x="239" y="156"/>
                  </a:cubicBezTo>
                  <a:close/>
                  <a:moveTo>
                    <a:pt x="239" y="153"/>
                  </a:moveTo>
                  <a:cubicBezTo>
                    <a:pt x="239" y="151"/>
                    <a:pt x="239" y="150"/>
                    <a:pt x="240" y="148"/>
                  </a:cubicBezTo>
                  <a:cubicBezTo>
                    <a:pt x="241" y="140"/>
                    <a:pt x="241" y="132"/>
                    <a:pt x="241" y="124"/>
                  </a:cubicBezTo>
                  <a:cubicBezTo>
                    <a:pt x="241" y="124"/>
                    <a:pt x="242" y="125"/>
                    <a:pt x="242" y="126"/>
                  </a:cubicBezTo>
                  <a:cubicBezTo>
                    <a:pt x="242" y="127"/>
                    <a:pt x="243" y="127"/>
                    <a:pt x="243" y="127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3" y="136"/>
                    <a:pt x="242" y="144"/>
                    <a:pt x="240" y="153"/>
                  </a:cubicBezTo>
                  <a:cubicBezTo>
                    <a:pt x="240" y="153"/>
                    <a:pt x="240" y="153"/>
                    <a:pt x="240" y="153"/>
                  </a:cubicBezTo>
                  <a:cubicBezTo>
                    <a:pt x="240" y="153"/>
                    <a:pt x="239" y="153"/>
                    <a:pt x="239" y="153"/>
                  </a:cubicBezTo>
                  <a:close/>
                  <a:moveTo>
                    <a:pt x="244" y="139"/>
                  </a:moveTo>
                  <a:cubicBezTo>
                    <a:pt x="245" y="141"/>
                    <a:pt x="245" y="143"/>
                    <a:pt x="245" y="145"/>
                  </a:cubicBezTo>
                  <a:cubicBezTo>
                    <a:pt x="245" y="146"/>
                    <a:pt x="245" y="147"/>
                    <a:pt x="244" y="148"/>
                  </a:cubicBezTo>
                  <a:cubicBezTo>
                    <a:pt x="244" y="148"/>
                    <a:pt x="244" y="148"/>
                    <a:pt x="244" y="148"/>
                  </a:cubicBezTo>
                  <a:cubicBezTo>
                    <a:pt x="244" y="150"/>
                    <a:pt x="243" y="151"/>
                    <a:pt x="243" y="153"/>
                  </a:cubicBezTo>
                  <a:cubicBezTo>
                    <a:pt x="243" y="155"/>
                    <a:pt x="242" y="156"/>
                    <a:pt x="242" y="158"/>
                  </a:cubicBezTo>
                  <a:cubicBezTo>
                    <a:pt x="243" y="152"/>
                    <a:pt x="244" y="145"/>
                    <a:pt x="244" y="139"/>
                  </a:cubicBezTo>
                  <a:close/>
                  <a:moveTo>
                    <a:pt x="245" y="135"/>
                  </a:moveTo>
                  <a:cubicBezTo>
                    <a:pt x="245" y="132"/>
                    <a:pt x="245" y="129"/>
                    <a:pt x="245" y="126"/>
                  </a:cubicBezTo>
                  <a:cubicBezTo>
                    <a:pt x="245" y="126"/>
                    <a:pt x="245" y="126"/>
                    <a:pt x="245" y="127"/>
                  </a:cubicBezTo>
                  <a:cubicBezTo>
                    <a:pt x="245" y="127"/>
                    <a:pt x="245" y="127"/>
                    <a:pt x="246" y="127"/>
                  </a:cubicBezTo>
                  <a:cubicBezTo>
                    <a:pt x="246" y="131"/>
                    <a:pt x="246" y="135"/>
                    <a:pt x="246" y="140"/>
                  </a:cubicBezTo>
                  <a:cubicBezTo>
                    <a:pt x="246" y="138"/>
                    <a:pt x="245" y="137"/>
                    <a:pt x="245" y="136"/>
                  </a:cubicBezTo>
                  <a:cubicBezTo>
                    <a:pt x="245" y="135"/>
                    <a:pt x="245" y="135"/>
                    <a:pt x="245" y="135"/>
                  </a:cubicBezTo>
                  <a:close/>
                  <a:moveTo>
                    <a:pt x="245" y="95"/>
                  </a:moveTo>
                  <a:cubicBezTo>
                    <a:pt x="247" y="99"/>
                    <a:pt x="248" y="103"/>
                    <a:pt x="248" y="107"/>
                  </a:cubicBezTo>
                  <a:cubicBezTo>
                    <a:pt x="248" y="103"/>
                    <a:pt x="246" y="99"/>
                    <a:pt x="245" y="95"/>
                  </a:cubicBezTo>
                  <a:close/>
                  <a:moveTo>
                    <a:pt x="247" y="129"/>
                  </a:moveTo>
                  <a:cubicBezTo>
                    <a:pt x="247" y="129"/>
                    <a:pt x="247" y="129"/>
                    <a:pt x="248" y="128"/>
                  </a:cubicBezTo>
                  <a:cubicBezTo>
                    <a:pt x="247" y="130"/>
                    <a:pt x="247" y="132"/>
                    <a:pt x="247" y="133"/>
                  </a:cubicBezTo>
                  <a:cubicBezTo>
                    <a:pt x="247" y="132"/>
                    <a:pt x="247" y="130"/>
                    <a:pt x="247" y="129"/>
                  </a:cubicBezTo>
                  <a:close/>
                  <a:moveTo>
                    <a:pt x="247" y="123"/>
                  </a:moveTo>
                  <a:cubicBezTo>
                    <a:pt x="247" y="120"/>
                    <a:pt x="247" y="116"/>
                    <a:pt x="247" y="112"/>
                  </a:cubicBezTo>
                  <a:cubicBezTo>
                    <a:pt x="248" y="114"/>
                    <a:pt x="248" y="117"/>
                    <a:pt x="249" y="119"/>
                  </a:cubicBezTo>
                  <a:cubicBezTo>
                    <a:pt x="248" y="122"/>
                    <a:pt x="248" y="125"/>
                    <a:pt x="248" y="127"/>
                  </a:cubicBezTo>
                  <a:cubicBezTo>
                    <a:pt x="248" y="126"/>
                    <a:pt x="247" y="125"/>
                    <a:pt x="247" y="123"/>
                  </a:cubicBezTo>
                  <a:close/>
                  <a:moveTo>
                    <a:pt x="225" y="50"/>
                  </a:moveTo>
                  <a:cubicBezTo>
                    <a:pt x="223" y="47"/>
                    <a:pt x="220" y="45"/>
                    <a:pt x="218" y="42"/>
                  </a:cubicBezTo>
                  <a:cubicBezTo>
                    <a:pt x="218" y="42"/>
                    <a:pt x="217" y="42"/>
                    <a:pt x="217" y="43"/>
                  </a:cubicBezTo>
                  <a:cubicBezTo>
                    <a:pt x="216" y="41"/>
                    <a:pt x="215" y="40"/>
                    <a:pt x="213" y="39"/>
                  </a:cubicBezTo>
                  <a:cubicBezTo>
                    <a:pt x="213" y="38"/>
                    <a:pt x="212" y="39"/>
                    <a:pt x="212" y="39"/>
                  </a:cubicBezTo>
                  <a:cubicBezTo>
                    <a:pt x="211" y="39"/>
                    <a:pt x="211" y="38"/>
                    <a:pt x="211" y="38"/>
                  </a:cubicBezTo>
                  <a:cubicBezTo>
                    <a:pt x="211" y="38"/>
                    <a:pt x="211" y="37"/>
                    <a:pt x="211" y="37"/>
                  </a:cubicBezTo>
                  <a:cubicBezTo>
                    <a:pt x="210" y="36"/>
                    <a:pt x="208" y="34"/>
                    <a:pt x="207" y="33"/>
                  </a:cubicBezTo>
                  <a:cubicBezTo>
                    <a:pt x="204" y="29"/>
                    <a:pt x="200" y="26"/>
                    <a:pt x="195" y="24"/>
                  </a:cubicBezTo>
                  <a:cubicBezTo>
                    <a:pt x="190" y="20"/>
                    <a:pt x="184" y="17"/>
                    <a:pt x="179" y="13"/>
                  </a:cubicBezTo>
                  <a:cubicBezTo>
                    <a:pt x="192" y="19"/>
                    <a:pt x="204" y="28"/>
                    <a:pt x="215" y="38"/>
                  </a:cubicBezTo>
                  <a:cubicBezTo>
                    <a:pt x="219" y="42"/>
                    <a:pt x="222" y="46"/>
                    <a:pt x="225" y="50"/>
                  </a:cubicBezTo>
                  <a:close/>
                  <a:moveTo>
                    <a:pt x="178" y="13"/>
                  </a:moveTo>
                  <a:cubicBezTo>
                    <a:pt x="178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6" y="13"/>
                  </a:cubicBezTo>
                  <a:cubicBezTo>
                    <a:pt x="176" y="12"/>
                    <a:pt x="175" y="12"/>
                    <a:pt x="175" y="12"/>
                  </a:cubicBezTo>
                  <a:cubicBezTo>
                    <a:pt x="174" y="12"/>
                    <a:pt x="174" y="11"/>
                    <a:pt x="173" y="11"/>
                  </a:cubicBezTo>
                  <a:cubicBezTo>
                    <a:pt x="175" y="11"/>
                    <a:pt x="176" y="12"/>
                    <a:pt x="178" y="13"/>
                  </a:cubicBezTo>
                  <a:close/>
                  <a:moveTo>
                    <a:pt x="128" y="2"/>
                  </a:moveTo>
                  <a:cubicBezTo>
                    <a:pt x="124" y="2"/>
                    <a:pt x="120" y="2"/>
                    <a:pt x="116" y="3"/>
                  </a:cubicBezTo>
                  <a:cubicBezTo>
                    <a:pt x="114" y="3"/>
                    <a:pt x="112" y="3"/>
                    <a:pt x="110" y="3"/>
                  </a:cubicBezTo>
                  <a:cubicBezTo>
                    <a:pt x="116" y="2"/>
                    <a:pt x="121" y="2"/>
                    <a:pt x="126" y="2"/>
                  </a:cubicBezTo>
                  <a:cubicBezTo>
                    <a:pt x="127" y="2"/>
                    <a:pt x="127" y="2"/>
                    <a:pt x="128" y="2"/>
                  </a:cubicBezTo>
                  <a:close/>
                  <a:moveTo>
                    <a:pt x="8" y="87"/>
                  </a:moveTo>
                  <a:cubicBezTo>
                    <a:pt x="9" y="86"/>
                    <a:pt x="10" y="84"/>
                    <a:pt x="11" y="83"/>
                  </a:cubicBezTo>
                  <a:cubicBezTo>
                    <a:pt x="13" y="82"/>
                    <a:pt x="14" y="81"/>
                    <a:pt x="15" y="79"/>
                  </a:cubicBezTo>
                  <a:cubicBezTo>
                    <a:pt x="16" y="79"/>
                    <a:pt x="15" y="79"/>
                    <a:pt x="15" y="79"/>
                  </a:cubicBezTo>
                  <a:cubicBezTo>
                    <a:pt x="14" y="79"/>
                    <a:pt x="14" y="80"/>
                    <a:pt x="13" y="81"/>
                  </a:cubicBezTo>
                  <a:cubicBezTo>
                    <a:pt x="12" y="81"/>
                    <a:pt x="12" y="82"/>
                    <a:pt x="12" y="82"/>
                  </a:cubicBezTo>
                  <a:cubicBezTo>
                    <a:pt x="14" y="78"/>
                    <a:pt x="17" y="75"/>
                    <a:pt x="19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9" y="73"/>
                    <a:pt x="19" y="74"/>
                    <a:pt x="18" y="75"/>
                  </a:cubicBezTo>
                  <a:cubicBezTo>
                    <a:pt x="17" y="77"/>
                    <a:pt x="17" y="78"/>
                    <a:pt x="16" y="79"/>
                  </a:cubicBezTo>
                  <a:cubicBezTo>
                    <a:pt x="13" y="83"/>
                    <a:pt x="10" y="87"/>
                    <a:pt x="7" y="92"/>
                  </a:cubicBezTo>
                  <a:cubicBezTo>
                    <a:pt x="7" y="90"/>
                    <a:pt x="8" y="89"/>
                    <a:pt x="8" y="87"/>
                  </a:cubicBezTo>
                  <a:close/>
                  <a:moveTo>
                    <a:pt x="8" y="166"/>
                  </a:moveTo>
                  <a:cubicBezTo>
                    <a:pt x="9" y="168"/>
                    <a:pt x="10" y="170"/>
                    <a:pt x="11" y="173"/>
                  </a:cubicBezTo>
                  <a:cubicBezTo>
                    <a:pt x="11" y="173"/>
                    <a:pt x="11" y="173"/>
                    <a:pt x="11" y="173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3" y="177"/>
                    <a:pt x="15" y="181"/>
                    <a:pt x="17" y="184"/>
                  </a:cubicBezTo>
                  <a:cubicBezTo>
                    <a:pt x="16" y="183"/>
                    <a:pt x="15" y="182"/>
                    <a:pt x="14" y="180"/>
                  </a:cubicBezTo>
                  <a:cubicBezTo>
                    <a:pt x="11" y="176"/>
                    <a:pt x="9" y="171"/>
                    <a:pt x="8" y="166"/>
                  </a:cubicBezTo>
                  <a:close/>
                  <a:moveTo>
                    <a:pt x="17" y="188"/>
                  </a:moveTo>
                  <a:cubicBezTo>
                    <a:pt x="19" y="189"/>
                    <a:pt x="20" y="191"/>
                    <a:pt x="21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2" y="193"/>
                    <a:pt x="23" y="194"/>
                    <a:pt x="23" y="195"/>
                  </a:cubicBezTo>
                  <a:cubicBezTo>
                    <a:pt x="24" y="195"/>
                    <a:pt x="24" y="195"/>
                    <a:pt x="24" y="195"/>
                  </a:cubicBezTo>
                  <a:cubicBezTo>
                    <a:pt x="24" y="195"/>
                    <a:pt x="24" y="195"/>
                    <a:pt x="24" y="196"/>
                  </a:cubicBezTo>
                  <a:cubicBezTo>
                    <a:pt x="24" y="196"/>
                    <a:pt x="25" y="197"/>
                    <a:pt x="25" y="197"/>
                  </a:cubicBezTo>
                  <a:cubicBezTo>
                    <a:pt x="28" y="200"/>
                    <a:pt x="30" y="203"/>
                    <a:pt x="33" y="206"/>
                  </a:cubicBezTo>
                  <a:cubicBezTo>
                    <a:pt x="32" y="206"/>
                    <a:pt x="32" y="207"/>
                    <a:pt x="32" y="207"/>
                  </a:cubicBezTo>
                  <a:cubicBezTo>
                    <a:pt x="33" y="209"/>
                    <a:pt x="35" y="210"/>
                    <a:pt x="36" y="211"/>
                  </a:cubicBezTo>
                  <a:cubicBezTo>
                    <a:pt x="36" y="211"/>
                    <a:pt x="36" y="211"/>
                    <a:pt x="36" y="212"/>
                  </a:cubicBezTo>
                  <a:cubicBezTo>
                    <a:pt x="40" y="216"/>
                    <a:pt x="43" y="220"/>
                    <a:pt x="47" y="223"/>
                  </a:cubicBezTo>
                  <a:cubicBezTo>
                    <a:pt x="44" y="221"/>
                    <a:pt x="41" y="218"/>
                    <a:pt x="38" y="215"/>
                  </a:cubicBezTo>
                  <a:cubicBezTo>
                    <a:pt x="30" y="207"/>
                    <a:pt x="23" y="198"/>
                    <a:pt x="17" y="188"/>
                  </a:cubicBezTo>
                  <a:close/>
                  <a:moveTo>
                    <a:pt x="94" y="245"/>
                  </a:moveTo>
                  <a:cubicBezTo>
                    <a:pt x="95" y="246"/>
                    <a:pt x="96" y="246"/>
                    <a:pt x="97" y="246"/>
                  </a:cubicBezTo>
                  <a:cubicBezTo>
                    <a:pt x="97" y="246"/>
                    <a:pt x="97" y="247"/>
                    <a:pt x="97" y="247"/>
                  </a:cubicBezTo>
                  <a:cubicBezTo>
                    <a:pt x="100" y="248"/>
                    <a:pt x="102" y="248"/>
                    <a:pt x="105" y="249"/>
                  </a:cubicBezTo>
                  <a:cubicBezTo>
                    <a:pt x="105" y="249"/>
                    <a:pt x="105" y="249"/>
                    <a:pt x="105" y="248"/>
                  </a:cubicBezTo>
                  <a:cubicBezTo>
                    <a:pt x="109" y="249"/>
                    <a:pt x="112" y="249"/>
                    <a:pt x="116" y="249"/>
                  </a:cubicBezTo>
                  <a:cubicBezTo>
                    <a:pt x="115" y="250"/>
                    <a:pt x="116" y="250"/>
                    <a:pt x="116" y="250"/>
                  </a:cubicBezTo>
                  <a:cubicBezTo>
                    <a:pt x="119" y="251"/>
                    <a:pt x="121" y="251"/>
                    <a:pt x="123" y="251"/>
                  </a:cubicBezTo>
                  <a:cubicBezTo>
                    <a:pt x="111" y="251"/>
                    <a:pt x="99" y="249"/>
                    <a:pt x="88" y="245"/>
                  </a:cubicBezTo>
                  <a:cubicBezTo>
                    <a:pt x="90" y="245"/>
                    <a:pt x="92" y="245"/>
                    <a:pt x="94" y="245"/>
                  </a:cubicBezTo>
                  <a:close/>
                  <a:moveTo>
                    <a:pt x="135" y="251"/>
                  </a:moveTo>
                  <a:cubicBezTo>
                    <a:pt x="140" y="250"/>
                    <a:pt x="145" y="249"/>
                    <a:pt x="150" y="248"/>
                  </a:cubicBezTo>
                  <a:cubicBezTo>
                    <a:pt x="151" y="248"/>
                    <a:pt x="150" y="247"/>
                    <a:pt x="150" y="247"/>
                  </a:cubicBezTo>
                  <a:cubicBezTo>
                    <a:pt x="142" y="249"/>
                    <a:pt x="134" y="250"/>
                    <a:pt x="127" y="250"/>
                  </a:cubicBezTo>
                  <a:cubicBezTo>
                    <a:pt x="127" y="250"/>
                    <a:pt x="126" y="249"/>
                    <a:pt x="126" y="249"/>
                  </a:cubicBezTo>
                  <a:cubicBezTo>
                    <a:pt x="120" y="248"/>
                    <a:pt x="114" y="248"/>
                    <a:pt x="108" y="248"/>
                  </a:cubicBezTo>
                  <a:cubicBezTo>
                    <a:pt x="108" y="247"/>
                    <a:pt x="108" y="247"/>
                    <a:pt x="108" y="247"/>
                  </a:cubicBezTo>
                  <a:cubicBezTo>
                    <a:pt x="110" y="247"/>
                    <a:pt x="113" y="247"/>
                    <a:pt x="115" y="247"/>
                  </a:cubicBezTo>
                  <a:cubicBezTo>
                    <a:pt x="115" y="247"/>
                    <a:pt x="115" y="247"/>
                    <a:pt x="115" y="246"/>
                  </a:cubicBezTo>
                  <a:cubicBezTo>
                    <a:pt x="117" y="246"/>
                    <a:pt x="118" y="247"/>
                    <a:pt x="119" y="247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1" y="247"/>
                    <a:pt x="121" y="247"/>
                    <a:pt x="121" y="247"/>
                  </a:cubicBezTo>
                  <a:cubicBezTo>
                    <a:pt x="121" y="247"/>
                    <a:pt x="121" y="247"/>
                    <a:pt x="121" y="247"/>
                  </a:cubicBezTo>
                  <a:cubicBezTo>
                    <a:pt x="122" y="247"/>
                    <a:pt x="122" y="247"/>
                    <a:pt x="122" y="247"/>
                  </a:cubicBezTo>
                  <a:cubicBezTo>
                    <a:pt x="123" y="247"/>
                    <a:pt x="125" y="247"/>
                    <a:pt x="126" y="248"/>
                  </a:cubicBezTo>
                  <a:cubicBezTo>
                    <a:pt x="126" y="248"/>
                    <a:pt x="126" y="248"/>
                    <a:pt x="127" y="248"/>
                  </a:cubicBezTo>
                  <a:cubicBezTo>
                    <a:pt x="136" y="248"/>
                    <a:pt x="144" y="247"/>
                    <a:pt x="153" y="246"/>
                  </a:cubicBezTo>
                  <a:cubicBezTo>
                    <a:pt x="153" y="246"/>
                    <a:pt x="153" y="246"/>
                    <a:pt x="154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5" y="246"/>
                    <a:pt x="156" y="246"/>
                    <a:pt x="157" y="245"/>
                  </a:cubicBezTo>
                  <a:cubicBezTo>
                    <a:pt x="157" y="246"/>
                    <a:pt x="158" y="246"/>
                    <a:pt x="159" y="246"/>
                  </a:cubicBezTo>
                  <a:cubicBezTo>
                    <a:pt x="160" y="246"/>
                    <a:pt x="161" y="245"/>
                    <a:pt x="162" y="244"/>
                  </a:cubicBezTo>
                  <a:cubicBezTo>
                    <a:pt x="164" y="244"/>
                    <a:pt x="165" y="243"/>
                    <a:pt x="166" y="243"/>
                  </a:cubicBezTo>
                  <a:cubicBezTo>
                    <a:pt x="168" y="242"/>
                    <a:pt x="170" y="242"/>
                    <a:pt x="171" y="241"/>
                  </a:cubicBezTo>
                  <a:cubicBezTo>
                    <a:pt x="172" y="241"/>
                    <a:pt x="174" y="240"/>
                    <a:pt x="175" y="240"/>
                  </a:cubicBezTo>
                  <a:cubicBezTo>
                    <a:pt x="177" y="239"/>
                    <a:pt x="178" y="238"/>
                    <a:pt x="180" y="238"/>
                  </a:cubicBezTo>
                  <a:cubicBezTo>
                    <a:pt x="180" y="238"/>
                    <a:pt x="180" y="238"/>
                    <a:pt x="181" y="238"/>
                  </a:cubicBezTo>
                  <a:cubicBezTo>
                    <a:pt x="184" y="236"/>
                    <a:pt x="188" y="234"/>
                    <a:pt x="191" y="232"/>
                  </a:cubicBezTo>
                  <a:cubicBezTo>
                    <a:pt x="192" y="231"/>
                    <a:pt x="191" y="230"/>
                    <a:pt x="190" y="231"/>
                  </a:cubicBezTo>
                  <a:cubicBezTo>
                    <a:pt x="193" y="229"/>
                    <a:pt x="195" y="228"/>
                    <a:pt x="197" y="226"/>
                  </a:cubicBezTo>
                  <a:cubicBezTo>
                    <a:pt x="197" y="226"/>
                    <a:pt x="197" y="226"/>
                    <a:pt x="197" y="226"/>
                  </a:cubicBezTo>
                  <a:cubicBezTo>
                    <a:pt x="198" y="225"/>
                    <a:pt x="199" y="225"/>
                    <a:pt x="200" y="224"/>
                  </a:cubicBezTo>
                  <a:cubicBezTo>
                    <a:pt x="200" y="223"/>
                    <a:pt x="201" y="223"/>
                    <a:pt x="201" y="223"/>
                  </a:cubicBezTo>
                  <a:cubicBezTo>
                    <a:pt x="203" y="221"/>
                    <a:pt x="205" y="220"/>
                    <a:pt x="207" y="218"/>
                  </a:cubicBezTo>
                  <a:cubicBezTo>
                    <a:pt x="207" y="218"/>
                    <a:pt x="207" y="218"/>
                    <a:pt x="208" y="218"/>
                  </a:cubicBezTo>
                  <a:cubicBezTo>
                    <a:pt x="207" y="218"/>
                    <a:pt x="207" y="219"/>
                    <a:pt x="206" y="220"/>
                  </a:cubicBezTo>
                  <a:cubicBezTo>
                    <a:pt x="206" y="220"/>
                    <a:pt x="207" y="221"/>
                    <a:pt x="207" y="221"/>
                  </a:cubicBezTo>
                  <a:cubicBezTo>
                    <a:pt x="208" y="220"/>
                    <a:pt x="209" y="219"/>
                    <a:pt x="210" y="218"/>
                  </a:cubicBezTo>
                  <a:cubicBezTo>
                    <a:pt x="210" y="218"/>
                    <a:pt x="211" y="219"/>
                    <a:pt x="211" y="219"/>
                  </a:cubicBezTo>
                  <a:cubicBezTo>
                    <a:pt x="190" y="237"/>
                    <a:pt x="163" y="249"/>
                    <a:pt x="135" y="251"/>
                  </a:cubicBezTo>
                  <a:close/>
                  <a:moveTo>
                    <a:pt x="215" y="215"/>
                  </a:moveTo>
                  <a:cubicBezTo>
                    <a:pt x="214" y="215"/>
                    <a:pt x="214" y="215"/>
                    <a:pt x="214" y="216"/>
                  </a:cubicBezTo>
                  <a:cubicBezTo>
                    <a:pt x="214" y="215"/>
                    <a:pt x="215" y="214"/>
                    <a:pt x="216" y="213"/>
                  </a:cubicBezTo>
                  <a:cubicBezTo>
                    <a:pt x="220" y="209"/>
                    <a:pt x="224" y="203"/>
                    <a:pt x="227" y="197"/>
                  </a:cubicBezTo>
                  <a:cubicBezTo>
                    <a:pt x="229" y="196"/>
                    <a:pt x="230" y="195"/>
                    <a:pt x="231" y="194"/>
                  </a:cubicBezTo>
                  <a:cubicBezTo>
                    <a:pt x="231" y="193"/>
                    <a:pt x="231" y="193"/>
                    <a:pt x="231" y="193"/>
                  </a:cubicBezTo>
                  <a:cubicBezTo>
                    <a:pt x="229" y="193"/>
                    <a:pt x="228" y="193"/>
                    <a:pt x="227" y="194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7" y="193"/>
                    <a:pt x="228" y="193"/>
                    <a:pt x="228" y="193"/>
                  </a:cubicBezTo>
                  <a:cubicBezTo>
                    <a:pt x="230" y="192"/>
                    <a:pt x="231" y="190"/>
                    <a:pt x="232" y="188"/>
                  </a:cubicBezTo>
                  <a:cubicBezTo>
                    <a:pt x="232" y="188"/>
                    <a:pt x="232" y="188"/>
                    <a:pt x="233" y="188"/>
                  </a:cubicBezTo>
                  <a:cubicBezTo>
                    <a:pt x="233" y="188"/>
                    <a:pt x="233" y="188"/>
                    <a:pt x="233" y="188"/>
                  </a:cubicBezTo>
                  <a:cubicBezTo>
                    <a:pt x="234" y="187"/>
                    <a:pt x="234" y="185"/>
                    <a:pt x="235" y="184"/>
                  </a:cubicBezTo>
                  <a:cubicBezTo>
                    <a:pt x="242" y="175"/>
                    <a:pt x="246" y="164"/>
                    <a:pt x="246" y="153"/>
                  </a:cubicBezTo>
                  <a:cubicBezTo>
                    <a:pt x="246" y="152"/>
                    <a:pt x="246" y="151"/>
                    <a:pt x="246" y="150"/>
                  </a:cubicBezTo>
                  <a:cubicBezTo>
                    <a:pt x="248" y="145"/>
                    <a:pt x="248" y="140"/>
                    <a:pt x="248" y="134"/>
                  </a:cubicBezTo>
                  <a:cubicBezTo>
                    <a:pt x="249" y="132"/>
                    <a:pt x="249" y="129"/>
                    <a:pt x="250" y="126"/>
                  </a:cubicBezTo>
                  <a:cubicBezTo>
                    <a:pt x="250" y="128"/>
                    <a:pt x="250" y="131"/>
                    <a:pt x="250" y="133"/>
                  </a:cubicBezTo>
                  <a:cubicBezTo>
                    <a:pt x="250" y="134"/>
                    <a:pt x="251" y="134"/>
                    <a:pt x="252" y="133"/>
                  </a:cubicBezTo>
                  <a:cubicBezTo>
                    <a:pt x="250" y="164"/>
                    <a:pt x="237" y="193"/>
                    <a:pt x="215" y="2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b="1" dirty="0"/>
            </a:p>
          </p:txBody>
        </p:sp>
        <p:sp>
          <p:nvSpPr>
            <p:cNvPr id="303108" name="MH_SubTitle_1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5621339" y="2073275"/>
              <a:ext cx="955675" cy="960438"/>
            </a:xfrm>
            <a:custGeom>
              <a:avLst/>
              <a:gdLst>
                <a:gd name="T0" fmla="*/ 792603 w 252"/>
                <a:gd name="T1" fmla="*/ 808590 h 253"/>
                <a:gd name="T2" fmla="*/ 53093 w 252"/>
                <a:gd name="T3" fmla="*/ 459340 h 253"/>
                <a:gd name="T4" fmla="*/ 876035 w 252"/>
                <a:gd name="T5" fmla="*/ 584614 h 253"/>
                <a:gd name="T6" fmla="*/ 94809 w 252"/>
                <a:gd name="T7" fmla="*/ 258141 h 253"/>
                <a:gd name="T8" fmla="*/ 731926 w 252"/>
                <a:gd name="T9" fmla="*/ 159440 h 253"/>
                <a:gd name="T10" fmla="*/ 451291 w 252"/>
                <a:gd name="T11" fmla="*/ 812386 h 253"/>
                <a:gd name="T12" fmla="*/ 94809 w 252"/>
                <a:gd name="T13" fmla="*/ 334065 h 253"/>
                <a:gd name="T14" fmla="*/ 451291 w 252"/>
                <a:gd name="T15" fmla="*/ 782017 h 253"/>
                <a:gd name="T16" fmla="*/ 128940 w 252"/>
                <a:gd name="T17" fmla="*/ 326473 h 253"/>
                <a:gd name="T18" fmla="*/ 424744 w 252"/>
                <a:gd name="T19" fmla="*/ 136663 h 253"/>
                <a:gd name="T20" fmla="*/ 739510 w 252"/>
                <a:gd name="T21" fmla="*/ 622576 h 253"/>
                <a:gd name="T22" fmla="*/ 436122 w 252"/>
                <a:gd name="T23" fmla="*/ 277122 h 253"/>
                <a:gd name="T24" fmla="*/ 523346 w 252"/>
                <a:gd name="T25" fmla="*/ 561837 h 253"/>
                <a:gd name="T26" fmla="*/ 659871 w 252"/>
                <a:gd name="T27" fmla="*/ 455544 h 253"/>
                <a:gd name="T28" fmla="*/ 652286 w 252"/>
                <a:gd name="T29" fmla="*/ 368231 h 253"/>
                <a:gd name="T30" fmla="*/ 697794 w 252"/>
                <a:gd name="T31" fmla="*/ 368231 h 253"/>
                <a:gd name="T32" fmla="*/ 371651 w 252"/>
                <a:gd name="T33" fmla="*/ 497302 h 253"/>
                <a:gd name="T34" fmla="*/ 568854 w 252"/>
                <a:gd name="T35" fmla="*/ 607392 h 253"/>
                <a:gd name="T36" fmla="*/ 731926 w 252"/>
                <a:gd name="T37" fmla="*/ 402397 h 253"/>
                <a:gd name="T38" fmla="*/ 618155 w 252"/>
                <a:gd name="T39" fmla="*/ 311288 h 253"/>
                <a:gd name="T40" fmla="*/ 208580 w 252"/>
                <a:gd name="T41" fmla="*/ 463136 h 253"/>
                <a:gd name="T42" fmla="*/ 208580 w 252"/>
                <a:gd name="T43" fmla="*/ 315084 h 253"/>
                <a:gd name="T44" fmla="*/ 326143 w 252"/>
                <a:gd name="T45" fmla="*/ 250549 h 253"/>
                <a:gd name="T46" fmla="*/ 250296 w 252"/>
                <a:gd name="T47" fmla="*/ 425174 h 253"/>
                <a:gd name="T48" fmla="*/ 352690 w 252"/>
                <a:gd name="T49" fmla="*/ 341658 h 253"/>
                <a:gd name="T50" fmla="*/ 170656 w 252"/>
                <a:gd name="T51" fmla="*/ 383416 h 253"/>
                <a:gd name="T52" fmla="*/ 223749 w 252"/>
                <a:gd name="T53" fmla="*/ 349250 h 253"/>
                <a:gd name="T54" fmla="*/ 292012 w 252"/>
                <a:gd name="T55" fmla="*/ 474525 h 253"/>
                <a:gd name="T56" fmla="*/ 447499 w 252"/>
                <a:gd name="T57" fmla="*/ 603595 h 253"/>
                <a:gd name="T58" fmla="*/ 602985 w 252"/>
                <a:gd name="T59" fmla="*/ 656742 h 253"/>
                <a:gd name="T60" fmla="*/ 758472 w 252"/>
                <a:gd name="T61" fmla="*/ 356843 h 253"/>
                <a:gd name="T62" fmla="*/ 538515 w 252"/>
                <a:gd name="T63" fmla="*/ 186014 h 253"/>
                <a:gd name="T64" fmla="*/ 394406 w 252"/>
                <a:gd name="T65" fmla="*/ 136663 h 253"/>
                <a:gd name="T66" fmla="*/ 140317 w 252"/>
                <a:gd name="T67" fmla="*/ 421378 h 253"/>
                <a:gd name="T68" fmla="*/ 185826 w 252"/>
                <a:gd name="T69" fmla="*/ 614984 h 253"/>
                <a:gd name="T70" fmla="*/ 303389 w 252"/>
                <a:gd name="T71" fmla="*/ 531468 h 253"/>
                <a:gd name="T72" fmla="*/ 390613 w 252"/>
                <a:gd name="T73" fmla="*/ 744055 h 253"/>
                <a:gd name="T74" fmla="*/ 599193 w 252"/>
                <a:gd name="T75" fmla="*/ 698500 h 253"/>
                <a:gd name="T76" fmla="*/ 822942 w 252"/>
                <a:gd name="T77" fmla="*/ 599799 h 253"/>
                <a:gd name="T78" fmla="*/ 769849 w 252"/>
                <a:gd name="T79" fmla="*/ 235364 h 253"/>
                <a:gd name="T80" fmla="*/ 542308 w 252"/>
                <a:gd name="T81" fmla="*/ 56943 h 253"/>
                <a:gd name="T82" fmla="*/ 390613 w 252"/>
                <a:gd name="T83" fmla="*/ 121478 h 253"/>
                <a:gd name="T84" fmla="*/ 113771 w 252"/>
                <a:gd name="T85" fmla="*/ 356843 h 253"/>
                <a:gd name="T86" fmla="*/ 254088 w 252"/>
                <a:gd name="T87" fmla="*/ 763036 h 253"/>
                <a:gd name="T88" fmla="*/ 348897 w 252"/>
                <a:gd name="T89" fmla="*/ 694704 h 253"/>
                <a:gd name="T90" fmla="*/ 474045 w 252"/>
                <a:gd name="T91" fmla="*/ 854144 h 253"/>
                <a:gd name="T92" fmla="*/ 694002 w 252"/>
                <a:gd name="T93" fmla="*/ 755443 h 253"/>
                <a:gd name="T94" fmla="*/ 826735 w 252"/>
                <a:gd name="T95" fmla="*/ 292307 h 253"/>
                <a:gd name="T96" fmla="*/ 606778 w 252"/>
                <a:gd name="T97" fmla="*/ 30370 h 253"/>
                <a:gd name="T98" fmla="*/ 155487 w 252"/>
                <a:gd name="T99" fmla="*/ 144256 h 253"/>
                <a:gd name="T100" fmla="*/ 109978 w 252"/>
                <a:gd name="T101" fmla="*/ 561837 h 253"/>
                <a:gd name="T102" fmla="*/ 265465 w 252"/>
                <a:gd name="T103" fmla="*/ 865533 h 253"/>
                <a:gd name="T104" fmla="*/ 360274 w 252"/>
                <a:gd name="T105" fmla="*/ 838960 h 253"/>
                <a:gd name="T106" fmla="*/ 557477 w 252"/>
                <a:gd name="T107" fmla="*/ 869329 h 253"/>
                <a:gd name="T108" fmla="*/ 857074 w 252"/>
                <a:gd name="T109" fmla="*/ 573226 h 253"/>
                <a:gd name="T110" fmla="*/ 853281 w 252"/>
                <a:gd name="T111" fmla="*/ 250549 h 253"/>
                <a:gd name="T112" fmla="*/ 701587 w 252"/>
                <a:gd name="T113" fmla="*/ 98701 h 253"/>
                <a:gd name="T114" fmla="*/ 68263 w 252"/>
                <a:gd name="T115" fmla="*/ 360639 h 253"/>
                <a:gd name="T116" fmla="*/ 30339 w 252"/>
                <a:gd name="T117" fmla="*/ 440359 h 253"/>
                <a:gd name="T118" fmla="*/ 307181 w 252"/>
                <a:gd name="T119" fmla="*/ 854144 h 253"/>
                <a:gd name="T120" fmla="*/ 686417 w 252"/>
                <a:gd name="T121" fmla="*/ 869329 h 253"/>
                <a:gd name="T122" fmla="*/ 807773 w 252"/>
                <a:gd name="T123" fmla="*/ 148052 h 253"/>
                <a:gd name="T124" fmla="*/ 477838 w 252"/>
                <a:gd name="T125" fmla="*/ 941457 h 25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52"/>
                <a:gd name="T190" fmla="*/ 0 h 253"/>
                <a:gd name="T191" fmla="*/ 252 w 252"/>
                <a:gd name="T192" fmla="*/ 253 h 25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52" h="253">
                  <a:moveTo>
                    <a:pt x="243" y="78"/>
                  </a:moveTo>
                  <a:cubicBezTo>
                    <a:pt x="237" y="63"/>
                    <a:pt x="227" y="49"/>
                    <a:pt x="216" y="37"/>
                  </a:cubicBezTo>
                  <a:cubicBezTo>
                    <a:pt x="204" y="25"/>
                    <a:pt x="190" y="16"/>
                    <a:pt x="175" y="9"/>
                  </a:cubicBezTo>
                  <a:cubicBezTo>
                    <a:pt x="160" y="3"/>
                    <a:pt x="143" y="0"/>
                    <a:pt x="126" y="0"/>
                  </a:cubicBezTo>
                  <a:cubicBezTo>
                    <a:pt x="93" y="0"/>
                    <a:pt x="60" y="13"/>
                    <a:pt x="37" y="37"/>
                  </a:cubicBezTo>
                  <a:cubicBezTo>
                    <a:pt x="23" y="51"/>
                    <a:pt x="13" y="68"/>
                    <a:pt x="7" y="86"/>
                  </a:cubicBezTo>
                  <a:cubicBezTo>
                    <a:pt x="6" y="88"/>
                    <a:pt x="5" y="89"/>
                    <a:pt x="5" y="90"/>
                  </a:cubicBezTo>
                  <a:cubicBezTo>
                    <a:pt x="4" y="90"/>
                    <a:pt x="4" y="91"/>
                    <a:pt x="4" y="91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5" y="92"/>
                    <a:pt x="5" y="91"/>
                    <a:pt x="5" y="91"/>
                  </a:cubicBezTo>
                  <a:cubicBezTo>
                    <a:pt x="5" y="92"/>
                    <a:pt x="5" y="93"/>
                    <a:pt x="4" y="95"/>
                  </a:cubicBezTo>
                  <a:cubicBezTo>
                    <a:pt x="4" y="95"/>
                    <a:pt x="4" y="95"/>
                    <a:pt x="4" y="96"/>
                  </a:cubicBezTo>
                  <a:cubicBezTo>
                    <a:pt x="3" y="96"/>
                    <a:pt x="3" y="97"/>
                    <a:pt x="4" y="97"/>
                  </a:cubicBezTo>
                  <a:cubicBezTo>
                    <a:pt x="1" y="106"/>
                    <a:pt x="0" y="116"/>
                    <a:pt x="0" y="126"/>
                  </a:cubicBezTo>
                  <a:cubicBezTo>
                    <a:pt x="0" y="143"/>
                    <a:pt x="4" y="159"/>
                    <a:pt x="10" y="175"/>
                  </a:cubicBezTo>
                  <a:cubicBezTo>
                    <a:pt x="11" y="176"/>
                    <a:pt x="12" y="178"/>
                    <a:pt x="13" y="180"/>
                  </a:cubicBezTo>
                  <a:cubicBezTo>
                    <a:pt x="12" y="180"/>
                    <a:pt x="12" y="181"/>
                    <a:pt x="12" y="181"/>
                  </a:cubicBezTo>
                  <a:cubicBezTo>
                    <a:pt x="13" y="182"/>
                    <a:pt x="14" y="183"/>
                    <a:pt x="14" y="184"/>
                  </a:cubicBezTo>
                  <a:cubicBezTo>
                    <a:pt x="20" y="195"/>
                    <a:pt x="28" y="206"/>
                    <a:pt x="37" y="215"/>
                  </a:cubicBezTo>
                  <a:cubicBezTo>
                    <a:pt x="37" y="215"/>
                    <a:pt x="37" y="215"/>
                    <a:pt x="37" y="215"/>
                  </a:cubicBezTo>
                  <a:cubicBezTo>
                    <a:pt x="37" y="216"/>
                    <a:pt x="37" y="216"/>
                    <a:pt x="37" y="217"/>
                  </a:cubicBezTo>
                  <a:cubicBezTo>
                    <a:pt x="39" y="219"/>
                    <a:pt x="42" y="221"/>
                    <a:pt x="44" y="223"/>
                  </a:cubicBezTo>
                  <a:cubicBezTo>
                    <a:pt x="47" y="225"/>
                    <a:pt x="50" y="227"/>
                    <a:pt x="54" y="229"/>
                  </a:cubicBezTo>
                  <a:cubicBezTo>
                    <a:pt x="60" y="234"/>
                    <a:pt x="68" y="238"/>
                    <a:pt x="76" y="242"/>
                  </a:cubicBezTo>
                  <a:cubicBezTo>
                    <a:pt x="76" y="242"/>
                    <a:pt x="76" y="242"/>
                    <a:pt x="76" y="242"/>
                  </a:cubicBezTo>
                  <a:cubicBezTo>
                    <a:pt x="77" y="243"/>
                    <a:pt x="78" y="243"/>
                    <a:pt x="80" y="243"/>
                  </a:cubicBezTo>
                  <a:cubicBezTo>
                    <a:pt x="95" y="249"/>
                    <a:pt x="110" y="253"/>
                    <a:pt x="126" y="253"/>
                  </a:cubicBezTo>
                  <a:cubicBezTo>
                    <a:pt x="143" y="253"/>
                    <a:pt x="160" y="250"/>
                    <a:pt x="175" y="243"/>
                  </a:cubicBezTo>
                  <a:cubicBezTo>
                    <a:pt x="190" y="237"/>
                    <a:pt x="204" y="227"/>
                    <a:pt x="216" y="216"/>
                  </a:cubicBezTo>
                  <a:cubicBezTo>
                    <a:pt x="227" y="204"/>
                    <a:pt x="237" y="190"/>
                    <a:pt x="243" y="175"/>
                  </a:cubicBezTo>
                  <a:cubicBezTo>
                    <a:pt x="249" y="159"/>
                    <a:pt x="252" y="143"/>
                    <a:pt x="252" y="126"/>
                  </a:cubicBezTo>
                  <a:cubicBezTo>
                    <a:pt x="252" y="110"/>
                    <a:pt x="249" y="93"/>
                    <a:pt x="243" y="78"/>
                  </a:cubicBezTo>
                  <a:close/>
                  <a:moveTo>
                    <a:pt x="252" y="126"/>
                  </a:moveTo>
                  <a:cubicBezTo>
                    <a:pt x="252" y="128"/>
                    <a:pt x="252" y="130"/>
                    <a:pt x="252" y="132"/>
                  </a:cubicBezTo>
                  <a:cubicBezTo>
                    <a:pt x="252" y="127"/>
                    <a:pt x="251" y="122"/>
                    <a:pt x="250" y="116"/>
                  </a:cubicBezTo>
                  <a:cubicBezTo>
                    <a:pt x="251" y="107"/>
                    <a:pt x="249" y="97"/>
                    <a:pt x="243" y="90"/>
                  </a:cubicBezTo>
                  <a:cubicBezTo>
                    <a:pt x="243" y="83"/>
                    <a:pt x="241" y="77"/>
                    <a:pt x="238" y="72"/>
                  </a:cubicBezTo>
                  <a:cubicBezTo>
                    <a:pt x="238" y="72"/>
                    <a:pt x="238" y="72"/>
                    <a:pt x="237" y="72"/>
                  </a:cubicBezTo>
                  <a:cubicBezTo>
                    <a:pt x="237" y="72"/>
                    <a:pt x="237" y="71"/>
                    <a:pt x="237" y="71"/>
                  </a:cubicBezTo>
                  <a:cubicBezTo>
                    <a:pt x="237" y="69"/>
                    <a:pt x="236" y="67"/>
                    <a:pt x="235" y="65"/>
                  </a:cubicBezTo>
                  <a:cubicBezTo>
                    <a:pt x="246" y="84"/>
                    <a:pt x="252" y="105"/>
                    <a:pt x="252" y="126"/>
                  </a:cubicBezTo>
                  <a:close/>
                  <a:moveTo>
                    <a:pt x="226" y="192"/>
                  </a:moveTo>
                  <a:cubicBezTo>
                    <a:pt x="223" y="195"/>
                    <a:pt x="223" y="195"/>
                    <a:pt x="223" y="195"/>
                  </a:cubicBezTo>
                  <a:cubicBezTo>
                    <a:pt x="223" y="195"/>
                    <a:pt x="222" y="196"/>
                    <a:pt x="222" y="196"/>
                  </a:cubicBezTo>
                  <a:cubicBezTo>
                    <a:pt x="222" y="196"/>
                    <a:pt x="222" y="195"/>
                    <a:pt x="222" y="195"/>
                  </a:cubicBezTo>
                  <a:cubicBezTo>
                    <a:pt x="223" y="194"/>
                    <a:pt x="223" y="193"/>
                    <a:pt x="224" y="192"/>
                  </a:cubicBezTo>
                  <a:cubicBezTo>
                    <a:pt x="224" y="192"/>
                    <a:pt x="224" y="192"/>
                    <a:pt x="224" y="191"/>
                  </a:cubicBezTo>
                  <a:cubicBezTo>
                    <a:pt x="225" y="190"/>
                    <a:pt x="226" y="189"/>
                    <a:pt x="227" y="188"/>
                  </a:cubicBezTo>
                  <a:cubicBezTo>
                    <a:pt x="226" y="190"/>
                    <a:pt x="226" y="191"/>
                    <a:pt x="226" y="192"/>
                  </a:cubicBezTo>
                  <a:close/>
                  <a:moveTo>
                    <a:pt x="227" y="194"/>
                  </a:moveTo>
                  <a:cubicBezTo>
                    <a:pt x="227" y="195"/>
                    <a:pt x="226" y="195"/>
                    <a:pt x="226" y="196"/>
                  </a:cubicBezTo>
                  <a:cubicBezTo>
                    <a:pt x="226" y="196"/>
                    <a:pt x="226" y="196"/>
                    <a:pt x="226" y="196"/>
                  </a:cubicBezTo>
                  <a:cubicBezTo>
                    <a:pt x="226" y="195"/>
                    <a:pt x="226" y="195"/>
                    <a:pt x="226" y="195"/>
                  </a:cubicBezTo>
                  <a:cubicBezTo>
                    <a:pt x="227" y="195"/>
                    <a:pt x="227" y="194"/>
                    <a:pt x="227" y="194"/>
                  </a:cubicBezTo>
                  <a:close/>
                  <a:moveTo>
                    <a:pt x="220" y="193"/>
                  </a:moveTo>
                  <a:cubicBezTo>
                    <a:pt x="222" y="191"/>
                    <a:pt x="224" y="188"/>
                    <a:pt x="225" y="185"/>
                  </a:cubicBezTo>
                  <a:cubicBezTo>
                    <a:pt x="224" y="188"/>
                    <a:pt x="223" y="190"/>
                    <a:pt x="222" y="192"/>
                  </a:cubicBezTo>
                  <a:cubicBezTo>
                    <a:pt x="221" y="192"/>
                    <a:pt x="221" y="193"/>
                    <a:pt x="220" y="193"/>
                  </a:cubicBezTo>
                  <a:close/>
                  <a:moveTo>
                    <a:pt x="217" y="197"/>
                  </a:moveTo>
                  <a:cubicBezTo>
                    <a:pt x="217" y="197"/>
                    <a:pt x="217" y="197"/>
                    <a:pt x="217" y="197"/>
                  </a:cubicBezTo>
                  <a:cubicBezTo>
                    <a:pt x="216" y="199"/>
                    <a:pt x="216" y="200"/>
                    <a:pt x="215" y="201"/>
                  </a:cubicBezTo>
                  <a:cubicBezTo>
                    <a:pt x="214" y="202"/>
                    <a:pt x="213" y="204"/>
                    <a:pt x="212" y="205"/>
                  </a:cubicBezTo>
                  <a:cubicBezTo>
                    <a:pt x="212" y="205"/>
                    <a:pt x="211" y="205"/>
                    <a:pt x="211" y="205"/>
                  </a:cubicBezTo>
                  <a:cubicBezTo>
                    <a:pt x="208" y="207"/>
                    <a:pt x="204" y="210"/>
                    <a:pt x="201" y="213"/>
                  </a:cubicBezTo>
                  <a:cubicBezTo>
                    <a:pt x="205" y="209"/>
                    <a:pt x="209" y="205"/>
                    <a:pt x="212" y="200"/>
                  </a:cubicBezTo>
                  <a:cubicBezTo>
                    <a:pt x="212" y="200"/>
                    <a:pt x="212" y="200"/>
                    <a:pt x="212" y="200"/>
                  </a:cubicBezTo>
                  <a:cubicBezTo>
                    <a:pt x="212" y="200"/>
                    <a:pt x="212" y="200"/>
                    <a:pt x="212" y="200"/>
                  </a:cubicBezTo>
                  <a:cubicBezTo>
                    <a:pt x="212" y="199"/>
                    <a:pt x="212" y="199"/>
                    <a:pt x="211" y="199"/>
                  </a:cubicBezTo>
                  <a:cubicBezTo>
                    <a:pt x="211" y="199"/>
                    <a:pt x="211" y="198"/>
                    <a:pt x="212" y="198"/>
                  </a:cubicBezTo>
                  <a:cubicBezTo>
                    <a:pt x="217" y="192"/>
                    <a:pt x="222" y="186"/>
                    <a:pt x="225" y="179"/>
                  </a:cubicBezTo>
                  <a:cubicBezTo>
                    <a:pt x="227" y="176"/>
                    <a:pt x="229" y="173"/>
                    <a:pt x="231" y="170"/>
                  </a:cubicBezTo>
                  <a:cubicBezTo>
                    <a:pt x="230" y="172"/>
                    <a:pt x="230" y="174"/>
                    <a:pt x="229" y="177"/>
                  </a:cubicBezTo>
                  <a:cubicBezTo>
                    <a:pt x="225" y="183"/>
                    <a:pt x="221" y="190"/>
                    <a:pt x="217" y="197"/>
                  </a:cubicBezTo>
                  <a:close/>
                  <a:moveTo>
                    <a:pt x="208" y="213"/>
                  </a:moveTo>
                  <a:cubicBezTo>
                    <a:pt x="209" y="213"/>
                    <a:pt x="209" y="212"/>
                    <a:pt x="210" y="212"/>
                  </a:cubicBezTo>
                  <a:cubicBezTo>
                    <a:pt x="210" y="212"/>
                    <a:pt x="209" y="213"/>
                    <a:pt x="209" y="213"/>
                  </a:cubicBezTo>
                  <a:cubicBezTo>
                    <a:pt x="209" y="213"/>
                    <a:pt x="209" y="213"/>
                    <a:pt x="209" y="213"/>
                  </a:cubicBezTo>
                  <a:cubicBezTo>
                    <a:pt x="209" y="213"/>
                    <a:pt x="208" y="213"/>
                    <a:pt x="208" y="213"/>
                  </a:cubicBezTo>
                  <a:cubicBezTo>
                    <a:pt x="208" y="214"/>
                    <a:pt x="208" y="214"/>
                    <a:pt x="208" y="214"/>
                  </a:cubicBezTo>
                  <a:cubicBezTo>
                    <a:pt x="208" y="214"/>
                    <a:pt x="208" y="213"/>
                    <a:pt x="208" y="213"/>
                  </a:cubicBezTo>
                  <a:close/>
                  <a:moveTo>
                    <a:pt x="206" y="214"/>
                  </a:moveTo>
                  <a:cubicBezTo>
                    <a:pt x="206" y="214"/>
                    <a:pt x="205" y="215"/>
                    <a:pt x="205" y="215"/>
                  </a:cubicBezTo>
                  <a:cubicBezTo>
                    <a:pt x="206" y="213"/>
                    <a:pt x="207" y="212"/>
                    <a:pt x="209" y="210"/>
                  </a:cubicBezTo>
                  <a:cubicBezTo>
                    <a:pt x="208" y="211"/>
                    <a:pt x="207" y="213"/>
                    <a:pt x="206" y="214"/>
                  </a:cubicBezTo>
                  <a:close/>
                  <a:moveTo>
                    <a:pt x="209" y="211"/>
                  </a:moveTo>
                  <a:cubicBezTo>
                    <a:pt x="210" y="210"/>
                    <a:pt x="211" y="209"/>
                    <a:pt x="211" y="209"/>
                  </a:cubicBezTo>
                  <a:cubicBezTo>
                    <a:pt x="211" y="209"/>
                    <a:pt x="211" y="210"/>
                    <a:pt x="210" y="210"/>
                  </a:cubicBezTo>
                  <a:cubicBezTo>
                    <a:pt x="210" y="211"/>
                    <a:pt x="210" y="211"/>
                    <a:pt x="209" y="211"/>
                  </a:cubicBezTo>
                  <a:close/>
                  <a:moveTo>
                    <a:pt x="216" y="207"/>
                  </a:moveTo>
                  <a:cubicBezTo>
                    <a:pt x="217" y="207"/>
                    <a:pt x="217" y="207"/>
                    <a:pt x="217" y="206"/>
                  </a:cubicBezTo>
                  <a:cubicBezTo>
                    <a:pt x="215" y="209"/>
                    <a:pt x="213" y="212"/>
                    <a:pt x="212" y="215"/>
                  </a:cubicBezTo>
                  <a:cubicBezTo>
                    <a:pt x="211" y="216"/>
                    <a:pt x="210" y="216"/>
                    <a:pt x="210" y="217"/>
                  </a:cubicBezTo>
                  <a:cubicBezTo>
                    <a:pt x="212" y="214"/>
                    <a:pt x="214" y="211"/>
                    <a:pt x="216" y="207"/>
                  </a:cubicBezTo>
                  <a:close/>
                  <a:moveTo>
                    <a:pt x="192" y="225"/>
                  </a:moveTo>
                  <a:cubicBezTo>
                    <a:pt x="193" y="225"/>
                    <a:pt x="193" y="225"/>
                    <a:pt x="193" y="224"/>
                  </a:cubicBezTo>
                  <a:cubicBezTo>
                    <a:pt x="193" y="225"/>
                    <a:pt x="193" y="225"/>
                    <a:pt x="194" y="225"/>
                  </a:cubicBezTo>
                  <a:cubicBezTo>
                    <a:pt x="194" y="225"/>
                    <a:pt x="194" y="225"/>
                    <a:pt x="194" y="225"/>
                  </a:cubicBezTo>
                  <a:cubicBezTo>
                    <a:pt x="191" y="227"/>
                    <a:pt x="189" y="229"/>
                    <a:pt x="187" y="231"/>
                  </a:cubicBezTo>
                  <a:cubicBezTo>
                    <a:pt x="186" y="231"/>
                    <a:pt x="185" y="232"/>
                    <a:pt x="184" y="232"/>
                  </a:cubicBezTo>
                  <a:cubicBezTo>
                    <a:pt x="184" y="232"/>
                    <a:pt x="183" y="231"/>
                    <a:pt x="183" y="231"/>
                  </a:cubicBezTo>
                  <a:cubicBezTo>
                    <a:pt x="181" y="232"/>
                    <a:pt x="179" y="233"/>
                    <a:pt x="178" y="233"/>
                  </a:cubicBezTo>
                  <a:cubicBezTo>
                    <a:pt x="179" y="233"/>
                    <a:pt x="179" y="232"/>
                    <a:pt x="180" y="231"/>
                  </a:cubicBezTo>
                  <a:cubicBezTo>
                    <a:pt x="183" y="229"/>
                    <a:pt x="186" y="227"/>
                    <a:pt x="189" y="225"/>
                  </a:cubicBezTo>
                  <a:cubicBezTo>
                    <a:pt x="192" y="224"/>
                    <a:pt x="194" y="222"/>
                    <a:pt x="196" y="220"/>
                  </a:cubicBezTo>
                  <a:cubicBezTo>
                    <a:pt x="195" y="221"/>
                    <a:pt x="194" y="222"/>
                    <a:pt x="193" y="223"/>
                  </a:cubicBezTo>
                  <a:cubicBezTo>
                    <a:pt x="193" y="223"/>
                    <a:pt x="193" y="223"/>
                    <a:pt x="193" y="223"/>
                  </a:cubicBezTo>
                  <a:cubicBezTo>
                    <a:pt x="192" y="224"/>
                    <a:pt x="192" y="224"/>
                    <a:pt x="192" y="224"/>
                  </a:cubicBezTo>
                  <a:cubicBezTo>
                    <a:pt x="191" y="225"/>
                    <a:pt x="192" y="225"/>
                    <a:pt x="192" y="225"/>
                  </a:cubicBezTo>
                  <a:close/>
                  <a:moveTo>
                    <a:pt x="190" y="231"/>
                  </a:moveTo>
                  <a:cubicBezTo>
                    <a:pt x="188" y="232"/>
                    <a:pt x="187" y="233"/>
                    <a:pt x="186" y="234"/>
                  </a:cubicBezTo>
                  <a:cubicBezTo>
                    <a:pt x="186" y="233"/>
                    <a:pt x="187" y="233"/>
                    <a:pt x="187" y="232"/>
                  </a:cubicBezTo>
                  <a:cubicBezTo>
                    <a:pt x="188" y="232"/>
                    <a:pt x="189" y="231"/>
                    <a:pt x="190" y="231"/>
                  </a:cubicBezTo>
                  <a:close/>
                  <a:moveTo>
                    <a:pt x="118" y="243"/>
                  </a:moveTo>
                  <a:cubicBezTo>
                    <a:pt x="116" y="242"/>
                    <a:pt x="115" y="241"/>
                    <a:pt x="113" y="241"/>
                  </a:cubicBezTo>
                  <a:cubicBezTo>
                    <a:pt x="116" y="242"/>
                    <a:pt x="120" y="243"/>
                    <a:pt x="123" y="245"/>
                  </a:cubicBezTo>
                  <a:cubicBezTo>
                    <a:pt x="121" y="246"/>
                    <a:pt x="121" y="246"/>
                    <a:pt x="121" y="246"/>
                  </a:cubicBezTo>
                  <a:cubicBezTo>
                    <a:pt x="121" y="246"/>
                    <a:pt x="121" y="246"/>
                    <a:pt x="121" y="246"/>
                  </a:cubicBezTo>
                  <a:cubicBezTo>
                    <a:pt x="120" y="245"/>
                    <a:pt x="119" y="245"/>
                    <a:pt x="119" y="245"/>
                  </a:cubicBezTo>
                  <a:cubicBezTo>
                    <a:pt x="117" y="245"/>
                    <a:pt x="116" y="244"/>
                    <a:pt x="115" y="244"/>
                  </a:cubicBezTo>
                  <a:cubicBezTo>
                    <a:pt x="116" y="244"/>
                    <a:pt x="117" y="244"/>
                    <a:pt x="118" y="244"/>
                  </a:cubicBezTo>
                  <a:cubicBezTo>
                    <a:pt x="118" y="244"/>
                    <a:pt x="119" y="243"/>
                    <a:pt x="118" y="243"/>
                  </a:cubicBezTo>
                  <a:close/>
                  <a:moveTo>
                    <a:pt x="60" y="233"/>
                  </a:moveTo>
                  <a:cubicBezTo>
                    <a:pt x="66" y="236"/>
                    <a:pt x="72" y="238"/>
                    <a:pt x="78" y="240"/>
                  </a:cubicBezTo>
                  <a:cubicBezTo>
                    <a:pt x="78" y="240"/>
                    <a:pt x="78" y="241"/>
                    <a:pt x="78" y="241"/>
                  </a:cubicBezTo>
                  <a:cubicBezTo>
                    <a:pt x="78" y="241"/>
                    <a:pt x="77" y="241"/>
                    <a:pt x="77" y="241"/>
                  </a:cubicBezTo>
                  <a:cubicBezTo>
                    <a:pt x="71" y="239"/>
                    <a:pt x="66" y="236"/>
                    <a:pt x="60" y="233"/>
                  </a:cubicBezTo>
                  <a:close/>
                  <a:moveTo>
                    <a:pt x="5" y="106"/>
                  </a:moveTo>
                  <a:cubicBezTo>
                    <a:pt x="5" y="107"/>
                    <a:pt x="4" y="109"/>
                    <a:pt x="4" y="110"/>
                  </a:cubicBezTo>
                  <a:cubicBezTo>
                    <a:pt x="4" y="106"/>
                    <a:pt x="4" y="102"/>
                    <a:pt x="5" y="98"/>
                  </a:cubicBezTo>
                  <a:cubicBezTo>
                    <a:pt x="6" y="99"/>
                    <a:pt x="6" y="100"/>
                    <a:pt x="6" y="101"/>
                  </a:cubicBezTo>
                  <a:cubicBezTo>
                    <a:pt x="6" y="103"/>
                    <a:pt x="6" y="104"/>
                    <a:pt x="5" y="106"/>
                  </a:cubicBezTo>
                  <a:cubicBezTo>
                    <a:pt x="5" y="106"/>
                    <a:pt x="5" y="106"/>
                    <a:pt x="5" y="106"/>
                  </a:cubicBezTo>
                  <a:close/>
                  <a:moveTo>
                    <a:pt x="5" y="116"/>
                  </a:moveTo>
                  <a:cubicBezTo>
                    <a:pt x="5" y="117"/>
                    <a:pt x="5" y="118"/>
                    <a:pt x="5" y="119"/>
                  </a:cubicBezTo>
                  <a:cubicBezTo>
                    <a:pt x="5" y="120"/>
                    <a:pt x="5" y="120"/>
                    <a:pt x="5" y="121"/>
                  </a:cubicBezTo>
                  <a:cubicBezTo>
                    <a:pt x="5" y="118"/>
                    <a:pt x="5" y="116"/>
                    <a:pt x="5" y="113"/>
                  </a:cubicBezTo>
                  <a:cubicBezTo>
                    <a:pt x="5" y="114"/>
                    <a:pt x="5" y="115"/>
                    <a:pt x="5" y="116"/>
                  </a:cubicBezTo>
                  <a:close/>
                  <a:moveTo>
                    <a:pt x="5" y="153"/>
                  </a:moveTo>
                  <a:cubicBezTo>
                    <a:pt x="6" y="154"/>
                    <a:pt x="6" y="155"/>
                    <a:pt x="6" y="156"/>
                  </a:cubicBezTo>
                  <a:cubicBezTo>
                    <a:pt x="6" y="156"/>
                    <a:pt x="6" y="157"/>
                    <a:pt x="7" y="157"/>
                  </a:cubicBezTo>
                  <a:cubicBezTo>
                    <a:pt x="7" y="157"/>
                    <a:pt x="7" y="158"/>
                    <a:pt x="7" y="158"/>
                  </a:cubicBezTo>
                  <a:cubicBezTo>
                    <a:pt x="7" y="158"/>
                    <a:pt x="7" y="158"/>
                    <a:pt x="7" y="158"/>
                  </a:cubicBezTo>
                  <a:cubicBezTo>
                    <a:pt x="8" y="161"/>
                    <a:pt x="8" y="164"/>
                    <a:pt x="9" y="167"/>
                  </a:cubicBezTo>
                  <a:cubicBezTo>
                    <a:pt x="9" y="166"/>
                    <a:pt x="9" y="166"/>
                    <a:pt x="9" y="165"/>
                  </a:cubicBezTo>
                  <a:cubicBezTo>
                    <a:pt x="8" y="165"/>
                    <a:pt x="7" y="165"/>
                    <a:pt x="8" y="165"/>
                  </a:cubicBezTo>
                  <a:cubicBezTo>
                    <a:pt x="5" y="156"/>
                    <a:pt x="3" y="146"/>
                    <a:pt x="2" y="136"/>
                  </a:cubicBezTo>
                  <a:cubicBezTo>
                    <a:pt x="3" y="142"/>
                    <a:pt x="4" y="147"/>
                    <a:pt x="5" y="153"/>
                  </a:cubicBezTo>
                  <a:close/>
                  <a:moveTo>
                    <a:pt x="2" y="119"/>
                  </a:moveTo>
                  <a:cubicBezTo>
                    <a:pt x="2" y="117"/>
                    <a:pt x="2" y="116"/>
                    <a:pt x="2" y="114"/>
                  </a:cubicBezTo>
                  <a:cubicBezTo>
                    <a:pt x="2" y="115"/>
                    <a:pt x="2" y="116"/>
                    <a:pt x="2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7"/>
                    <a:pt x="2" y="118"/>
                    <a:pt x="2" y="119"/>
                  </a:cubicBezTo>
                  <a:close/>
                  <a:moveTo>
                    <a:pt x="13" y="106"/>
                  </a:moveTo>
                  <a:cubicBezTo>
                    <a:pt x="13" y="112"/>
                    <a:pt x="14" y="118"/>
                    <a:pt x="15" y="124"/>
                  </a:cubicBezTo>
                  <a:cubicBezTo>
                    <a:pt x="15" y="124"/>
                    <a:pt x="14" y="124"/>
                    <a:pt x="14" y="124"/>
                  </a:cubicBezTo>
                  <a:cubicBezTo>
                    <a:pt x="14" y="123"/>
                    <a:pt x="14" y="122"/>
                    <a:pt x="14" y="121"/>
                  </a:cubicBezTo>
                  <a:cubicBezTo>
                    <a:pt x="14" y="120"/>
                    <a:pt x="13" y="120"/>
                    <a:pt x="13" y="120"/>
                  </a:cubicBezTo>
                  <a:cubicBezTo>
                    <a:pt x="12" y="116"/>
                    <a:pt x="11" y="112"/>
                    <a:pt x="11" y="108"/>
                  </a:cubicBezTo>
                  <a:cubicBezTo>
                    <a:pt x="11" y="108"/>
                    <a:pt x="12" y="108"/>
                    <a:pt x="12" y="108"/>
                  </a:cubicBezTo>
                  <a:cubicBezTo>
                    <a:pt x="12" y="107"/>
                    <a:pt x="12" y="107"/>
                    <a:pt x="13" y="106"/>
                  </a:cubicBezTo>
                  <a:close/>
                  <a:moveTo>
                    <a:pt x="12" y="103"/>
                  </a:moveTo>
                  <a:cubicBezTo>
                    <a:pt x="12" y="102"/>
                    <a:pt x="12" y="101"/>
                    <a:pt x="12" y="100"/>
                  </a:cubicBezTo>
                  <a:cubicBezTo>
                    <a:pt x="12" y="101"/>
                    <a:pt x="12" y="102"/>
                    <a:pt x="12" y="103"/>
                  </a:cubicBezTo>
                  <a:cubicBezTo>
                    <a:pt x="12" y="103"/>
                    <a:pt x="12" y="103"/>
                    <a:pt x="12" y="103"/>
                  </a:cubicBezTo>
                  <a:close/>
                  <a:moveTo>
                    <a:pt x="13" y="94"/>
                  </a:moveTo>
                  <a:cubicBezTo>
                    <a:pt x="13" y="93"/>
                    <a:pt x="14" y="93"/>
                    <a:pt x="14" y="93"/>
                  </a:cubicBezTo>
                  <a:cubicBezTo>
                    <a:pt x="14" y="94"/>
                    <a:pt x="14" y="95"/>
                    <a:pt x="14" y="96"/>
                  </a:cubicBezTo>
                  <a:cubicBezTo>
                    <a:pt x="13" y="95"/>
                    <a:pt x="13" y="95"/>
                    <a:pt x="13" y="94"/>
                  </a:cubicBezTo>
                  <a:close/>
                  <a:moveTo>
                    <a:pt x="15" y="72"/>
                  </a:moveTo>
                  <a:cubicBezTo>
                    <a:pt x="16" y="72"/>
                    <a:pt x="16" y="72"/>
                    <a:pt x="17" y="72"/>
                  </a:cubicBezTo>
                  <a:cubicBezTo>
                    <a:pt x="15" y="74"/>
                    <a:pt x="13" y="77"/>
                    <a:pt x="11" y="80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2" y="78"/>
                    <a:pt x="12" y="78"/>
                    <a:pt x="12" y="77"/>
                  </a:cubicBezTo>
                  <a:cubicBezTo>
                    <a:pt x="13" y="75"/>
                    <a:pt x="14" y="73"/>
                    <a:pt x="14" y="71"/>
                  </a:cubicBezTo>
                  <a:cubicBezTo>
                    <a:pt x="15" y="72"/>
                    <a:pt x="15" y="72"/>
                    <a:pt x="15" y="72"/>
                  </a:cubicBezTo>
                  <a:close/>
                  <a:moveTo>
                    <a:pt x="36" y="41"/>
                  </a:moveTo>
                  <a:cubicBezTo>
                    <a:pt x="36" y="41"/>
                    <a:pt x="36" y="41"/>
                    <a:pt x="37" y="41"/>
                  </a:cubicBezTo>
                  <a:cubicBezTo>
                    <a:pt x="37" y="40"/>
                    <a:pt x="38" y="40"/>
                    <a:pt x="39" y="40"/>
                  </a:cubicBezTo>
                  <a:cubicBezTo>
                    <a:pt x="37" y="41"/>
                    <a:pt x="35" y="43"/>
                    <a:pt x="34" y="45"/>
                  </a:cubicBezTo>
                  <a:cubicBezTo>
                    <a:pt x="30" y="49"/>
                    <a:pt x="26" y="53"/>
                    <a:pt x="24" y="58"/>
                  </a:cubicBezTo>
                  <a:cubicBezTo>
                    <a:pt x="22" y="59"/>
                    <a:pt x="21" y="61"/>
                    <a:pt x="19" y="63"/>
                  </a:cubicBezTo>
                  <a:cubicBezTo>
                    <a:pt x="24" y="55"/>
                    <a:pt x="30" y="47"/>
                    <a:pt x="36" y="41"/>
                  </a:cubicBezTo>
                  <a:close/>
                  <a:moveTo>
                    <a:pt x="124" y="9"/>
                  </a:moveTo>
                  <a:cubicBezTo>
                    <a:pt x="123" y="9"/>
                    <a:pt x="123" y="9"/>
                    <a:pt x="123" y="9"/>
                  </a:cubicBezTo>
                  <a:cubicBezTo>
                    <a:pt x="120" y="9"/>
                    <a:pt x="118" y="9"/>
                    <a:pt x="115" y="9"/>
                  </a:cubicBezTo>
                  <a:cubicBezTo>
                    <a:pt x="115" y="9"/>
                    <a:pt x="115" y="9"/>
                    <a:pt x="115" y="10"/>
                  </a:cubicBezTo>
                  <a:cubicBezTo>
                    <a:pt x="114" y="10"/>
                    <a:pt x="114" y="10"/>
                    <a:pt x="113" y="10"/>
                  </a:cubicBezTo>
                  <a:cubicBezTo>
                    <a:pt x="113" y="10"/>
                    <a:pt x="113" y="9"/>
                    <a:pt x="113" y="9"/>
                  </a:cubicBezTo>
                  <a:cubicBezTo>
                    <a:pt x="114" y="9"/>
                    <a:pt x="115" y="8"/>
                    <a:pt x="116" y="8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19" y="8"/>
                    <a:pt x="121" y="8"/>
                    <a:pt x="124" y="9"/>
                  </a:cubicBezTo>
                  <a:close/>
                  <a:moveTo>
                    <a:pt x="118" y="4"/>
                  </a:moveTo>
                  <a:cubicBezTo>
                    <a:pt x="118" y="4"/>
                    <a:pt x="118" y="4"/>
                    <a:pt x="118" y="4"/>
                  </a:cubicBezTo>
                  <a:cubicBezTo>
                    <a:pt x="118" y="5"/>
                    <a:pt x="119" y="5"/>
                    <a:pt x="120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9" y="5"/>
                    <a:pt x="119" y="5"/>
                    <a:pt x="118" y="5"/>
                  </a:cubicBezTo>
                  <a:cubicBezTo>
                    <a:pt x="118" y="5"/>
                    <a:pt x="118" y="5"/>
                    <a:pt x="118" y="4"/>
                  </a:cubicBezTo>
                  <a:close/>
                  <a:moveTo>
                    <a:pt x="233" y="77"/>
                  </a:moveTo>
                  <a:cubicBezTo>
                    <a:pt x="233" y="77"/>
                    <a:pt x="234" y="77"/>
                    <a:pt x="234" y="77"/>
                  </a:cubicBezTo>
                  <a:cubicBezTo>
                    <a:pt x="236" y="79"/>
                    <a:pt x="237" y="82"/>
                    <a:pt x="239" y="85"/>
                  </a:cubicBezTo>
                  <a:cubicBezTo>
                    <a:pt x="239" y="86"/>
                    <a:pt x="239" y="87"/>
                    <a:pt x="239" y="88"/>
                  </a:cubicBezTo>
                  <a:cubicBezTo>
                    <a:pt x="240" y="90"/>
                    <a:pt x="240" y="92"/>
                    <a:pt x="240" y="93"/>
                  </a:cubicBezTo>
                  <a:cubicBezTo>
                    <a:pt x="238" y="88"/>
                    <a:pt x="235" y="82"/>
                    <a:pt x="233" y="77"/>
                  </a:cubicBezTo>
                  <a:close/>
                  <a:moveTo>
                    <a:pt x="241" y="99"/>
                  </a:moveTo>
                  <a:cubicBezTo>
                    <a:pt x="242" y="103"/>
                    <a:pt x="243" y="108"/>
                    <a:pt x="244" y="112"/>
                  </a:cubicBezTo>
                  <a:cubicBezTo>
                    <a:pt x="244" y="113"/>
                    <a:pt x="244" y="114"/>
                    <a:pt x="244" y="115"/>
                  </a:cubicBezTo>
                  <a:cubicBezTo>
                    <a:pt x="243" y="110"/>
                    <a:pt x="241" y="105"/>
                    <a:pt x="240" y="100"/>
                  </a:cubicBezTo>
                  <a:cubicBezTo>
                    <a:pt x="240" y="99"/>
                    <a:pt x="240" y="99"/>
                    <a:pt x="240" y="98"/>
                  </a:cubicBezTo>
                  <a:cubicBezTo>
                    <a:pt x="239" y="96"/>
                    <a:pt x="238" y="94"/>
                    <a:pt x="238" y="92"/>
                  </a:cubicBezTo>
                  <a:cubicBezTo>
                    <a:pt x="239" y="94"/>
                    <a:pt x="240" y="97"/>
                    <a:pt x="241" y="99"/>
                  </a:cubicBezTo>
                  <a:close/>
                  <a:moveTo>
                    <a:pt x="235" y="172"/>
                  </a:moveTo>
                  <a:cubicBezTo>
                    <a:pt x="235" y="173"/>
                    <a:pt x="234" y="175"/>
                    <a:pt x="233" y="176"/>
                  </a:cubicBezTo>
                  <a:cubicBezTo>
                    <a:pt x="232" y="178"/>
                    <a:pt x="231" y="180"/>
                    <a:pt x="230" y="182"/>
                  </a:cubicBezTo>
                  <a:cubicBezTo>
                    <a:pt x="230" y="181"/>
                    <a:pt x="230" y="180"/>
                    <a:pt x="230" y="180"/>
                  </a:cubicBezTo>
                  <a:cubicBezTo>
                    <a:pt x="232" y="177"/>
                    <a:pt x="234" y="173"/>
                    <a:pt x="235" y="170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2"/>
                    <a:pt x="235" y="172"/>
                    <a:pt x="235" y="172"/>
                  </a:cubicBezTo>
                  <a:close/>
                  <a:moveTo>
                    <a:pt x="235" y="161"/>
                  </a:moveTo>
                  <a:cubicBezTo>
                    <a:pt x="234" y="164"/>
                    <a:pt x="234" y="167"/>
                    <a:pt x="233" y="170"/>
                  </a:cubicBezTo>
                  <a:cubicBezTo>
                    <a:pt x="233" y="171"/>
                    <a:pt x="232" y="172"/>
                    <a:pt x="232" y="172"/>
                  </a:cubicBezTo>
                  <a:cubicBezTo>
                    <a:pt x="232" y="171"/>
                    <a:pt x="232" y="170"/>
                    <a:pt x="233" y="168"/>
                  </a:cubicBezTo>
                  <a:cubicBezTo>
                    <a:pt x="233" y="168"/>
                    <a:pt x="233" y="168"/>
                    <a:pt x="232" y="168"/>
                  </a:cubicBezTo>
                  <a:cubicBezTo>
                    <a:pt x="233" y="167"/>
                    <a:pt x="233" y="167"/>
                    <a:pt x="233" y="166"/>
                  </a:cubicBezTo>
                  <a:cubicBezTo>
                    <a:pt x="234" y="165"/>
                    <a:pt x="233" y="165"/>
                    <a:pt x="233" y="165"/>
                  </a:cubicBezTo>
                  <a:cubicBezTo>
                    <a:pt x="233" y="164"/>
                    <a:pt x="234" y="163"/>
                    <a:pt x="235" y="161"/>
                  </a:cubicBezTo>
                  <a:close/>
                  <a:moveTo>
                    <a:pt x="234" y="158"/>
                  </a:moveTo>
                  <a:cubicBezTo>
                    <a:pt x="235" y="156"/>
                    <a:pt x="236" y="154"/>
                    <a:pt x="236" y="152"/>
                  </a:cubicBezTo>
                  <a:cubicBezTo>
                    <a:pt x="236" y="153"/>
                    <a:pt x="236" y="155"/>
                    <a:pt x="236" y="156"/>
                  </a:cubicBezTo>
                  <a:cubicBezTo>
                    <a:pt x="235" y="157"/>
                    <a:pt x="234" y="157"/>
                    <a:pt x="234" y="158"/>
                  </a:cubicBezTo>
                  <a:close/>
                  <a:moveTo>
                    <a:pt x="231" y="154"/>
                  </a:moveTo>
                  <a:cubicBezTo>
                    <a:pt x="231" y="154"/>
                    <a:pt x="231" y="154"/>
                    <a:pt x="231" y="154"/>
                  </a:cubicBezTo>
                  <a:cubicBezTo>
                    <a:pt x="230" y="155"/>
                    <a:pt x="229" y="156"/>
                    <a:pt x="229" y="157"/>
                  </a:cubicBezTo>
                  <a:cubicBezTo>
                    <a:pt x="229" y="154"/>
                    <a:pt x="229" y="152"/>
                    <a:pt x="229" y="150"/>
                  </a:cubicBezTo>
                  <a:cubicBezTo>
                    <a:pt x="232" y="139"/>
                    <a:pt x="233" y="126"/>
                    <a:pt x="232" y="114"/>
                  </a:cubicBezTo>
                  <a:cubicBezTo>
                    <a:pt x="233" y="116"/>
                    <a:pt x="234" y="117"/>
                    <a:pt x="234" y="118"/>
                  </a:cubicBezTo>
                  <a:cubicBezTo>
                    <a:pt x="233" y="130"/>
                    <a:pt x="233" y="142"/>
                    <a:pt x="231" y="154"/>
                  </a:cubicBezTo>
                  <a:close/>
                  <a:moveTo>
                    <a:pt x="201" y="205"/>
                  </a:moveTo>
                  <a:cubicBezTo>
                    <a:pt x="201" y="204"/>
                    <a:pt x="202" y="203"/>
                    <a:pt x="203" y="203"/>
                  </a:cubicBezTo>
                  <a:cubicBezTo>
                    <a:pt x="203" y="202"/>
                    <a:pt x="203" y="202"/>
                    <a:pt x="203" y="202"/>
                  </a:cubicBezTo>
                  <a:cubicBezTo>
                    <a:pt x="205" y="200"/>
                    <a:pt x="206" y="199"/>
                    <a:pt x="208" y="197"/>
                  </a:cubicBezTo>
                  <a:cubicBezTo>
                    <a:pt x="208" y="198"/>
                    <a:pt x="207" y="198"/>
                    <a:pt x="207" y="198"/>
                  </a:cubicBezTo>
                  <a:cubicBezTo>
                    <a:pt x="205" y="201"/>
                    <a:pt x="203" y="203"/>
                    <a:pt x="201" y="205"/>
                  </a:cubicBezTo>
                  <a:close/>
                  <a:moveTo>
                    <a:pt x="97" y="227"/>
                  </a:moveTo>
                  <a:cubicBezTo>
                    <a:pt x="98" y="227"/>
                    <a:pt x="98" y="227"/>
                    <a:pt x="99" y="227"/>
                  </a:cubicBezTo>
                  <a:cubicBezTo>
                    <a:pt x="101" y="228"/>
                    <a:pt x="102" y="229"/>
                    <a:pt x="104" y="229"/>
                  </a:cubicBezTo>
                  <a:cubicBezTo>
                    <a:pt x="106" y="231"/>
                    <a:pt x="108" y="232"/>
                    <a:pt x="110" y="233"/>
                  </a:cubicBezTo>
                  <a:cubicBezTo>
                    <a:pt x="110" y="233"/>
                    <a:pt x="109" y="233"/>
                    <a:pt x="109" y="233"/>
                  </a:cubicBezTo>
                  <a:cubicBezTo>
                    <a:pt x="105" y="231"/>
                    <a:pt x="101" y="229"/>
                    <a:pt x="97" y="227"/>
                  </a:cubicBezTo>
                  <a:close/>
                  <a:moveTo>
                    <a:pt x="103" y="237"/>
                  </a:moveTo>
                  <a:cubicBezTo>
                    <a:pt x="102" y="237"/>
                    <a:pt x="101" y="237"/>
                    <a:pt x="100" y="237"/>
                  </a:cubicBezTo>
                  <a:cubicBezTo>
                    <a:pt x="100" y="237"/>
                    <a:pt x="100" y="237"/>
                    <a:pt x="100" y="237"/>
                  </a:cubicBezTo>
                  <a:cubicBezTo>
                    <a:pt x="100" y="237"/>
                    <a:pt x="100" y="236"/>
                    <a:pt x="100" y="236"/>
                  </a:cubicBezTo>
                  <a:cubicBezTo>
                    <a:pt x="100" y="236"/>
                    <a:pt x="100" y="236"/>
                    <a:pt x="100" y="236"/>
                  </a:cubicBezTo>
                  <a:cubicBezTo>
                    <a:pt x="101" y="237"/>
                    <a:pt x="102" y="237"/>
                    <a:pt x="103" y="237"/>
                  </a:cubicBezTo>
                  <a:close/>
                  <a:moveTo>
                    <a:pt x="75" y="232"/>
                  </a:moveTo>
                  <a:cubicBezTo>
                    <a:pt x="74" y="232"/>
                    <a:pt x="74" y="232"/>
                    <a:pt x="74" y="232"/>
                  </a:cubicBezTo>
                  <a:cubicBezTo>
                    <a:pt x="75" y="232"/>
                    <a:pt x="75" y="232"/>
                    <a:pt x="76" y="232"/>
                  </a:cubicBezTo>
                  <a:cubicBezTo>
                    <a:pt x="78" y="233"/>
                    <a:pt x="79" y="234"/>
                    <a:pt x="81" y="235"/>
                  </a:cubicBezTo>
                  <a:cubicBezTo>
                    <a:pt x="81" y="235"/>
                    <a:pt x="81" y="235"/>
                    <a:pt x="82" y="235"/>
                  </a:cubicBezTo>
                  <a:cubicBezTo>
                    <a:pt x="79" y="234"/>
                    <a:pt x="77" y="233"/>
                    <a:pt x="75" y="232"/>
                  </a:cubicBezTo>
                  <a:close/>
                  <a:moveTo>
                    <a:pt x="82" y="241"/>
                  </a:moveTo>
                  <a:cubicBezTo>
                    <a:pt x="82" y="241"/>
                    <a:pt x="83" y="241"/>
                    <a:pt x="83" y="241"/>
                  </a:cubicBezTo>
                  <a:cubicBezTo>
                    <a:pt x="83" y="241"/>
                    <a:pt x="83" y="241"/>
                    <a:pt x="83" y="241"/>
                  </a:cubicBezTo>
                  <a:cubicBezTo>
                    <a:pt x="84" y="241"/>
                    <a:pt x="84" y="241"/>
                    <a:pt x="84" y="242"/>
                  </a:cubicBezTo>
                  <a:cubicBezTo>
                    <a:pt x="83" y="241"/>
                    <a:pt x="83" y="241"/>
                    <a:pt x="82" y="241"/>
                  </a:cubicBezTo>
                  <a:cubicBezTo>
                    <a:pt x="82" y="241"/>
                    <a:pt x="81" y="241"/>
                    <a:pt x="81" y="240"/>
                  </a:cubicBezTo>
                  <a:cubicBezTo>
                    <a:pt x="81" y="241"/>
                    <a:pt x="81" y="241"/>
                    <a:pt x="82" y="241"/>
                  </a:cubicBezTo>
                  <a:close/>
                  <a:moveTo>
                    <a:pt x="72" y="229"/>
                  </a:moveTo>
                  <a:cubicBezTo>
                    <a:pt x="72" y="229"/>
                    <a:pt x="72" y="228"/>
                    <a:pt x="71" y="228"/>
                  </a:cubicBezTo>
                  <a:cubicBezTo>
                    <a:pt x="72" y="228"/>
                    <a:pt x="72" y="228"/>
                    <a:pt x="73" y="229"/>
                  </a:cubicBezTo>
                  <a:cubicBezTo>
                    <a:pt x="74" y="229"/>
                    <a:pt x="74" y="230"/>
                    <a:pt x="75" y="230"/>
                  </a:cubicBezTo>
                  <a:cubicBezTo>
                    <a:pt x="74" y="230"/>
                    <a:pt x="73" y="229"/>
                    <a:pt x="72" y="229"/>
                  </a:cubicBezTo>
                  <a:close/>
                  <a:moveTo>
                    <a:pt x="73" y="237"/>
                  </a:moveTo>
                  <a:cubicBezTo>
                    <a:pt x="73" y="237"/>
                    <a:pt x="73" y="237"/>
                    <a:pt x="73" y="237"/>
                  </a:cubicBezTo>
                  <a:cubicBezTo>
                    <a:pt x="71" y="236"/>
                    <a:pt x="68" y="235"/>
                    <a:pt x="66" y="234"/>
                  </a:cubicBezTo>
                  <a:cubicBezTo>
                    <a:pt x="68" y="235"/>
                    <a:pt x="71" y="236"/>
                    <a:pt x="73" y="237"/>
                  </a:cubicBezTo>
                  <a:close/>
                  <a:moveTo>
                    <a:pt x="35" y="201"/>
                  </a:moveTo>
                  <a:cubicBezTo>
                    <a:pt x="35" y="201"/>
                    <a:pt x="35" y="200"/>
                    <a:pt x="35" y="200"/>
                  </a:cubicBezTo>
                  <a:cubicBezTo>
                    <a:pt x="35" y="200"/>
                    <a:pt x="35" y="201"/>
                    <a:pt x="35" y="201"/>
                  </a:cubicBezTo>
                  <a:cubicBezTo>
                    <a:pt x="36" y="201"/>
                    <a:pt x="36" y="202"/>
                    <a:pt x="37" y="202"/>
                  </a:cubicBezTo>
                  <a:cubicBezTo>
                    <a:pt x="37" y="203"/>
                    <a:pt x="37" y="203"/>
                    <a:pt x="37" y="203"/>
                  </a:cubicBezTo>
                  <a:cubicBezTo>
                    <a:pt x="38" y="203"/>
                    <a:pt x="38" y="203"/>
                    <a:pt x="38" y="203"/>
                  </a:cubicBezTo>
                  <a:cubicBezTo>
                    <a:pt x="38" y="204"/>
                    <a:pt x="39" y="205"/>
                    <a:pt x="40" y="206"/>
                  </a:cubicBezTo>
                  <a:cubicBezTo>
                    <a:pt x="41" y="207"/>
                    <a:pt x="42" y="208"/>
                    <a:pt x="43" y="209"/>
                  </a:cubicBezTo>
                  <a:cubicBezTo>
                    <a:pt x="41" y="208"/>
                    <a:pt x="40" y="207"/>
                    <a:pt x="39" y="206"/>
                  </a:cubicBezTo>
                  <a:cubicBezTo>
                    <a:pt x="38" y="205"/>
                    <a:pt x="36" y="203"/>
                    <a:pt x="35" y="202"/>
                  </a:cubicBezTo>
                  <a:cubicBezTo>
                    <a:pt x="35" y="201"/>
                    <a:pt x="35" y="201"/>
                    <a:pt x="35" y="201"/>
                  </a:cubicBezTo>
                  <a:close/>
                  <a:moveTo>
                    <a:pt x="37" y="197"/>
                  </a:moveTo>
                  <a:cubicBezTo>
                    <a:pt x="37" y="197"/>
                    <a:pt x="37" y="197"/>
                    <a:pt x="38" y="197"/>
                  </a:cubicBezTo>
                  <a:cubicBezTo>
                    <a:pt x="39" y="200"/>
                    <a:pt x="41" y="202"/>
                    <a:pt x="43" y="204"/>
                  </a:cubicBezTo>
                  <a:cubicBezTo>
                    <a:pt x="42" y="203"/>
                    <a:pt x="40" y="201"/>
                    <a:pt x="39" y="200"/>
                  </a:cubicBezTo>
                  <a:cubicBezTo>
                    <a:pt x="38" y="199"/>
                    <a:pt x="38" y="198"/>
                    <a:pt x="37" y="197"/>
                  </a:cubicBezTo>
                  <a:close/>
                  <a:moveTo>
                    <a:pt x="25" y="144"/>
                  </a:moveTo>
                  <a:cubicBezTo>
                    <a:pt x="25" y="142"/>
                    <a:pt x="24" y="140"/>
                    <a:pt x="24" y="138"/>
                  </a:cubicBezTo>
                  <a:cubicBezTo>
                    <a:pt x="24" y="138"/>
                    <a:pt x="24" y="138"/>
                    <a:pt x="24" y="138"/>
                  </a:cubicBezTo>
                  <a:cubicBezTo>
                    <a:pt x="25" y="140"/>
                    <a:pt x="26" y="143"/>
                    <a:pt x="27" y="145"/>
                  </a:cubicBezTo>
                  <a:cubicBezTo>
                    <a:pt x="27" y="146"/>
                    <a:pt x="27" y="146"/>
                    <a:pt x="27" y="146"/>
                  </a:cubicBezTo>
                  <a:cubicBezTo>
                    <a:pt x="27" y="147"/>
                    <a:pt x="27" y="147"/>
                    <a:pt x="27" y="147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9"/>
                    <a:pt x="28" y="150"/>
                    <a:pt x="28" y="151"/>
                  </a:cubicBezTo>
                  <a:cubicBezTo>
                    <a:pt x="27" y="149"/>
                    <a:pt x="26" y="146"/>
                    <a:pt x="25" y="144"/>
                  </a:cubicBezTo>
                  <a:close/>
                  <a:moveTo>
                    <a:pt x="28" y="177"/>
                  </a:moveTo>
                  <a:cubicBezTo>
                    <a:pt x="27" y="176"/>
                    <a:pt x="26" y="174"/>
                    <a:pt x="26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7" y="173"/>
                    <a:pt x="27" y="175"/>
                    <a:pt x="28" y="177"/>
                  </a:cubicBezTo>
                  <a:close/>
                  <a:moveTo>
                    <a:pt x="25" y="61"/>
                  </a:moveTo>
                  <a:cubicBezTo>
                    <a:pt x="24" y="61"/>
                    <a:pt x="24" y="61"/>
                    <a:pt x="24" y="61"/>
                  </a:cubicBezTo>
                  <a:cubicBezTo>
                    <a:pt x="25" y="60"/>
                    <a:pt x="26" y="59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6" y="59"/>
                    <a:pt x="26" y="60"/>
                    <a:pt x="25" y="61"/>
                  </a:cubicBezTo>
                  <a:close/>
                  <a:moveTo>
                    <a:pt x="27" y="62"/>
                  </a:moveTo>
                  <a:cubicBezTo>
                    <a:pt x="26" y="63"/>
                    <a:pt x="25" y="64"/>
                    <a:pt x="25" y="66"/>
                  </a:cubicBezTo>
                  <a:cubicBezTo>
                    <a:pt x="25" y="64"/>
                    <a:pt x="26" y="63"/>
                    <a:pt x="26" y="62"/>
                  </a:cubicBezTo>
                  <a:cubicBezTo>
                    <a:pt x="27" y="62"/>
                    <a:pt x="27" y="62"/>
                    <a:pt x="27" y="62"/>
                  </a:cubicBezTo>
                  <a:close/>
                  <a:moveTo>
                    <a:pt x="25" y="68"/>
                  </a:moveTo>
                  <a:cubicBezTo>
                    <a:pt x="26" y="66"/>
                    <a:pt x="27" y="63"/>
                    <a:pt x="29" y="61"/>
                  </a:cubicBezTo>
                  <a:cubicBezTo>
                    <a:pt x="30" y="61"/>
                    <a:pt x="31" y="60"/>
                    <a:pt x="32" y="59"/>
                  </a:cubicBezTo>
                  <a:cubicBezTo>
                    <a:pt x="32" y="60"/>
                    <a:pt x="32" y="61"/>
                    <a:pt x="31" y="62"/>
                  </a:cubicBezTo>
                  <a:cubicBezTo>
                    <a:pt x="30" y="63"/>
                    <a:pt x="29" y="64"/>
                    <a:pt x="28" y="66"/>
                  </a:cubicBezTo>
                  <a:cubicBezTo>
                    <a:pt x="27" y="66"/>
                    <a:pt x="26" y="67"/>
                    <a:pt x="25" y="68"/>
                  </a:cubicBezTo>
                  <a:close/>
                  <a:moveTo>
                    <a:pt x="25" y="69"/>
                  </a:moveTo>
                  <a:cubicBezTo>
                    <a:pt x="23" y="71"/>
                    <a:pt x="22" y="73"/>
                    <a:pt x="20" y="75"/>
                  </a:cubicBezTo>
                  <a:cubicBezTo>
                    <a:pt x="21" y="73"/>
                    <a:pt x="22" y="72"/>
                    <a:pt x="23" y="70"/>
                  </a:cubicBezTo>
                  <a:cubicBezTo>
                    <a:pt x="24" y="70"/>
                    <a:pt x="24" y="69"/>
                    <a:pt x="25" y="69"/>
                  </a:cubicBezTo>
                  <a:close/>
                  <a:moveTo>
                    <a:pt x="110" y="12"/>
                  </a:moveTo>
                  <a:cubicBezTo>
                    <a:pt x="110" y="12"/>
                    <a:pt x="109" y="12"/>
                    <a:pt x="109" y="12"/>
                  </a:cubicBezTo>
                  <a:cubicBezTo>
                    <a:pt x="109" y="11"/>
                    <a:pt x="109" y="11"/>
                    <a:pt x="110" y="11"/>
                  </a:cubicBezTo>
                  <a:cubicBezTo>
                    <a:pt x="112" y="11"/>
                    <a:pt x="113" y="11"/>
                    <a:pt x="115" y="12"/>
                  </a:cubicBezTo>
                  <a:cubicBezTo>
                    <a:pt x="112" y="13"/>
                    <a:pt x="110" y="14"/>
                    <a:pt x="107" y="15"/>
                  </a:cubicBezTo>
                  <a:cubicBezTo>
                    <a:pt x="107" y="15"/>
                    <a:pt x="107" y="15"/>
                    <a:pt x="106" y="15"/>
                  </a:cubicBezTo>
                  <a:cubicBezTo>
                    <a:pt x="108" y="14"/>
                    <a:pt x="109" y="14"/>
                    <a:pt x="110" y="13"/>
                  </a:cubicBezTo>
                  <a:cubicBezTo>
                    <a:pt x="111" y="13"/>
                    <a:pt x="111" y="12"/>
                    <a:pt x="110" y="12"/>
                  </a:cubicBezTo>
                  <a:close/>
                  <a:moveTo>
                    <a:pt x="122" y="39"/>
                  </a:moveTo>
                  <a:cubicBezTo>
                    <a:pt x="126" y="38"/>
                    <a:pt x="129" y="37"/>
                    <a:pt x="133" y="36"/>
                  </a:cubicBezTo>
                  <a:cubicBezTo>
                    <a:pt x="135" y="36"/>
                    <a:pt x="137" y="36"/>
                    <a:pt x="140" y="36"/>
                  </a:cubicBezTo>
                  <a:cubicBezTo>
                    <a:pt x="137" y="37"/>
                    <a:pt x="134" y="39"/>
                    <a:pt x="132" y="40"/>
                  </a:cubicBezTo>
                  <a:cubicBezTo>
                    <a:pt x="127" y="41"/>
                    <a:pt x="122" y="41"/>
                    <a:pt x="117" y="41"/>
                  </a:cubicBezTo>
                  <a:cubicBezTo>
                    <a:pt x="119" y="39"/>
                    <a:pt x="120" y="38"/>
                    <a:pt x="121" y="36"/>
                  </a:cubicBezTo>
                  <a:cubicBezTo>
                    <a:pt x="122" y="36"/>
                    <a:pt x="123" y="36"/>
                    <a:pt x="123" y="36"/>
                  </a:cubicBezTo>
                  <a:cubicBezTo>
                    <a:pt x="123" y="36"/>
                    <a:pt x="122" y="37"/>
                    <a:pt x="122" y="37"/>
                  </a:cubicBezTo>
                  <a:cubicBezTo>
                    <a:pt x="121" y="38"/>
                    <a:pt x="121" y="39"/>
                    <a:pt x="122" y="39"/>
                  </a:cubicBezTo>
                  <a:close/>
                  <a:moveTo>
                    <a:pt x="125" y="36"/>
                  </a:moveTo>
                  <a:cubicBezTo>
                    <a:pt x="126" y="36"/>
                    <a:pt x="126" y="36"/>
                    <a:pt x="127" y="36"/>
                  </a:cubicBezTo>
                  <a:cubicBezTo>
                    <a:pt x="127" y="36"/>
                    <a:pt x="128" y="36"/>
                    <a:pt x="128" y="36"/>
                  </a:cubicBezTo>
                  <a:cubicBezTo>
                    <a:pt x="127" y="36"/>
                    <a:pt x="126" y="36"/>
                    <a:pt x="125" y="36"/>
                  </a:cubicBezTo>
                  <a:close/>
                  <a:moveTo>
                    <a:pt x="129" y="31"/>
                  </a:moveTo>
                  <a:cubicBezTo>
                    <a:pt x="129" y="31"/>
                    <a:pt x="129" y="31"/>
                    <a:pt x="130" y="31"/>
                  </a:cubicBezTo>
                  <a:cubicBezTo>
                    <a:pt x="130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0" y="31"/>
                  </a:cubicBezTo>
                  <a:cubicBezTo>
                    <a:pt x="130" y="31"/>
                    <a:pt x="130" y="31"/>
                    <a:pt x="129" y="31"/>
                  </a:cubicBezTo>
                  <a:cubicBezTo>
                    <a:pt x="129" y="31"/>
                    <a:pt x="129" y="31"/>
                    <a:pt x="129" y="31"/>
                  </a:cubicBezTo>
                  <a:close/>
                  <a:moveTo>
                    <a:pt x="128" y="18"/>
                  </a:moveTo>
                  <a:cubicBezTo>
                    <a:pt x="129" y="17"/>
                    <a:pt x="130" y="17"/>
                    <a:pt x="131" y="16"/>
                  </a:cubicBezTo>
                  <a:cubicBezTo>
                    <a:pt x="131" y="16"/>
                    <a:pt x="132" y="16"/>
                    <a:pt x="133" y="17"/>
                  </a:cubicBezTo>
                  <a:cubicBezTo>
                    <a:pt x="132" y="17"/>
                    <a:pt x="131" y="18"/>
                    <a:pt x="130" y="18"/>
                  </a:cubicBezTo>
                  <a:cubicBezTo>
                    <a:pt x="129" y="18"/>
                    <a:pt x="128" y="18"/>
                    <a:pt x="128" y="18"/>
                  </a:cubicBezTo>
                  <a:close/>
                  <a:moveTo>
                    <a:pt x="129" y="22"/>
                  </a:moveTo>
                  <a:cubicBezTo>
                    <a:pt x="129" y="22"/>
                    <a:pt x="128" y="23"/>
                    <a:pt x="128" y="23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3"/>
                    <a:pt x="128" y="22"/>
                    <a:pt x="129" y="22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32" y="22"/>
                  </a:moveTo>
                  <a:cubicBezTo>
                    <a:pt x="132" y="22"/>
                    <a:pt x="133" y="22"/>
                    <a:pt x="133" y="22"/>
                  </a:cubicBezTo>
                  <a:cubicBezTo>
                    <a:pt x="135" y="23"/>
                    <a:pt x="137" y="24"/>
                    <a:pt x="140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8" y="24"/>
                    <a:pt x="137" y="24"/>
                    <a:pt x="136" y="24"/>
                  </a:cubicBezTo>
                  <a:cubicBezTo>
                    <a:pt x="134" y="24"/>
                    <a:pt x="132" y="24"/>
                    <a:pt x="130" y="23"/>
                  </a:cubicBezTo>
                  <a:cubicBezTo>
                    <a:pt x="131" y="23"/>
                    <a:pt x="131" y="23"/>
                    <a:pt x="132" y="22"/>
                  </a:cubicBezTo>
                  <a:close/>
                  <a:moveTo>
                    <a:pt x="163" y="18"/>
                  </a:moveTo>
                  <a:cubicBezTo>
                    <a:pt x="163" y="17"/>
                    <a:pt x="162" y="17"/>
                    <a:pt x="162" y="17"/>
                  </a:cubicBezTo>
                  <a:cubicBezTo>
                    <a:pt x="164" y="17"/>
                    <a:pt x="165" y="18"/>
                    <a:pt x="167" y="19"/>
                  </a:cubicBezTo>
                  <a:cubicBezTo>
                    <a:pt x="167" y="19"/>
                    <a:pt x="168" y="20"/>
                    <a:pt x="168" y="20"/>
                  </a:cubicBezTo>
                  <a:cubicBezTo>
                    <a:pt x="167" y="19"/>
                    <a:pt x="165" y="18"/>
                    <a:pt x="163" y="18"/>
                  </a:cubicBezTo>
                  <a:close/>
                  <a:moveTo>
                    <a:pt x="178" y="27"/>
                  </a:moveTo>
                  <a:cubicBezTo>
                    <a:pt x="174" y="25"/>
                    <a:pt x="170" y="23"/>
                    <a:pt x="165" y="21"/>
                  </a:cubicBezTo>
                  <a:cubicBezTo>
                    <a:pt x="165" y="21"/>
                    <a:pt x="166" y="21"/>
                    <a:pt x="166" y="20"/>
                  </a:cubicBezTo>
                  <a:cubicBezTo>
                    <a:pt x="170" y="22"/>
                    <a:pt x="174" y="24"/>
                    <a:pt x="178" y="27"/>
                  </a:cubicBezTo>
                  <a:close/>
                  <a:moveTo>
                    <a:pt x="164" y="22"/>
                  </a:moveTo>
                  <a:cubicBezTo>
                    <a:pt x="164" y="22"/>
                    <a:pt x="164" y="22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3" y="23"/>
                    <a:pt x="161" y="24"/>
                    <a:pt x="160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24"/>
                    <a:pt x="160" y="23"/>
                    <a:pt x="159" y="23"/>
                  </a:cubicBezTo>
                  <a:cubicBezTo>
                    <a:pt x="158" y="23"/>
                    <a:pt x="158" y="23"/>
                    <a:pt x="157" y="24"/>
                  </a:cubicBezTo>
                  <a:cubicBezTo>
                    <a:pt x="155" y="23"/>
                    <a:pt x="154" y="23"/>
                    <a:pt x="152" y="22"/>
                  </a:cubicBezTo>
                  <a:cubicBezTo>
                    <a:pt x="152" y="22"/>
                    <a:pt x="151" y="22"/>
                    <a:pt x="150" y="21"/>
                  </a:cubicBezTo>
                  <a:cubicBezTo>
                    <a:pt x="152" y="20"/>
                    <a:pt x="153" y="20"/>
                    <a:pt x="155" y="19"/>
                  </a:cubicBezTo>
                  <a:cubicBezTo>
                    <a:pt x="158" y="20"/>
                    <a:pt x="161" y="21"/>
                    <a:pt x="164" y="22"/>
                  </a:cubicBezTo>
                  <a:close/>
                  <a:moveTo>
                    <a:pt x="193" y="49"/>
                  </a:moveTo>
                  <a:cubicBezTo>
                    <a:pt x="193" y="49"/>
                    <a:pt x="194" y="49"/>
                    <a:pt x="194" y="49"/>
                  </a:cubicBezTo>
                  <a:cubicBezTo>
                    <a:pt x="195" y="51"/>
                    <a:pt x="196" y="52"/>
                    <a:pt x="198" y="54"/>
                  </a:cubicBezTo>
                  <a:cubicBezTo>
                    <a:pt x="195" y="52"/>
                    <a:pt x="193" y="51"/>
                    <a:pt x="191" y="49"/>
                  </a:cubicBezTo>
                  <a:cubicBezTo>
                    <a:pt x="192" y="49"/>
                    <a:pt x="192" y="49"/>
                    <a:pt x="193" y="49"/>
                  </a:cubicBezTo>
                  <a:close/>
                  <a:moveTo>
                    <a:pt x="192" y="43"/>
                  </a:moveTo>
                  <a:cubicBezTo>
                    <a:pt x="192" y="43"/>
                    <a:pt x="193" y="43"/>
                    <a:pt x="193" y="42"/>
                  </a:cubicBezTo>
                  <a:cubicBezTo>
                    <a:pt x="193" y="43"/>
                    <a:pt x="194" y="44"/>
                    <a:pt x="195" y="45"/>
                  </a:cubicBezTo>
                  <a:cubicBezTo>
                    <a:pt x="194" y="44"/>
                    <a:pt x="193" y="43"/>
                    <a:pt x="192" y="43"/>
                  </a:cubicBezTo>
                  <a:close/>
                  <a:moveTo>
                    <a:pt x="229" y="141"/>
                  </a:moveTo>
                  <a:cubicBezTo>
                    <a:pt x="230" y="132"/>
                    <a:pt x="230" y="122"/>
                    <a:pt x="230" y="113"/>
                  </a:cubicBezTo>
                  <a:cubicBezTo>
                    <a:pt x="231" y="113"/>
                    <a:pt x="231" y="113"/>
                    <a:pt x="231" y="113"/>
                  </a:cubicBezTo>
                  <a:cubicBezTo>
                    <a:pt x="231" y="122"/>
                    <a:pt x="231" y="132"/>
                    <a:pt x="229" y="141"/>
                  </a:cubicBezTo>
                  <a:close/>
                  <a:moveTo>
                    <a:pt x="231" y="101"/>
                  </a:moveTo>
                  <a:cubicBezTo>
                    <a:pt x="231" y="102"/>
                    <a:pt x="231" y="103"/>
                    <a:pt x="232" y="103"/>
                  </a:cubicBezTo>
                  <a:cubicBezTo>
                    <a:pt x="232" y="103"/>
                    <a:pt x="231" y="104"/>
                    <a:pt x="231" y="104"/>
                  </a:cubicBezTo>
                  <a:cubicBezTo>
                    <a:pt x="231" y="103"/>
                    <a:pt x="231" y="102"/>
                    <a:pt x="231" y="101"/>
                  </a:cubicBezTo>
                  <a:close/>
                  <a:moveTo>
                    <a:pt x="229" y="97"/>
                  </a:moveTo>
                  <a:cubicBezTo>
                    <a:pt x="229" y="98"/>
                    <a:pt x="229" y="99"/>
                    <a:pt x="230" y="99"/>
                  </a:cubicBezTo>
                  <a:cubicBezTo>
                    <a:pt x="230" y="99"/>
                    <a:pt x="229" y="99"/>
                    <a:pt x="229" y="99"/>
                  </a:cubicBezTo>
                  <a:cubicBezTo>
                    <a:pt x="229" y="99"/>
                    <a:pt x="229" y="100"/>
                    <a:pt x="228" y="100"/>
                  </a:cubicBezTo>
                  <a:cubicBezTo>
                    <a:pt x="228" y="99"/>
                    <a:pt x="228" y="99"/>
                    <a:pt x="228" y="98"/>
                  </a:cubicBezTo>
                  <a:cubicBezTo>
                    <a:pt x="228" y="98"/>
                    <a:pt x="228" y="98"/>
                    <a:pt x="229" y="97"/>
                  </a:cubicBezTo>
                  <a:close/>
                  <a:moveTo>
                    <a:pt x="227" y="96"/>
                  </a:moveTo>
                  <a:cubicBezTo>
                    <a:pt x="227" y="95"/>
                    <a:pt x="226" y="94"/>
                    <a:pt x="226" y="92"/>
                  </a:cubicBezTo>
                  <a:cubicBezTo>
                    <a:pt x="226" y="92"/>
                    <a:pt x="226" y="92"/>
                    <a:pt x="226" y="92"/>
                  </a:cubicBezTo>
                  <a:cubicBezTo>
                    <a:pt x="226" y="94"/>
                    <a:pt x="227" y="95"/>
                    <a:pt x="228" y="96"/>
                  </a:cubicBezTo>
                  <a:cubicBezTo>
                    <a:pt x="228" y="96"/>
                    <a:pt x="227" y="96"/>
                    <a:pt x="227" y="96"/>
                  </a:cubicBezTo>
                  <a:close/>
                  <a:moveTo>
                    <a:pt x="227" y="92"/>
                  </a:moveTo>
                  <a:cubicBezTo>
                    <a:pt x="228" y="91"/>
                    <a:pt x="228" y="91"/>
                    <a:pt x="228" y="91"/>
                  </a:cubicBezTo>
                  <a:cubicBezTo>
                    <a:pt x="229" y="93"/>
                    <a:pt x="229" y="94"/>
                    <a:pt x="230" y="96"/>
                  </a:cubicBezTo>
                  <a:cubicBezTo>
                    <a:pt x="229" y="95"/>
                    <a:pt x="228" y="93"/>
                    <a:pt x="227" y="92"/>
                  </a:cubicBezTo>
                  <a:close/>
                  <a:moveTo>
                    <a:pt x="228" y="89"/>
                  </a:moveTo>
                  <a:cubicBezTo>
                    <a:pt x="227" y="89"/>
                    <a:pt x="227" y="90"/>
                    <a:pt x="226" y="90"/>
                  </a:cubicBezTo>
                  <a:cubicBezTo>
                    <a:pt x="225" y="89"/>
                    <a:pt x="225" y="87"/>
                    <a:pt x="224" y="86"/>
                  </a:cubicBezTo>
                  <a:cubicBezTo>
                    <a:pt x="224" y="86"/>
                    <a:pt x="224" y="86"/>
                    <a:pt x="224" y="86"/>
                  </a:cubicBezTo>
                  <a:cubicBezTo>
                    <a:pt x="225" y="85"/>
                    <a:pt x="226" y="85"/>
                    <a:pt x="227" y="84"/>
                  </a:cubicBezTo>
                  <a:cubicBezTo>
                    <a:pt x="227" y="86"/>
                    <a:pt x="228" y="87"/>
                    <a:pt x="228" y="89"/>
                  </a:cubicBezTo>
                  <a:cubicBezTo>
                    <a:pt x="228" y="89"/>
                    <a:pt x="228" y="89"/>
                    <a:pt x="228" y="89"/>
                  </a:cubicBezTo>
                  <a:close/>
                  <a:moveTo>
                    <a:pt x="225" y="97"/>
                  </a:moveTo>
                  <a:cubicBezTo>
                    <a:pt x="225" y="97"/>
                    <a:pt x="225" y="97"/>
                    <a:pt x="225" y="97"/>
                  </a:cubicBezTo>
                  <a:cubicBezTo>
                    <a:pt x="225" y="96"/>
                    <a:pt x="224" y="95"/>
                    <a:pt x="224" y="94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25" y="95"/>
                    <a:pt x="225" y="96"/>
                    <a:pt x="225" y="97"/>
                  </a:cubicBezTo>
                  <a:close/>
                  <a:moveTo>
                    <a:pt x="142" y="227"/>
                  </a:moveTo>
                  <a:cubicBezTo>
                    <a:pt x="143" y="226"/>
                    <a:pt x="144" y="225"/>
                    <a:pt x="145" y="225"/>
                  </a:cubicBezTo>
                  <a:cubicBezTo>
                    <a:pt x="144" y="225"/>
                    <a:pt x="144" y="226"/>
                    <a:pt x="143" y="227"/>
                  </a:cubicBezTo>
                  <a:cubicBezTo>
                    <a:pt x="143" y="227"/>
                    <a:pt x="142" y="227"/>
                    <a:pt x="142" y="227"/>
                  </a:cubicBezTo>
                  <a:close/>
                  <a:moveTo>
                    <a:pt x="143" y="227"/>
                  </a:moveTo>
                  <a:cubicBezTo>
                    <a:pt x="142" y="227"/>
                    <a:pt x="142" y="227"/>
                    <a:pt x="142" y="227"/>
                  </a:cubicBezTo>
                  <a:cubicBezTo>
                    <a:pt x="142" y="227"/>
                    <a:pt x="142" y="228"/>
                    <a:pt x="142" y="228"/>
                  </a:cubicBezTo>
                  <a:cubicBezTo>
                    <a:pt x="142" y="228"/>
                    <a:pt x="141" y="228"/>
                    <a:pt x="141" y="228"/>
                  </a:cubicBezTo>
                  <a:cubicBezTo>
                    <a:pt x="141" y="228"/>
                    <a:pt x="141" y="228"/>
                    <a:pt x="141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2" y="227"/>
                    <a:pt x="142" y="227"/>
                    <a:pt x="143" y="227"/>
                  </a:cubicBezTo>
                  <a:close/>
                  <a:moveTo>
                    <a:pt x="130" y="228"/>
                  </a:moveTo>
                  <a:cubicBezTo>
                    <a:pt x="130" y="227"/>
                    <a:pt x="130" y="227"/>
                    <a:pt x="130" y="226"/>
                  </a:cubicBezTo>
                  <a:cubicBezTo>
                    <a:pt x="130" y="226"/>
                    <a:pt x="130" y="225"/>
                    <a:pt x="131" y="225"/>
                  </a:cubicBezTo>
                  <a:cubicBezTo>
                    <a:pt x="139" y="218"/>
                    <a:pt x="146" y="211"/>
                    <a:pt x="154" y="203"/>
                  </a:cubicBezTo>
                  <a:cubicBezTo>
                    <a:pt x="159" y="200"/>
                    <a:pt x="163" y="196"/>
                    <a:pt x="168" y="192"/>
                  </a:cubicBezTo>
                  <a:cubicBezTo>
                    <a:pt x="168" y="192"/>
                    <a:pt x="169" y="192"/>
                    <a:pt x="169" y="192"/>
                  </a:cubicBezTo>
                  <a:cubicBezTo>
                    <a:pt x="169" y="191"/>
                    <a:pt x="169" y="191"/>
                    <a:pt x="170" y="191"/>
                  </a:cubicBezTo>
                  <a:cubicBezTo>
                    <a:pt x="171" y="190"/>
                    <a:pt x="172" y="189"/>
                    <a:pt x="173" y="188"/>
                  </a:cubicBezTo>
                  <a:cubicBezTo>
                    <a:pt x="167" y="194"/>
                    <a:pt x="161" y="200"/>
                    <a:pt x="155" y="206"/>
                  </a:cubicBezTo>
                  <a:cubicBezTo>
                    <a:pt x="151" y="209"/>
                    <a:pt x="146" y="213"/>
                    <a:pt x="143" y="217"/>
                  </a:cubicBezTo>
                  <a:cubicBezTo>
                    <a:pt x="142" y="218"/>
                    <a:pt x="142" y="218"/>
                    <a:pt x="143" y="219"/>
                  </a:cubicBezTo>
                  <a:cubicBezTo>
                    <a:pt x="140" y="221"/>
                    <a:pt x="138" y="223"/>
                    <a:pt x="136" y="225"/>
                  </a:cubicBezTo>
                  <a:cubicBezTo>
                    <a:pt x="134" y="226"/>
                    <a:pt x="132" y="227"/>
                    <a:pt x="130" y="228"/>
                  </a:cubicBezTo>
                  <a:close/>
                  <a:moveTo>
                    <a:pt x="138" y="227"/>
                  </a:moveTo>
                  <a:cubicBezTo>
                    <a:pt x="138" y="227"/>
                    <a:pt x="138" y="228"/>
                    <a:pt x="137" y="228"/>
                  </a:cubicBezTo>
                  <a:cubicBezTo>
                    <a:pt x="137" y="228"/>
                    <a:pt x="136" y="228"/>
                    <a:pt x="135" y="228"/>
                  </a:cubicBezTo>
                  <a:cubicBezTo>
                    <a:pt x="135" y="228"/>
                    <a:pt x="136" y="228"/>
                    <a:pt x="136" y="228"/>
                  </a:cubicBezTo>
                  <a:cubicBezTo>
                    <a:pt x="137" y="227"/>
                    <a:pt x="137" y="227"/>
                    <a:pt x="138" y="227"/>
                  </a:cubicBezTo>
                  <a:close/>
                  <a:moveTo>
                    <a:pt x="121" y="226"/>
                  </a:moveTo>
                  <a:cubicBezTo>
                    <a:pt x="121" y="226"/>
                    <a:pt x="121" y="226"/>
                    <a:pt x="121" y="226"/>
                  </a:cubicBezTo>
                  <a:cubicBezTo>
                    <a:pt x="121" y="225"/>
                    <a:pt x="122" y="224"/>
                    <a:pt x="123" y="223"/>
                  </a:cubicBezTo>
                  <a:cubicBezTo>
                    <a:pt x="123" y="224"/>
                    <a:pt x="123" y="224"/>
                    <a:pt x="124" y="224"/>
                  </a:cubicBezTo>
                  <a:cubicBezTo>
                    <a:pt x="123" y="225"/>
                    <a:pt x="122" y="225"/>
                    <a:pt x="121" y="226"/>
                  </a:cubicBezTo>
                  <a:close/>
                  <a:moveTo>
                    <a:pt x="124" y="228"/>
                  </a:moveTo>
                  <a:cubicBezTo>
                    <a:pt x="123" y="228"/>
                    <a:pt x="123" y="228"/>
                    <a:pt x="123" y="228"/>
                  </a:cubicBezTo>
                  <a:cubicBezTo>
                    <a:pt x="123" y="228"/>
                    <a:pt x="123" y="228"/>
                    <a:pt x="122" y="228"/>
                  </a:cubicBezTo>
                  <a:cubicBezTo>
                    <a:pt x="123" y="228"/>
                    <a:pt x="123" y="228"/>
                    <a:pt x="123" y="228"/>
                  </a:cubicBezTo>
                  <a:cubicBezTo>
                    <a:pt x="123" y="228"/>
                    <a:pt x="123" y="228"/>
                    <a:pt x="124" y="228"/>
                  </a:cubicBezTo>
                  <a:close/>
                  <a:moveTo>
                    <a:pt x="115" y="215"/>
                  </a:moveTo>
                  <a:cubicBezTo>
                    <a:pt x="115" y="215"/>
                    <a:pt x="114" y="215"/>
                    <a:pt x="114" y="215"/>
                  </a:cubicBezTo>
                  <a:cubicBezTo>
                    <a:pt x="115" y="214"/>
                    <a:pt x="116" y="213"/>
                    <a:pt x="117" y="212"/>
                  </a:cubicBezTo>
                  <a:cubicBezTo>
                    <a:pt x="118" y="213"/>
                    <a:pt x="118" y="213"/>
                    <a:pt x="119" y="214"/>
                  </a:cubicBezTo>
                  <a:cubicBezTo>
                    <a:pt x="119" y="214"/>
                    <a:pt x="119" y="214"/>
                    <a:pt x="119" y="214"/>
                  </a:cubicBezTo>
                  <a:cubicBezTo>
                    <a:pt x="119" y="214"/>
                    <a:pt x="119" y="214"/>
                    <a:pt x="119" y="214"/>
                  </a:cubicBezTo>
                  <a:cubicBezTo>
                    <a:pt x="118" y="215"/>
                    <a:pt x="116" y="215"/>
                    <a:pt x="115" y="215"/>
                  </a:cubicBezTo>
                  <a:close/>
                  <a:moveTo>
                    <a:pt x="118" y="223"/>
                  </a:moveTo>
                  <a:cubicBezTo>
                    <a:pt x="117" y="223"/>
                    <a:pt x="117" y="223"/>
                    <a:pt x="116" y="224"/>
                  </a:cubicBezTo>
                  <a:cubicBezTo>
                    <a:pt x="116" y="223"/>
                    <a:pt x="116" y="223"/>
                    <a:pt x="115" y="223"/>
                  </a:cubicBezTo>
                  <a:cubicBezTo>
                    <a:pt x="116" y="223"/>
                    <a:pt x="117" y="222"/>
                    <a:pt x="117" y="222"/>
                  </a:cubicBezTo>
                  <a:cubicBezTo>
                    <a:pt x="117" y="222"/>
                    <a:pt x="118" y="222"/>
                    <a:pt x="118" y="223"/>
                  </a:cubicBezTo>
                  <a:close/>
                  <a:moveTo>
                    <a:pt x="110" y="219"/>
                  </a:moveTo>
                  <a:cubicBezTo>
                    <a:pt x="110" y="219"/>
                    <a:pt x="111" y="219"/>
                    <a:pt x="111" y="219"/>
                  </a:cubicBezTo>
                  <a:cubicBezTo>
                    <a:pt x="111" y="219"/>
                    <a:pt x="111" y="218"/>
                    <a:pt x="112" y="218"/>
                  </a:cubicBezTo>
                  <a:cubicBezTo>
                    <a:pt x="112" y="219"/>
                    <a:pt x="113" y="219"/>
                    <a:pt x="113" y="219"/>
                  </a:cubicBezTo>
                  <a:cubicBezTo>
                    <a:pt x="113" y="220"/>
                    <a:pt x="113" y="220"/>
                    <a:pt x="112" y="221"/>
                  </a:cubicBezTo>
                  <a:cubicBezTo>
                    <a:pt x="112" y="220"/>
                    <a:pt x="111" y="220"/>
                    <a:pt x="110" y="219"/>
                  </a:cubicBezTo>
                  <a:close/>
                  <a:moveTo>
                    <a:pt x="114" y="230"/>
                  </a:moveTo>
                  <a:cubicBezTo>
                    <a:pt x="113" y="230"/>
                    <a:pt x="113" y="230"/>
                    <a:pt x="112" y="230"/>
                  </a:cubicBezTo>
                  <a:cubicBezTo>
                    <a:pt x="112" y="230"/>
                    <a:pt x="111" y="229"/>
                    <a:pt x="110" y="229"/>
                  </a:cubicBezTo>
                  <a:cubicBezTo>
                    <a:pt x="111" y="229"/>
                    <a:pt x="111" y="229"/>
                    <a:pt x="111" y="228"/>
                  </a:cubicBezTo>
                  <a:cubicBezTo>
                    <a:pt x="112" y="229"/>
                    <a:pt x="113" y="229"/>
                    <a:pt x="114" y="230"/>
                  </a:cubicBezTo>
                  <a:close/>
                  <a:moveTo>
                    <a:pt x="82" y="198"/>
                  </a:moveTo>
                  <a:cubicBezTo>
                    <a:pt x="82" y="198"/>
                    <a:pt x="82" y="197"/>
                    <a:pt x="83" y="197"/>
                  </a:cubicBezTo>
                  <a:cubicBezTo>
                    <a:pt x="83" y="197"/>
                    <a:pt x="83" y="197"/>
                    <a:pt x="83" y="197"/>
                  </a:cubicBezTo>
                  <a:cubicBezTo>
                    <a:pt x="83" y="198"/>
                    <a:pt x="82" y="198"/>
                    <a:pt x="82" y="199"/>
                  </a:cubicBezTo>
                  <a:lnTo>
                    <a:pt x="82" y="198"/>
                  </a:lnTo>
                  <a:close/>
                  <a:moveTo>
                    <a:pt x="82" y="203"/>
                  </a:moveTo>
                  <a:cubicBezTo>
                    <a:pt x="82" y="203"/>
                    <a:pt x="81" y="203"/>
                    <a:pt x="81" y="203"/>
                  </a:cubicBezTo>
                  <a:cubicBezTo>
                    <a:pt x="81" y="203"/>
                    <a:pt x="81" y="203"/>
                    <a:pt x="80" y="203"/>
                  </a:cubicBezTo>
                  <a:cubicBezTo>
                    <a:pt x="80" y="202"/>
                    <a:pt x="81" y="202"/>
                    <a:pt x="81" y="202"/>
                  </a:cubicBezTo>
                  <a:cubicBezTo>
                    <a:pt x="81" y="202"/>
                    <a:pt x="81" y="202"/>
                    <a:pt x="81" y="202"/>
                  </a:cubicBezTo>
                  <a:cubicBezTo>
                    <a:pt x="81" y="202"/>
                    <a:pt x="81" y="203"/>
                    <a:pt x="82" y="203"/>
                  </a:cubicBezTo>
                  <a:close/>
                  <a:moveTo>
                    <a:pt x="69" y="210"/>
                  </a:moveTo>
                  <a:cubicBezTo>
                    <a:pt x="68" y="209"/>
                    <a:pt x="67" y="208"/>
                    <a:pt x="66" y="207"/>
                  </a:cubicBezTo>
                  <a:cubicBezTo>
                    <a:pt x="66" y="207"/>
                    <a:pt x="66" y="207"/>
                    <a:pt x="66" y="207"/>
                  </a:cubicBezTo>
                  <a:cubicBezTo>
                    <a:pt x="68" y="209"/>
                    <a:pt x="70" y="210"/>
                    <a:pt x="71" y="212"/>
                  </a:cubicBezTo>
                  <a:cubicBezTo>
                    <a:pt x="71" y="212"/>
                    <a:pt x="71" y="212"/>
                    <a:pt x="71" y="212"/>
                  </a:cubicBezTo>
                  <a:cubicBezTo>
                    <a:pt x="70" y="212"/>
                    <a:pt x="70" y="212"/>
                    <a:pt x="69" y="212"/>
                  </a:cubicBezTo>
                  <a:cubicBezTo>
                    <a:pt x="69" y="212"/>
                    <a:pt x="69" y="211"/>
                    <a:pt x="69" y="211"/>
                  </a:cubicBezTo>
                  <a:cubicBezTo>
                    <a:pt x="69" y="211"/>
                    <a:pt x="69" y="210"/>
                    <a:pt x="69" y="210"/>
                  </a:cubicBezTo>
                  <a:close/>
                  <a:moveTo>
                    <a:pt x="59" y="213"/>
                  </a:moveTo>
                  <a:cubicBezTo>
                    <a:pt x="59" y="213"/>
                    <a:pt x="58" y="212"/>
                    <a:pt x="57" y="211"/>
                  </a:cubicBezTo>
                  <a:cubicBezTo>
                    <a:pt x="60" y="213"/>
                    <a:pt x="62" y="215"/>
                    <a:pt x="65" y="216"/>
                  </a:cubicBezTo>
                  <a:cubicBezTo>
                    <a:pt x="63" y="215"/>
                    <a:pt x="61" y="214"/>
                    <a:pt x="59" y="213"/>
                  </a:cubicBezTo>
                  <a:close/>
                  <a:moveTo>
                    <a:pt x="60" y="216"/>
                  </a:moveTo>
                  <a:cubicBezTo>
                    <a:pt x="58" y="215"/>
                    <a:pt x="55" y="213"/>
                    <a:pt x="53" y="212"/>
                  </a:cubicBezTo>
                  <a:cubicBezTo>
                    <a:pt x="55" y="213"/>
                    <a:pt x="57" y="214"/>
                    <a:pt x="59" y="215"/>
                  </a:cubicBezTo>
                  <a:cubicBezTo>
                    <a:pt x="59" y="215"/>
                    <a:pt x="60" y="216"/>
                    <a:pt x="60" y="216"/>
                  </a:cubicBezTo>
                  <a:close/>
                  <a:moveTo>
                    <a:pt x="55" y="204"/>
                  </a:moveTo>
                  <a:cubicBezTo>
                    <a:pt x="55" y="204"/>
                    <a:pt x="56" y="205"/>
                    <a:pt x="56" y="205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8" y="207"/>
                    <a:pt x="59" y="208"/>
                    <a:pt x="60" y="209"/>
                  </a:cubicBezTo>
                  <a:cubicBezTo>
                    <a:pt x="59" y="209"/>
                    <a:pt x="59" y="208"/>
                    <a:pt x="59" y="208"/>
                  </a:cubicBezTo>
                  <a:cubicBezTo>
                    <a:pt x="58" y="208"/>
                    <a:pt x="58" y="209"/>
                    <a:pt x="58" y="209"/>
                  </a:cubicBezTo>
                  <a:cubicBezTo>
                    <a:pt x="57" y="208"/>
                    <a:pt x="56" y="208"/>
                    <a:pt x="55" y="207"/>
                  </a:cubicBezTo>
                  <a:cubicBezTo>
                    <a:pt x="55" y="207"/>
                    <a:pt x="55" y="206"/>
                    <a:pt x="55" y="206"/>
                  </a:cubicBezTo>
                  <a:cubicBezTo>
                    <a:pt x="55" y="205"/>
                    <a:pt x="55" y="204"/>
                    <a:pt x="55" y="204"/>
                  </a:cubicBezTo>
                  <a:close/>
                  <a:moveTo>
                    <a:pt x="29" y="138"/>
                  </a:moveTo>
                  <a:cubicBezTo>
                    <a:pt x="29" y="137"/>
                    <a:pt x="30" y="137"/>
                    <a:pt x="30" y="136"/>
                  </a:cubicBezTo>
                  <a:cubicBezTo>
                    <a:pt x="30" y="136"/>
                    <a:pt x="30" y="137"/>
                    <a:pt x="30" y="137"/>
                  </a:cubicBezTo>
                  <a:cubicBezTo>
                    <a:pt x="30" y="138"/>
                    <a:pt x="29" y="140"/>
                    <a:pt x="29" y="141"/>
                  </a:cubicBezTo>
                  <a:cubicBezTo>
                    <a:pt x="29" y="140"/>
                    <a:pt x="29" y="139"/>
                    <a:pt x="29" y="138"/>
                  </a:cubicBezTo>
                  <a:close/>
                  <a:moveTo>
                    <a:pt x="28" y="136"/>
                  </a:moveTo>
                  <a:cubicBezTo>
                    <a:pt x="28" y="136"/>
                    <a:pt x="28" y="136"/>
                    <a:pt x="28" y="136"/>
                  </a:cubicBezTo>
                  <a:cubicBezTo>
                    <a:pt x="27" y="129"/>
                    <a:pt x="25" y="122"/>
                    <a:pt x="24" y="115"/>
                  </a:cubicBezTo>
                  <a:cubicBezTo>
                    <a:pt x="25" y="121"/>
                    <a:pt x="27" y="126"/>
                    <a:pt x="29" y="131"/>
                  </a:cubicBezTo>
                  <a:cubicBezTo>
                    <a:pt x="29" y="133"/>
                    <a:pt x="28" y="134"/>
                    <a:pt x="28" y="136"/>
                  </a:cubicBezTo>
                  <a:close/>
                  <a:moveTo>
                    <a:pt x="28" y="108"/>
                  </a:moveTo>
                  <a:cubicBezTo>
                    <a:pt x="27" y="106"/>
                    <a:pt x="27" y="104"/>
                    <a:pt x="26" y="102"/>
                  </a:cubicBezTo>
                  <a:cubicBezTo>
                    <a:pt x="27" y="102"/>
                    <a:pt x="28" y="101"/>
                    <a:pt x="28" y="101"/>
                  </a:cubicBezTo>
                  <a:cubicBezTo>
                    <a:pt x="30" y="104"/>
                    <a:pt x="31" y="108"/>
                    <a:pt x="32" y="111"/>
                  </a:cubicBezTo>
                  <a:cubicBezTo>
                    <a:pt x="32" y="113"/>
                    <a:pt x="31" y="115"/>
                    <a:pt x="31" y="117"/>
                  </a:cubicBezTo>
                  <a:cubicBezTo>
                    <a:pt x="30" y="114"/>
                    <a:pt x="29" y="111"/>
                    <a:pt x="28" y="108"/>
                  </a:cubicBezTo>
                  <a:close/>
                  <a:moveTo>
                    <a:pt x="25" y="87"/>
                  </a:moveTo>
                  <a:cubicBezTo>
                    <a:pt x="25" y="87"/>
                    <a:pt x="25" y="87"/>
                    <a:pt x="24" y="87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5" y="85"/>
                    <a:pt x="25" y="85"/>
                    <a:pt x="26" y="84"/>
                  </a:cubicBezTo>
                  <a:cubicBezTo>
                    <a:pt x="26" y="84"/>
                    <a:pt x="26" y="84"/>
                    <a:pt x="27" y="84"/>
                  </a:cubicBezTo>
                  <a:cubicBezTo>
                    <a:pt x="26" y="85"/>
                    <a:pt x="25" y="86"/>
                    <a:pt x="25" y="87"/>
                  </a:cubicBezTo>
                  <a:close/>
                  <a:moveTo>
                    <a:pt x="28" y="86"/>
                  </a:moveTo>
                  <a:cubicBezTo>
                    <a:pt x="27" y="87"/>
                    <a:pt x="26" y="88"/>
                    <a:pt x="26" y="89"/>
                  </a:cubicBezTo>
                  <a:cubicBezTo>
                    <a:pt x="25" y="89"/>
                    <a:pt x="25" y="89"/>
                    <a:pt x="25" y="88"/>
                  </a:cubicBezTo>
                  <a:cubicBezTo>
                    <a:pt x="25" y="88"/>
                    <a:pt x="26" y="88"/>
                    <a:pt x="26" y="88"/>
                  </a:cubicBezTo>
                  <a:cubicBezTo>
                    <a:pt x="27" y="87"/>
                    <a:pt x="27" y="87"/>
                    <a:pt x="28" y="86"/>
                  </a:cubicBezTo>
                  <a:close/>
                  <a:moveTo>
                    <a:pt x="26" y="94"/>
                  </a:moveTo>
                  <a:cubicBezTo>
                    <a:pt x="26" y="95"/>
                    <a:pt x="26" y="95"/>
                    <a:pt x="26" y="95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6" y="96"/>
                    <a:pt x="26" y="97"/>
                    <a:pt x="25" y="98"/>
                  </a:cubicBezTo>
                  <a:cubicBezTo>
                    <a:pt x="25" y="97"/>
                    <a:pt x="25" y="96"/>
                    <a:pt x="25" y="95"/>
                  </a:cubicBezTo>
                  <a:cubicBezTo>
                    <a:pt x="25" y="95"/>
                    <a:pt x="26" y="95"/>
                    <a:pt x="26" y="94"/>
                  </a:cubicBezTo>
                  <a:close/>
                  <a:moveTo>
                    <a:pt x="27" y="97"/>
                  </a:moveTo>
                  <a:cubicBezTo>
                    <a:pt x="27" y="98"/>
                    <a:pt x="28" y="99"/>
                    <a:pt x="28" y="99"/>
                  </a:cubicBezTo>
                  <a:cubicBezTo>
                    <a:pt x="27" y="100"/>
                    <a:pt x="27" y="100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6" y="99"/>
                    <a:pt x="27" y="98"/>
                    <a:pt x="27" y="97"/>
                  </a:cubicBezTo>
                  <a:close/>
                  <a:moveTo>
                    <a:pt x="113" y="25"/>
                  </a:moveTo>
                  <a:cubicBezTo>
                    <a:pt x="113" y="25"/>
                    <a:pt x="113" y="25"/>
                    <a:pt x="112" y="25"/>
                  </a:cubicBezTo>
                  <a:cubicBezTo>
                    <a:pt x="112" y="25"/>
                    <a:pt x="111" y="25"/>
                    <a:pt x="111" y="25"/>
                  </a:cubicBezTo>
                  <a:cubicBezTo>
                    <a:pt x="111" y="25"/>
                    <a:pt x="112" y="25"/>
                    <a:pt x="112" y="24"/>
                  </a:cubicBezTo>
                  <a:cubicBezTo>
                    <a:pt x="113" y="24"/>
                    <a:pt x="113" y="24"/>
                    <a:pt x="113" y="25"/>
                  </a:cubicBezTo>
                  <a:close/>
                  <a:moveTo>
                    <a:pt x="113" y="21"/>
                  </a:moveTo>
                  <a:cubicBezTo>
                    <a:pt x="113" y="21"/>
                    <a:pt x="114" y="21"/>
                    <a:pt x="114" y="21"/>
                  </a:cubicBezTo>
                  <a:cubicBezTo>
                    <a:pt x="114" y="21"/>
                    <a:pt x="115" y="21"/>
                    <a:pt x="116" y="21"/>
                  </a:cubicBezTo>
                  <a:cubicBezTo>
                    <a:pt x="116" y="21"/>
                    <a:pt x="115" y="21"/>
                    <a:pt x="115" y="21"/>
                  </a:cubicBezTo>
                  <a:cubicBezTo>
                    <a:pt x="114" y="21"/>
                    <a:pt x="114" y="21"/>
                    <a:pt x="113" y="21"/>
                  </a:cubicBezTo>
                  <a:close/>
                  <a:moveTo>
                    <a:pt x="112" y="19"/>
                  </a:moveTo>
                  <a:cubicBezTo>
                    <a:pt x="111" y="19"/>
                    <a:pt x="110" y="19"/>
                    <a:pt x="110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1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lose/>
                  <a:moveTo>
                    <a:pt x="112" y="27"/>
                  </a:moveTo>
                  <a:cubicBezTo>
                    <a:pt x="114" y="27"/>
                    <a:pt x="115" y="27"/>
                    <a:pt x="117" y="27"/>
                  </a:cubicBezTo>
                  <a:cubicBezTo>
                    <a:pt x="115" y="27"/>
                    <a:pt x="114" y="28"/>
                    <a:pt x="113" y="29"/>
                  </a:cubicBezTo>
                  <a:cubicBezTo>
                    <a:pt x="111" y="29"/>
                    <a:pt x="110" y="29"/>
                    <a:pt x="108" y="29"/>
                  </a:cubicBezTo>
                  <a:cubicBezTo>
                    <a:pt x="110" y="28"/>
                    <a:pt x="111" y="28"/>
                    <a:pt x="112" y="27"/>
                  </a:cubicBezTo>
                  <a:close/>
                  <a:moveTo>
                    <a:pt x="156" y="17"/>
                  </a:moveTo>
                  <a:cubicBezTo>
                    <a:pt x="157" y="18"/>
                    <a:pt x="158" y="18"/>
                    <a:pt x="160" y="19"/>
                  </a:cubicBezTo>
                  <a:cubicBezTo>
                    <a:pt x="158" y="18"/>
                    <a:pt x="157" y="18"/>
                    <a:pt x="155" y="17"/>
                  </a:cubicBezTo>
                  <a:cubicBezTo>
                    <a:pt x="155" y="17"/>
                    <a:pt x="155" y="17"/>
                    <a:pt x="154" y="17"/>
                  </a:cubicBezTo>
                  <a:cubicBezTo>
                    <a:pt x="154" y="17"/>
                    <a:pt x="154" y="17"/>
                    <a:pt x="154" y="17"/>
                  </a:cubicBezTo>
                  <a:cubicBezTo>
                    <a:pt x="151" y="16"/>
                    <a:pt x="148" y="15"/>
                    <a:pt x="145" y="14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14"/>
                    <a:pt x="146" y="14"/>
                    <a:pt x="147" y="14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50" y="15"/>
                    <a:pt x="153" y="16"/>
                    <a:pt x="156" y="17"/>
                  </a:cubicBezTo>
                  <a:close/>
                  <a:moveTo>
                    <a:pt x="149" y="12"/>
                  </a:moveTo>
                  <a:cubicBezTo>
                    <a:pt x="149" y="12"/>
                    <a:pt x="149" y="12"/>
                    <a:pt x="149" y="12"/>
                  </a:cubicBezTo>
                  <a:cubicBezTo>
                    <a:pt x="151" y="13"/>
                    <a:pt x="153" y="13"/>
                    <a:pt x="155" y="14"/>
                  </a:cubicBezTo>
                  <a:cubicBezTo>
                    <a:pt x="157" y="15"/>
                    <a:pt x="158" y="15"/>
                    <a:pt x="160" y="16"/>
                  </a:cubicBezTo>
                  <a:cubicBezTo>
                    <a:pt x="158" y="16"/>
                    <a:pt x="156" y="15"/>
                    <a:pt x="155" y="15"/>
                  </a:cubicBezTo>
                  <a:cubicBezTo>
                    <a:pt x="153" y="14"/>
                    <a:pt x="151" y="13"/>
                    <a:pt x="149" y="12"/>
                  </a:cubicBezTo>
                  <a:close/>
                  <a:moveTo>
                    <a:pt x="156" y="36"/>
                  </a:moveTo>
                  <a:cubicBezTo>
                    <a:pt x="158" y="36"/>
                    <a:pt x="160" y="36"/>
                    <a:pt x="163" y="36"/>
                  </a:cubicBezTo>
                  <a:cubicBezTo>
                    <a:pt x="161" y="37"/>
                    <a:pt x="160" y="37"/>
                    <a:pt x="158" y="38"/>
                  </a:cubicBezTo>
                  <a:cubicBezTo>
                    <a:pt x="156" y="39"/>
                    <a:pt x="154" y="39"/>
                    <a:pt x="152" y="39"/>
                  </a:cubicBezTo>
                  <a:cubicBezTo>
                    <a:pt x="153" y="38"/>
                    <a:pt x="155" y="37"/>
                    <a:pt x="156" y="36"/>
                  </a:cubicBezTo>
                  <a:close/>
                  <a:moveTo>
                    <a:pt x="155" y="34"/>
                  </a:moveTo>
                  <a:cubicBezTo>
                    <a:pt x="156" y="34"/>
                    <a:pt x="156" y="33"/>
                    <a:pt x="156" y="33"/>
                  </a:cubicBezTo>
                  <a:cubicBezTo>
                    <a:pt x="156" y="33"/>
                    <a:pt x="157" y="33"/>
                    <a:pt x="157" y="33"/>
                  </a:cubicBezTo>
                  <a:cubicBezTo>
                    <a:pt x="157" y="33"/>
                    <a:pt x="157" y="34"/>
                    <a:pt x="156" y="34"/>
                  </a:cubicBezTo>
                  <a:cubicBezTo>
                    <a:pt x="156" y="34"/>
                    <a:pt x="156" y="34"/>
                    <a:pt x="155" y="34"/>
                  </a:cubicBezTo>
                  <a:close/>
                  <a:moveTo>
                    <a:pt x="134" y="213"/>
                  </a:moveTo>
                  <a:cubicBezTo>
                    <a:pt x="135" y="212"/>
                    <a:pt x="136" y="211"/>
                    <a:pt x="137" y="209"/>
                  </a:cubicBezTo>
                  <a:cubicBezTo>
                    <a:pt x="139" y="208"/>
                    <a:pt x="140" y="207"/>
                    <a:pt x="141" y="206"/>
                  </a:cubicBezTo>
                  <a:cubicBezTo>
                    <a:pt x="141" y="206"/>
                    <a:pt x="141" y="206"/>
                    <a:pt x="142" y="206"/>
                  </a:cubicBezTo>
                  <a:cubicBezTo>
                    <a:pt x="140" y="207"/>
                    <a:pt x="139" y="209"/>
                    <a:pt x="138" y="210"/>
                  </a:cubicBezTo>
                  <a:cubicBezTo>
                    <a:pt x="137" y="211"/>
                    <a:pt x="136" y="212"/>
                    <a:pt x="134" y="213"/>
                  </a:cubicBezTo>
                  <a:close/>
                  <a:moveTo>
                    <a:pt x="137" y="217"/>
                  </a:moveTo>
                  <a:cubicBezTo>
                    <a:pt x="136" y="218"/>
                    <a:pt x="135" y="219"/>
                    <a:pt x="133" y="220"/>
                  </a:cubicBezTo>
                  <a:cubicBezTo>
                    <a:pt x="134" y="220"/>
                    <a:pt x="134" y="220"/>
                    <a:pt x="134" y="219"/>
                  </a:cubicBezTo>
                  <a:cubicBezTo>
                    <a:pt x="135" y="219"/>
                    <a:pt x="136" y="218"/>
                    <a:pt x="137" y="217"/>
                  </a:cubicBezTo>
                  <a:close/>
                  <a:moveTo>
                    <a:pt x="140" y="203"/>
                  </a:moveTo>
                  <a:cubicBezTo>
                    <a:pt x="138" y="204"/>
                    <a:pt x="136" y="206"/>
                    <a:pt x="134" y="208"/>
                  </a:cubicBezTo>
                  <a:cubicBezTo>
                    <a:pt x="132" y="209"/>
                    <a:pt x="130" y="210"/>
                    <a:pt x="128" y="211"/>
                  </a:cubicBezTo>
                  <a:cubicBezTo>
                    <a:pt x="128" y="210"/>
                    <a:pt x="128" y="210"/>
                    <a:pt x="127" y="210"/>
                  </a:cubicBezTo>
                  <a:cubicBezTo>
                    <a:pt x="128" y="210"/>
                    <a:pt x="128" y="209"/>
                    <a:pt x="128" y="209"/>
                  </a:cubicBezTo>
                  <a:cubicBezTo>
                    <a:pt x="131" y="207"/>
                    <a:pt x="134" y="205"/>
                    <a:pt x="137" y="202"/>
                  </a:cubicBezTo>
                  <a:cubicBezTo>
                    <a:pt x="141" y="199"/>
                    <a:pt x="145" y="196"/>
                    <a:pt x="149" y="193"/>
                  </a:cubicBezTo>
                  <a:cubicBezTo>
                    <a:pt x="146" y="197"/>
                    <a:pt x="143" y="200"/>
                    <a:pt x="140" y="203"/>
                  </a:cubicBezTo>
                  <a:close/>
                  <a:moveTo>
                    <a:pt x="117" y="206"/>
                  </a:moveTo>
                  <a:cubicBezTo>
                    <a:pt x="117" y="206"/>
                    <a:pt x="118" y="205"/>
                    <a:pt x="118" y="205"/>
                  </a:cubicBezTo>
                  <a:cubicBezTo>
                    <a:pt x="119" y="205"/>
                    <a:pt x="119" y="206"/>
                    <a:pt x="119" y="206"/>
                  </a:cubicBezTo>
                  <a:cubicBezTo>
                    <a:pt x="119" y="206"/>
                    <a:pt x="119" y="206"/>
                    <a:pt x="118" y="207"/>
                  </a:cubicBezTo>
                  <a:cubicBezTo>
                    <a:pt x="118" y="207"/>
                    <a:pt x="117" y="206"/>
                    <a:pt x="117" y="206"/>
                  </a:cubicBezTo>
                  <a:close/>
                  <a:moveTo>
                    <a:pt x="117" y="208"/>
                  </a:moveTo>
                  <a:cubicBezTo>
                    <a:pt x="117" y="208"/>
                    <a:pt x="117" y="208"/>
                    <a:pt x="117" y="208"/>
                  </a:cubicBezTo>
                  <a:cubicBezTo>
                    <a:pt x="117" y="208"/>
                    <a:pt x="116" y="208"/>
                    <a:pt x="116" y="207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16" y="207"/>
                    <a:pt x="117" y="208"/>
                    <a:pt x="117" y="208"/>
                  </a:cubicBezTo>
                  <a:close/>
                  <a:moveTo>
                    <a:pt x="116" y="202"/>
                  </a:moveTo>
                  <a:cubicBezTo>
                    <a:pt x="116" y="202"/>
                    <a:pt x="115" y="201"/>
                    <a:pt x="115" y="201"/>
                  </a:cubicBezTo>
                  <a:cubicBezTo>
                    <a:pt x="116" y="199"/>
                    <a:pt x="118" y="198"/>
                    <a:pt x="120" y="196"/>
                  </a:cubicBezTo>
                  <a:cubicBezTo>
                    <a:pt x="127" y="190"/>
                    <a:pt x="134" y="185"/>
                    <a:pt x="141" y="180"/>
                  </a:cubicBezTo>
                  <a:cubicBezTo>
                    <a:pt x="133" y="188"/>
                    <a:pt x="125" y="195"/>
                    <a:pt x="116" y="202"/>
                  </a:cubicBezTo>
                  <a:close/>
                  <a:moveTo>
                    <a:pt x="88" y="181"/>
                  </a:moveTo>
                  <a:cubicBezTo>
                    <a:pt x="88" y="180"/>
                    <a:pt x="88" y="178"/>
                    <a:pt x="88" y="177"/>
                  </a:cubicBezTo>
                  <a:cubicBezTo>
                    <a:pt x="90" y="176"/>
                    <a:pt x="92" y="174"/>
                    <a:pt x="94" y="172"/>
                  </a:cubicBezTo>
                  <a:cubicBezTo>
                    <a:pt x="97" y="171"/>
                    <a:pt x="99" y="170"/>
                    <a:pt x="102" y="169"/>
                  </a:cubicBezTo>
                  <a:cubicBezTo>
                    <a:pt x="100" y="171"/>
                    <a:pt x="98" y="173"/>
                    <a:pt x="97" y="175"/>
                  </a:cubicBezTo>
                  <a:cubicBezTo>
                    <a:pt x="94" y="177"/>
                    <a:pt x="91" y="179"/>
                    <a:pt x="88" y="181"/>
                  </a:cubicBezTo>
                  <a:close/>
                  <a:moveTo>
                    <a:pt x="89" y="194"/>
                  </a:moveTo>
                  <a:cubicBezTo>
                    <a:pt x="89" y="194"/>
                    <a:pt x="88" y="195"/>
                    <a:pt x="88" y="196"/>
                  </a:cubicBezTo>
                  <a:cubicBezTo>
                    <a:pt x="87" y="196"/>
                    <a:pt x="87" y="196"/>
                    <a:pt x="87" y="196"/>
                  </a:cubicBezTo>
                  <a:cubicBezTo>
                    <a:pt x="88" y="195"/>
                    <a:pt x="89" y="194"/>
                    <a:pt x="89" y="194"/>
                  </a:cubicBezTo>
                  <a:cubicBezTo>
                    <a:pt x="89" y="194"/>
                    <a:pt x="89" y="194"/>
                    <a:pt x="89" y="194"/>
                  </a:cubicBezTo>
                  <a:close/>
                  <a:moveTo>
                    <a:pt x="83" y="166"/>
                  </a:moveTo>
                  <a:cubicBezTo>
                    <a:pt x="83" y="166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3" y="165"/>
                    <a:pt x="84" y="164"/>
                    <a:pt x="85" y="163"/>
                  </a:cubicBezTo>
                  <a:cubicBezTo>
                    <a:pt x="85" y="164"/>
                    <a:pt x="85" y="164"/>
                    <a:pt x="85" y="165"/>
                  </a:cubicBezTo>
                  <a:cubicBezTo>
                    <a:pt x="84" y="165"/>
                    <a:pt x="84" y="166"/>
                    <a:pt x="83" y="166"/>
                  </a:cubicBezTo>
                  <a:close/>
                  <a:moveTo>
                    <a:pt x="85" y="175"/>
                  </a:moveTo>
                  <a:cubicBezTo>
                    <a:pt x="84" y="175"/>
                    <a:pt x="84" y="175"/>
                    <a:pt x="83" y="176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4" y="175"/>
                    <a:pt x="84" y="175"/>
                    <a:pt x="85" y="175"/>
                  </a:cubicBezTo>
                  <a:close/>
                  <a:moveTo>
                    <a:pt x="62" y="209"/>
                  </a:moveTo>
                  <a:cubicBezTo>
                    <a:pt x="60" y="208"/>
                    <a:pt x="59" y="207"/>
                    <a:pt x="58" y="206"/>
                  </a:cubicBezTo>
                  <a:cubicBezTo>
                    <a:pt x="58" y="205"/>
                    <a:pt x="58" y="205"/>
                    <a:pt x="58" y="205"/>
                  </a:cubicBezTo>
                  <a:cubicBezTo>
                    <a:pt x="58" y="204"/>
                    <a:pt x="58" y="203"/>
                    <a:pt x="58" y="202"/>
                  </a:cubicBezTo>
                  <a:cubicBezTo>
                    <a:pt x="58" y="203"/>
                    <a:pt x="59" y="203"/>
                    <a:pt x="59" y="203"/>
                  </a:cubicBezTo>
                  <a:cubicBezTo>
                    <a:pt x="60" y="205"/>
                    <a:pt x="61" y="207"/>
                    <a:pt x="62" y="209"/>
                  </a:cubicBezTo>
                  <a:cubicBezTo>
                    <a:pt x="62" y="209"/>
                    <a:pt x="62" y="209"/>
                    <a:pt x="62" y="209"/>
                  </a:cubicBezTo>
                  <a:close/>
                  <a:moveTo>
                    <a:pt x="62" y="211"/>
                  </a:moveTo>
                  <a:cubicBezTo>
                    <a:pt x="62" y="211"/>
                    <a:pt x="62" y="211"/>
                    <a:pt x="62" y="211"/>
                  </a:cubicBezTo>
                  <a:cubicBezTo>
                    <a:pt x="63" y="211"/>
                    <a:pt x="63" y="211"/>
                    <a:pt x="63" y="211"/>
                  </a:cubicBezTo>
                  <a:cubicBezTo>
                    <a:pt x="61" y="211"/>
                    <a:pt x="60" y="210"/>
                    <a:pt x="59" y="210"/>
                  </a:cubicBezTo>
                  <a:cubicBezTo>
                    <a:pt x="60" y="210"/>
                    <a:pt x="61" y="211"/>
                    <a:pt x="62" y="211"/>
                  </a:cubicBezTo>
                  <a:close/>
                  <a:moveTo>
                    <a:pt x="60" y="200"/>
                  </a:moveTo>
                  <a:cubicBezTo>
                    <a:pt x="59" y="199"/>
                    <a:pt x="58" y="197"/>
                    <a:pt x="57" y="196"/>
                  </a:cubicBezTo>
                  <a:cubicBezTo>
                    <a:pt x="57" y="196"/>
                    <a:pt x="57" y="196"/>
                    <a:pt x="58" y="196"/>
                  </a:cubicBezTo>
                  <a:cubicBezTo>
                    <a:pt x="58" y="196"/>
                    <a:pt x="58" y="196"/>
                    <a:pt x="58" y="195"/>
                  </a:cubicBezTo>
                  <a:cubicBezTo>
                    <a:pt x="60" y="197"/>
                    <a:pt x="61" y="199"/>
                    <a:pt x="63" y="201"/>
                  </a:cubicBezTo>
                  <a:cubicBezTo>
                    <a:pt x="63" y="201"/>
                    <a:pt x="63" y="201"/>
                    <a:pt x="63" y="201"/>
                  </a:cubicBezTo>
                  <a:cubicBezTo>
                    <a:pt x="62" y="201"/>
                    <a:pt x="61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lose/>
                  <a:moveTo>
                    <a:pt x="44" y="171"/>
                  </a:moveTo>
                  <a:cubicBezTo>
                    <a:pt x="45" y="173"/>
                    <a:pt x="47" y="175"/>
                    <a:pt x="48" y="176"/>
                  </a:cubicBezTo>
                  <a:cubicBezTo>
                    <a:pt x="48" y="177"/>
                    <a:pt x="48" y="178"/>
                    <a:pt x="48" y="180"/>
                  </a:cubicBezTo>
                  <a:cubicBezTo>
                    <a:pt x="48" y="179"/>
                    <a:pt x="47" y="179"/>
                    <a:pt x="47" y="179"/>
                  </a:cubicBezTo>
                  <a:cubicBezTo>
                    <a:pt x="47" y="178"/>
                    <a:pt x="46" y="177"/>
                    <a:pt x="46" y="176"/>
                  </a:cubicBezTo>
                  <a:cubicBezTo>
                    <a:pt x="45" y="174"/>
                    <a:pt x="44" y="171"/>
                    <a:pt x="43" y="168"/>
                  </a:cubicBezTo>
                  <a:cubicBezTo>
                    <a:pt x="43" y="169"/>
                    <a:pt x="44" y="170"/>
                    <a:pt x="44" y="170"/>
                  </a:cubicBezTo>
                  <a:cubicBezTo>
                    <a:pt x="44" y="170"/>
                    <a:pt x="44" y="171"/>
                    <a:pt x="44" y="171"/>
                  </a:cubicBezTo>
                  <a:close/>
                  <a:moveTo>
                    <a:pt x="33" y="98"/>
                  </a:moveTo>
                  <a:cubicBezTo>
                    <a:pt x="33" y="99"/>
                    <a:pt x="33" y="100"/>
                    <a:pt x="33" y="101"/>
                  </a:cubicBezTo>
                  <a:cubicBezTo>
                    <a:pt x="33" y="102"/>
                    <a:pt x="32" y="103"/>
                    <a:pt x="32" y="104"/>
                  </a:cubicBezTo>
                  <a:cubicBezTo>
                    <a:pt x="32" y="103"/>
                    <a:pt x="31" y="101"/>
                    <a:pt x="31" y="99"/>
                  </a:cubicBezTo>
                  <a:cubicBezTo>
                    <a:pt x="32" y="99"/>
                    <a:pt x="32" y="99"/>
                    <a:pt x="33" y="98"/>
                  </a:cubicBezTo>
                  <a:close/>
                  <a:moveTo>
                    <a:pt x="31" y="98"/>
                  </a:moveTo>
                  <a:cubicBezTo>
                    <a:pt x="30" y="97"/>
                    <a:pt x="30" y="97"/>
                    <a:pt x="30" y="97"/>
                  </a:cubicBezTo>
                  <a:cubicBezTo>
                    <a:pt x="31" y="97"/>
                    <a:pt x="31" y="96"/>
                    <a:pt x="32" y="96"/>
                  </a:cubicBezTo>
                  <a:cubicBezTo>
                    <a:pt x="32" y="96"/>
                    <a:pt x="32" y="96"/>
                    <a:pt x="32" y="97"/>
                  </a:cubicBezTo>
                  <a:cubicBezTo>
                    <a:pt x="32" y="97"/>
                    <a:pt x="31" y="97"/>
                    <a:pt x="31" y="98"/>
                  </a:cubicBezTo>
                  <a:close/>
                  <a:moveTo>
                    <a:pt x="32" y="85"/>
                  </a:moveTo>
                  <a:cubicBezTo>
                    <a:pt x="32" y="85"/>
                    <a:pt x="32" y="85"/>
                    <a:pt x="32" y="85"/>
                  </a:cubicBezTo>
                  <a:cubicBezTo>
                    <a:pt x="33" y="83"/>
                    <a:pt x="34" y="82"/>
                    <a:pt x="36" y="80"/>
                  </a:cubicBezTo>
                  <a:cubicBezTo>
                    <a:pt x="35" y="81"/>
                    <a:pt x="35" y="81"/>
                    <a:pt x="34" y="82"/>
                  </a:cubicBezTo>
                  <a:cubicBezTo>
                    <a:pt x="33" y="83"/>
                    <a:pt x="33" y="84"/>
                    <a:pt x="32" y="85"/>
                  </a:cubicBezTo>
                  <a:close/>
                  <a:moveTo>
                    <a:pt x="35" y="84"/>
                  </a:moveTo>
                  <a:cubicBezTo>
                    <a:pt x="35" y="84"/>
                    <a:pt x="35" y="83"/>
                    <a:pt x="36" y="83"/>
                  </a:cubicBezTo>
                  <a:cubicBezTo>
                    <a:pt x="36" y="83"/>
                    <a:pt x="36" y="82"/>
                    <a:pt x="37" y="82"/>
                  </a:cubicBezTo>
                  <a:cubicBezTo>
                    <a:pt x="36" y="83"/>
                    <a:pt x="35" y="85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5"/>
                    <a:pt x="34" y="85"/>
                    <a:pt x="35" y="84"/>
                  </a:cubicBezTo>
                  <a:close/>
                  <a:moveTo>
                    <a:pt x="37" y="73"/>
                  </a:moveTo>
                  <a:cubicBezTo>
                    <a:pt x="39" y="72"/>
                    <a:pt x="40" y="71"/>
                    <a:pt x="41" y="71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1" y="71"/>
                    <a:pt x="40" y="71"/>
                    <a:pt x="40" y="71"/>
                  </a:cubicBezTo>
                  <a:cubicBezTo>
                    <a:pt x="39" y="72"/>
                    <a:pt x="38" y="73"/>
                    <a:pt x="36" y="74"/>
                  </a:cubicBezTo>
                  <a:cubicBezTo>
                    <a:pt x="37" y="74"/>
                    <a:pt x="37" y="73"/>
                    <a:pt x="37" y="73"/>
                  </a:cubicBezTo>
                  <a:close/>
                  <a:moveTo>
                    <a:pt x="35" y="72"/>
                  </a:moveTo>
                  <a:cubicBezTo>
                    <a:pt x="36" y="71"/>
                    <a:pt x="37" y="70"/>
                    <a:pt x="39" y="68"/>
                  </a:cubicBezTo>
                  <a:cubicBezTo>
                    <a:pt x="38" y="69"/>
                    <a:pt x="37" y="70"/>
                    <a:pt x="36" y="71"/>
                  </a:cubicBezTo>
                  <a:cubicBezTo>
                    <a:pt x="36" y="72"/>
                    <a:pt x="35" y="72"/>
                    <a:pt x="35" y="72"/>
                  </a:cubicBezTo>
                  <a:close/>
                  <a:moveTo>
                    <a:pt x="42" y="77"/>
                  </a:moveTo>
                  <a:cubicBezTo>
                    <a:pt x="42" y="76"/>
                    <a:pt x="43" y="76"/>
                    <a:pt x="43" y="76"/>
                  </a:cubicBezTo>
                  <a:cubicBezTo>
                    <a:pt x="42" y="77"/>
                    <a:pt x="42" y="78"/>
                    <a:pt x="41" y="80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0" y="81"/>
                    <a:pt x="39" y="82"/>
                    <a:pt x="38" y="83"/>
                  </a:cubicBezTo>
                  <a:cubicBezTo>
                    <a:pt x="38" y="83"/>
                    <a:pt x="38" y="83"/>
                    <a:pt x="37" y="83"/>
                  </a:cubicBezTo>
                  <a:cubicBezTo>
                    <a:pt x="39" y="81"/>
                    <a:pt x="40" y="79"/>
                    <a:pt x="42" y="77"/>
                  </a:cubicBezTo>
                  <a:close/>
                  <a:moveTo>
                    <a:pt x="69" y="32"/>
                  </a:moveTo>
                  <a:cubicBezTo>
                    <a:pt x="67" y="34"/>
                    <a:pt x="64" y="36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0" y="38"/>
                    <a:pt x="59" y="40"/>
                    <a:pt x="57" y="41"/>
                  </a:cubicBezTo>
                  <a:cubicBezTo>
                    <a:pt x="58" y="39"/>
                    <a:pt x="59" y="37"/>
                    <a:pt x="60" y="36"/>
                  </a:cubicBezTo>
                  <a:cubicBezTo>
                    <a:pt x="63" y="35"/>
                    <a:pt x="66" y="33"/>
                    <a:pt x="69" y="32"/>
                  </a:cubicBezTo>
                  <a:close/>
                  <a:moveTo>
                    <a:pt x="55" y="33"/>
                  </a:moveTo>
                  <a:cubicBezTo>
                    <a:pt x="55" y="33"/>
                    <a:pt x="55" y="33"/>
                    <a:pt x="56" y="33"/>
                  </a:cubicBezTo>
                  <a:cubicBezTo>
                    <a:pt x="59" y="31"/>
                    <a:pt x="63" y="29"/>
                    <a:pt x="66" y="28"/>
                  </a:cubicBezTo>
                  <a:cubicBezTo>
                    <a:pt x="65" y="28"/>
                    <a:pt x="64" y="29"/>
                    <a:pt x="63" y="29"/>
                  </a:cubicBezTo>
                  <a:cubicBezTo>
                    <a:pt x="61" y="31"/>
                    <a:pt x="58" y="32"/>
                    <a:pt x="55" y="33"/>
                  </a:cubicBezTo>
                  <a:close/>
                  <a:moveTo>
                    <a:pt x="73" y="36"/>
                  </a:moveTo>
                  <a:cubicBezTo>
                    <a:pt x="74" y="36"/>
                    <a:pt x="74" y="35"/>
                    <a:pt x="74" y="35"/>
                  </a:cubicBezTo>
                  <a:cubicBezTo>
                    <a:pt x="73" y="38"/>
                    <a:pt x="71" y="40"/>
                    <a:pt x="69" y="42"/>
                  </a:cubicBezTo>
                  <a:cubicBezTo>
                    <a:pt x="67" y="43"/>
                    <a:pt x="65" y="45"/>
                    <a:pt x="64" y="46"/>
                  </a:cubicBezTo>
                  <a:cubicBezTo>
                    <a:pt x="67" y="43"/>
                    <a:pt x="70" y="39"/>
                    <a:pt x="73" y="36"/>
                  </a:cubicBezTo>
                  <a:close/>
                  <a:moveTo>
                    <a:pt x="70" y="36"/>
                  </a:moveTo>
                  <a:cubicBezTo>
                    <a:pt x="71" y="35"/>
                    <a:pt x="72" y="34"/>
                    <a:pt x="74" y="32"/>
                  </a:cubicBezTo>
                  <a:cubicBezTo>
                    <a:pt x="73" y="33"/>
                    <a:pt x="73" y="33"/>
                    <a:pt x="73" y="34"/>
                  </a:cubicBezTo>
                  <a:cubicBezTo>
                    <a:pt x="72" y="34"/>
                    <a:pt x="71" y="35"/>
                    <a:pt x="70" y="36"/>
                  </a:cubicBezTo>
                  <a:close/>
                  <a:moveTo>
                    <a:pt x="77" y="34"/>
                  </a:moveTo>
                  <a:cubicBezTo>
                    <a:pt x="78" y="33"/>
                    <a:pt x="79" y="33"/>
                    <a:pt x="80" y="32"/>
                  </a:cubicBezTo>
                  <a:cubicBezTo>
                    <a:pt x="78" y="34"/>
                    <a:pt x="77" y="36"/>
                    <a:pt x="75" y="37"/>
                  </a:cubicBezTo>
                  <a:cubicBezTo>
                    <a:pt x="74" y="38"/>
                    <a:pt x="74" y="39"/>
                    <a:pt x="73" y="39"/>
                  </a:cubicBezTo>
                  <a:cubicBezTo>
                    <a:pt x="74" y="37"/>
                    <a:pt x="76" y="36"/>
                    <a:pt x="77" y="34"/>
                  </a:cubicBezTo>
                  <a:close/>
                  <a:moveTo>
                    <a:pt x="77" y="31"/>
                  </a:moveTo>
                  <a:cubicBezTo>
                    <a:pt x="77" y="31"/>
                    <a:pt x="77" y="30"/>
                    <a:pt x="78" y="30"/>
                  </a:cubicBezTo>
                  <a:cubicBezTo>
                    <a:pt x="78" y="30"/>
                    <a:pt x="78" y="30"/>
                    <a:pt x="78" y="29"/>
                  </a:cubicBezTo>
                  <a:cubicBezTo>
                    <a:pt x="78" y="29"/>
                    <a:pt x="78" y="29"/>
                    <a:pt x="79" y="29"/>
                  </a:cubicBezTo>
                  <a:cubicBezTo>
                    <a:pt x="78" y="29"/>
                    <a:pt x="78" y="30"/>
                    <a:pt x="78" y="30"/>
                  </a:cubicBezTo>
                  <a:cubicBezTo>
                    <a:pt x="77" y="30"/>
                    <a:pt x="77" y="31"/>
                    <a:pt x="77" y="31"/>
                  </a:cubicBezTo>
                  <a:close/>
                  <a:moveTo>
                    <a:pt x="96" y="32"/>
                  </a:moveTo>
                  <a:cubicBezTo>
                    <a:pt x="96" y="32"/>
                    <a:pt x="96" y="32"/>
                    <a:pt x="96" y="32"/>
                  </a:cubicBezTo>
                  <a:cubicBezTo>
                    <a:pt x="95" y="34"/>
                    <a:pt x="93" y="36"/>
                    <a:pt x="91" y="38"/>
                  </a:cubicBezTo>
                  <a:cubicBezTo>
                    <a:pt x="91" y="38"/>
                    <a:pt x="90" y="38"/>
                    <a:pt x="90" y="39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88" y="41"/>
                    <a:pt x="87" y="43"/>
                    <a:pt x="85" y="44"/>
                  </a:cubicBezTo>
                  <a:cubicBezTo>
                    <a:pt x="82" y="46"/>
                    <a:pt x="80" y="48"/>
                    <a:pt x="77" y="50"/>
                  </a:cubicBezTo>
                  <a:cubicBezTo>
                    <a:pt x="77" y="50"/>
                    <a:pt x="77" y="50"/>
                    <a:pt x="76" y="50"/>
                  </a:cubicBezTo>
                  <a:cubicBezTo>
                    <a:pt x="76" y="51"/>
                    <a:pt x="75" y="51"/>
                    <a:pt x="74" y="52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6" y="49"/>
                    <a:pt x="80" y="45"/>
                    <a:pt x="83" y="42"/>
                  </a:cubicBezTo>
                  <a:cubicBezTo>
                    <a:pt x="87" y="38"/>
                    <a:pt x="91" y="35"/>
                    <a:pt x="96" y="32"/>
                  </a:cubicBezTo>
                  <a:close/>
                  <a:moveTo>
                    <a:pt x="87" y="36"/>
                  </a:moveTo>
                  <a:cubicBezTo>
                    <a:pt x="87" y="36"/>
                    <a:pt x="88" y="35"/>
                    <a:pt x="88" y="35"/>
                  </a:cubicBezTo>
                  <a:cubicBezTo>
                    <a:pt x="89" y="35"/>
                    <a:pt x="89" y="35"/>
                    <a:pt x="90" y="34"/>
                  </a:cubicBezTo>
                  <a:cubicBezTo>
                    <a:pt x="89" y="35"/>
                    <a:pt x="88" y="36"/>
                    <a:pt x="87" y="36"/>
                  </a:cubicBezTo>
                  <a:close/>
                  <a:moveTo>
                    <a:pt x="111" y="34"/>
                  </a:moveTo>
                  <a:cubicBezTo>
                    <a:pt x="110" y="34"/>
                    <a:pt x="110" y="34"/>
                    <a:pt x="109" y="34"/>
                  </a:cubicBezTo>
                  <a:cubicBezTo>
                    <a:pt x="109" y="34"/>
                    <a:pt x="108" y="34"/>
                    <a:pt x="108" y="34"/>
                  </a:cubicBezTo>
                  <a:cubicBezTo>
                    <a:pt x="108" y="34"/>
                    <a:pt x="108" y="33"/>
                    <a:pt x="109" y="33"/>
                  </a:cubicBezTo>
                  <a:cubicBezTo>
                    <a:pt x="109" y="33"/>
                    <a:pt x="109" y="32"/>
                    <a:pt x="110" y="32"/>
                  </a:cubicBezTo>
                  <a:cubicBezTo>
                    <a:pt x="111" y="32"/>
                    <a:pt x="112" y="32"/>
                    <a:pt x="113" y="32"/>
                  </a:cubicBezTo>
                  <a:cubicBezTo>
                    <a:pt x="112" y="33"/>
                    <a:pt x="112" y="33"/>
                    <a:pt x="111" y="34"/>
                  </a:cubicBezTo>
                  <a:close/>
                  <a:moveTo>
                    <a:pt x="112" y="36"/>
                  </a:moveTo>
                  <a:cubicBezTo>
                    <a:pt x="111" y="36"/>
                    <a:pt x="111" y="37"/>
                    <a:pt x="110" y="37"/>
                  </a:cubicBezTo>
                  <a:cubicBezTo>
                    <a:pt x="110" y="37"/>
                    <a:pt x="109" y="37"/>
                    <a:pt x="109" y="37"/>
                  </a:cubicBezTo>
                  <a:cubicBezTo>
                    <a:pt x="110" y="37"/>
                    <a:pt x="110" y="36"/>
                    <a:pt x="111" y="36"/>
                  </a:cubicBezTo>
                  <a:cubicBezTo>
                    <a:pt x="111" y="36"/>
                    <a:pt x="111" y="36"/>
                    <a:pt x="112" y="36"/>
                  </a:cubicBezTo>
                  <a:close/>
                  <a:moveTo>
                    <a:pt x="108" y="36"/>
                  </a:moveTo>
                  <a:cubicBezTo>
                    <a:pt x="107" y="37"/>
                    <a:pt x="106" y="37"/>
                    <a:pt x="105" y="38"/>
                  </a:cubicBezTo>
                  <a:cubicBezTo>
                    <a:pt x="105" y="38"/>
                    <a:pt x="105" y="39"/>
                    <a:pt x="105" y="39"/>
                  </a:cubicBezTo>
                  <a:cubicBezTo>
                    <a:pt x="104" y="39"/>
                    <a:pt x="104" y="39"/>
                    <a:pt x="103" y="39"/>
                  </a:cubicBezTo>
                  <a:cubicBezTo>
                    <a:pt x="104" y="38"/>
                    <a:pt x="105" y="37"/>
                    <a:pt x="106" y="36"/>
                  </a:cubicBezTo>
                  <a:cubicBezTo>
                    <a:pt x="107" y="36"/>
                    <a:pt x="107" y="36"/>
                    <a:pt x="108" y="36"/>
                  </a:cubicBezTo>
                  <a:close/>
                  <a:moveTo>
                    <a:pt x="122" y="49"/>
                  </a:moveTo>
                  <a:cubicBezTo>
                    <a:pt x="125" y="49"/>
                    <a:pt x="128" y="48"/>
                    <a:pt x="132" y="47"/>
                  </a:cubicBezTo>
                  <a:cubicBezTo>
                    <a:pt x="131" y="48"/>
                    <a:pt x="130" y="49"/>
                    <a:pt x="129" y="50"/>
                  </a:cubicBezTo>
                  <a:cubicBezTo>
                    <a:pt x="128" y="50"/>
                    <a:pt x="127" y="51"/>
                    <a:pt x="126" y="51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5" y="52"/>
                    <a:pt x="125" y="52"/>
                    <a:pt x="125" y="52"/>
                  </a:cubicBezTo>
                  <a:cubicBezTo>
                    <a:pt x="125" y="52"/>
                    <a:pt x="126" y="51"/>
                    <a:pt x="127" y="50"/>
                  </a:cubicBezTo>
                  <a:cubicBezTo>
                    <a:pt x="127" y="50"/>
                    <a:pt x="126" y="48"/>
                    <a:pt x="126" y="49"/>
                  </a:cubicBezTo>
                  <a:cubicBezTo>
                    <a:pt x="125" y="50"/>
                    <a:pt x="124" y="51"/>
                    <a:pt x="123" y="52"/>
                  </a:cubicBezTo>
                  <a:cubicBezTo>
                    <a:pt x="123" y="51"/>
                    <a:pt x="122" y="51"/>
                    <a:pt x="121" y="51"/>
                  </a:cubicBezTo>
                  <a:cubicBezTo>
                    <a:pt x="121" y="51"/>
                    <a:pt x="121" y="51"/>
                    <a:pt x="121" y="51"/>
                  </a:cubicBezTo>
                  <a:cubicBezTo>
                    <a:pt x="121" y="51"/>
                    <a:pt x="121" y="51"/>
                    <a:pt x="122" y="50"/>
                  </a:cubicBezTo>
                  <a:cubicBezTo>
                    <a:pt x="122" y="50"/>
                    <a:pt x="122" y="50"/>
                    <a:pt x="122" y="49"/>
                  </a:cubicBezTo>
                  <a:close/>
                  <a:moveTo>
                    <a:pt x="148" y="57"/>
                  </a:moveTo>
                  <a:cubicBezTo>
                    <a:pt x="146" y="57"/>
                    <a:pt x="143" y="58"/>
                    <a:pt x="141" y="59"/>
                  </a:cubicBezTo>
                  <a:cubicBezTo>
                    <a:pt x="142" y="58"/>
                    <a:pt x="143" y="57"/>
                    <a:pt x="144" y="56"/>
                  </a:cubicBezTo>
                  <a:cubicBezTo>
                    <a:pt x="149" y="54"/>
                    <a:pt x="153" y="52"/>
                    <a:pt x="158" y="50"/>
                  </a:cubicBezTo>
                  <a:cubicBezTo>
                    <a:pt x="155" y="52"/>
                    <a:pt x="151" y="54"/>
                    <a:pt x="148" y="57"/>
                  </a:cubicBezTo>
                  <a:close/>
                  <a:moveTo>
                    <a:pt x="160" y="51"/>
                  </a:moveTo>
                  <a:cubicBezTo>
                    <a:pt x="159" y="52"/>
                    <a:pt x="159" y="52"/>
                    <a:pt x="159" y="52"/>
                  </a:cubicBezTo>
                  <a:cubicBezTo>
                    <a:pt x="158" y="53"/>
                    <a:pt x="157" y="53"/>
                    <a:pt x="156" y="54"/>
                  </a:cubicBezTo>
                  <a:cubicBezTo>
                    <a:pt x="157" y="53"/>
                    <a:pt x="158" y="52"/>
                    <a:pt x="160" y="51"/>
                  </a:cubicBezTo>
                  <a:close/>
                  <a:moveTo>
                    <a:pt x="163" y="63"/>
                  </a:moveTo>
                  <a:cubicBezTo>
                    <a:pt x="167" y="61"/>
                    <a:pt x="171" y="59"/>
                    <a:pt x="175" y="57"/>
                  </a:cubicBezTo>
                  <a:cubicBezTo>
                    <a:pt x="174" y="58"/>
                    <a:pt x="173" y="60"/>
                    <a:pt x="172" y="61"/>
                  </a:cubicBezTo>
                  <a:cubicBezTo>
                    <a:pt x="167" y="63"/>
                    <a:pt x="161" y="66"/>
                    <a:pt x="156" y="69"/>
                  </a:cubicBezTo>
                  <a:cubicBezTo>
                    <a:pt x="155" y="69"/>
                    <a:pt x="154" y="70"/>
                    <a:pt x="153" y="70"/>
                  </a:cubicBezTo>
                  <a:cubicBezTo>
                    <a:pt x="156" y="68"/>
                    <a:pt x="159" y="65"/>
                    <a:pt x="163" y="63"/>
                  </a:cubicBezTo>
                  <a:close/>
                  <a:moveTo>
                    <a:pt x="162" y="61"/>
                  </a:moveTo>
                  <a:cubicBezTo>
                    <a:pt x="163" y="60"/>
                    <a:pt x="165" y="59"/>
                    <a:pt x="166" y="57"/>
                  </a:cubicBezTo>
                  <a:cubicBezTo>
                    <a:pt x="168" y="57"/>
                    <a:pt x="169" y="56"/>
                    <a:pt x="171" y="56"/>
                  </a:cubicBezTo>
                  <a:cubicBezTo>
                    <a:pt x="168" y="57"/>
                    <a:pt x="165" y="59"/>
                    <a:pt x="162" y="61"/>
                  </a:cubicBezTo>
                  <a:cubicBezTo>
                    <a:pt x="162" y="61"/>
                    <a:pt x="162" y="61"/>
                    <a:pt x="162" y="61"/>
                  </a:cubicBezTo>
                  <a:close/>
                  <a:moveTo>
                    <a:pt x="172" y="57"/>
                  </a:moveTo>
                  <a:cubicBezTo>
                    <a:pt x="174" y="56"/>
                    <a:pt x="176" y="54"/>
                    <a:pt x="179" y="53"/>
                  </a:cubicBezTo>
                  <a:cubicBezTo>
                    <a:pt x="178" y="53"/>
                    <a:pt x="178" y="54"/>
                    <a:pt x="178" y="54"/>
                  </a:cubicBezTo>
                  <a:cubicBezTo>
                    <a:pt x="176" y="55"/>
                    <a:pt x="174" y="56"/>
                    <a:pt x="172" y="57"/>
                  </a:cubicBezTo>
                  <a:close/>
                  <a:moveTo>
                    <a:pt x="189" y="60"/>
                  </a:moveTo>
                  <a:cubicBezTo>
                    <a:pt x="185" y="62"/>
                    <a:pt x="181" y="64"/>
                    <a:pt x="176" y="66"/>
                  </a:cubicBezTo>
                  <a:cubicBezTo>
                    <a:pt x="178" y="64"/>
                    <a:pt x="180" y="62"/>
                    <a:pt x="182" y="60"/>
                  </a:cubicBezTo>
                  <a:cubicBezTo>
                    <a:pt x="184" y="60"/>
                    <a:pt x="186" y="59"/>
                    <a:pt x="187" y="59"/>
                  </a:cubicBezTo>
                  <a:cubicBezTo>
                    <a:pt x="188" y="59"/>
                    <a:pt x="188" y="59"/>
                    <a:pt x="189" y="60"/>
                  </a:cubicBezTo>
                  <a:close/>
                  <a:moveTo>
                    <a:pt x="189" y="58"/>
                  </a:moveTo>
                  <a:cubicBezTo>
                    <a:pt x="190" y="58"/>
                    <a:pt x="192" y="57"/>
                    <a:pt x="194" y="57"/>
                  </a:cubicBezTo>
                  <a:cubicBezTo>
                    <a:pt x="193" y="58"/>
                    <a:pt x="191" y="59"/>
                    <a:pt x="190" y="59"/>
                  </a:cubicBezTo>
                  <a:cubicBezTo>
                    <a:pt x="189" y="59"/>
                    <a:pt x="189" y="59"/>
                    <a:pt x="189" y="58"/>
                  </a:cubicBezTo>
                  <a:close/>
                  <a:moveTo>
                    <a:pt x="193" y="65"/>
                  </a:moveTo>
                  <a:cubicBezTo>
                    <a:pt x="194" y="65"/>
                    <a:pt x="195" y="65"/>
                    <a:pt x="196" y="64"/>
                  </a:cubicBezTo>
                  <a:cubicBezTo>
                    <a:pt x="194" y="65"/>
                    <a:pt x="193" y="66"/>
                    <a:pt x="191" y="67"/>
                  </a:cubicBezTo>
                  <a:cubicBezTo>
                    <a:pt x="188" y="69"/>
                    <a:pt x="184" y="70"/>
                    <a:pt x="181" y="72"/>
                  </a:cubicBezTo>
                  <a:cubicBezTo>
                    <a:pt x="182" y="71"/>
                    <a:pt x="183" y="71"/>
                    <a:pt x="184" y="70"/>
                  </a:cubicBezTo>
                  <a:cubicBezTo>
                    <a:pt x="187" y="68"/>
                    <a:pt x="190" y="67"/>
                    <a:pt x="193" y="65"/>
                  </a:cubicBezTo>
                  <a:close/>
                  <a:moveTo>
                    <a:pt x="188" y="65"/>
                  </a:moveTo>
                  <a:cubicBezTo>
                    <a:pt x="190" y="64"/>
                    <a:pt x="192" y="63"/>
                    <a:pt x="195" y="62"/>
                  </a:cubicBezTo>
                  <a:cubicBezTo>
                    <a:pt x="194" y="63"/>
                    <a:pt x="193" y="63"/>
                    <a:pt x="192" y="64"/>
                  </a:cubicBezTo>
                  <a:cubicBezTo>
                    <a:pt x="191" y="64"/>
                    <a:pt x="189" y="65"/>
                    <a:pt x="188" y="65"/>
                  </a:cubicBezTo>
                  <a:cubicBezTo>
                    <a:pt x="188" y="65"/>
                    <a:pt x="188" y="65"/>
                    <a:pt x="188" y="65"/>
                  </a:cubicBezTo>
                  <a:close/>
                  <a:moveTo>
                    <a:pt x="207" y="95"/>
                  </a:moveTo>
                  <a:cubicBezTo>
                    <a:pt x="210" y="94"/>
                    <a:pt x="213" y="92"/>
                    <a:pt x="215" y="91"/>
                  </a:cubicBezTo>
                  <a:cubicBezTo>
                    <a:pt x="216" y="92"/>
                    <a:pt x="216" y="93"/>
                    <a:pt x="217" y="95"/>
                  </a:cubicBezTo>
                  <a:cubicBezTo>
                    <a:pt x="212" y="97"/>
                    <a:pt x="208" y="99"/>
                    <a:pt x="204" y="101"/>
                  </a:cubicBezTo>
                  <a:cubicBezTo>
                    <a:pt x="204" y="101"/>
                    <a:pt x="203" y="101"/>
                    <a:pt x="203" y="101"/>
                  </a:cubicBezTo>
                  <a:cubicBezTo>
                    <a:pt x="202" y="102"/>
                    <a:pt x="201" y="103"/>
                    <a:pt x="199" y="104"/>
                  </a:cubicBezTo>
                  <a:cubicBezTo>
                    <a:pt x="199" y="104"/>
                    <a:pt x="199" y="105"/>
                    <a:pt x="198" y="105"/>
                  </a:cubicBezTo>
                  <a:cubicBezTo>
                    <a:pt x="198" y="105"/>
                    <a:pt x="198" y="105"/>
                    <a:pt x="198" y="105"/>
                  </a:cubicBezTo>
                  <a:cubicBezTo>
                    <a:pt x="199" y="104"/>
                    <a:pt x="200" y="103"/>
                    <a:pt x="200" y="102"/>
                  </a:cubicBezTo>
                  <a:cubicBezTo>
                    <a:pt x="203" y="100"/>
                    <a:pt x="205" y="98"/>
                    <a:pt x="208" y="96"/>
                  </a:cubicBezTo>
                  <a:cubicBezTo>
                    <a:pt x="208" y="96"/>
                    <a:pt x="208" y="95"/>
                    <a:pt x="207" y="95"/>
                  </a:cubicBezTo>
                  <a:close/>
                  <a:moveTo>
                    <a:pt x="196" y="173"/>
                  </a:moveTo>
                  <a:cubicBezTo>
                    <a:pt x="197" y="172"/>
                    <a:pt x="198" y="171"/>
                    <a:pt x="198" y="171"/>
                  </a:cubicBezTo>
                  <a:cubicBezTo>
                    <a:pt x="198" y="171"/>
                    <a:pt x="198" y="171"/>
                    <a:pt x="198" y="171"/>
                  </a:cubicBezTo>
                  <a:cubicBezTo>
                    <a:pt x="197" y="172"/>
                    <a:pt x="196" y="173"/>
                    <a:pt x="195" y="174"/>
                  </a:cubicBezTo>
                  <a:cubicBezTo>
                    <a:pt x="196" y="174"/>
                    <a:pt x="196" y="173"/>
                    <a:pt x="196" y="173"/>
                  </a:cubicBezTo>
                  <a:close/>
                  <a:moveTo>
                    <a:pt x="195" y="164"/>
                  </a:moveTo>
                  <a:cubicBezTo>
                    <a:pt x="195" y="165"/>
                    <a:pt x="195" y="165"/>
                    <a:pt x="194" y="165"/>
                  </a:cubicBezTo>
                  <a:cubicBezTo>
                    <a:pt x="195" y="164"/>
                    <a:pt x="196" y="162"/>
                    <a:pt x="197" y="161"/>
                  </a:cubicBezTo>
                  <a:cubicBezTo>
                    <a:pt x="196" y="162"/>
                    <a:pt x="196" y="163"/>
                    <a:pt x="195" y="164"/>
                  </a:cubicBezTo>
                  <a:close/>
                  <a:moveTo>
                    <a:pt x="194" y="155"/>
                  </a:moveTo>
                  <a:cubicBezTo>
                    <a:pt x="193" y="157"/>
                    <a:pt x="191" y="158"/>
                    <a:pt x="190" y="159"/>
                  </a:cubicBezTo>
                  <a:cubicBezTo>
                    <a:pt x="193" y="156"/>
                    <a:pt x="196" y="153"/>
                    <a:pt x="198" y="150"/>
                  </a:cubicBezTo>
                  <a:cubicBezTo>
                    <a:pt x="197" y="152"/>
                    <a:pt x="196" y="154"/>
                    <a:pt x="194" y="155"/>
                  </a:cubicBezTo>
                  <a:close/>
                  <a:moveTo>
                    <a:pt x="105" y="198"/>
                  </a:moveTo>
                  <a:cubicBezTo>
                    <a:pt x="105" y="198"/>
                    <a:pt x="106" y="198"/>
                    <a:pt x="106" y="197"/>
                  </a:cubicBezTo>
                  <a:cubicBezTo>
                    <a:pt x="106" y="197"/>
                    <a:pt x="107" y="197"/>
                    <a:pt x="107" y="197"/>
                  </a:cubicBezTo>
                  <a:cubicBezTo>
                    <a:pt x="106" y="198"/>
                    <a:pt x="106" y="198"/>
                    <a:pt x="105" y="199"/>
                  </a:cubicBezTo>
                  <a:cubicBezTo>
                    <a:pt x="105" y="199"/>
                    <a:pt x="105" y="198"/>
                    <a:pt x="105" y="198"/>
                  </a:cubicBezTo>
                  <a:close/>
                  <a:moveTo>
                    <a:pt x="108" y="204"/>
                  </a:moveTo>
                  <a:cubicBezTo>
                    <a:pt x="108" y="204"/>
                    <a:pt x="108" y="204"/>
                    <a:pt x="108" y="204"/>
                  </a:cubicBezTo>
                  <a:cubicBezTo>
                    <a:pt x="107" y="203"/>
                    <a:pt x="105" y="202"/>
                    <a:pt x="104" y="202"/>
                  </a:cubicBezTo>
                  <a:cubicBezTo>
                    <a:pt x="104" y="202"/>
                    <a:pt x="104" y="201"/>
                    <a:pt x="104" y="201"/>
                  </a:cubicBezTo>
                  <a:cubicBezTo>
                    <a:pt x="106" y="202"/>
                    <a:pt x="107" y="203"/>
                    <a:pt x="108" y="204"/>
                  </a:cubicBezTo>
                  <a:close/>
                  <a:moveTo>
                    <a:pt x="104" y="194"/>
                  </a:moveTo>
                  <a:cubicBezTo>
                    <a:pt x="104" y="194"/>
                    <a:pt x="103" y="194"/>
                    <a:pt x="103" y="193"/>
                  </a:cubicBezTo>
                  <a:cubicBezTo>
                    <a:pt x="104" y="192"/>
                    <a:pt x="105" y="191"/>
                    <a:pt x="106" y="190"/>
                  </a:cubicBezTo>
                  <a:cubicBezTo>
                    <a:pt x="107" y="189"/>
                    <a:pt x="109" y="188"/>
                    <a:pt x="110" y="186"/>
                  </a:cubicBezTo>
                  <a:cubicBezTo>
                    <a:pt x="115" y="183"/>
                    <a:pt x="119" y="179"/>
                    <a:pt x="123" y="176"/>
                  </a:cubicBezTo>
                  <a:cubicBezTo>
                    <a:pt x="125" y="175"/>
                    <a:pt x="127" y="174"/>
                    <a:pt x="129" y="173"/>
                  </a:cubicBezTo>
                  <a:cubicBezTo>
                    <a:pt x="124" y="177"/>
                    <a:pt x="118" y="182"/>
                    <a:pt x="112" y="187"/>
                  </a:cubicBezTo>
                  <a:cubicBezTo>
                    <a:pt x="110" y="189"/>
                    <a:pt x="107" y="192"/>
                    <a:pt x="104" y="194"/>
                  </a:cubicBezTo>
                  <a:close/>
                  <a:moveTo>
                    <a:pt x="73" y="126"/>
                  </a:moveTo>
                  <a:cubicBezTo>
                    <a:pt x="73" y="126"/>
                    <a:pt x="72" y="127"/>
                    <a:pt x="72" y="128"/>
                  </a:cubicBezTo>
                  <a:cubicBezTo>
                    <a:pt x="71" y="127"/>
                    <a:pt x="71" y="126"/>
                    <a:pt x="71" y="125"/>
                  </a:cubicBezTo>
                  <a:cubicBezTo>
                    <a:pt x="71" y="125"/>
                    <a:pt x="71" y="124"/>
                    <a:pt x="71" y="124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3" y="125"/>
                    <a:pt x="73" y="125"/>
                    <a:pt x="73" y="126"/>
                  </a:cubicBezTo>
                  <a:close/>
                  <a:moveTo>
                    <a:pt x="71" y="168"/>
                  </a:moveTo>
                  <a:cubicBezTo>
                    <a:pt x="71" y="167"/>
                    <a:pt x="71" y="167"/>
                    <a:pt x="71" y="167"/>
                  </a:cubicBezTo>
                  <a:cubicBezTo>
                    <a:pt x="71" y="166"/>
                    <a:pt x="71" y="166"/>
                    <a:pt x="72" y="166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1" y="168"/>
                    <a:pt x="71" y="168"/>
                  </a:cubicBezTo>
                  <a:close/>
                  <a:moveTo>
                    <a:pt x="73" y="170"/>
                  </a:moveTo>
                  <a:cubicBezTo>
                    <a:pt x="73" y="170"/>
                    <a:pt x="73" y="170"/>
                    <a:pt x="73" y="170"/>
                  </a:cubicBezTo>
                  <a:cubicBezTo>
                    <a:pt x="73" y="171"/>
                    <a:pt x="73" y="171"/>
                    <a:pt x="73" y="171"/>
                  </a:cubicBezTo>
                  <a:cubicBezTo>
                    <a:pt x="72" y="171"/>
                    <a:pt x="72" y="171"/>
                    <a:pt x="72" y="171"/>
                  </a:cubicBezTo>
                  <a:cubicBezTo>
                    <a:pt x="72" y="171"/>
                    <a:pt x="72" y="171"/>
                    <a:pt x="72" y="171"/>
                  </a:cubicBezTo>
                  <a:cubicBezTo>
                    <a:pt x="72" y="170"/>
                    <a:pt x="72" y="170"/>
                    <a:pt x="73" y="170"/>
                  </a:cubicBezTo>
                  <a:close/>
                  <a:moveTo>
                    <a:pt x="71" y="165"/>
                  </a:moveTo>
                  <a:cubicBezTo>
                    <a:pt x="71" y="164"/>
                    <a:pt x="71" y="163"/>
                    <a:pt x="70" y="162"/>
                  </a:cubicBezTo>
                  <a:cubicBezTo>
                    <a:pt x="71" y="162"/>
                    <a:pt x="71" y="162"/>
                    <a:pt x="71" y="162"/>
                  </a:cubicBezTo>
                  <a:cubicBezTo>
                    <a:pt x="71" y="163"/>
                    <a:pt x="71" y="164"/>
                    <a:pt x="71" y="164"/>
                  </a:cubicBezTo>
                  <a:cubicBezTo>
                    <a:pt x="71" y="165"/>
                    <a:pt x="71" y="165"/>
                    <a:pt x="71" y="165"/>
                  </a:cubicBezTo>
                  <a:close/>
                  <a:moveTo>
                    <a:pt x="61" y="51"/>
                  </a:moveTo>
                  <a:cubicBezTo>
                    <a:pt x="61" y="51"/>
                    <a:pt x="61" y="52"/>
                    <a:pt x="61" y="52"/>
                  </a:cubicBezTo>
                  <a:cubicBezTo>
                    <a:pt x="59" y="54"/>
                    <a:pt x="57" y="55"/>
                    <a:pt x="55" y="57"/>
                  </a:cubicBezTo>
                  <a:cubicBezTo>
                    <a:pt x="55" y="58"/>
                    <a:pt x="54" y="59"/>
                    <a:pt x="53" y="59"/>
                  </a:cubicBezTo>
                  <a:cubicBezTo>
                    <a:pt x="52" y="61"/>
                    <a:pt x="50" y="62"/>
                    <a:pt x="49" y="63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9" y="62"/>
                    <a:pt x="50" y="61"/>
                    <a:pt x="51" y="60"/>
                  </a:cubicBezTo>
                  <a:cubicBezTo>
                    <a:pt x="54" y="57"/>
                    <a:pt x="58" y="54"/>
                    <a:pt x="61" y="51"/>
                  </a:cubicBezTo>
                  <a:close/>
                  <a:moveTo>
                    <a:pt x="54" y="54"/>
                  </a:move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5" y="53"/>
                    <a:pt x="56" y="53"/>
                  </a:cubicBezTo>
                  <a:cubicBezTo>
                    <a:pt x="57" y="52"/>
                    <a:pt x="58" y="52"/>
                    <a:pt x="58" y="51"/>
                  </a:cubicBezTo>
                  <a:cubicBezTo>
                    <a:pt x="57" y="52"/>
                    <a:pt x="56" y="53"/>
                    <a:pt x="54" y="54"/>
                  </a:cubicBezTo>
                  <a:close/>
                  <a:moveTo>
                    <a:pt x="92" y="45"/>
                  </a:moveTo>
                  <a:cubicBezTo>
                    <a:pt x="92" y="47"/>
                    <a:pt x="92" y="48"/>
                    <a:pt x="91" y="50"/>
                  </a:cubicBezTo>
                  <a:cubicBezTo>
                    <a:pt x="86" y="54"/>
                    <a:pt x="80" y="58"/>
                    <a:pt x="75" y="63"/>
                  </a:cubicBezTo>
                  <a:cubicBezTo>
                    <a:pt x="75" y="62"/>
                    <a:pt x="75" y="61"/>
                    <a:pt x="76" y="60"/>
                  </a:cubicBezTo>
                  <a:cubicBezTo>
                    <a:pt x="81" y="55"/>
                    <a:pt x="87" y="50"/>
                    <a:pt x="92" y="45"/>
                  </a:cubicBezTo>
                  <a:close/>
                  <a:moveTo>
                    <a:pt x="82" y="53"/>
                  </a:moveTo>
                  <a:cubicBezTo>
                    <a:pt x="84" y="50"/>
                    <a:pt x="86" y="48"/>
                    <a:pt x="89" y="46"/>
                  </a:cubicBezTo>
                  <a:cubicBezTo>
                    <a:pt x="89" y="46"/>
                    <a:pt x="90" y="45"/>
                    <a:pt x="90" y="45"/>
                  </a:cubicBezTo>
                  <a:cubicBezTo>
                    <a:pt x="87" y="48"/>
                    <a:pt x="84" y="50"/>
                    <a:pt x="82" y="53"/>
                  </a:cubicBezTo>
                  <a:close/>
                  <a:moveTo>
                    <a:pt x="110" y="51"/>
                  </a:moveTo>
                  <a:cubicBezTo>
                    <a:pt x="110" y="51"/>
                    <a:pt x="110" y="51"/>
                    <a:pt x="110" y="51"/>
                  </a:cubicBezTo>
                  <a:cubicBezTo>
                    <a:pt x="110" y="52"/>
                    <a:pt x="109" y="52"/>
                    <a:pt x="108" y="53"/>
                  </a:cubicBezTo>
                  <a:cubicBezTo>
                    <a:pt x="106" y="54"/>
                    <a:pt x="104" y="54"/>
                    <a:pt x="102" y="55"/>
                  </a:cubicBezTo>
                  <a:cubicBezTo>
                    <a:pt x="103" y="54"/>
                    <a:pt x="105" y="53"/>
                    <a:pt x="106" y="51"/>
                  </a:cubicBezTo>
                  <a:cubicBezTo>
                    <a:pt x="107" y="51"/>
                    <a:pt x="108" y="50"/>
                    <a:pt x="109" y="50"/>
                  </a:cubicBezTo>
                  <a:cubicBezTo>
                    <a:pt x="108" y="50"/>
                    <a:pt x="109" y="51"/>
                    <a:pt x="110" y="51"/>
                  </a:cubicBezTo>
                  <a:close/>
                  <a:moveTo>
                    <a:pt x="112" y="77"/>
                  </a:moveTo>
                  <a:cubicBezTo>
                    <a:pt x="110" y="79"/>
                    <a:pt x="108" y="82"/>
                    <a:pt x="107" y="84"/>
                  </a:cubicBezTo>
                  <a:cubicBezTo>
                    <a:pt x="109" y="80"/>
                    <a:pt x="112" y="76"/>
                    <a:pt x="115" y="73"/>
                  </a:cubicBezTo>
                  <a:cubicBezTo>
                    <a:pt x="115" y="73"/>
                    <a:pt x="115" y="73"/>
                    <a:pt x="115" y="72"/>
                  </a:cubicBezTo>
                  <a:cubicBezTo>
                    <a:pt x="114" y="74"/>
                    <a:pt x="113" y="76"/>
                    <a:pt x="112" y="77"/>
                  </a:cubicBezTo>
                  <a:close/>
                  <a:moveTo>
                    <a:pt x="116" y="78"/>
                  </a:moveTo>
                  <a:cubicBezTo>
                    <a:pt x="115" y="79"/>
                    <a:pt x="114" y="80"/>
                    <a:pt x="114" y="80"/>
                  </a:cubicBezTo>
                  <a:cubicBezTo>
                    <a:pt x="112" y="82"/>
                    <a:pt x="110" y="83"/>
                    <a:pt x="109" y="85"/>
                  </a:cubicBezTo>
                  <a:cubicBezTo>
                    <a:pt x="111" y="83"/>
                    <a:pt x="113" y="80"/>
                    <a:pt x="116" y="78"/>
                  </a:cubicBezTo>
                  <a:close/>
                  <a:moveTo>
                    <a:pt x="98" y="92"/>
                  </a:moveTo>
                  <a:cubicBezTo>
                    <a:pt x="95" y="96"/>
                    <a:pt x="91" y="99"/>
                    <a:pt x="88" y="102"/>
                  </a:cubicBezTo>
                  <a:cubicBezTo>
                    <a:pt x="89" y="101"/>
                    <a:pt x="89" y="100"/>
                    <a:pt x="90" y="98"/>
                  </a:cubicBezTo>
                  <a:cubicBezTo>
                    <a:pt x="96" y="92"/>
                    <a:pt x="103" y="85"/>
                    <a:pt x="109" y="78"/>
                  </a:cubicBezTo>
                  <a:cubicBezTo>
                    <a:pt x="105" y="82"/>
                    <a:pt x="102" y="87"/>
                    <a:pt x="98" y="92"/>
                  </a:cubicBezTo>
                  <a:close/>
                  <a:moveTo>
                    <a:pt x="99" y="97"/>
                  </a:moveTo>
                  <a:cubicBezTo>
                    <a:pt x="97" y="100"/>
                    <a:pt x="94" y="103"/>
                    <a:pt x="92" y="105"/>
                  </a:cubicBezTo>
                  <a:cubicBezTo>
                    <a:pt x="93" y="104"/>
                    <a:pt x="94" y="102"/>
                    <a:pt x="95" y="100"/>
                  </a:cubicBezTo>
                  <a:cubicBezTo>
                    <a:pt x="97" y="99"/>
                    <a:pt x="98" y="98"/>
                    <a:pt x="99" y="97"/>
                  </a:cubicBezTo>
                  <a:close/>
                  <a:moveTo>
                    <a:pt x="128" y="67"/>
                  </a:moveTo>
                  <a:cubicBezTo>
                    <a:pt x="129" y="66"/>
                    <a:pt x="130" y="65"/>
                    <a:pt x="130" y="64"/>
                  </a:cubicBezTo>
                  <a:cubicBezTo>
                    <a:pt x="131" y="64"/>
                    <a:pt x="131" y="64"/>
                    <a:pt x="132" y="63"/>
                  </a:cubicBezTo>
                  <a:cubicBezTo>
                    <a:pt x="132" y="63"/>
                    <a:pt x="133" y="63"/>
                    <a:pt x="133" y="63"/>
                  </a:cubicBezTo>
                  <a:cubicBezTo>
                    <a:pt x="132" y="64"/>
                    <a:pt x="130" y="66"/>
                    <a:pt x="128" y="67"/>
                  </a:cubicBezTo>
                  <a:close/>
                  <a:moveTo>
                    <a:pt x="137" y="62"/>
                  </a:moveTo>
                  <a:cubicBezTo>
                    <a:pt x="138" y="62"/>
                    <a:pt x="140" y="61"/>
                    <a:pt x="141" y="61"/>
                  </a:cubicBezTo>
                  <a:cubicBezTo>
                    <a:pt x="138" y="63"/>
                    <a:pt x="135" y="65"/>
                    <a:pt x="132" y="67"/>
                  </a:cubicBezTo>
                  <a:cubicBezTo>
                    <a:pt x="133" y="65"/>
                    <a:pt x="135" y="64"/>
                    <a:pt x="137" y="62"/>
                  </a:cubicBezTo>
                  <a:close/>
                  <a:moveTo>
                    <a:pt x="132" y="76"/>
                  </a:moveTo>
                  <a:cubicBezTo>
                    <a:pt x="132" y="77"/>
                    <a:pt x="132" y="77"/>
                    <a:pt x="132" y="77"/>
                  </a:cubicBezTo>
                  <a:cubicBezTo>
                    <a:pt x="133" y="77"/>
                    <a:pt x="134" y="76"/>
                    <a:pt x="136" y="76"/>
                  </a:cubicBezTo>
                  <a:cubicBezTo>
                    <a:pt x="132" y="79"/>
                    <a:pt x="128" y="82"/>
                    <a:pt x="124" y="85"/>
                  </a:cubicBezTo>
                  <a:cubicBezTo>
                    <a:pt x="125" y="85"/>
                    <a:pt x="125" y="84"/>
                    <a:pt x="125" y="84"/>
                  </a:cubicBezTo>
                  <a:cubicBezTo>
                    <a:pt x="128" y="82"/>
                    <a:pt x="130" y="80"/>
                    <a:pt x="132" y="77"/>
                  </a:cubicBezTo>
                  <a:cubicBezTo>
                    <a:pt x="132" y="77"/>
                    <a:pt x="132" y="77"/>
                    <a:pt x="132" y="76"/>
                  </a:cubicBezTo>
                  <a:close/>
                  <a:moveTo>
                    <a:pt x="199" y="77"/>
                  </a:moveTo>
                  <a:cubicBezTo>
                    <a:pt x="199" y="78"/>
                    <a:pt x="198" y="78"/>
                    <a:pt x="198" y="78"/>
                  </a:cubicBezTo>
                  <a:cubicBezTo>
                    <a:pt x="196" y="79"/>
                    <a:pt x="194" y="80"/>
                    <a:pt x="192" y="81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5" y="79"/>
                    <a:pt x="197" y="78"/>
                    <a:pt x="199" y="77"/>
                  </a:cubicBezTo>
                  <a:close/>
                  <a:moveTo>
                    <a:pt x="196" y="75"/>
                  </a:moveTo>
                  <a:cubicBezTo>
                    <a:pt x="197" y="74"/>
                    <a:pt x="198" y="73"/>
                    <a:pt x="199" y="73"/>
                  </a:cubicBezTo>
                  <a:cubicBezTo>
                    <a:pt x="198" y="73"/>
                    <a:pt x="197" y="74"/>
                    <a:pt x="196" y="75"/>
                  </a:cubicBezTo>
                  <a:cubicBezTo>
                    <a:pt x="196" y="75"/>
                    <a:pt x="196" y="75"/>
                    <a:pt x="196" y="75"/>
                  </a:cubicBezTo>
                  <a:close/>
                  <a:moveTo>
                    <a:pt x="191" y="138"/>
                  </a:moveTo>
                  <a:cubicBezTo>
                    <a:pt x="191" y="138"/>
                    <a:pt x="191" y="138"/>
                    <a:pt x="190" y="137"/>
                  </a:cubicBezTo>
                  <a:cubicBezTo>
                    <a:pt x="191" y="137"/>
                    <a:pt x="191" y="136"/>
                    <a:pt x="191" y="136"/>
                  </a:cubicBezTo>
                  <a:cubicBezTo>
                    <a:pt x="197" y="131"/>
                    <a:pt x="203" y="126"/>
                    <a:pt x="209" y="121"/>
                  </a:cubicBezTo>
                  <a:cubicBezTo>
                    <a:pt x="209" y="121"/>
                    <a:pt x="209" y="121"/>
                    <a:pt x="209" y="121"/>
                  </a:cubicBezTo>
                  <a:cubicBezTo>
                    <a:pt x="203" y="127"/>
                    <a:pt x="197" y="133"/>
                    <a:pt x="191" y="138"/>
                  </a:cubicBezTo>
                  <a:close/>
                  <a:moveTo>
                    <a:pt x="205" y="126"/>
                  </a:moveTo>
                  <a:cubicBezTo>
                    <a:pt x="205" y="127"/>
                    <a:pt x="204" y="128"/>
                    <a:pt x="204" y="129"/>
                  </a:cubicBezTo>
                  <a:cubicBezTo>
                    <a:pt x="199" y="134"/>
                    <a:pt x="196" y="138"/>
                    <a:pt x="192" y="143"/>
                  </a:cubicBezTo>
                  <a:cubicBezTo>
                    <a:pt x="192" y="143"/>
                    <a:pt x="191" y="143"/>
                    <a:pt x="191" y="143"/>
                  </a:cubicBezTo>
                  <a:cubicBezTo>
                    <a:pt x="191" y="142"/>
                    <a:pt x="191" y="141"/>
                    <a:pt x="191" y="140"/>
                  </a:cubicBezTo>
                  <a:cubicBezTo>
                    <a:pt x="196" y="136"/>
                    <a:pt x="201" y="131"/>
                    <a:pt x="205" y="126"/>
                  </a:cubicBezTo>
                  <a:close/>
                  <a:moveTo>
                    <a:pt x="189" y="139"/>
                  </a:moveTo>
                  <a:cubicBezTo>
                    <a:pt x="189" y="139"/>
                    <a:pt x="189" y="139"/>
                    <a:pt x="189" y="139"/>
                  </a:cubicBezTo>
                  <a:cubicBezTo>
                    <a:pt x="189" y="140"/>
                    <a:pt x="189" y="140"/>
                    <a:pt x="189" y="140"/>
                  </a:cubicBezTo>
                  <a:cubicBezTo>
                    <a:pt x="188" y="141"/>
                    <a:pt x="187" y="142"/>
                    <a:pt x="186" y="143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87" y="142"/>
                    <a:pt x="188" y="140"/>
                    <a:pt x="189" y="139"/>
                  </a:cubicBezTo>
                  <a:close/>
                  <a:moveTo>
                    <a:pt x="183" y="144"/>
                  </a:moveTo>
                  <a:cubicBezTo>
                    <a:pt x="182" y="144"/>
                    <a:pt x="182" y="144"/>
                    <a:pt x="181" y="145"/>
                  </a:cubicBezTo>
                  <a:cubicBezTo>
                    <a:pt x="183" y="143"/>
                    <a:pt x="184" y="142"/>
                    <a:pt x="186" y="140"/>
                  </a:cubicBezTo>
                  <a:cubicBezTo>
                    <a:pt x="186" y="140"/>
                    <a:pt x="186" y="140"/>
                    <a:pt x="186" y="140"/>
                  </a:cubicBezTo>
                  <a:cubicBezTo>
                    <a:pt x="185" y="142"/>
                    <a:pt x="184" y="143"/>
                    <a:pt x="183" y="144"/>
                  </a:cubicBezTo>
                  <a:close/>
                  <a:moveTo>
                    <a:pt x="180" y="142"/>
                  </a:moveTo>
                  <a:cubicBezTo>
                    <a:pt x="178" y="143"/>
                    <a:pt x="177" y="145"/>
                    <a:pt x="175" y="146"/>
                  </a:cubicBezTo>
                  <a:cubicBezTo>
                    <a:pt x="175" y="147"/>
                    <a:pt x="174" y="147"/>
                    <a:pt x="174" y="147"/>
                  </a:cubicBezTo>
                  <a:cubicBezTo>
                    <a:pt x="175" y="146"/>
                    <a:pt x="176" y="144"/>
                    <a:pt x="178" y="142"/>
                  </a:cubicBezTo>
                  <a:cubicBezTo>
                    <a:pt x="180" y="139"/>
                    <a:pt x="183" y="137"/>
                    <a:pt x="185" y="134"/>
                  </a:cubicBezTo>
                  <a:cubicBezTo>
                    <a:pt x="186" y="134"/>
                    <a:pt x="186" y="133"/>
                    <a:pt x="187" y="133"/>
                  </a:cubicBezTo>
                  <a:cubicBezTo>
                    <a:pt x="187" y="133"/>
                    <a:pt x="187" y="134"/>
                    <a:pt x="187" y="134"/>
                  </a:cubicBezTo>
                  <a:cubicBezTo>
                    <a:pt x="185" y="137"/>
                    <a:pt x="183" y="139"/>
                    <a:pt x="180" y="142"/>
                  </a:cubicBezTo>
                  <a:close/>
                  <a:moveTo>
                    <a:pt x="129" y="154"/>
                  </a:moveTo>
                  <a:cubicBezTo>
                    <a:pt x="128" y="155"/>
                    <a:pt x="127" y="155"/>
                    <a:pt x="126" y="156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7" y="155"/>
                    <a:pt x="127" y="155"/>
                    <a:pt x="127" y="155"/>
                  </a:cubicBezTo>
                  <a:cubicBezTo>
                    <a:pt x="128" y="153"/>
                    <a:pt x="130" y="151"/>
                    <a:pt x="132" y="149"/>
                  </a:cubicBezTo>
                  <a:cubicBezTo>
                    <a:pt x="133" y="148"/>
                    <a:pt x="134" y="148"/>
                    <a:pt x="134" y="147"/>
                  </a:cubicBezTo>
                  <a:cubicBezTo>
                    <a:pt x="136" y="148"/>
                    <a:pt x="137" y="148"/>
                    <a:pt x="138" y="148"/>
                  </a:cubicBezTo>
                  <a:cubicBezTo>
                    <a:pt x="136" y="150"/>
                    <a:pt x="135" y="151"/>
                    <a:pt x="133" y="153"/>
                  </a:cubicBezTo>
                  <a:cubicBezTo>
                    <a:pt x="131" y="153"/>
                    <a:pt x="130" y="154"/>
                    <a:pt x="129" y="154"/>
                  </a:cubicBezTo>
                  <a:close/>
                  <a:moveTo>
                    <a:pt x="130" y="160"/>
                  </a:moveTo>
                  <a:cubicBezTo>
                    <a:pt x="130" y="161"/>
                    <a:pt x="130" y="161"/>
                    <a:pt x="129" y="161"/>
                  </a:cubicBezTo>
                  <a:cubicBezTo>
                    <a:pt x="129" y="161"/>
                    <a:pt x="129" y="162"/>
                    <a:pt x="128" y="162"/>
                  </a:cubicBezTo>
                  <a:cubicBezTo>
                    <a:pt x="129" y="161"/>
                    <a:pt x="129" y="161"/>
                    <a:pt x="130" y="161"/>
                  </a:cubicBezTo>
                  <a:cubicBezTo>
                    <a:pt x="130" y="161"/>
                    <a:pt x="130" y="161"/>
                    <a:pt x="130" y="160"/>
                  </a:cubicBezTo>
                  <a:close/>
                  <a:moveTo>
                    <a:pt x="89" y="124"/>
                  </a:moveTo>
                  <a:cubicBezTo>
                    <a:pt x="91" y="122"/>
                    <a:pt x="92" y="120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4" y="120"/>
                    <a:pt x="92" y="122"/>
                    <a:pt x="89" y="124"/>
                  </a:cubicBezTo>
                  <a:close/>
                  <a:moveTo>
                    <a:pt x="91" y="127"/>
                  </a:moveTo>
                  <a:cubicBezTo>
                    <a:pt x="89" y="129"/>
                    <a:pt x="88" y="130"/>
                    <a:pt x="87" y="132"/>
                  </a:cubicBezTo>
                  <a:cubicBezTo>
                    <a:pt x="86" y="132"/>
                    <a:pt x="86" y="132"/>
                    <a:pt x="85" y="131"/>
                  </a:cubicBezTo>
                  <a:cubicBezTo>
                    <a:pt x="87" y="130"/>
                    <a:pt x="89" y="128"/>
                    <a:pt x="91" y="127"/>
                  </a:cubicBezTo>
                  <a:close/>
                  <a:moveTo>
                    <a:pt x="95" y="123"/>
                  </a:moveTo>
                  <a:cubicBezTo>
                    <a:pt x="97" y="122"/>
                    <a:pt x="99" y="121"/>
                    <a:pt x="101" y="120"/>
                  </a:cubicBezTo>
                  <a:cubicBezTo>
                    <a:pt x="99" y="122"/>
                    <a:pt x="97" y="123"/>
                    <a:pt x="95" y="125"/>
                  </a:cubicBezTo>
                  <a:cubicBezTo>
                    <a:pt x="94" y="127"/>
                    <a:pt x="92" y="128"/>
                    <a:pt x="91" y="130"/>
                  </a:cubicBezTo>
                  <a:cubicBezTo>
                    <a:pt x="92" y="128"/>
                    <a:pt x="94" y="125"/>
                    <a:pt x="95" y="123"/>
                  </a:cubicBezTo>
                  <a:close/>
                  <a:moveTo>
                    <a:pt x="94" y="130"/>
                  </a:moveTo>
                  <a:cubicBezTo>
                    <a:pt x="98" y="127"/>
                    <a:pt x="101" y="123"/>
                    <a:pt x="105" y="120"/>
                  </a:cubicBezTo>
                  <a:cubicBezTo>
                    <a:pt x="105" y="120"/>
                    <a:pt x="105" y="120"/>
                    <a:pt x="106" y="120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3" y="122"/>
                    <a:pt x="101" y="124"/>
                    <a:pt x="99" y="127"/>
                  </a:cubicBezTo>
                  <a:cubicBezTo>
                    <a:pt x="96" y="129"/>
                    <a:pt x="94" y="131"/>
                    <a:pt x="91" y="134"/>
                  </a:cubicBezTo>
                  <a:cubicBezTo>
                    <a:pt x="91" y="134"/>
                    <a:pt x="91" y="134"/>
                    <a:pt x="91" y="133"/>
                  </a:cubicBezTo>
                  <a:cubicBezTo>
                    <a:pt x="92" y="132"/>
                    <a:pt x="93" y="131"/>
                    <a:pt x="94" y="130"/>
                  </a:cubicBezTo>
                  <a:close/>
                  <a:moveTo>
                    <a:pt x="119" y="101"/>
                  </a:moveTo>
                  <a:cubicBezTo>
                    <a:pt x="125" y="95"/>
                    <a:pt x="131" y="89"/>
                    <a:pt x="138" y="83"/>
                  </a:cubicBezTo>
                  <a:cubicBezTo>
                    <a:pt x="139" y="83"/>
                    <a:pt x="141" y="83"/>
                    <a:pt x="142" y="83"/>
                  </a:cubicBezTo>
                  <a:cubicBezTo>
                    <a:pt x="140" y="86"/>
                    <a:pt x="138" y="88"/>
                    <a:pt x="136" y="91"/>
                  </a:cubicBezTo>
                  <a:cubicBezTo>
                    <a:pt x="134" y="92"/>
                    <a:pt x="132" y="94"/>
                    <a:pt x="130" y="96"/>
                  </a:cubicBezTo>
                  <a:cubicBezTo>
                    <a:pt x="122" y="102"/>
                    <a:pt x="115" y="108"/>
                    <a:pt x="107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11" y="110"/>
                    <a:pt x="115" y="106"/>
                    <a:pt x="119" y="102"/>
                  </a:cubicBezTo>
                  <a:cubicBezTo>
                    <a:pt x="120" y="101"/>
                    <a:pt x="119" y="101"/>
                    <a:pt x="119" y="101"/>
                  </a:cubicBezTo>
                  <a:close/>
                  <a:moveTo>
                    <a:pt x="127" y="102"/>
                  </a:moveTo>
                  <a:cubicBezTo>
                    <a:pt x="125" y="104"/>
                    <a:pt x="123" y="106"/>
                    <a:pt x="121" y="108"/>
                  </a:cubicBezTo>
                  <a:cubicBezTo>
                    <a:pt x="120" y="109"/>
                    <a:pt x="120" y="109"/>
                    <a:pt x="119" y="110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22" y="107"/>
                    <a:pt x="125" y="104"/>
                    <a:pt x="127" y="102"/>
                  </a:cubicBezTo>
                  <a:close/>
                  <a:moveTo>
                    <a:pt x="189" y="111"/>
                  </a:moveTo>
                  <a:cubicBezTo>
                    <a:pt x="189" y="111"/>
                    <a:pt x="190" y="110"/>
                    <a:pt x="190" y="109"/>
                  </a:cubicBezTo>
                  <a:cubicBezTo>
                    <a:pt x="191" y="109"/>
                    <a:pt x="192" y="109"/>
                    <a:pt x="192" y="109"/>
                  </a:cubicBezTo>
                  <a:cubicBezTo>
                    <a:pt x="191" y="109"/>
                    <a:pt x="190" y="110"/>
                    <a:pt x="189" y="111"/>
                  </a:cubicBezTo>
                  <a:close/>
                  <a:moveTo>
                    <a:pt x="193" y="117"/>
                  </a:moveTo>
                  <a:cubicBezTo>
                    <a:pt x="193" y="117"/>
                    <a:pt x="194" y="117"/>
                    <a:pt x="194" y="117"/>
                  </a:cubicBezTo>
                  <a:cubicBezTo>
                    <a:pt x="194" y="118"/>
                    <a:pt x="193" y="118"/>
                    <a:pt x="192" y="119"/>
                  </a:cubicBezTo>
                  <a:cubicBezTo>
                    <a:pt x="192" y="118"/>
                    <a:pt x="193" y="118"/>
                    <a:pt x="193" y="117"/>
                  </a:cubicBezTo>
                  <a:close/>
                  <a:moveTo>
                    <a:pt x="189" y="107"/>
                  </a:moveTo>
                  <a:cubicBezTo>
                    <a:pt x="189" y="107"/>
                    <a:pt x="189" y="107"/>
                    <a:pt x="189" y="108"/>
                  </a:cubicBezTo>
                  <a:cubicBezTo>
                    <a:pt x="188" y="108"/>
                    <a:pt x="188" y="108"/>
                    <a:pt x="187" y="108"/>
                  </a:cubicBezTo>
                  <a:cubicBezTo>
                    <a:pt x="188" y="107"/>
                    <a:pt x="188" y="107"/>
                    <a:pt x="189" y="106"/>
                  </a:cubicBezTo>
                  <a:cubicBezTo>
                    <a:pt x="189" y="106"/>
                    <a:pt x="190" y="106"/>
                    <a:pt x="190" y="106"/>
                  </a:cubicBezTo>
                  <a:cubicBezTo>
                    <a:pt x="190" y="106"/>
                    <a:pt x="189" y="107"/>
                    <a:pt x="189" y="107"/>
                  </a:cubicBezTo>
                  <a:close/>
                  <a:moveTo>
                    <a:pt x="189" y="115"/>
                  </a:moveTo>
                  <a:cubicBezTo>
                    <a:pt x="189" y="115"/>
                    <a:pt x="189" y="115"/>
                    <a:pt x="189" y="115"/>
                  </a:cubicBezTo>
                  <a:cubicBezTo>
                    <a:pt x="189" y="116"/>
                    <a:pt x="188" y="116"/>
                    <a:pt x="187" y="117"/>
                  </a:cubicBezTo>
                  <a:cubicBezTo>
                    <a:pt x="187" y="117"/>
                    <a:pt x="187" y="117"/>
                    <a:pt x="186" y="118"/>
                  </a:cubicBezTo>
                  <a:cubicBezTo>
                    <a:pt x="186" y="118"/>
                    <a:pt x="185" y="118"/>
                    <a:pt x="184" y="119"/>
                  </a:cubicBezTo>
                  <a:cubicBezTo>
                    <a:pt x="186" y="118"/>
                    <a:pt x="187" y="116"/>
                    <a:pt x="189" y="115"/>
                  </a:cubicBezTo>
                  <a:close/>
                  <a:moveTo>
                    <a:pt x="191" y="117"/>
                  </a:moveTo>
                  <a:cubicBezTo>
                    <a:pt x="190" y="118"/>
                    <a:pt x="189" y="120"/>
                    <a:pt x="188" y="121"/>
                  </a:cubicBezTo>
                  <a:cubicBezTo>
                    <a:pt x="187" y="121"/>
                    <a:pt x="186" y="122"/>
                    <a:pt x="185" y="123"/>
                  </a:cubicBezTo>
                  <a:cubicBezTo>
                    <a:pt x="186" y="121"/>
                    <a:pt x="187" y="120"/>
                    <a:pt x="188" y="119"/>
                  </a:cubicBezTo>
                  <a:cubicBezTo>
                    <a:pt x="189" y="118"/>
                    <a:pt x="190" y="117"/>
                    <a:pt x="191" y="117"/>
                  </a:cubicBezTo>
                  <a:close/>
                  <a:moveTo>
                    <a:pt x="182" y="131"/>
                  </a:moveTo>
                  <a:cubicBezTo>
                    <a:pt x="183" y="131"/>
                    <a:pt x="183" y="130"/>
                    <a:pt x="184" y="130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83" y="131"/>
                    <a:pt x="182" y="132"/>
                    <a:pt x="181" y="133"/>
                  </a:cubicBezTo>
                  <a:cubicBezTo>
                    <a:pt x="181" y="133"/>
                    <a:pt x="180" y="133"/>
                    <a:pt x="180" y="134"/>
                  </a:cubicBezTo>
                  <a:cubicBezTo>
                    <a:pt x="181" y="133"/>
                    <a:pt x="182" y="132"/>
                    <a:pt x="182" y="131"/>
                  </a:cubicBezTo>
                  <a:close/>
                  <a:moveTo>
                    <a:pt x="180" y="124"/>
                  </a:moveTo>
                  <a:cubicBezTo>
                    <a:pt x="181" y="123"/>
                    <a:pt x="183" y="122"/>
                    <a:pt x="184" y="121"/>
                  </a:cubicBezTo>
                  <a:cubicBezTo>
                    <a:pt x="183" y="122"/>
                    <a:pt x="182" y="124"/>
                    <a:pt x="181" y="125"/>
                  </a:cubicBezTo>
                  <a:cubicBezTo>
                    <a:pt x="181" y="124"/>
                    <a:pt x="180" y="124"/>
                    <a:pt x="180" y="124"/>
                  </a:cubicBezTo>
                  <a:close/>
                  <a:moveTo>
                    <a:pt x="178" y="122"/>
                  </a:moveTo>
                  <a:cubicBezTo>
                    <a:pt x="178" y="122"/>
                    <a:pt x="178" y="122"/>
                    <a:pt x="178" y="122"/>
                  </a:cubicBezTo>
                  <a:cubicBezTo>
                    <a:pt x="176" y="121"/>
                    <a:pt x="175" y="121"/>
                    <a:pt x="174" y="120"/>
                  </a:cubicBezTo>
                  <a:cubicBezTo>
                    <a:pt x="178" y="117"/>
                    <a:pt x="182" y="115"/>
                    <a:pt x="186" y="112"/>
                  </a:cubicBezTo>
                  <a:cubicBezTo>
                    <a:pt x="183" y="115"/>
                    <a:pt x="181" y="119"/>
                    <a:pt x="178" y="122"/>
                  </a:cubicBezTo>
                  <a:close/>
                  <a:moveTo>
                    <a:pt x="178" y="128"/>
                  </a:moveTo>
                  <a:cubicBezTo>
                    <a:pt x="176" y="129"/>
                    <a:pt x="175" y="129"/>
                    <a:pt x="173" y="130"/>
                  </a:cubicBezTo>
                  <a:cubicBezTo>
                    <a:pt x="175" y="129"/>
                    <a:pt x="176" y="127"/>
                    <a:pt x="177" y="125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78" y="125"/>
                    <a:pt x="179" y="126"/>
                    <a:pt x="179" y="126"/>
                  </a:cubicBezTo>
                  <a:cubicBezTo>
                    <a:pt x="179" y="126"/>
                    <a:pt x="179" y="126"/>
                    <a:pt x="179" y="126"/>
                  </a:cubicBezTo>
                  <a:cubicBezTo>
                    <a:pt x="179" y="126"/>
                    <a:pt x="178" y="127"/>
                    <a:pt x="178" y="127"/>
                  </a:cubicBezTo>
                  <a:cubicBezTo>
                    <a:pt x="177" y="127"/>
                    <a:pt x="177" y="128"/>
                    <a:pt x="178" y="128"/>
                  </a:cubicBezTo>
                  <a:close/>
                  <a:moveTo>
                    <a:pt x="127" y="123"/>
                  </a:moveTo>
                  <a:cubicBezTo>
                    <a:pt x="127" y="123"/>
                    <a:pt x="126" y="124"/>
                    <a:pt x="126" y="124"/>
                  </a:cubicBezTo>
                  <a:cubicBezTo>
                    <a:pt x="126" y="123"/>
                    <a:pt x="126" y="123"/>
                    <a:pt x="127" y="123"/>
                  </a:cubicBezTo>
                  <a:cubicBezTo>
                    <a:pt x="127" y="123"/>
                    <a:pt x="127" y="123"/>
                    <a:pt x="127" y="122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28" y="122"/>
                    <a:pt x="128" y="123"/>
                    <a:pt x="127" y="123"/>
                  </a:cubicBezTo>
                  <a:close/>
                  <a:moveTo>
                    <a:pt x="136" y="122"/>
                  </a:moveTo>
                  <a:cubicBezTo>
                    <a:pt x="135" y="122"/>
                    <a:pt x="135" y="123"/>
                    <a:pt x="134" y="123"/>
                  </a:cubicBezTo>
                  <a:cubicBezTo>
                    <a:pt x="133" y="125"/>
                    <a:pt x="131" y="126"/>
                    <a:pt x="130" y="127"/>
                  </a:cubicBezTo>
                  <a:cubicBezTo>
                    <a:pt x="129" y="127"/>
                    <a:pt x="128" y="126"/>
                    <a:pt x="127" y="126"/>
                  </a:cubicBezTo>
                  <a:cubicBezTo>
                    <a:pt x="127" y="125"/>
                    <a:pt x="128" y="125"/>
                    <a:pt x="128" y="124"/>
                  </a:cubicBezTo>
                  <a:cubicBezTo>
                    <a:pt x="131" y="123"/>
                    <a:pt x="133" y="122"/>
                    <a:pt x="136" y="122"/>
                  </a:cubicBezTo>
                  <a:close/>
                  <a:moveTo>
                    <a:pt x="126" y="127"/>
                  </a:moveTo>
                  <a:cubicBezTo>
                    <a:pt x="127" y="127"/>
                    <a:pt x="127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7" y="129"/>
                    <a:pt x="126" y="130"/>
                    <a:pt x="125" y="131"/>
                  </a:cubicBezTo>
                  <a:cubicBezTo>
                    <a:pt x="123" y="132"/>
                    <a:pt x="121" y="133"/>
                    <a:pt x="120" y="134"/>
                  </a:cubicBezTo>
                  <a:cubicBezTo>
                    <a:pt x="122" y="132"/>
                    <a:pt x="124" y="130"/>
                    <a:pt x="126" y="127"/>
                  </a:cubicBezTo>
                  <a:close/>
                  <a:moveTo>
                    <a:pt x="131" y="129"/>
                  </a:moveTo>
                  <a:cubicBezTo>
                    <a:pt x="132" y="129"/>
                    <a:pt x="132" y="129"/>
                    <a:pt x="133" y="130"/>
                  </a:cubicBezTo>
                  <a:cubicBezTo>
                    <a:pt x="133" y="130"/>
                    <a:pt x="133" y="130"/>
                    <a:pt x="132" y="130"/>
                  </a:cubicBezTo>
                  <a:cubicBezTo>
                    <a:pt x="132" y="130"/>
                    <a:pt x="132" y="130"/>
                    <a:pt x="132" y="130"/>
                  </a:cubicBezTo>
                  <a:cubicBezTo>
                    <a:pt x="130" y="131"/>
                    <a:pt x="129" y="132"/>
                    <a:pt x="127" y="133"/>
                  </a:cubicBezTo>
                  <a:cubicBezTo>
                    <a:pt x="128" y="132"/>
                    <a:pt x="130" y="130"/>
                    <a:pt x="131" y="129"/>
                  </a:cubicBezTo>
                  <a:close/>
                  <a:moveTo>
                    <a:pt x="132" y="128"/>
                  </a:moveTo>
                  <a:cubicBezTo>
                    <a:pt x="135" y="126"/>
                    <a:pt x="138" y="124"/>
                    <a:pt x="140" y="123"/>
                  </a:cubicBezTo>
                  <a:cubicBezTo>
                    <a:pt x="138" y="125"/>
                    <a:pt x="136" y="127"/>
                    <a:pt x="134" y="129"/>
                  </a:cubicBezTo>
                  <a:cubicBezTo>
                    <a:pt x="134" y="128"/>
                    <a:pt x="133" y="128"/>
                    <a:pt x="132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30"/>
                    <a:pt x="139" y="130"/>
                  </a:cubicBezTo>
                  <a:cubicBezTo>
                    <a:pt x="139" y="130"/>
                    <a:pt x="138" y="130"/>
                    <a:pt x="138" y="130"/>
                  </a:cubicBezTo>
                  <a:cubicBezTo>
                    <a:pt x="138" y="130"/>
                    <a:pt x="139" y="129"/>
                    <a:pt x="139" y="129"/>
                  </a:cubicBezTo>
                  <a:cubicBezTo>
                    <a:pt x="140" y="129"/>
                    <a:pt x="141" y="128"/>
                    <a:pt x="142" y="128"/>
                  </a:cubicBezTo>
                  <a:cubicBezTo>
                    <a:pt x="141" y="129"/>
                    <a:pt x="140" y="129"/>
                    <a:pt x="139" y="130"/>
                  </a:cubicBezTo>
                  <a:close/>
                  <a:moveTo>
                    <a:pt x="148" y="136"/>
                  </a:moveTo>
                  <a:cubicBezTo>
                    <a:pt x="144" y="138"/>
                    <a:pt x="141" y="141"/>
                    <a:pt x="138" y="143"/>
                  </a:cubicBezTo>
                  <a:cubicBezTo>
                    <a:pt x="138" y="142"/>
                    <a:pt x="139" y="142"/>
                    <a:pt x="139" y="141"/>
                  </a:cubicBezTo>
                  <a:cubicBezTo>
                    <a:pt x="140" y="140"/>
                    <a:pt x="141" y="140"/>
                    <a:pt x="141" y="139"/>
                  </a:cubicBezTo>
                  <a:cubicBezTo>
                    <a:pt x="142" y="139"/>
                    <a:pt x="142" y="139"/>
                    <a:pt x="142" y="139"/>
                  </a:cubicBezTo>
                  <a:cubicBezTo>
                    <a:pt x="144" y="138"/>
                    <a:pt x="146" y="137"/>
                    <a:pt x="148" y="136"/>
                  </a:cubicBezTo>
                  <a:close/>
                  <a:moveTo>
                    <a:pt x="139" y="134"/>
                  </a:moveTo>
                  <a:cubicBezTo>
                    <a:pt x="140" y="133"/>
                    <a:pt x="141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0" y="134"/>
                    <a:pt x="139" y="136"/>
                    <a:pt x="137" y="137"/>
                  </a:cubicBezTo>
                  <a:cubicBezTo>
                    <a:pt x="137" y="137"/>
                    <a:pt x="136" y="138"/>
                    <a:pt x="135" y="138"/>
                  </a:cubicBezTo>
                  <a:cubicBezTo>
                    <a:pt x="137" y="137"/>
                    <a:pt x="138" y="135"/>
                    <a:pt x="139" y="134"/>
                  </a:cubicBezTo>
                  <a:close/>
                  <a:moveTo>
                    <a:pt x="144" y="144"/>
                  </a:moveTo>
                  <a:cubicBezTo>
                    <a:pt x="143" y="144"/>
                    <a:pt x="143" y="144"/>
                    <a:pt x="143" y="144"/>
                  </a:cubicBezTo>
                  <a:cubicBezTo>
                    <a:pt x="142" y="145"/>
                    <a:pt x="141" y="146"/>
                    <a:pt x="140" y="147"/>
                  </a:cubicBezTo>
                  <a:cubicBezTo>
                    <a:pt x="139" y="147"/>
                    <a:pt x="138" y="146"/>
                    <a:pt x="137" y="146"/>
                  </a:cubicBezTo>
                  <a:cubicBezTo>
                    <a:pt x="139" y="145"/>
                    <a:pt x="141" y="145"/>
                    <a:pt x="144" y="144"/>
                  </a:cubicBezTo>
                  <a:close/>
                  <a:moveTo>
                    <a:pt x="146" y="152"/>
                  </a:moveTo>
                  <a:cubicBezTo>
                    <a:pt x="147" y="151"/>
                    <a:pt x="148" y="151"/>
                    <a:pt x="149" y="150"/>
                  </a:cubicBezTo>
                  <a:cubicBezTo>
                    <a:pt x="148" y="151"/>
                    <a:pt x="147" y="152"/>
                    <a:pt x="146" y="153"/>
                  </a:cubicBezTo>
                  <a:cubicBezTo>
                    <a:pt x="145" y="154"/>
                    <a:pt x="144" y="154"/>
                    <a:pt x="142" y="155"/>
                  </a:cubicBezTo>
                  <a:cubicBezTo>
                    <a:pt x="143" y="154"/>
                    <a:pt x="145" y="153"/>
                    <a:pt x="146" y="152"/>
                  </a:cubicBezTo>
                  <a:close/>
                  <a:moveTo>
                    <a:pt x="146" y="147"/>
                  </a:moveTo>
                  <a:cubicBezTo>
                    <a:pt x="147" y="145"/>
                    <a:pt x="149" y="144"/>
                    <a:pt x="150" y="142"/>
                  </a:cubicBezTo>
                  <a:cubicBezTo>
                    <a:pt x="151" y="141"/>
                    <a:pt x="153" y="140"/>
                    <a:pt x="154" y="139"/>
                  </a:cubicBezTo>
                  <a:cubicBezTo>
                    <a:pt x="155" y="139"/>
                    <a:pt x="155" y="139"/>
                    <a:pt x="156" y="139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4" y="142"/>
                    <a:pt x="151" y="144"/>
                    <a:pt x="149" y="146"/>
                  </a:cubicBezTo>
                  <a:cubicBezTo>
                    <a:pt x="149" y="146"/>
                    <a:pt x="149" y="146"/>
                    <a:pt x="149" y="146"/>
                  </a:cubicBezTo>
                  <a:cubicBezTo>
                    <a:pt x="148" y="146"/>
                    <a:pt x="147" y="147"/>
                    <a:pt x="146" y="147"/>
                  </a:cubicBezTo>
                  <a:close/>
                  <a:moveTo>
                    <a:pt x="173" y="99"/>
                  </a:moveTo>
                  <a:cubicBezTo>
                    <a:pt x="172" y="99"/>
                    <a:pt x="172" y="99"/>
                    <a:pt x="172" y="99"/>
                  </a:cubicBezTo>
                  <a:cubicBezTo>
                    <a:pt x="172" y="99"/>
                    <a:pt x="172" y="99"/>
                    <a:pt x="171" y="99"/>
                  </a:cubicBezTo>
                  <a:cubicBezTo>
                    <a:pt x="170" y="100"/>
                    <a:pt x="168" y="101"/>
                    <a:pt x="167" y="101"/>
                  </a:cubicBezTo>
                  <a:cubicBezTo>
                    <a:pt x="168" y="100"/>
                    <a:pt x="170" y="98"/>
                    <a:pt x="172" y="97"/>
                  </a:cubicBezTo>
                  <a:cubicBezTo>
                    <a:pt x="172" y="97"/>
                    <a:pt x="172" y="97"/>
                    <a:pt x="172" y="97"/>
                  </a:cubicBezTo>
                  <a:cubicBezTo>
                    <a:pt x="172" y="98"/>
                    <a:pt x="172" y="98"/>
                    <a:pt x="173" y="99"/>
                  </a:cubicBezTo>
                  <a:close/>
                  <a:moveTo>
                    <a:pt x="168" y="111"/>
                  </a:moveTo>
                  <a:cubicBezTo>
                    <a:pt x="170" y="109"/>
                    <a:pt x="172" y="108"/>
                    <a:pt x="174" y="107"/>
                  </a:cubicBezTo>
                  <a:cubicBezTo>
                    <a:pt x="174" y="107"/>
                    <a:pt x="175" y="108"/>
                    <a:pt x="175" y="107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176" y="107"/>
                    <a:pt x="176" y="107"/>
                    <a:pt x="175" y="108"/>
                  </a:cubicBezTo>
                  <a:cubicBezTo>
                    <a:pt x="171" y="110"/>
                    <a:pt x="167" y="113"/>
                    <a:pt x="163" y="115"/>
                  </a:cubicBezTo>
                  <a:cubicBezTo>
                    <a:pt x="164" y="114"/>
                    <a:pt x="164" y="113"/>
                    <a:pt x="165" y="113"/>
                  </a:cubicBezTo>
                  <a:cubicBezTo>
                    <a:pt x="166" y="112"/>
                    <a:pt x="167" y="111"/>
                    <a:pt x="168" y="111"/>
                  </a:cubicBezTo>
                  <a:close/>
                  <a:moveTo>
                    <a:pt x="165" y="124"/>
                  </a:moveTo>
                  <a:cubicBezTo>
                    <a:pt x="166" y="123"/>
                    <a:pt x="167" y="122"/>
                    <a:pt x="168" y="121"/>
                  </a:cubicBezTo>
                  <a:cubicBezTo>
                    <a:pt x="168" y="122"/>
                    <a:pt x="168" y="122"/>
                    <a:pt x="167" y="122"/>
                  </a:cubicBezTo>
                  <a:cubicBezTo>
                    <a:pt x="166" y="123"/>
                    <a:pt x="165" y="124"/>
                    <a:pt x="164" y="125"/>
                  </a:cubicBezTo>
                  <a:cubicBezTo>
                    <a:pt x="164" y="124"/>
                    <a:pt x="164" y="124"/>
                    <a:pt x="165" y="124"/>
                  </a:cubicBezTo>
                  <a:close/>
                  <a:moveTo>
                    <a:pt x="156" y="126"/>
                  </a:moveTo>
                  <a:cubicBezTo>
                    <a:pt x="157" y="125"/>
                    <a:pt x="158" y="125"/>
                    <a:pt x="159" y="124"/>
                  </a:cubicBezTo>
                  <a:cubicBezTo>
                    <a:pt x="160" y="123"/>
                    <a:pt x="161" y="123"/>
                    <a:pt x="161" y="122"/>
                  </a:cubicBezTo>
                  <a:cubicBezTo>
                    <a:pt x="162" y="122"/>
                    <a:pt x="163" y="122"/>
                    <a:pt x="164" y="121"/>
                  </a:cubicBezTo>
                  <a:cubicBezTo>
                    <a:pt x="161" y="123"/>
                    <a:pt x="159" y="125"/>
                    <a:pt x="156" y="126"/>
                  </a:cubicBezTo>
                  <a:close/>
                  <a:moveTo>
                    <a:pt x="165" y="127"/>
                  </a:moveTo>
                  <a:cubicBezTo>
                    <a:pt x="166" y="127"/>
                    <a:pt x="166" y="127"/>
                    <a:pt x="166" y="127"/>
                  </a:cubicBezTo>
                  <a:cubicBezTo>
                    <a:pt x="167" y="126"/>
                    <a:pt x="167" y="126"/>
                    <a:pt x="166" y="125"/>
                  </a:cubicBezTo>
                  <a:cubicBezTo>
                    <a:pt x="167" y="125"/>
                    <a:pt x="167" y="125"/>
                    <a:pt x="168" y="124"/>
                  </a:cubicBezTo>
                  <a:cubicBezTo>
                    <a:pt x="169" y="123"/>
                    <a:pt x="170" y="122"/>
                    <a:pt x="172" y="121"/>
                  </a:cubicBezTo>
                  <a:cubicBezTo>
                    <a:pt x="173" y="122"/>
                    <a:pt x="175" y="123"/>
                    <a:pt x="176" y="124"/>
                  </a:cubicBezTo>
                  <a:cubicBezTo>
                    <a:pt x="170" y="127"/>
                    <a:pt x="163" y="131"/>
                    <a:pt x="157" y="135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60" y="133"/>
                    <a:pt x="162" y="130"/>
                    <a:pt x="165" y="127"/>
                  </a:cubicBezTo>
                  <a:close/>
                  <a:moveTo>
                    <a:pt x="158" y="115"/>
                  </a:moveTo>
                  <a:cubicBezTo>
                    <a:pt x="157" y="115"/>
                    <a:pt x="156" y="116"/>
                    <a:pt x="155" y="116"/>
                  </a:cubicBezTo>
                  <a:cubicBezTo>
                    <a:pt x="157" y="115"/>
                    <a:pt x="158" y="114"/>
                    <a:pt x="159" y="112"/>
                  </a:cubicBezTo>
                  <a:cubicBezTo>
                    <a:pt x="161" y="111"/>
                    <a:pt x="162" y="110"/>
                    <a:pt x="164" y="109"/>
                  </a:cubicBezTo>
                  <a:cubicBezTo>
                    <a:pt x="162" y="111"/>
                    <a:pt x="160" y="113"/>
                    <a:pt x="158" y="115"/>
                  </a:cubicBezTo>
                  <a:close/>
                  <a:moveTo>
                    <a:pt x="159" y="127"/>
                  </a:moveTo>
                  <a:cubicBezTo>
                    <a:pt x="159" y="127"/>
                    <a:pt x="158" y="128"/>
                    <a:pt x="158" y="128"/>
                  </a:cubicBezTo>
                  <a:cubicBezTo>
                    <a:pt x="156" y="129"/>
                    <a:pt x="154" y="130"/>
                    <a:pt x="152" y="132"/>
                  </a:cubicBezTo>
                  <a:cubicBezTo>
                    <a:pt x="154" y="130"/>
                    <a:pt x="156" y="129"/>
                    <a:pt x="159" y="127"/>
                  </a:cubicBezTo>
                  <a:close/>
                  <a:moveTo>
                    <a:pt x="151" y="117"/>
                  </a:moveTo>
                  <a:cubicBezTo>
                    <a:pt x="151" y="117"/>
                    <a:pt x="150" y="117"/>
                    <a:pt x="149" y="117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0" y="116"/>
                    <a:pt x="151" y="115"/>
                    <a:pt x="152" y="115"/>
                  </a:cubicBezTo>
                  <a:cubicBezTo>
                    <a:pt x="152" y="114"/>
                    <a:pt x="153" y="114"/>
                    <a:pt x="154" y="113"/>
                  </a:cubicBezTo>
                  <a:cubicBezTo>
                    <a:pt x="153" y="114"/>
                    <a:pt x="152" y="116"/>
                    <a:pt x="151" y="117"/>
                  </a:cubicBezTo>
                  <a:close/>
                  <a:moveTo>
                    <a:pt x="157" y="147"/>
                  </a:moveTo>
                  <a:cubicBezTo>
                    <a:pt x="158" y="147"/>
                    <a:pt x="159" y="146"/>
                    <a:pt x="161" y="146"/>
                  </a:cubicBezTo>
                  <a:cubicBezTo>
                    <a:pt x="159" y="147"/>
                    <a:pt x="157" y="147"/>
                    <a:pt x="156" y="148"/>
                  </a:cubicBezTo>
                  <a:cubicBezTo>
                    <a:pt x="156" y="148"/>
                    <a:pt x="157" y="147"/>
                    <a:pt x="157" y="147"/>
                  </a:cubicBezTo>
                  <a:close/>
                  <a:moveTo>
                    <a:pt x="159" y="137"/>
                  </a:moveTo>
                  <a:cubicBezTo>
                    <a:pt x="159" y="138"/>
                    <a:pt x="159" y="138"/>
                    <a:pt x="158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37"/>
                    <a:pt x="158" y="137"/>
                    <a:pt x="158" y="137"/>
                  </a:cubicBezTo>
                  <a:cubicBezTo>
                    <a:pt x="159" y="137"/>
                    <a:pt x="160" y="137"/>
                    <a:pt x="161" y="137"/>
                  </a:cubicBezTo>
                  <a:cubicBezTo>
                    <a:pt x="161" y="137"/>
                    <a:pt x="161" y="138"/>
                    <a:pt x="161" y="138"/>
                  </a:cubicBezTo>
                  <a:cubicBezTo>
                    <a:pt x="160" y="137"/>
                    <a:pt x="160" y="137"/>
                    <a:pt x="159" y="137"/>
                  </a:cubicBezTo>
                  <a:close/>
                  <a:moveTo>
                    <a:pt x="160" y="136"/>
                  </a:moveTo>
                  <a:cubicBezTo>
                    <a:pt x="162" y="135"/>
                    <a:pt x="163" y="135"/>
                    <a:pt x="165" y="134"/>
                  </a:cubicBezTo>
                  <a:cubicBezTo>
                    <a:pt x="164" y="135"/>
                    <a:pt x="163" y="135"/>
                    <a:pt x="163" y="136"/>
                  </a:cubicBezTo>
                  <a:cubicBezTo>
                    <a:pt x="162" y="136"/>
                    <a:pt x="161" y="136"/>
                    <a:pt x="160" y="136"/>
                  </a:cubicBezTo>
                  <a:close/>
                  <a:moveTo>
                    <a:pt x="167" y="141"/>
                  </a:moveTo>
                  <a:cubicBezTo>
                    <a:pt x="166" y="141"/>
                    <a:pt x="166" y="141"/>
                    <a:pt x="166" y="142"/>
                  </a:cubicBezTo>
                  <a:cubicBezTo>
                    <a:pt x="165" y="142"/>
                    <a:pt x="164" y="142"/>
                    <a:pt x="163" y="143"/>
                  </a:cubicBezTo>
                  <a:cubicBezTo>
                    <a:pt x="164" y="142"/>
                    <a:pt x="166" y="141"/>
                    <a:pt x="167" y="141"/>
                  </a:cubicBezTo>
                  <a:close/>
                  <a:moveTo>
                    <a:pt x="165" y="146"/>
                  </a:moveTo>
                  <a:cubicBezTo>
                    <a:pt x="167" y="144"/>
                    <a:pt x="169" y="143"/>
                    <a:pt x="171" y="142"/>
                  </a:cubicBezTo>
                  <a:cubicBezTo>
                    <a:pt x="172" y="141"/>
                    <a:pt x="171" y="140"/>
                    <a:pt x="170" y="140"/>
                  </a:cubicBezTo>
                  <a:cubicBezTo>
                    <a:pt x="171" y="139"/>
                    <a:pt x="172" y="138"/>
                    <a:pt x="173" y="137"/>
                  </a:cubicBezTo>
                  <a:cubicBezTo>
                    <a:pt x="174" y="137"/>
                    <a:pt x="175" y="137"/>
                    <a:pt x="176" y="136"/>
                  </a:cubicBezTo>
                  <a:cubicBezTo>
                    <a:pt x="174" y="138"/>
                    <a:pt x="173" y="140"/>
                    <a:pt x="171" y="142"/>
                  </a:cubicBezTo>
                  <a:cubicBezTo>
                    <a:pt x="169" y="143"/>
                    <a:pt x="166" y="145"/>
                    <a:pt x="164" y="147"/>
                  </a:cubicBezTo>
                  <a:cubicBezTo>
                    <a:pt x="164" y="146"/>
                    <a:pt x="165" y="146"/>
                    <a:pt x="165" y="146"/>
                  </a:cubicBezTo>
                  <a:close/>
                  <a:moveTo>
                    <a:pt x="178" y="115"/>
                  </a:moveTo>
                  <a:cubicBezTo>
                    <a:pt x="180" y="113"/>
                    <a:pt x="182" y="112"/>
                    <a:pt x="184" y="110"/>
                  </a:cubicBezTo>
                  <a:cubicBezTo>
                    <a:pt x="185" y="110"/>
                    <a:pt x="185" y="110"/>
                    <a:pt x="186" y="110"/>
                  </a:cubicBezTo>
                  <a:cubicBezTo>
                    <a:pt x="183" y="112"/>
                    <a:pt x="180" y="113"/>
                    <a:pt x="178" y="115"/>
                  </a:cubicBezTo>
                  <a:close/>
                  <a:moveTo>
                    <a:pt x="180" y="108"/>
                  </a:moveTo>
                  <a:cubicBezTo>
                    <a:pt x="181" y="107"/>
                    <a:pt x="181" y="107"/>
                    <a:pt x="182" y="106"/>
                  </a:cubicBezTo>
                  <a:cubicBezTo>
                    <a:pt x="183" y="106"/>
                    <a:pt x="184" y="105"/>
                    <a:pt x="186" y="104"/>
                  </a:cubicBezTo>
                  <a:cubicBezTo>
                    <a:pt x="184" y="106"/>
                    <a:pt x="182" y="107"/>
                    <a:pt x="180" y="108"/>
                  </a:cubicBezTo>
                  <a:close/>
                  <a:moveTo>
                    <a:pt x="184" y="97"/>
                  </a:moveTo>
                  <a:cubicBezTo>
                    <a:pt x="183" y="98"/>
                    <a:pt x="181" y="100"/>
                    <a:pt x="180" y="101"/>
                  </a:cubicBezTo>
                  <a:cubicBezTo>
                    <a:pt x="176" y="103"/>
                    <a:pt x="173" y="105"/>
                    <a:pt x="169" y="107"/>
                  </a:cubicBezTo>
                  <a:cubicBezTo>
                    <a:pt x="172" y="105"/>
                    <a:pt x="174" y="103"/>
                    <a:pt x="176" y="100"/>
                  </a:cubicBezTo>
                  <a:cubicBezTo>
                    <a:pt x="177" y="99"/>
                    <a:pt x="178" y="98"/>
                    <a:pt x="180" y="98"/>
                  </a:cubicBezTo>
                  <a:cubicBezTo>
                    <a:pt x="181" y="97"/>
                    <a:pt x="183" y="97"/>
                    <a:pt x="185" y="96"/>
                  </a:cubicBezTo>
                  <a:cubicBezTo>
                    <a:pt x="185" y="96"/>
                    <a:pt x="184" y="97"/>
                    <a:pt x="184" y="97"/>
                  </a:cubicBezTo>
                  <a:close/>
                  <a:moveTo>
                    <a:pt x="181" y="91"/>
                  </a:moveTo>
                  <a:cubicBezTo>
                    <a:pt x="179" y="92"/>
                    <a:pt x="177" y="93"/>
                    <a:pt x="175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78" y="92"/>
                    <a:pt x="180" y="90"/>
                    <a:pt x="183" y="89"/>
                  </a:cubicBezTo>
                  <a:cubicBezTo>
                    <a:pt x="182" y="89"/>
                    <a:pt x="182" y="90"/>
                    <a:pt x="181" y="91"/>
                  </a:cubicBezTo>
                  <a:close/>
                  <a:moveTo>
                    <a:pt x="172" y="93"/>
                  </a:moveTo>
                  <a:cubicBezTo>
                    <a:pt x="172" y="92"/>
                    <a:pt x="173" y="91"/>
                    <a:pt x="173" y="91"/>
                  </a:cubicBezTo>
                  <a:cubicBezTo>
                    <a:pt x="174" y="90"/>
                    <a:pt x="175" y="90"/>
                    <a:pt x="176" y="90"/>
                  </a:cubicBezTo>
                  <a:cubicBezTo>
                    <a:pt x="174" y="91"/>
                    <a:pt x="173" y="92"/>
                    <a:pt x="172" y="93"/>
                  </a:cubicBezTo>
                  <a:close/>
                  <a:moveTo>
                    <a:pt x="172" y="89"/>
                  </a:moveTo>
                  <a:cubicBezTo>
                    <a:pt x="172" y="89"/>
                    <a:pt x="172" y="89"/>
                    <a:pt x="172" y="89"/>
                  </a:cubicBezTo>
                  <a:cubicBezTo>
                    <a:pt x="170" y="93"/>
                    <a:pt x="167" y="96"/>
                    <a:pt x="165" y="99"/>
                  </a:cubicBezTo>
                  <a:cubicBezTo>
                    <a:pt x="163" y="101"/>
                    <a:pt x="161" y="103"/>
                    <a:pt x="159" y="105"/>
                  </a:cubicBezTo>
                  <a:cubicBezTo>
                    <a:pt x="156" y="106"/>
                    <a:pt x="154" y="107"/>
                    <a:pt x="152" y="108"/>
                  </a:cubicBezTo>
                  <a:cubicBezTo>
                    <a:pt x="159" y="101"/>
                    <a:pt x="166" y="94"/>
                    <a:pt x="173" y="88"/>
                  </a:cubicBezTo>
                  <a:cubicBezTo>
                    <a:pt x="173" y="88"/>
                    <a:pt x="173" y="89"/>
                    <a:pt x="172" y="89"/>
                  </a:cubicBezTo>
                  <a:close/>
                  <a:moveTo>
                    <a:pt x="152" y="111"/>
                  </a:moveTo>
                  <a:cubicBezTo>
                    <a:pt x="153" y="111"/>
                    <a:pt x="153" y="110"/>
                    <a:pt x="153" y="110"/>
                  </a:cubicBezTo>
                  <a:cubicBezTo>
                    <a:pt x="153" y="109"/>
                    <a:pt x="154" y="109"/>
                    <a:pt x="155" y="109"/>
                  </a:cubicBezTo>
                  <a:cubicBezTo>
                    <a:pt x="154" y="109"/>
                    <a:pt x="154" y="110"/>
                    <a:pt x="154" y="110"/>
                  </a:cubicBezTo>
                  <a:cubicBezTo>
                    <a:pt x="152" y="112"/>
                    <a:pt x="150" y="114"/>
                    <a:pt x="148" y="115"/>
                  </a:cubicBezTo>
                  <a:cubicBezTo>
                    <a:pt x="147" y="116"/>
                    <a:pt x="145" y="117"/>
                    <a:pt x="144" y="118"/>
                  </a:cubicBezTo>
                  <a:cubicBezTo>
                    <a:pt x="144" y="118"/>
                    <a:pt x="144" y="118"/>
                    <a:pt x="144" y="118"/>
                  </a:cubicBezTo>
                  <a:cubicBezTo>
                    <a:pt x="147" y="116"/>
                    <a:pt x="150" y="113"/>
                    <a:pt x="152" y="111"/>
                  </a:cubicBezTo>
                  <a:close/>
                  <a:moveTo>
                    <a:pt x="148" y="119"/>
                  </a:moveTo>
                  <a:cubicBezTo>
                    <a:pt x="148" y="119"/>
                    <a:pt x="149" y="119"/>
                    <a:pt x="149" y="118"/>
                  </a:cubicBezTo>
                  <a:cubicBezTo>
                    <a:pt x="148" y="120"/>
                    <a:pt x="146" y="122"/>
                    <a:pt x="145" y="123"/>
                  </a:cubicBezTo>
                  <a:cubicBezTo>
                    <a:pt x="144" y="124"/>
                    <a:pt x="143" y="124"/>
                    <a:pt x="142" y="125"/>
                  </a:cubicBezTo>
                  <a:cubicBezTo>
                    <a:pt x="144" y="123"/>
                    <a:pt x="146" y="121"/>
                    <a:pt x="148" y="119"/>
                  </a:cubicBezTo>
                  <a:close/>
                  <a:moveTo>
                    <a:pt x="138" y="119"/>
                  </a:moveTo>
                  <a:cubicBezTo>
                    <a:pt x="136" y="120"/>
                    <a:pt x="133" y="121"/>
                    <a:pt x="130" y="122"/>
                  </a:cubicBezTo>
                  <a:cubicBezTo>
                    <a:pt x="131" y="121"/>
                    <a:pt x="132" y="121"/>
                    <a:pt x="132" y="120"/>
                  </a:cubicBezTo>
                  <a:cubicBezTo>
                    <a:pt x="134" y="119"/>
                    <a:pt x="135" y="118"/>
                    <a:pt x="136" y="118"/>
                  </a:cubicBezTo>
                  <a:cubicBezTo>
                    <a:pt x="139" y="116"/>
                    <a:pt x="141" y="115"/>
                    <a:pt x="144" y="114"/>
                  </a:cubicBezTo>
                  <a:cubicBezTo>
                    <a:pt x="142" y="116"/>
                    <a:pt x="140" y="118"/>
                    <a:pt x="138" y="119"/>
                  </a:cubicBezTo>
                  <a:close/>
                  <a:moveTo>
                    <a:pt x="126" y="116"/>
                  </a:moveTo>
                  <a:cubicBezTo>
                    <a:pt x="130" y="112"/>
                    <a:pt x="133" y="109"/>
                    <a:pt x="136" y="106"/>
                  </a:cubicBezTo>
                  <a:cubicBezTo>
                    <a:pt x="139" y="104"/>
                    <a:pt x="142" y="102"/>
                    <a:pt x="145" y="101"/>
                  </a:cubicBezTo>
                  <a:cubicBezTo>
                    <a:pt x="141" y="104"/>
                    <a:pt x="138" y="107"/>
                    <a:pt x="134" y="110"/>
                  </a:cubicBezTo>
                  <a:cubicBezTo>
                    <a:pt x="132" y="112"/>
                    <a:pt x="129" y="114"/>
                    <a:pt x="126" y="116"/>
                  </a:cubicBezTo>
                  <a:close/>
                  <a:moveTo>
                    <a:pt x="131" y="116"/>
                  </a:moveTo>
                  <a:cubicBezTo>
                    <a:pt x="129" y="117"/>
                    <a:pt x="128" y="118"/>
                    <a:pt x="127" y="120"/>
                  </a:cubicBezTo>
                  <a:cubicBezTo>
                    <a:pt x="127" y="120"/>
                    <a:pt x="127" y="120"/>
                    <a:pt x="126" y="120"/>
                  </a:cubicBezTo>
                  <a:cubicBezTo>
                    <a:pt x="125" y="121"/>
                    <a:pt x="124" y="122"/>
                    <a:pt x="122" y="123"/>
                  </a:cubicBezTo>
                  <a:cubicBezTo>
                    <a:pt x="125" y="121"/>
                    <a:pt x="128" y="118"/>
                    <a:pt x="131" y="116"/>
                  </a:cubicBezTo>
                  <a:close/>
                  <a:moveTo>
                    <a:pt x="124" y="126"/>
                  </a:moveTo>
                  <a:cubicBezTo>
                    <a:pt x="124" y="126"/>
                    <a:pt x="124" y="126"/>
                    <a:pt x="124" y="126"/>
                  </a:cubicBezTo>
                  <a:cubicBezTo>
                    <a:pt x="122" y="129"/>
                    <a:pt x="120" y="132"/>
                    <a:pt x="117" y="135"/>
                  </a:cubicBezTo>
                  <a:cubicBezTo>
                    <a:pt x="119" y="132"/>
                    <a:pt x="122" y="129"/>
                    <a:pt x="124" y="126"/>
                  </a:cubicBezTo>
                  <a:close/>
                  <a:moveTo>
                    <a:pt x="113" y="117"/>
                  </a:moveTo>
                  <a:cubicBezTo>
                    <a:pt x="113" y="117"/>
                    <a:pt x="112" y="117"/>
                    <a:pt x="112" y="117"/>
                  </a:cubicBezTo>
                  <a:cubicBezTo>
                    <a:pt x="112" y="118"/>
                    <a:pt x="111" y="119"/>
                    <a:pt x="110" y="120"/>
                  </a:cubicBezTo>
                  <a:cubicBezTo>
                    <a:pt x="110" y="120"/>
                    <a:pt x="109" y="120"/>
                    <a:pt x="109" y="120"/>
                  </a:cubicBezTo>
                  <a:cubicBezTo>
                    <a:pt x="110" y="119"/>
                    <a:pt x="111" y="118"/>
                    <a:pt x="113" y="117"/>
                  </a:cubicBezTo>
                  <a:close/>
                  <a:moveTo>
                    <a:pt x="107" y="119"/>
                  </a:moveTo>
                  <a:cubicBezTo>
                    <a:pt x="107" y="119"/>
                    <a:pt x="106" y="119"/>
                    <a:pt x="106" y="119"/>
                  </a:cubicBezTo>
                  <a:cubicBezTo>
                    <a:pt x="107" y="118"/>
                    <a:pt x="107" y="117"/>
                    <a:pt x="108" y="117"/>
                  </a:cubicBezTo>
                  <a:cubicBezTo>
                    <a:pt x="109" y="116"/>
                    <a:pt x="110" y="115"/>
                    <a:pt x="111" y="115"/>
                  </a:cubicBezTo>
                  <a:cubicBezTo>
                    <a:pt x="110" y="116"/>
                    <a:pt x="108" y="118"/>
                    <a:pt x="107" y="119"/>
                  </a:cubicBezTo>
                  <a:close/>
                  <a:moveTo>
                    <a:pt x="112" y="125"/>
                  </a:moveTo>
                  <a:cubicBezTo>
                    <a:pt x="113" y="125"/>
                    <a:pt x="114" y="124"/>
                    <a:pt x="115" y="123"/>
                  </a:cubicBezTo>
                  <a:cubicBezTo>
                    <a:pt x="115" y="123"/>
                    <a:pt x="115" y="123"/>
                    <a:pt x="115" y="123"/>
                  </a:cubicBezTo>
                  <a:cubicBezTo>
                    <a:pt x="114" y="124"/>
                    <a:pt x="114" y="125"/>
                    <a:pt x="113" y="126"/>
                  </a:cubicBezTo>
                  <a:cubicBezTo>
                    <a:pt x="111" y="127"/>
                    <a:pt x="110" y="128"/>
                    <a:pt x="109" y="129"/>
                  </a:cubicBezTo>
                  <a:cubicBezTo>
                    <a:pt x="110" y="128"/>
                    <a:pt x="111" y="127"/>
                    <a:pt x="112" y="125"/>
                  </a:cubicBezTo>
                  <a:close/>
                  <a:moveTo>
                    <a:pt x="104" y="117"/>
                  </a:moveTo>
                  <a:cubicBezTo>
                    <a:pt x="103" y="117"/>
                    <a:pt x="102" y="117"/>
                    <a:pt x="102" y="118"/>
                  </a:cubicBezTo>
                  <a:cubicBezTo>
                    <a:pt x="101" y="118"/>
                    <a:pt x="101" y="118"/>
                    <a:pt x="101" y="118"/>
                  </a:cubicBezTo>
                  <a:cubicBezTo>
                    <a:pt x="105" y="114"/>
                    <a:pt x="109" y="110"/>
                    <a:pt x="113" y="106"/>
                  </a:cubicBezTo>
                  <a:cubicBezTo>
                    <a:pt x="113" y="106"/>
                    <a:pt x="114" y="106"/>
                    <a:pt x="114" y="105"/>
                  </a:cubicBezTo>
                  <a:cubicBezTo>
                    <a:pt x="111" y="109"/>
                    <a:pt x="107" y="113"/>
                    <a:pt x="104" y="117"/>
                  </a:cubicBezTo>
                  <a:close/>
                  <a:moveTo>
                    <a:pt x="99" y="129"/>
                  </a:moveTo>
                  <a:cubicBezTo>
                    <a:pt x="99" y="128"/>
                    <a:pt x="100" y="128"/>
                    <a:pt x="100" y="127"/>
                  </a:cubicBezTo>
                  <a:cubicBezTo>
                    <a:pt x="100" y="129"/>
                    <a:pt x="99" y="130"/>
                    <a:pt x="98" y="131"/>
                  </a:cubicBezTo>
                  <a:cubicBezTo>
                    <a:pt x="97" y="132"/>
                    <a:pt x="96" y="133"/>
                    <a:pt x="95" y="135"/>
                  </a:cubicBezTo>
                  <a:cubicBezTo>
                    <a:pt x="94" y="135"/>
                    <a:pt x="94" y="134"/>
                    <a:pt x="93" y="134"/>
                  </a:cubicBezTo>
                  <a:cubicBezTo>
                    <a:pt x="95" y="132"/>
                    <a:pt x="97" y="130"/>
                    <a:pt x="99" y="129"/>
                  </a:cubicBezTo>
                  <a:close/>
                  <a:moveTo>
                    <a:pt x="103" y="132"/>
                  </a:moveTo>
                  <a:cubicBezTo>
                    <a:pt x="103" y="132"/>
                    <a:pt x="104" y="131"/>
                    <a:pt x="104" y="131"/>
                  </a:cubicBezTo>
                  <a:cubicBezTo>
                    <a:pt x="103" y="132"/>
                    <a:pt x="102" y="133"/>
                    <a:pt x="101" y="135"/>
                  </a:cubicBezTo>
                  <a:cubicBezTo>
                    <a:pt x="100" y="135"/>
                    <a:pt x="100" y="135"/>
                    <a:pt x="100" y="135"/>
                  </a:cubicBezTo>
                  <a:cubicBezTo>
                    <a:pt x="101" y="134"/>
                    <a:pt x="102" y="133"/>
                    <a:pt x="103" y="132"/>
                  </a:cubicBezTo>
                  <a:close/>
                  <a:moveTo>
                    <a:pt x="103" y="126"/>
                  </a:moveTo>
                  <a:cubicBezTo>
                    <a:pt x="104" y="125"/>
                    <a:pt x="105" y="124"/>
                    <a:pt x="106" y="123"/>
                  </a:cubicBezTo>
                  <a:cubicBezTo>
                    <a:pt x="106" y="122"/>
                    <a:pt x="107" y="121"/>
                    <a:pt x="108" y="121"/>
                  </a:cubicBezTo>
                  <a:cubicBezTo>
                    <a:pt x="108" y="121"/>
                    <a:pt x="109" y="121"/>
                    <a:pt x="109" y="121"/>
                  </a:cubicBezTo>
                  <a:cubicBezTo>
                    <a:pt x="107" y="123"/>
                    <a:pt x="105" y="124"/>
                    <a:pt x="103" y="126"/>
                  </a:cubicBezTo>
                  <a:close/>
                  <a:moveTo>
                    <a:pt x="110" y="141"/>
                  </a:moveTo>
                  <a:cubicBezTo>
                    <a:pt x="107" y="143"/>
                    <a:pt x="104" y="145"/>
                    <a:pt x="102" y="146"/>
                  </a:cubicBezTo>
                  <a:cubicBezTo>
                    <a:pt x="104" y="144"/>
                    <a:pt x="106" y="143"/>
                    <a:pt x="108" y="141"/>
                  </a:cubicBezTo>
                  <a:cubicBezTo>
                    <a:pt x="108" y="141"/>
                    <a:pt x="109" y="141"/>
                    <a:pt x="110" y="141"/>
                  </a:cubicBezTo>
                  <a:close/>
                  <a:moveTo>
                    <a:pt x="109" y="139"/>
                  </a:moveTo>
                  <a:cubicBezTo>
                    <a:pt x="112" y="137"/>
                    <a:pt x="114" y="134"/>
                    <a:pt x="117" y="132"/>
                  </a:cubicBezTo>
                  <a:cubicBezTo>
                    <a:pt x="117" y="132"/>
                    <a:pt x="117" y="131"/>
                    <a:pt x="118" y="131"/>
                  </a:cubicBezTo>
                  <a:cubicBezTo>
                    <a:pt x="115" y="134"/>
                    <a:pt x="113" y="137"/>
                    <a:pt x="111" y="140"/>
                  </a:cubicBezTo>
                  <a:cubicBezTo>
                    <a:pt x="111" y="140"/>
                    <a:pt x="111" y="140"/>
                    <a:pt x="111" y="140"/>
                  </a:cubicBezTo>
                  <a:cubicBezTo>
                    <a:pt x="111" y="140"/>
                    <a:pt x="110" y="139"/>
                    <a:pt x="109" y="139"/>
                  </a:cubicBezTo>
                  <a:close/>
                  <a:moveTo>
                    <a:pt x="116" y="122"/>
                  </a:moveTo>
                  <a:cubicBezTo>
                    <a:pt x="117" y="121"/>
                    <a:pt x="119" y="120"/>
                    <a:pt x="120" y="119"/>
                  </a:cubicBezTo>
                  <a:cubicBezTo>
                    <a:pt x="119" y="120"/>
                    <a:pt x="118" y="121"/>
                    <a:pt x="116" y="122"/>
                  </a:cubicBezTo>
                  <a:close/>
                  <a:moveTo>
                    <a:pt x="116" y="145"/>
                  </a:moveTo>
                  <a:cubicBezTo>
                    <a:pt x="116" y="144"/>
                    <a:pt x="117" y="144"/>
                    <a:pt x="118" y="143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7" y="145"/>
                  </a:cubicBezTo>
                  <a:cubicBezTo>
                    <a:pt x="116" y="145"/>
                    <a:pt x="115" y="146"/>
                    <a:pt x="114" y="146"/>
                  </a:cubicBezTo>
                  <a:cubicBezTo>
                    <a:pt x="115" y="146"/>
                    <a:pt x="115" y="145"/>
                    <a:pt x="116" y="145"/>
                  </a:cubicBezTo>
                  <a:close/>
                  <a:moveTo>
                    <a:pt x="122" y="144"/>
                  </a:moveTo>
                  <a:cubicBezTo>
                    <a:pt x="122" y="145"/>
                    <a:pt x="122" y="145"/>
                    <a:pt x="122" y="145"/>
                  </a:cubicBezTo>
                  <a:cubicBezTo>
                    <a:pt x="121" y="146"/>
                    <a:pt x="120" y="147"/>
                    <a:pt x="119" y="148"/>
                  </a:cubicBezTo>
                  <a:cubicBezTo>
                    <a:pt x="119" y="148"/>
                    <a:pt x="119" y="148"/>
                    <a:pt x="118" y="148"/>
                  </a:cubicBezTo>
                  <a:cubicBezTo>
                    <a:pt x="119" y="147"/>
                    <a:pt x="120" y="146"/>
                    <a:pt x="122" y="144"/>
                  </a:cubicBezTo>
                  <a:close/>
                  <a:moveTo>
                    <a:pt x="120" y="140"/>
                  </a:moveTo>
                  <a:cubicBezTo>
                    <a:pt x="120" y="139"/>
                    <a:pt x="121" y="139"/>
                    <a:pt x="122" y="138"/>
                  </a:cubicBezTo>
                  <a:cubicBezTo>
                    <a:pt x="125" y="137"/>
                    <a:pt x="128" y="135"/>
                    <a:pt x="131" y="133"/>
                  </a:cubicBezTo>
                  <a:cubicBezTo>
                    <a:pt x="130" y="134"/>
                    <a:pt x="128" y="135"/>
                    <a:pt x="127" y="136"/>
                  </a:cubicBezTo>
                  <a:cubicBezTo>
                    <a:pt x="125" y="137"/>
                    <a:pt x="122" y="139"/>
                    <a:pt x="120" y="140"/>
                  </a:cubicBezTo>
                  <a:close/>
                  <a:moveTo>
                    <a:pt x="129" y="143"/>
                  </a:moveTo>
                  <a:cubicBezTo>
                    <a:pt x="129" y="143"/>
                    <a:pt x="128" y="143"/>
                    <a:pt x="128" y="143"/>
                  </a:cubicBezTo>
                  <a:cubicBezTo>
                    <a:pt x="128" y="144"/>
                    <a:pt x="127" y="144"/>
                    <a:pt x="127" y="144"/>
                  </a:cubicBezTo>
                  <a:cubicBezTo>
                    <a:pt x="127" y="144"/>
                    <a:pt x="127" y="144"/>
                    <a:pt x="127" y="144"/>
                  </a:cubicBezTo>
                  <a:cubicBezTo>
                    <a:pt x="127" y="143"/>
                    <a:pt x="128" y="143"/>
                    <a:pt x="128" y="142"/>
                  </a:cubicBezTo>
                  <a:cubicBezTo>
                    <a:pt x="129" y="141"/>
                    <a:pt x="130" y="140"/>
                    <a:pt x="131" y="140"/>
                  </a:cubicBezTo>
                  <a:cubicBezTo>
                    <a:pt x="130" y="140"/>
                    <a:pt x="129" y="141"/>
                    <a:pt x="129" y="142"/>
                  </a:cubicBezTo>
                  <a:cubicBezTo>
                    <a:pt x="129" y="142"/>
                    <a:pt x="129" y="142"/>
                    <a:pt x="129" y="143"/>
                  </a:cubicBezTo>
                  <a:close/>
                  <a:moveTo>
                    <a:pt x="129" y="146"/>
                  </a:moveTo>
                  <a:cubicBezTo>
                    <a:pt x="129" y="146"/>
                    <a:pt x="129" y="146"/>
                    <a:pt x="130" y="146"/>
                  </a:cubicBezTo>
                  <a:cubicBezTo>
                    <a:pt x="129" y="147"/>
                    <a:pt x="129" y="148"/>
                    <a:pt x="128" y="148"/>
                  </a:cubicBezTo>
                  <a:cubicBezTo>
                    <a:pt x="127" y="149"/>
                    <a:pt x="126" y="149"/>
                    <a:pt x="125" y="150"/>
                  </a:cubicBezTo>
                  <a:cubicBezTo>
                    <a:pt x="126" y="149"/>
                    <a:pt x="128" y="148"/>
                    <a:pt x="129" y="146"/>
                  </a:cubicBezTo>
                  <a:close/>
                  <a:moveTo>
                    <a:pt x="134" y="157"/>
                  </a:moveTo>
                  <a:cubicBezTo>
                    <a:pt x="135" y="156"/>
                    <a:pt x="136" y="156"/>
                    <a:pt x="136" y="156"/>
                  </a:cubicBezTo>
                  <a:cubicBezTo>
                    <a:pt x="134" y="157"/>
                    <a:pt x="133" y="159"/>
                    <a:pt x="131" y="160"/>
                  </a:cubicBezTo>
                  <a:cubicBezTo>
                    <a:pt x="132" y="159"/>
                    <a:pt x="133" y="158"/>
                    <a:pt x="134" y="157"/>
                  </a:cubicBezTo>
                  <a:close/>
                  <a:moveTo>
                    <a:pt x="133" y="167"/>
                  </a:moveTo>
                  <a:cubicBezTo>
                    <a:pt x="135" y="165"/>
                    <a:pt x="138" y="163"/>
                    <a:pt x="140" y="162"/>
                  </a:cubicBezTo>
                  <a:cubicBezTo>
                    <a:pt x="139" y="163"/>
                    <a:pt x="138" y="164"/>
                    <a:pt x="137" y="165"/>
                  </a:cubicBezTo>
                  <a:cubicBezTo>
                    <a:pt x="136" y="165"/>
                    <a:pt x="135" y="166"/>
                    <a:pt x="134" y="166"/>
                  </a:cubicBezTo>
                  <a:cubicBezTo>
                    <a:pt x="134" y="167"/>
                    <a:pt x="133" y="167"/>
                    <a:pt x="133" y="167"/>
                  </a:cubicBezTo>
                  <a:cubicBezTo>
                    <a:pt x="133" y="167"/>
                    <a:pt x="133" y="167"/>
                    <a:pt x="133" y="167"/>
                  </a:cubicBezTo>
                  <a:close/>
                  <a:moveTo>
                    <a:pt x="138" y="160"/>
                  </a:moveTo>
                  <a:cubicBezTo>
                    <a:pt x="137" y="160"/>
                    <a:pt x="137" y="161"/>
                    <a:pt x="137" y="161"/>
                  </a:cubicBezTo>
                  <a:cubicBezTo>
                    <a:pt x="137" y="160"/>
                    <a:pt x="137" y="160"/>
                    <a:pt x="137" y="160"/>
                  </a:cubicBezTo>
                  <a:cubicBezTo>
                    <a:pt x="137" y="160"/>
                    <a:pt x="137" y="160"/>
                    <a:pt x="137" y="160"/>
                  </a:cubicBezTo>
                  <a:cubicBezTo>
                    <a:pt x="139" y="159"/>
                    <a:pt x="140" y="158"/>
                    <a:pt x="142" y="157"/>
                  </a:cubicBezTo>
                  <a:cubicBezTo>
                    <a:pt x="142" y="157"/>
                    <a:pt x="142" y="158"/>
                    <a:pt x="142" y="158"/>
                  </a:cubicBezTo>
                  <a:cubicBezTo>
                    <a:pt x="140" y="159"/>
                    <a:pt x="139" y="160"/>
                    <a:pt x="138" y="160"/>
                  </a:cubicBezTo>
                  <a:close/>
                  <a:moveTo>
                    <a:pt x="143" y="160"/>
                  </a:moveTo>
                  <a:cubicBezTo>
                    <a:pt x="145" y="159"/>
                    <a:pt x="148" y="158"/>
                    <a:pt x="150" y="157"/>
                  </a:cubicBezTo>
                  <a:cubicBezTo>
                    <a:pt x="149" y="158"/>
                    <a:pt x="148" y="159"/>
                    <a:pt x="147" y="160"/>
                  </a:cubicBezTo>
                  <a:cubicBezTo>
                    <a:pt x="145" y="161"/>
                    <a:pt x="143" y="162"/>
                    <a:pt x="141" y="163"/>
                  </a:cubicBezTo>
                  <a:cubicBezTo>
                    <a:pt x="142" y="162"/>
                    <a:pt x="142" y="161"/>
                    <a:pt x="143" y="160"/>
                  </a:cubicBezTo>
                  <a:close/>
                  <a:moveTo>
                    <a:pt x="147" y="162"/>
                  </a:moveTo>
                  <a:cubicBezTo>
                    <a:pt x="148" y="161"/>
                    <a:pt x="149" y="161"/>
                    <a:pt x="150" y="160"/>
                  </a:cubicBezTo>
                  <a:cubicBezTo>
                    <a:pt x="150" y="161"/>
                    <a:pt x="149" y="161"/>
                    <a:pt x="149" y="162"/>
                  </a:cubicBezTo>
                  <a:cubicBezTo>
                    <a:pt x="148" y="162"/>
                    <a:pt x="147" y="162"/>
                    <a:pt x="146" y="163"/>
                  </a:cubicBezTo>
                  <a:cubicBezTo>
                    <a:pt x="146" y="162"/>
                    <a:pt x="147" y="162"/>
                    <a:pt x="147" y="162"/>
                  </a:cubicBezTo>
                  <a:close/>
                  <a:moveTo>
                    <a:pt x="150" y="163"/>
                  </a:moveTo>
                  <a:cubicBezTo>
                    <a:pt x="150" y="163"/>
                    <a:pt x="151" y="163"/>
                    <a:pt x="152" y="162"/>
                  </a:cubicBezTo>
                  <a:cubicBezTo>
                    <a:pt x="150" y="164"/>
                    <a:pt x="148" y="166"/>
                    <a:pt x="146" y="168"/>
                  </a:cubicBezTo>
                  <a:cubicBezTo>
                    <a:pt x="147" y="166"/>
                    <a:pt x="148" y="165"/>
                    <a:pt x="150" y="163"/>
                  </a:cubicBezTo>
                  <a:close/>
                  <a:moveTo>
                    <a:pt x="146" y="157"/>
                  </a:moveTo>
                  <a:cubicBezTo>
                    <a:pt x="146" y="157"/>
                    <a:pt x="146" y="157"/>
                    <a:pt x="146" y="157"/>
                  </a:cubicBezTo>
                  <a:cubicBezTo>
                    <a:pt x="147" y="156"/>
                    <a:pt x="149" y="155"/>
                    <a:pt x="150" y="153"/>
                  </a:cubicBezTo>
                  <a:cubicBezTo>
                    <a:pt x="152" y="153"/>
                    <a:pt x="153" y="152"/>
                    <a:pt x="155" y="151"/>
                  </a:cubicBezTo>
                  <a:cubicBezTo>
                    <a:pt x="155" y="151"/>
                    <a:pt x="155" y="151"/>
                    <a:pt x="156" y="151"/>
                  </a:cubicBezTo>
                  <a:cubicBezTo>
                    <a:pt x="156" y="152"/>
                    <a:pt x="155" y="152"/>
                    <a:pt x="155" y="152"/>
                  </a:cubicBezTo>
                  <a:cubicBezTo>
                    <a:pt x="152" y="154"/>
                    <a:pt x="149" y="156"/>
                    <a:pt x="146" y="157"/>
                  </a:cubicBezTo>
                  <a:close/>
                  <a:moveTo>
                    <a:pt x="154" y="158"/>
                  </a:moveTo>
                  <a:cubicBezTo>
                    <a:pt x="155" y="158"/>
                    <a:pt x="156" y="157"/>
                    <a:pt x="157" y="157"/>
                  </a:cubicBezTo>
                  <a:cubicBezTo>
                    <a:pt x="157" y="157"/>
                    <a:pt x="156" y="158"/>
                    <a:pt x="155" y="159"/>
                  </a:cubicBezTo>
                  <a:cubicBezTo>
                    <a:pt x="154" y="159"/>
                    <a:pt x="153" y="160"/>
                    <a:pt x="152" y="160"/>
                  </a:cubicBezTo>
                  <a:cubicBezTo>
                    <a:pt x="153" y="160"/>
                    <a:pt x="153" y="159"/>
                    <a:pt x="154" y="158"/>
                  </a:cubicBezTo>
                  <a:close/>
                  <a:moveTo>
                    <a:pt x="157" y="155"/>
                  </a:moveTo>
                  <a:cubicBezTo>
                    <a:pt x="158" y="154"/>
                    <a:pt x="159" y="153"/>
                    <a:pt x="160" y="151"/>
                  </a:cubicBezTo>
                  <a:cubicBezTo>
                    <a:pt x="162" y="150"/>
                    <a:pt x="164" y="149"/>
                    <a:pt x="166" y="147"/>
                  </a:cubicBezTo>
                  <a:cubicBezTo>
                    <a:pt x="165" y="149"/>
                    <a:pt x="163" y="151"/>
                    <a:pt x="161" y="153"/>
                  </a:cubicBezTo>
                  <a:cubicBezTo>
                    <a:pt x="160" y="153"/>
                    <a:pt x="158" y="154"/>
                    <a:pt x="157" y="155"/>
                  </a:cubicBezTo>
                  <a:close/>
                  <a:moveTo>
                    <a:pt x="162" y="154"/>
                  </a:moveTo>
                  <a:cubicBezTo>
                    <a:pt x="164" y="154"/>
                    <a:pt x="165" y="153"/>
                    <a:pt x="167" y="152"/>
                  </a:cubicBezTo>
                  <a:cubicBezTo>
                    <a:pt x="167" y="153"/>
                    <a:pt x="167" y="153"/>
                    <a:pt x="167" y="153"/>
                  </a:cubicBezTo>
                  <a:cubicBezTo>
                    <a:pt x="165" y="154"/>
                    <a:pt x="164" y="155"/>
                    <a:pt x="163" y="156"/>
                  </a:cubicBezTo>
                  <a:cubicBezTo>
                    <a:pt x="162" y="156"/>
                    <a:pt x="161" y="157"/>
                    <a:pt x="160" y="157"/>
                  </a:cubicBezTo>
                  <a:cubicBezTo>
                    <a:pt x="161" y="156"/>
                    <a:pt x="162" y="155"/>
                    <a:pt x="162" y="154"/>
                  </a:cubicBezTo>
                  <a:close/>
                  <a:moveTo>
                    <a:pt x="164" y="159"/>
                  </a:moveTo>
                  <a:cubicBezTo>
                    <a:pt x="165" y="158"/>
                    <a:pt x="166" y="157"/>
                    <a:pt x="167" y="156"/>
                  </a:cubicBezTo>
                  <a:cubicBezTo>
                    <a:pt x="167" y="156"/>
                    <a:pt x="167" y="156"/>
                    <a:pt x="168" y="156"/>
                  </a:cubicBezTo>
                  <a:cubicBezTo>
                    <a:pt x="166" y="157"/>
                    <a:pt x="164" y="159"/>
                    <a:pt x="162" y="161"/>
                  </a:cubicBezTo>
                  <a:cubicBezTo>
                    <a:pt x="163" y="160"/>
                    <a:pt x="163" y="160"/>
                    <a:pt x="164" y="159"/>
                  </a:cubicBezTo>
                  <a:close/>
                  <a:moveTo>
                    <a:pt x="169" y="156"/>
                  </a:moveTo>
                  <a:cubicBezTo>
                    <a:pt x="168" y="158"/>
                    <a:pt x="166" y="160"/>
                    <a:pt x="165" y="162"/>
                  </a:cubicBezTo>
                  <a:cubicBezTo>
                    <a:pt x="164" y="162"/>
                    <a:pt x="163" y="162"/>
                    <a:pt x="163" y="163"/>
                  </a:cubicBezTo>
                  <a:cubicBezTo>
                    <a:pt x="165" y="161"/>
                    <a:pt x="167" y="159"/>
                    <a:pt x="169" y="156"/>
                  </a:cubicBezTo>
                  <a:close/>
                  <a:moveTo>
                    <a:pt x="166" y="151"/>
                  </a:moveTo>
                  <a:cubicBezTo>
                    <a:pt x="169" y="147"/>
                    <a:pt x="173" y="144"/>
                    <a:pt x="176" y="140"/>
                  </a:cubicBezTo>
                  <a:cubicBezTo>
                    <a:pt x="177" y="140"/>
                    <a:pt x="177" y="140"/>
                    <a:pt x="178" y="139"/>
                  </a:cubicBezTo>
                  <a:cubicBezTo>
                    <a:pt x="177" y="140"/>
                    <a:pt x="177" y="140"/>
                    <a:pt x="177" y="141"/>
                  </a:cubicBezTo>
                  <a:cubicBezTo>
                    <a:pt x="174" y="144"/>
                    <a:pt x="172" y="146"/>
                    <a:pt x="170" y="149"/>
                  </a:cubicBezTo>
                  <a:cubicBezTo>
                    <a:pt x="168" y="150"/>
                    <a:pt x="167" y="150"/>
                    <a:pt x="166" y="151"/>
                  </a:cubicBezTo>
                  <a:close/>
                  <a:moveTo>
                    <a:pt x="177" y="151"/>
                  </a:moveTo>
                  <a:cubicBezTo>
                    <a:pt x="175" y="153"/>
                    <a:pt x="174" y="155"/>
                    <a:pt x="172" y="157"/>
                  </a:cubicBezTo>
                  <a:cubicBezTo>
                    <a:pt x="172" y="157"/>
                    <a:pt x="171" y="157"/>
                    <a:pt x="171" y="158"/>
                  </a:cubicBezTo>
                  <a:cubicBezTo>
                    <a:pt x="173" y="156"/>
                    <a:pt x="174" y="154"/>
                    <a:pt x="175" y="152"/>
                  </a:cubicBezTo>
                  <a:cubicBezTo>
                    <a:pt x="176" y="152"/>
                    <a:pt x="177" y="151"/>
                    <a:pt x="177" y="151"/>
                  </a:cubicBezTo>
                  <a:close/>
                  <a:moveTo>
                    <a:pt x="186" y="127"/>
                  </a:moveTo>
                  <a:cubicBezTo>
                    <a:pt x="186" y="126"/>
                    <a:pt x="187" y="126"/>
                    <a:pt x="187" y="125"/>
                  </a:cubicBezTo>
                  <a:cubicBezTo>
                    <a:pt x="189" y="124"/>
                    <a:pt x="191" y="123"/>
                    <a:pt x="193" y="122"/>
                  </a:cubicBezTo>
                  <a:cubicBezTo>
                    <a:pt x="193" y="122"/>
                    <a:pt x="193" y="122"/>
                    <a:pt x="193" y="122"/>
                  </a:cubicBezTo>
                  <a:cubicBezTo>
                    <a:pt x="191" y="124"/>
                    <a:pt x="188" y="125"/>
                    <a:pt x="186" y="127"/>
                  </a:cubicBezTo>
                  <a:close/>
                  <a:moveTo>
                    <a:pt x="198" y="122"/>
                  </a:moveTo>
                  <a:cubicBezTo>
                    <a:pt x="198" y="123"/>
                    <a:pt x="197" y="124"/>
                    <a:pt x="196" y="124"/>
                  </a:cubicBezTo>
                  <a:cubicBezTo>
                    <a:pt x="195" y="125"/>
                    <a:pt x="194" y="126"/>
                    <a:pt x="192" y="127"/>
                  </a:cubicBezTo>
                  <a:cubicBezTo>
                    <a:pt x="194" y="125"/>
                    <a:pt x="196" y="123"/>
                    <a:pt x="198" y="122"/>
                  </a:cubicBezTo>
                  <a:close/>
                  <a:moveTo>
                    <a:pt x="203" y="120"/>
                  </a:moveTo>
                  <a:cubicBezTo>
                    <a:pt x="204" y="119"/>
                    <a:pt x="204" y="119"/>
                    <a:pt x="204" y="118"/>
                  </a:cubicBezTo>
                  <a:cubicBezTo>
                    <a:pt x="205" y="118"/>
                    <a:pt x="205" y="118"/>
                    <a:pt x="206" y="117"/>
                  </a:cubicBezTo>
                  <a:cubicBezTo>
                    <a:pt x="205" y="118"/>
                    <a:pt x="204" y="119"/>
                    <a:pt x="203" y="120"/>
                  </a:cubicBezTo>
                  <a:close/>
                  <a:moveTo>
                    <a:pt x="207" y="110"/>
                  </a:moveTo>
                  <a:cubicBezTo>
                    <a:pt x="207" y="110"/>
                    <a:pt x="206" y="110"/>
                    <a:pt x="206" y="110"/>
                  </a:cubicBezTo>
                  <a:cubicBezTo>
                    <a:pt x="204" y="112"/>
                    <a:pt x="201" y="113"/>
                    <a:pt x="199" y="114"/>
                  </a:cubicBezTo>
                  <a:cubicBezTo>
                    <a:pt x="198" y="115"/>
                    <a:pt x="197" y="115"/>
                    <a:pt x="197" y="115"/>
                  </a:cubicBezTo>
                  <a:cubicBezTo>
                    <a:pt x="199" y="114"/>
                    <a:pt x="200" y="113"/>
                    <a:pt x="202" y="112"/>
                  </a:cubicBezTo>
                  <a:cubicBezTo>
                    <a:pt x="204" y="111"/>
                    <a:pt x="206" y="110"/>
                    <a:pt x="208" y="109"/>
                  </a:cubicBezTo>
                  <a:cubicBezTo>
                    <a:pt x="208" y="109"/>
                    <a:pt x="207" y="110"/>
                    <a:pt x="207" y="110"/>
                  </a:cubicBezTo>
                  <a:close/>
                  <a:moveTo>
                    <a:pt x="195" y="112"/>
                  </a:moveTo>
                  <a:cubicBezTo>
                    <a:pt x="194" y="112"/>
                    <a:pt x="194" y="112"/>
                    <a:pt x="193" y="112"/>
                  </a:cubicBezTo>
                  <a:cubicBezTo>
                    <a:pt x="194" y="112"/>
                    <a:pt x="194" y="111"/>
                    <a:pt x="195" y="110"/>
                  </a:cubicBezTo>
                  <a:cubicBezTo>
                    <a:pt x="196" y="109"/>
                    <a:pt x="198" y="108"/>
                    <a:pt x="199" y="106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8" y="108"/>
                    <a:pt x="197" y="110"/>
                    <a:pt x="195" y="112"/>
                  </a:cubicBezTo>
                  <a:close/>
                  <a:moveTo>
                    <a:pt x="193" y="106"/>
                  </a:moveTo>
                  <a:cubicBezTo>
                    <a:pt x="194" y="106"/>
                    <a:pt x="195" y="105"/>
                    <a:pt x="196" y="104"/>
                  </a:cubicBezTo>
                  <a:cubicBezTo>
                    <a:pt x="196" y="105"/>
                    <a:pt x="196" y="105"/>
                    <a:pt x="195" y="106"/>
                  </a:cubicBezTo>
                  <a:cubicBezTo>
                    <a:pt x="195" y="106"/>
                    <a:pt x="194" y="106"/>
                    <a:pt x="193" y="106"/>
                  </a:cubicBezTo>
                  <a:close/>
                  <a:moveTo>
                    <a:pt x="196" y="97"/>
                  </a:moveTo>
                  <a:cubicBezTo>
                    <a:pt x="196" y="97"/>
                    <a:pt x="195" y="97"/>
                    <a:pt x="195" y="98"/>
                  </a:cubicBezTo>
                  <a:cubicBezTo>
                    <a:pt x="193" y="98"/>
                    <a:pt x="191" y="99"/>
                    <a:pt x="189" y="100"/>
                  </a:cubicBezTo>
                  <a:cubicBezTo>
                    <a:pt x="190" y="100"/>
                    <a:pt x="190" y="99"/>
                    <a:pt x="191" y="98"/>
                  </a:cubicBezTo>
                  <a:cubicBezTo>
                    <a:pt x="193" y="97"/>
                    <a:pt x="195" y="96"/>
                    <a:pt x="197" y="95"/>
                  </a:cubicBezTo>
                  <a:cubicBezTo>
                    <a:pt x="196" y="96"/>
                    <a:pt x="196" y="97"/>
                    <a:pt x="196" y="97"/>
                  </a:cubicBezTo>
                  <a:close/>
                  <a:moveTo>
                    <a:pt x="195" y="92"/>
                  </a:moveTo>
                  <a:cubicBezTo>
                    <a:pt x="192" y="94"/>
                    <a:pt x="189" y="95"/>
                    <a:pt x="187" y="97"/>
                  </a:cubicBezTo>
                  <a:cubicBezTo>
                    <a:pt x="187" y="96"/>
                    <a:pt x="188" y="96"/>
                    <a:pt x="189" y="95"/>
                  </a:cubicBezTo>
                  <a:cubicBezTo>
                    <a:pt x="191" y="94"/>
                    <a:pt x="193" y="93"/>
                    <a:pt x="196" y="92"/>
                  </a:cubicBezTo>
                  <a:cubicBezTo>
                    <a:pt x="196" y="92"/>
                    <a:pt x="195" y="92"/>
                    <a:pt x="195" y="92"/>
                  </a:cubicBezTo>
                  <a:close/>
                  <a:moveTo>
                    <a:pt x="190" y="89"/>
                  </a:moveTo>
                  <a:cubicBezTo>
                    <a:pt x="189" y="90"/>
                    <a:pt x="188" y="90"/>
                    <a:pt x="187" y="91"/>
                  </a:cubicBezTo>
                  <a:cubicBezTo>
                    <a:pt x="189" y="90"/>
                    <a:pt x="190" y="89"/>
                    <a:pt x="191" y="88"/>
                  </a:cubicBezTo>
                  <a:lnTo>
                    <a:pt x="190" y="89"/>
                  </a:lnTo>
                  <a:close/>
                  <a:moveTo>
                    <a:pt x="190" y="86"/>
                  </a:moveTo>
                  <a:cubicBezTo>
                    <a:pt x="189" y="87"/>
                    <a:pt x="187" y="87"/>
                    <a:pt x="186" y="88"/>
                  </a:cubicBezTo>
                  <a:cubicBezTo>
                    <a:pt x="187" y="87"/>
                    <a:pt x="187" y="86"/>
                    <a:pt x="188" y="86"/>
                  </a:cubicBezTo>
                  <a:cubicBezTo>
                    <a:pt x="190" y="84"/>
                    <a:pt x="193" y="83"/>
                    <a:pt x="195" y="82"/>
                  </a:cubicBezTo>
                  <a:cubicBezTo>
                    <a:pt x="195" y="82"/>
                    <a:pt x="195" y="82"/>
                    <a:pt x="195" y="82"/>
                  </a:cubicBezTo>
                  <a:cubicBezTo>
                    <a:pt x="193" y="84"/>
                    <a:pt x="192" y="85"/>
                    <a:pt x="190" y="86"/>
                  </a:cubicBezTo>
                  <a:close/>
                  <a:moveTo>
                    <a:pt x="195" y="86"/>
                  </a:moveTo>
                  <a:cubicBezTo>
                    <a:pt x="196" y="85"/>
                    <a:pt x="197" y="85"/>
                    <a:pt x="199" y="84"/>
                  </a:cubicBezTo>
                  <a:cubicBezTo>
                    <a:pt x="198" y="85"/>
                    <a:pt x="197" y="86"/>
                    <a:pt x="196" y="87"/>
                  </a:cubicBezTo>
                  <a:cubicBezTo>
                    <a:pt x="195" y="87"/>
                    <a:pt x="195" y="87"/>
                    <a:pt x="194" y="87"/>
                  </a:cubicBezTo>
                  <a:cubicBezTo>
                    <a:pt x="195" y="87"/>
                    <a:pt x="195" y="87"/>
                    <a:pt x="195" y="86"/>
                  </a:cubicBezTo>
                  <a:close/>
                  <a:moveTo>
                    <a:pt x="187" y="80"/>
                  </a:moveTo>
                  <a:cubicBezTo>
                    <a:pt x="185" y="81"/>
                    <a:pt x="182" y="82"/>
                    <a:pt x="179" y="83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82" y="81"/>
                    <a:pt x="184" y="80"/>
                    <a:pt x="187" y="79"/>
                  </a:cubicBezTo>
                  <a:cubicBezTo>
                    <a:pt x="189" y="78"/>
                    <a:pt x="191" y="77"/>
                    <a:pt x="192" y="76"/>
                  </a:cubicBezTo>
                  <a:cubicBezTo>
                    <a:pt x="191" y="78"/>
                    <a:pt x="189" y="79"/>
                    <a:pt x="187" y="80"/>
                  </a:cubicBezTo>
                  <a:close/>
                  <a:moveTo>
                    <a:pt x="179" y="85"/>
                  </a:moveTo>
                  <a:cubicBezTo>
                    <a:pt x="178" y="85"/>
                    <a:pt x="177" y="86"/>
                    <a:pt x="177" y="86"/>
                  </a:cubicBezTo>
                  <a:cubicBezTo>
                    <a:pt x="177" y="86"/>
                    <a:pt x="177" y="85"/>
                    <a:pt x="177" y="85"/>
                  </a:cubicBezTo>
                  <a:cubicBezTo>
                    <a:pt x="178" y="85"/>
                    <a:pt x="179" y="85"/>
                    <a:pt x="179" y="85"/>
                  </a:cubicBezTo>
                  <a:close/>
                  <a:moveTo>
                    <a:pt x="175" y="84"/>
                  </a:moveTo>
                  <a:cubicBezTo>
                    <a:pt x="174" y="84"/>
                    <a:pt x="172" y="84"/>
                    <a:pt x="171" y="85"/>
                  </a:cubicBezTo>
                  <a:cubicBezTo>
                    <a:pt x="171" y="84"/>
                    <a:pt x="172" y="84"/>
                    <a:pt x="173" y="83"/>
                  </a:cubicBezTo>
                  <a:cubicBezTo>
                    <a:pt x="174" y="83"/>
                    <a:pt x="175" y="83"/>
                    <a:pt x="177" y="82"/>
                  </a:cubicBezTo>
                  <a:cubicBezTo>
                    <a:pt x="176" y="83"/>
                    <a:pt x="176" y="83"/>
                    <a:pt x="175" y="84"/>
                  </a:cubicBezTo>
                  <a:close/>
                  <a:moveTo>
                    <a:pt x="172" y="81"/>
                  </a:moveTo>
                  <a:cubicBezTo>
                    <a:pt x="172" y="81"/>
                    <a:pt x="172" y="81"/>
                    <a:pt x="171" y="82"/>
                  </a:cubicBezTo>
                  <a:cubicBezTo>
                    <a:pt x="172" y="81"/>
                    <a:pt x="173" y="80"/>
                    <a:pt x="174" y="79"/>
                  </a:cubicBezTo>
                  <a:cubicBezTo>
                    <a:pt x="174" y="79"/>
                    <a:pt x="174" y="79"/>
                    <a:pt x="174" y="79"/>
                  </a:cubicBezTo>
                  <a:cubicBezTo>
                    <a:pt x="176" y="78"/>
                    <a:pt x="178" y="78"/>
                    <a:pt x="179" y="77"/>
                  </a:cubicBezTo>
                  <a:cubicBezTo>
                    <a:pt x="177" y="78"/>
                    <a:pt x="174" y="80"/>
                    <a:pt x="172" y="81"/>
                  </a:cubicBezTo>
                  <a:close/>
                  <a:moveTo>
                    <a:pt x="177" y="74"/>
                  </a:moveTo>
                  <a:cubicBezTo>
                    <a:pt x="175" y="75"/>
                    <a:pt x="173" y="76"/>
                    <a:pt x="171" y="77"/>
                  </a:cubicBezTo>
                  <a:cubicBezTo>
                    <a:pt x="171" y="76"/>
                    <a:pt x="170" y="76"/>
                    <a:pt x="170" y="76"/>
                  </a:cubicBezTo>
                  <a:cubicBezTo>
                    <a:pt x="171" y="75"/>
                    <a:pt x="172" y="75"/>
                    <a:pt x="173" y="74"/>
                  </a:cubicBezTo>
                  <a:cubicBezTo>
                    <a:pt x="176" y="73"/>
                    <a:pt x="178" y="72"/>
                    <a:pt x="180" y="72"/>
                  </a:cubicBezTo>
                  <a:cubicBezTo>
                    <a:pt x="179" y="73"/>
                    <a:pt x="178" y="73"/>
                    <a:pt x="177" y="74"/>
                  </a:cubicBezTo>
                  <a:close/>
                  <a:moveTo>
                    <a:pt x="172" y="86"/>
                  </a:moveTo>
                  <a:cubicBezTo>
                    <a:pt x="164" y="94"/>
                    <a:pt x="155" y="102"/>
                    <a:pt x="147" y="110"/>
                  </a:cubicBezTo>
                  <a:cubicBezTo>
                    <a:pt x="143" y="112"/>
                    <a:pt x="139" y="114"/>
                    <a:pt x="135" y="116"/>
                  </a:cubicBezTo>
                  <a:cubicBezTo>
                    <a:pt x="137" y="114"/>
                    <a:pt x="139" y="112"/>
                    <a:pt x="141" y="110"/>
                  </a:cubicBezTo>
                  <a:cubicBezTo>
                    <a:pt x="147" y="104"/>
                    <a:pt x="154" y="99"/>
                    <a:pt x="160" y="93"/>
                  </a:cubicBezTo>
                  <a:cubicBezTo>
                    <a:pt x="162" y="91"/>
                    <a:pt x="164" y="88"/>
                    <a:pt x="167" y="86"/>
                  </a:cubicBezTo>
                  <a:cubicBezTo>
                    <a:pt x="167" y="87"/>
                    <a:pt x="167" y="87"/>
                    <a:pt x="167" y="87"/>
                  </a:cubicBezTo>
                  <a:cubicBezTo>
                    <a:pt x="169" y="87"/>
                    <a:pt x="171" y="86"/>
                    <a:pt x="172" y="86"/>
                  </a:cubicBezTo>
                  <a:close/>
                  <a:moveTo>
                    <a:pt x="168" y="82"/>
                  </a:moveTo>
                  <a:cubicBezTo>
                    <a:pt x="167" y="82"/>
                    <a:pt x="167" y="83"/>
                    <a:pt x="167" y="83"/>
                  </a:cubicBezTo>
                  <a:cubicBezTo>
                    <a:pt x="160" y="90"/>
                    <a:pt x="152" y="97"/>
                    <a:pt x="145" y="104"/>
                  </a:cubicBezTo>
                  <a:cubicBezTo>
                    <a:pt x="152" y="97"/>
                    <a:pt x="160" y="89"/>
                    <a:pt x="167" y="81"/>
                  </a:cubicBezTo>
                  <a:cubicBezTo>
                    <a:pt x="168" y="81"/>
                    <a:pt x="168" y="81"/>
                    <a:pt x="169" y="81"/>
                  </a:cubicBezTo>
                  <a:cubicBezTo>
                    <a:pt x="168" y="81"/>
                    <a:pt x="168" y="81"/>
                    <a:pt x="168" y="82"/>
                  </a:cubicBezTo>
                  <a:close/>
                  <a:moveTo>
                    <a:pt x="167" y="72"/>
                  </a:moveTo>
                  <a:cubicBezTo>
                    <a:pt x="166" y="73"/>
                    <a:pt x="166" y="73"/>
                    <a:pt x="165" y="74"/>
                  </a:cubicBezTo>
                  <a:cubicBezTo>
                    <a:pt x="165" y="74"/>
                    <a:pt x="164" y="74"/>
                    <a:pt x="164" y="74"/>
                  </a:cubicBezTo>
                  <a:cubicBezTo>
                    <a:pt x="164" y="74"/>
                    <a:pt x="164" y="75"/>
                    <a:pt x="163" y="75"/>
                  </a:cubicBezTo>
                  <a:cubicBezTo>
                    <a:pt x="164" y="74"/>
                    <a:pt x="164" y="73"/>
                    <a:pt x="165" y="73"/>
                  </a:cubicBezTo>
                  <a:cubicBezTo>
                    <a:pt x="166" y="72"/>
                    <a:pt x="167" y="72"/>
                    <a:pt x="167" y="72"/>
                  </a:cubicBezTo>
                  <a:cubicBezTo>
                    <a:pt x="167" y="72"/>
                    <a:pt x="167" y="72"/>
                    <a:pt x="167" y="72"/>
                  </a:cubicBezTo>
                  <a:close/>
                  <a:moveTo>
                    <a:pt x="164" y="82"/>
                  </a:moveTo>
                  <a:cubicBezTo>
                    <a:pt x="159" y="87"/>
                    <a:pt x="155" y="91"/>
                    <a:pt x="150" y="96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47" y="97"/>
                    <a:pt x="145" y="99"/>
                    <a:pt x="142" y="100"/>
                  </a:cubicBezTo>
                  <a:cubicBezTo>
                    <a:pt x="146" y="97"/>
                    <a:pt x="149" y="93"/>
                    <a:pt x="152" y="90"/>
                  </a:cubicBezTo>
                  <a:cubicBezTo>
                    <a:pt x="155" y="87"/>
                    <a:pt x="159" y="85"/>
                    <a:pt x="163" y="82"/>
                  </a:cubicBezTo>
                  <a:cubicBezTo>
                    <a:pt x="163" y="82"/>
                    <a:pt x="163" y="82"/>
                    <a:pt x="164" y="82"/>
                  </a:cubicBezTo>
                  <a:close/>
                  <a:moveTo>
                    <a:pt x="159" y="78"/>
                  </a:moveTo>
                  <a:cubicBezTo>
                    <a:pt x="158" y="78"/>
                    <a:pt x="158" y="79"/>
                    <a:pt x="158" y="79"/>
                  </a:cubicBezTo>
                  <a:cubicBezTo>
                    <a:pt x="157" y="79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1"/>
                  </a:cubicBezTo>
                  <a:cubicBezTo>
                    <a:pt x="151" y="86"/>
                    <a:pt x="146" y="91"/>
                    <a:pt x="140" y="96"/>
                  </a:cubicBezTo>
                  <a:cubicBezTo>
                    <a:pt x="136" y="99"/>
                    <a:pt x="133" y="102"/>
                    <a:pt x="129" y="105"/>
                  </a:cubicBezTo>
                  <a:cubicBezTo>
                    <a:pt x="126" y="108"/>
                    <a:pt x="122" y="111"/>
                    <a:pt x="118" y="113"/>
                  </a:cubicBezTo>
                  <a:cubicBezTo>
                    <a:pt x="120" y="112"/>
                    <a:pt x="121" y="110"/>
                    <a:pt x="123" y="109"/>
                  </a:cubicBezTo>
                  <a:cubicBezTo>
                    <a:pt x="130" y="103"/>
                    <a:pt x="136" y="97"/>
                    <a:pt x="142" y="90"/>
                  </a:cubicBezTo>
                  <a:cubicBezTo>
                    <a:pt x="143" y="90"/>
                    <a:pt x="143" y="90"/>
                    <a:pt x="143" y="90"/>
                  </a:cubicBezTo>
                  <a:cubicBezTo>
                    <a:pt x="147" y="85"/>
                    <a:pt x="152" y="81"/>
                    <a:pt x="158" y="77"/>
                  </a:cubicBezTo>
                  <a:cubicBezTo>
                    <a:pt x="158" y="77"/>
                    <a:pt x="159" y="77"/>
                    <a:pt x="159" y="77"/>
                  </a:cubicBezTo>
                  <a:cubicBezTo>
                    <a:pt x="159" y="78"/>
                    <a:pt x="159" y="78"/>
                    <a:pt x="159" y="78"/>
                  </a:cubicBezTo>
                  <a:close/>
                  <a:moveTo>
                    <a:pt x="153" y="77"/>
                  </a:moveTo>
                  <a:cubicBezTo>
                    <a:pt x="153" y="77"/>
                    <a:pt x="153" y="77"/>
                    <a:pt x="153" y="77"/>
                  </a:cubicBezTo>
                  <a:cubicBezTo>
                    <a:pt x="149" y="81"/>
                    <a:pt x="145" y="84"/>
                    <a:pt x="141" y="87"/>
                  </a:cubicBezTo>
                  <a:cubicBezTo>
                    <a:pt x="142" y="85"/>
                    <a:pt x="143" y="84"/>
                    <a:pt x="144" y="83"/>
                  </a:cubicBezTo>
                  <a:cubicBezTo>
                    <a:pt x="144" y="82"/>
                    <a:pt x="144" y="82"/>
                    <a:pt x="143" y="82"/>
                  </a:cubicBezTo>
                  <a:cubicBezTo>
                    <a:pt x="142" y="82"/>
                    <a:pt x="141" y="82"/>
                    <a:pt x="140" y="82"/>
                  </a:cubicBezTo>
                  <a:cubicBezTo>
                    <a:pt x="142" y="79"/>
                    <a:pt x="145" y="77"/>
                    <a:pt x="148" y="74"/>
                  </a:cubicBezTo>
                  <a:cubicBezTo>
                    <a:pt x="148" y="75"/>
                    <a:pt x="149" y="75"/>
                    <a:pt x="149" y="75"/>
                  </a:cubicBezTo>
                  <a:cubicBezTo>
                    <a:pt x="151" y="75"/>
                    <a:pt x="152" y="75"/>
                    <a:pt x="154" y="75"/>
                  </a:cubicBezTo>
                  <a:cubicBezTo>
                    <a:pt x="154" y="75"/>
                    <a:pt x="153" y="75"/>
                    <a:pt x="153" y="76"/>
                  </a:cubicBezTo>
                  <a:cubicBezTo>
                    <a:pt x="152" y="76"/>
                    <a:pt x="152" y="77"/>
                    <a:pt x="153" y="77"/>
                  </a:cubicBezTo>
                  <a:close/>
                  <a:moveTo>
                    <a:pt x="138" y="78"/>
                  </a:moveTo>
                  <a:cubicBezTo>
                    <a:pt x="139" y="77"/>
                    <a:pt x="140" y="76"/>
                    <a:pt x="141" y="75"/>
                  </a:cubicBezTo>
                  <a:cubicBezTo>
                    <a:pt x="142" y="75"/>
                    <a:pt x="142" y="75"/>
                    <a:pt x="143" y="75"/>
                  </a:cubicBezTo>
                  <a:cubicBezTo>
                    <a:pt x="141" y="76"/>
                    <a:pt x="140" y="77"/>
                    <a:pt x="138" y="78"/>
                  </a:cubicBezTo>
                  <a:close/>
                  <a:moveTo>
                    <a:pt x="138" y="74"/>
                  </a:moveTo>
                  <a:cubicBezTo>
                    <a:pt x="137" y="74"/>
                    <a:pt x="137" y="74"/>
                    <a:pt x="136" y="74"/>
                  </a:cubicBezTo>
                  <a:cubicBezTo>
                    <a:pt x="138" y="73"/>
                    <a:pt x="140" y="72"/>
                    <a:pt x="142" y="70"/>
                  </a:cubicBezTo>
                  <a:cubicBezTo>
                    <a:pt x="141" y="72"/>
                    <a:pt x="139" y="73"/>
                    <a:pt x="138" y="74"/>
                  </a:cubicBezTo>
                  <a:close/>
                  <a:moveTo>
                    <a:pt x="139" y="76"/>
                  </a:moveTo>
                  <a:cubicBezTo>
                    <a:pt x="138" y="77"/>
                    <a:pt x="136" y="78"/>
                    <a:pt x="135" y="80"/>
                  </a:cubicBezTo>
                  <a:cubicBezTo>
                    <a:pt x="134" y="81"/>
                    <a:pt x="133" y="82"/>
                    <a:pt x="131" y="83"/>
                  </a:cubicBezTo>
                  <a:cubicBezTo>
                    <a:pt x="130" y="84"/>
                    <a:pt x="129" y="84"/>
                    <a:pt x="129" y="84"/>
                  </a:cubicBezTo>
                  <a:cubicBezTo>
                    <a:pt x="129" y="84"/>
                    <a:pt x="130" y="83"/>
                    <a:pt x="131" y="82"/>
                  </a:cubicBezTo>
                  <a:cubicBezTo>
                    <a:pt x="133" y="80"/>
                    <a:pt x="136" y="78"/>
                    <a:pt x="139" y="76"/>
                  </a:cubicBezTo>
                  <a:close/>
                  <a:moveTo>
                    <a:pt x="127" y="87"/>
                  </a:moveTo>
                  <a:cubicBezTo>
                    <a:pt x="125" y="89"/>
                    <a:pt x="122" y="91"/>
                    <a:pt x="120" y="92"/>
                  </a:cubicBezTo>
                  <a:cubicBezTo>
                    <a:pt x="121" y="91"/>
                    <a:pt x="123" y="90"/>
                    <a:pt x="124" y="88"/>
                  </a:cubicBezTo>
                  <a:cubicBezTo>
                    <a:pt x="125" y="88"/>
                    <a:pt x="126" y="87"/>
                    <a:pt x="127" y="87"/>
                  </a:cubicBezTo>
                  <a:close/>
                  <a:moveTo>
                    <a:pt x="127" y="78"/>
                  </a:moveTo>
                  <a:cubicBezTo>
                    <a:pt x="124" y="81"/>
                    <a:pt x="121" y="84"/>
                    <a:pt x="118" y="87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21" y="82"/>
                    <a:pt x="126" y="77"/>
                    <a:pt x="130" y="72"/>
                  </a:cubicBezTo>
                  <a:cubicBezTo>
                    <a:pt x="129" y="74"/>
                    <a:pt x="128" y="76"/>
                    <a:pt x="127" y="78"/>
                  </a:cubicBezTo>
                  <a:close/>
                  <a:moveTo>
                    <a:pt x="120" y="87"/>
                  </a:moveTo>
                  <a:cubicBezTo>
                    <a:pt x="118" y="88"/>
                    <a:pt x="117" y="90"/>
                    <a:pt x="115" y="92"/>
                  </a:cubicBezTo>
                  <a:cubicBezTo>
                    <a:pt x="114" y="92"/>
                    <a:pt x="114" y="93"/>
                    <a:pt x="113" y="93"/>
                  </a:cubicBezTo>
                  <a:cubicBezTo>
                    <a:pt x="114" y="92"/>
                    <a:pt x="115" y="91"/>
                    <a:pt x="116" y="90"/>
                  </a:cubicBezTo>
                  <a:cubicBezTo>
                    <a:pt x="117" y="89"/>
                    <a:pt x="119" y="88"/>
                    <a:pt x="120" y="87"/>
                  </a:cubicBezTo>
                  <a:close/>
                  <a:moveTo>
                    <a:pt x="128" y="89"/>
                  </a:moveTo>
                  <a:cubicBezTo>
                    <a:pt x="130" y="87"/>
                    <a:pt x="132" y="86"/>
                    <a:pt x="133" y="84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25" y="92"/>
                    <a:pt x="117" y="100"/>
                    <a:pt x="108" y="108"/>
                  </a:cubicBezTo>
                  <a:cubicBezTo>
                    <a:pt x="107" y="109"/>
                    <a:pt x="106" y="110"/>
                    <a:pt x="105" y="110"/>
                  </a:cubicBezTo>
                  <a:cubicBezTo>
                    <a:pt x="108" y="108"/>
                    <a:pt x="110" y="105"/>
                    <a:pt x="112" y="102"/>
                  </a:cubicBezTo>
                  <a:cubicBezTo>
                    <a:pt x="117" y="98"/>
                    <a:pt x="123" y="93"/>
                    <a:pt x="128" y="89"/>
                  </a:cubicBezTo>
                  <a:close/>
                  <a:moveTo>
                    <a:pt x="99" y="116"/>
                  </a:moveTo>
                  <a:cubicBezTo>
                    <a:pt x="98" y="116"/>
                    <a:pt x="98" y="116"/>
                    <a:pt x="97" y="117"/>
                  </a:cubicBezTo>
                  <a:cubicBezTo>
                    <a:pt x="97" y="117"/>
                    <a:pt x="96" y="117"/>
                    <a:pt x="95" y="116"/>
                  </a:cubicBezTo>
                  <a:cubicBezTo>
                    <a:pt x="96" y="115"/>
                    <a:pt x="97" y="113"/>
                    <a:pt x="98" y="112"/>
                  </a:cubicBezTo>
                  <a:cubicBezTo>
                    <a:pt x="101" y="110"/>
                    <a:pt x="104" y="108"/>
                    <a:pt x="107" y="106"/>
                  </a:cubicBezTo>
                  <a:cubicBezTo>
                    <a:pt x="104" y="109"/>
                    <a:pt x="102" y="112"/>
                    <a:pt x="99" y="116"/>
                  </a:cubicBezTo>
                  <a:close/>
                  <a:moveTo>
                    <a:pt x="99" y="107"/>
                  </a:moveTo>
                  <a:cubicBezTo>
                    <a:pt x="96" y="110"/>
                    <a:pt x="93" y="113"/>
                    <a:pt x="89" y="116"/>
                  </a:cubicBezTo>
                  <a:cubicBezTo>
                    <a:pt x="89" y="116"/>
                    <a:pt x="89" y="116"/>
                    <a:pt x="88" y="116"/>
                  </a:cubicBezTo>
                  <a:cubicBezTo>
                    <a:pt x="89" y="115"/>
                    <a:pt x="90" y="114"/>
                    <a:pt x="91" y="114"/>
                  </a:cubicBezTo>
                  <a:cubicBezTo>
                    <a:pt x="93" y="111"/>
                    <a:pt x="95" y="109"/>
                    <a:pt x="98" y="107"/>
                  </a:cubicBezTo>
                  <a:cubicBezTo>
                    <a:pt x="99" y="105"/>
                    <a:pt x="101" y="104"/>
                    <a:pt x="103" y="103"/>
                  </a:cubicBezTo>
                  <a:cubicBezTo>
                    <a:pt x="102" y="104"/>
                    <a:pt x="100" y="106"/>
                    <a:pt x="99" y="107"/>
                  </a:cubicBezTo>
                  <a:close/>
                  <a:moveTo>
                    <a:pt x="84" y="115"/>
                  </a:moveTo>
                  <a:cubicBezTo>
                    <a:pt x="83" y="116"/>
                    <a:pt x="83" y="116"/>
                    <a:pt x="82" y="116"/>
                  </a:cubicBezTo>
                  <a:cubicBezTo>
                    <a:pt x="84" y="113"/>
                    <a:pt x="87" y="110"/>
                    <a:pt x="89" y="107"/>
                  </a:cubicBezTo>
                  <a:cubicBezTo>
                    <a:pt x="87" y="110"/>
                    <a:pt x="85" y="112"/>
                    <a:pt x="84" y="115"/>
                  </a:cubicBezTo>
                  <a:close/>
                  <a:moveTo>
                    <a:pt x="56" y="130"/>
                  </a:moveTo>
                  <a:cubicBezTo>
                    <a:pt x="55" y="127"/>
                    <a:pt x="55" y="125"/>
                    <a:pt x="54" y="123"/>
                  </a:cubicBezTo>
                  <a:cubicBezTo>
                    <a:pt x="54" y="122"/>
                    <a:pt x="55" y="122"/>
                    <a:pt x="55" y="122"/>
                  </a:cubicBezTo>
                  <a:cubicBezTo>
                    <a:pt x="55" y="122"/>
                    <a:pt x="55" y="122"/>
                    <a:pt x="55" y="121"/>
                  </a:cubicBezTo>
                  <a:cubicBezTo>
                    <a:pt x="56" y="123"/>
                    <a:pt x="57" y="125"/>
                    <a:pt x="58" y="127"/>
                  </a:cubicBezTo>
                  <a:cubicBezTo>
                    <a:pt x="57" y="128"/>
                    <a:pt x="57" y="129"/>
                    <a:pt x="56" y="130"/>
                  </a:cubicBezTo>
                  <a:close/>
                  <a:moveTo>
                    <a:pt x="58" y="146"/>
                  </a:moveTo>
                  <a:cubicBezTo>
                    <a:pt x="58" y="145"/>
                    <a:pt x="58" y="145"/>
                    <a:pt x="59" y="145"/>
                  </a:cubicBezTo>
                  <a:cubicBezTo>
                    <a:pt x="59" y="145"/>
                    <a:pt x="59" y="145"/>
                    <a:pt x="59" y="146"/>
                  </a:cubicBezTo>
                  <a:cubicBezTo>
                    <a:pt x="58" y="146"/>
                    <a:pt x="58" y="147"/>
                    <a:pt x="58" y="148"/>
                  </a:cubicBezTo>
                  <a:cubicBezTo>
                    <a:pt x="57" y="148"/>
                    <a:pt x="57" y="147"/>
                    <a:pt x="57" y="147"/>
                  </a:cubicBezTo>
                  <a:cubicBezTo>
                    <a:pt x="57" y="146"/>
                    <a:pt x="58" y="146"/>
                    <a:pt x="58" y="146"/>
                  </a:cubicBezTo>
                  <a:close/>
                  <a:moveTo>
                    <a:pt x="56" y="142"/>
                  </a:moveTo>
                  <a:cubicBezTo>
                    <a:pt x="56" y="141"/>
                    <a:pt x="55" y="140"/>
                    <a:pt x="55" y="139"/>
                  </a:cubicBezTo>
                  <a:cubicBezTo>
                    <a:pt x="55" y="139"/>
                    <a:pt x="56" y="138"/>
                    <a:pt x="56" y="138"/>
                  </a:cubicBezTo>
                  <a:cubicBezTo>
                    <a:pt x="56" y="139"/>
                    <a:pt x="57" y="140"/>
                    <a:pt x="57" y="140"/>
                  </a:cubicBezTo>
                  <a:cubicBezTo>
                    <a:pt x="57" y="141"/>
                    <a:pt x="56" y="142"/>
                    <a:pt x="56" y="142"/>
                  </a:cubicBezTo>
                  <a:close/>
                  <a:moveTo>
                    <a:pt x="56" y="160"/>
                  </a:moveTo>
                  <a:cubicBezTo>
                    <a:pt x="56" y="161"/>
                    <a:pt x="56" y="161"/>
                    <a:pt x="56" y="161"/>
                  </a:cubicBezTo>
                  <a:cubicBezTo>
                    <a:pt x="56" y="162"/>
                    <a:pt x="55" y="162"/>
                    <a:pt x="55" y="162"/>
                  </a:cubicBezTo>
                  <a:cubicBezTo>
                    <a:pt x="55" y="162"/>
                    <a:pt x="55" y="161"/>
                    <a:pt x="55" y="161"/>
                  </a:cubicBezTo>
                  <a:cubicBezTo>
                    <a:pt x="55" y="161"/>
                    <a:pt x="56" y="161"/>
                    <a:pt x="56" y="160"/>
                  </a:cubicBezTo>
                  <a:close/>
                  <a:moveTo>
                    <a:pt x="55" y="103"/>
                  </a:moveTo>
                  <a:cubicBezTo>
                    <a:pt x="55" y="103"/>
                    <a:pt x="55" y="103"/>
                    <a:pt x="54" y="103"/>
                  </a:cubicBezTo>
                  <a:cubicBezTo>
                    <a:pt x="54" y="102"/>
                    <a:pt x="54" y="101"/>
                    <a:pt x="54" y="101"/>
                  </a:cubicBezTo>
                  <a:cubicBezTo>
                    <a:pt x="55" y="100"/>
                    <a:pt x="55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5" y="100"/>
                    <a:pt x="55" y="100"/>
                  </a:cubicBezTo>
                  <a:cubicBezTo>
                    <a:pt x="55" y="101"/>
                    <a:pt x="55" y="102"/>
                    <a:pt x="56" y="101"/>
                  </a:cubicBezTo>
                  <a:cubicBezTo>
                    <a:pt x="56" y="101"/>
                    <a:pt x="56" y="101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6" y="102"/>
                    <a:pt x="55" y="103"/>
                    <a:pt x="55" y="103"/>
                  </a:cubicBezTo>
                  <a:close/>
                  <a:moveTo>
                    <a:pt x="53" y="134"/>
                  </a:moveTo>
                  <a:cubicBezTo>
                    <a:pt x="53" y="131"/>
                    <a:pt x="52" y="129"/>
                    <a:pt x="51" y="127"/>
                  </a:cubicBezTo>
                  <a:cubicBezTo>
                    <a:pt x="51" y="127"/>
                    <a:pt x="51" y="126"/>
                    <a:pt x="52" y="126"/>
                  </a:cubicBezTo>
                  <a:cubicBezTo>
                    <a:pt x="52" y="128"/>
                    <a:pt x="53" y="130"/>
                    <a:pt x="54" y="132"/>
                  </a:cubicBezTo>
                  <a:cubicBezTo>
                    <a:pt x="54" y="133"/>
                    <a:pt x="54" y="133"/>
                    <a:pt x="53" y="134"/>
                  </a:cubicBezTo>
                  <a:close/>
                  <a:moveTo>
                    <a:pt x="53" y="146"/>
                  </a:moveTo>
                  <a:cubicBezTo>
                    <a:pt x="53" y="146"/>
                    <a:pt x="53" y="147"/>
                    <a:pt x="53" y="147"/>
                  </a:cubicBezTo>
                  <a:cubicBezTo>
                    <a:pt x="53" y="146"/>
                    <a:pt x="52" y="145"/>
                    <a:pt x="52" y="144"/>
                  </a:cubicBezTo>
                  <a:cubicBezTo>
                    <a:pt x="52" y="144"/>
                    <a:pt x="52" y="144"/>
                    <a:pt x="52" y="143"/>
                  </a:cubicBezTo>
                  <a:cubicBezTo>
                    <a:pt x="53" y="144"/>
                    <a:pt x="53" y="145"/>
                    <a:pt x="53" y="146"/>
                  </a:cubicBezTo>
                  <a:close/>
                  <a:moveTo>
                    <a:pt x="51" y="90"/>
                  </a:moveTo>
                  <a:cubicBezTo>
                    <a:pt x="51" y="90"/>
                    <a:pt x="51" y="91"/>
                    <a:pt x="50" y="91"/>
                  </a:cubicBezTo>
                  <a:cubicBezTo>
                    <a:pt x="50" y="92"/>
                    <a:pt x="49" y="92"/>
                    <a:pt x="49" y="92"/>
                  </a:cubicBezTo>
                  <a:cubicBezTo>
                    <a:pt x="50" y="92"/>
                    <a:pt x="50" y="91"/>
                    <a:pt x="51" y="90"/>
                  </a:cubicBezTo>
                  <a:close/>
                  <a:moveTo>
                    <a:pt x="50" y="88"/>
                  </a:moveTo>
                  <a:cubicBezTo>
                    <a:pt x="51" y="87"/>
                    <a:pt x="51" y="86"/>
                    <a:pt x="52" y="85"/>
                  </a:cubicBezTo>
                  <a:cubicBezTo>
                    <a:pt x="52" y="85"/>
                    <a:pt x="53" y="84"/>
                    <a:pt x="53" y="84"/>
                  </a:cubicBezTo>
                  <a:cubicBezTo>
                    <a:pt x="53" y="85"/>
                    <a:pt x="53" y="85"/>
                    <a:pt x="52" y="86"/>
                  </a:cubicBezTo>
                  <a:cubicBezTo>
                    <a:pt x="52" y="87"/>
                    <a:pt x="51" y="88"/>
                    <a:pt x="50" y="88"/>
                  </a:cubicBezTo>
                  <a:close/>
                  <a:moveTo>
                    <a:pt x="51" y="107"/>
                  </a:moveTo>
                  <a:cubicBezTo>
                    <a:pt x="50" y="108"/>
                    <a:pt x="48" y="109"/>
                    <a:pt x="47" y="109"/>
                  </a:cubicBezTo>
                  <a:cubicBezTo>
                    <a:pt x="47" y="109"/>
                    <a:pt x="47" y="109"/>
                    <a:pt x="47" y="109"/>
                  </a:cubicBezTo>
                  <a:cubicBezTo>
                    <a:pt x="48" y="108"/>
                    <a:pt x="49" y="106"/>
                    <a:pt x="50" y="105"/>
                  </a:cubicBezTo>
                  <a:cubicBezTo>
                    <a:pt x="50" y="106"/>
                    <a:pt x="51" y="106"/>
                    <a:pt x="51" y="107"/>
                  </a:cubicBezTo>
                  <a:close/>
                  <a:moveTo>
                    <a:pt x="50" y="110"/>
                  </a:moveTo>
                  <a:cubicBezTo>
                    <a:pt x="49" y="111"/>
                    <a:pt x="49" y="111"/>
                    <a:pt x="48" y="112"/>
                  </a:cubicBezTo>
                  <a:cubicBezTo>
                    <a:pt x="48" y="112"/>
                    <a:pt x="48" y="111"/>
                    <a:pt x="48" y="111"/>
                  </a:cubicBezTo>
                  <a:cubicBezTo>
                    <a:pt x="48" y="111"/>
                    <a:pt x="49" y="110"/>
                    <a:pt x="50" y="110"/>
                  </a:cubicBezTo>
                  <a:close/>
                  <a:moveTo>
                    <a:pt x="51" y="110"/>
                  </a:moveTo>
                  <a:cubicBezTo>
                    <a:pt x="51" y="111"/>
                    <a:pt x="51" y="112"/>
                    <a:pt x="51" y="112"/>
                  </a:cubicBezTo>
                  <a:cubicBezTo>
                    <a:pt x="51" y="113"/>
                    <a:pt x="50" y="113"/>
                    <a:pt x="49" y="114"/>
                  </a:cubicBezTo>
                  <a:cubicBezTo>
                    <a:pt x="50" y="113"/>
                    <a:pt x="51" y="112"/>
                    <a:pt x="51" y="110"/>
                  </a:cubicBezTo>
                  <a:close/>
                  <a:moveTo>
                    <a:pt x="54" y="110"/>
                  </a:moveTo>
                  <a:cubicBezTo>
                    <a:pt x="54" y="110"/>
                    <a:pt x="54" y="110"/>
                    <a:pt x="54" y="110"/>
                  </a:cubicBezTo>
                  <a:cubicBezTo>
                    <a:pt x="53" y="110"/>
                    <a:pt x="53" y="110"/>
                    <a:pt x="53" y="109"/>
                  </a:cubicBezTo>
                  <a:cubicBezTo>
                    <a:pt x="53" y="109"/>
                    <a:pt x="53" y="108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4" y="108"/>
                    <a:pt x="54" y="109"/>
                    <a:pt x="54" y="110"/>
                  </a:cubicBezTo>
                  <a:close/>
                  <a:moveTo>
                    <a:pt x="54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6" y="85"/>
                  </a:cubicBezTo>
                  <a:cubicBezTo>
                    <a:pt x="55" y="86"/>
                    <a:pt x="55" y="87"/>
                    <a:pt x="54" y="88"/>
                  </a:cubicBezTo>
                  <a:cubicBezTo>
                    <a:pt x="54" y="88"/>
                    <a:pt x="54" y="88"/>
                    <a:pt x="54" y="87"/>
                  </a:cubicBezTo>
                  <a:close/>
                  <a:moveTo>
                    <a:pt x="54" y="96"/>
                  </a:move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5" y="96"/>
                    <a:pt x="55" y="95"/>
                  </a:cubicBezTo>
                  <a:cubicBezTo>
                    <a:pt x="55" y="96"/>
                    <a:pt x="55" y="96"/>
                    <a:pt x="55" y="97"/>
                  </a:cubicBezTo>
                  <a:cubicBezTo>
                    <a:pt x="55" y="97"/>
                    <a:pt x="55" y="98"/>
                    <a:pt x="54" y="98"/>
                  </a:cubicBezTo>
                  <a:cubicBezTo>
                    <a:pt x="54" y="98"/>
                    <a:pt x="54" y="97"/>
                    <a:pt x="54" y="96"/>
                  </a:cubicBezTo>
                  <a:close/>
                  <a:moveTo>
                    <a:pt x="55" y="83"/>
                  </a:moveTo>
                  <a:cubicBezTo>
                    <a:pt x="56" y="82"/>
                    <a:pt x="56" y="82"/>
                    <a:pt x="56" y="81"/>
                  </a:cubicBezTo>
                  <a:cubicBezTo>
                    <a:pt x="58" y="80"/>
                    <a:pt x="60" y="78"/>
                    <a:pt x="61" y="76"/>
                  </a:cubicBezTo>
                  <a:cubicBezTo>
                    <a:pt x="61" y="77"/>
                    <a:pt x="61" y="77"/>
                    <a:pt x="60" y="78"/>
                  </a:cubicBezTo>
                  <a:cubicBezTo>
                    <a:pt x="59" y="80"/>
                    <a:pt x="57" y="81"/>
                    <a:pt x="55" y="83"/>
                  </a:cubicBezTo>
                  <a:close/>
                  <a:moveTo>
                    <a:pt x="88" y="57"/>
                  </a:moveTo>
                  <a:cubicBezTo>
                    <a:pt x="86" y="59"/>
                    <a:pt x="84" y="61"/>
                    <a:pt x="82" y="63"/>
                  </a:cubicBezTo>
                  <a:cubicBezTo>
                    <a:pt x="78" y="67"/>
                    <a:pt x="75" y="70"/>
                    <a:pt x="71" y="73"/>
                  </a:cubicBezTo>
                  <a:cubicBezTo>
                    <a:pt x="71" y="73"/>
                    <a:pt x="71" y="74"/>
                    <a:pt x="70" y="74"/>
                  </a:cubicBezTo>
                  <a:cubicBezTo>
                    <a:pt x="69" y="76"/>
                    <a:pt x="67" y="77"/>
                    <a:pt x="65" y="79"/>
                  </a:cubicBezTo>
                  <a:cubicBezTo>
                    <a:pt x="67" y="77"/>
                    <a:pt x="68" y="75"/>
                    <a:pt x="69" y="73"/>
                  </a:cubicBezTo>
                  <a:cubicBezTo>
                    <a:pt x="71" y="71"/>
                    <a:pt x="73" y="69"/>
                    <a:pt x="75" y="67"/>
                  </a:cubicBezTo>
                  <a:cubicBezTo>
                    <a:pt x="79" y="64"/>
                    <a:pt x="84" y="60"/>
                    <a:pt x="88" y="57"/>
                  </a:cubicBezTo>
                  <a:close/>
                  <a:moveTo>
                    <a:pt x="86" y="57"/>
                  </a:moveTo>
                  <a:cubicBezTo>
                    <a:pt x="87" y="55"/>
                    <a:pt x="89" y="54"/>
                    <a:pt x="90" y="53"/>
                  </a:cubicBezTo>
                  <a:cubicBezTo>
                    <a:pt x="90" y="53"/>
                    <a:pt x="90" y="53"/>
                    <a:pt x="90" y="54"/>
                  </a:cubicBezTo>
                  <a:cubicBezTo>
                    <a:pt x="88" y="55"/>
                    <a:pt x="87" y="56"/>
                    <a:pt x="86" y="57"/>
                  </a:cubicBezTo>
                  <a:close/>
                  <a:moveTo>
                    <a:pt x="105" y="58"/>
                  </a:moveTo>
                  <a:cubicBezTo>
                    <a:pt x="105" y="58"/>
                    <a:pt x="105" y="58"/>
                    <a:pt x="105" y="58"/>
                  </a:cubicBezTo>
                  <a:cubicBezTo>
                    <a:pt x="105" y="58"/>
                    <a:pt x="105" y="58"/>
                    <a:pt x="105" y="59"/>
                  </a:cubicBezTo>
                  <a:cubicBezTo>
                    <a:pt x="102" y="61"/>
                    <a:pt x="100" y="62"/>
                    <a:pt x="97" y="64"/>
                  </a:cubicBezTo>
                  <a:cubicBezTo>
                    <a:pt x="97" y="64"/>
                    <a:pt x="98" y="64"/>
                    <a:pt x="98" y="64"/>
                  </a:cubicBezTo>
                  <a:cubicBezTo>
                    <a:pt x="100" y="62"/>
                    <a:pt x="102" y="60"/>
                    <a:pt x="105" y="58"/>
                  </a:cubicBezTo>
                  <a:close/>
                  <a:moveTo>
                    <a:pt x="100" y="59"/>
                  </a:moveTo>
                  <a:cubicBezTo>
                    <a:pt x="100" y="59"/>
                    <a:pt x="100" y="58"/>
                    <a:pt x="101" y="58"/>
                  </a:cubicBezTo>
                  <a:cubicBezTo>
                    <a:pt x="102" y="57"/>
                    <a:pt x="103" y="57"/>
                    <a:pt x="104" y="56"/>
                  </a:cubicBezTo>
                  <a:cubicBezTo>
                    <a:pt x="103" y="57"/>
                    <a:pt x="101" y="58"/>
                    <a:pt x="100" y="59"/>
                  </a:cubicBezTo>
                  <a:close/>
                  <a:moveTo>
                    <a:pt x="86" y="81"/>
                  </a:moveTo>
                  <a:cubicBezTo>
                    <a:pt x="87" y="81"/>
                    <a:pt x="88" y="80"/>
                    <a:pt x="88" y="79"/>
                  </a:cubicBezTo>
                  <a:cubicBezTo>
                    <a:pt x="92" y="75"/>
                    <a:pt x="96" y="71"/>
                    <a:pt x="100" y="67"/>
                  </a:cubicBezTo>
                  <a:cubicBezTo>
                    <a:pt x="100" y="69"/>
                    <a:pt x="99" y="70"/>
                    <a:pt x="98" y="72"/>
                  </a:cubicBezTo>
                  <a:cubicBezTo>
                    <a:pt x="97" y="72"/>
                    <a:pt x="96" y="73"/>
                    <a:pt x="96" y="74"/>
                  </a:cubicBezTo>
                  <a:cubicBezTo>
                    <a:pt x="92" y="76"/>
                    <a:pt x="89" y="79"/>
                    <a:pt x="86" y="81"/>
                  </a:cubicBezTo>
                  <a:close/>
                  <a:moveTo>
                    <a:pt x="93" y="78"/>
                  </a:moveTo>
                  <a:cubicBezTo>
                    <a:pt x="90" y="81"/>
                    <a:pt x="87" y="84"/>
                    <a:pt x="85" y="86"/>
                  </a:cubicBezTo>
                  <a:cubicBezTo>
                    <a:pt x="85" y="86"/>
                    <a:pt x="85" y="85"/>
                    <a:pt x="85" y="85"/>
                  </a:cubicBezTo>
                  <a:cubicBezTo>
                    <a:pt x="86" y="84"/>
                    <a:pt x="88" y="83"/>
                    <a:pt x="89" y="82"/>
                  </a:cubicBezTo>
                  <a:cubicBezTo>
                    <a:pt x="90" y="80"/>
                    <a:pt x="92" y="79"/>
                    <a:pt x="93" y="78"/>
                  </a:cubicBezTo>
                  <a:close/>
                  <a:moveTo>
                    <a:pt x="92" y="73"/>
                  </a:moveTo>
                  <a:cubicBezTo>
                    <a:pt x="93" y="71"/>
                    <a:pt x="94" y="69"/>
                    <a:pt x="95" y="68"/>
                  </a:cubicBezTo>
                  <a:cubicBezTo>
                    <a:pt x="98" y="66"/>
                    <a:pt x="101" y="64"/>
                    <a:pt x="103" y="62"/>
                  </a:cubicBezTo>
                  <a:cubicBezTo>
                    <a:pt x="103" y="62"/>
                    <a:pt x="103" y="63"/>
                    <a:pt x="102" y="63"/>
                  </a:cubicBezTo>
                  <a:cubicBezTo>
                    <a:pt x="99" y="66"/>
                    <a:pt x="96" y="69"/>
                    <a:pt x="92" y="73"/>
                  </a:cubicBezTo>
                  <a:close/>
                  <a:moveTo>
                    <a:pt x="85" y="64"/>
                  </a:moveTo>
                  <a:cubicBezTo>
                    <a:pt x="84" y="65"/>
                    <a:pt x="83" y="66"/>
                    <a:pt x="82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3" y="65"/>
                    <a:pt x="84" y="64"/>
                    <a:pt x="85" y="64"/>
                  </a:cubicBezTo>
                  <a:cubicBezTo>
                    <a:pt x="85" y="64"/>
                    <a:pt x="85" y="64"/>
                    <a:pt x="85" y="64"/>
                  </a:cubicBezTo>
                  <a:close/>
                  <a:moveTo>
                    <a:pt x="89" y="65"/>
                  </a:moveTo>
                  <a:cubicBezTo>
                    <a:pt x="86" y="68"/>
                    <a:pt x="84" y="70"/>
                    <a:pt x="81" y="73"/>
                  </a:cubicBezTo>
                  <a:cubicBezTo>
                    <a:pt x="82" y="72"/>
                    <a:pt x="82" y="71"/>
                    <a:pt x="83" y="70"/>
                  </a:cubicBezTo>
                  <a:cubicBezTo>
                    <a:pt x="85" y="69"/>
                    <a:pt x="87" y="67"/>
                    <a:pt x="89" y="65"/>
                  </a:cubicBezTo>
                  <a:close/>
                  <a:moveTo>
                    <a:pt x="83" y="68"/>
                  </a:moveTo>
                  <a:cubicBezTo>
                    <a:pt x="82" y="68"/>
                    <a:pt x="82" y="68"/>
                    <a:pt x="82" y="69"/>
                  </a:cubicBezTo>
                  <a:cubicBezTo>
                    <a:pt x="81" y="70"/>
                    <a:pt x="79" y="71"/>
                    <a:pt x="78" y="72"/>
                  </a:cubicBezTo>
                  <a:cubicBezTo>
                    <a:pt x="78" y="71"/>
                    <a:pt x="79" y="71"/>
                    <a:pt x="79" y="70"/>
                  </a:cubicBezTo>
                  <a:cubicBezTo>
                    <a:pt x="80" y="69"/>
                    <a:pt x="81" y="69"/>
                    <a:pt x="83" y="68"/>
                  </a:cubicBezTo>
                  <a:close/>
                  <a:moveTo>
                    <a:pt x="78" y="74"/>
                  </a:moveTo>
                  <a:cubicBezTo>
                    <a:pt x="77" y="76"/>
                    <a:pt x="76" y="77"/>
                    <a:pt x="75" y="79"/>
                  </a:cubicBezTo>
                  <a:cubicBezTo>
                    <a:pt x="74" y="80"/>
                    <a:pt x="73" y="81"/>
                    <a:pt x="72" y="82"/>
                  </a:cubicBezTo>
                  <a:cubicBezTo>
                    <a:pt x="73" y="81"/>
                    <a:pt x="73" y="79"/>
                    <a:pt x="74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6"/>
                    <a:pt x="77" y="75"/>
                    <a:pt x="78" y="74"/>
                  </a:cubicBezTo>
                  <a:close/>
                  <a:moveTo>
                    <a:pt x="74" y="83"/>
                  </a:moveTo>
                  <a:cubicBezTo>
                    <a:pt x="76" y="81"/>
                    <a:pt x="79" y="78"/>
                    <a:pt x="82" y="76"/>
                  </a:cubicBezTo>
                  <a:cubicBezTo>
                    <a:pt x="82" y="76"/>
                    <a:pt x="82" y="77"/>
                    <a:pt x="82" y="77"/>
                  </a:cubicBezTo>
                  <a:cubicBezTo>
                    <a:pt x="78" y="80"/>
                    <a:pt x="75" y="82"/>
                    <a:pt x="72" y="85"/>
                  </a:cubicBezTo>
                  <a:cubicBezTo>
                    <a:pt x="72" y="84"/>
                    <a:pt x="73" y="84"/>
                    <a:pt x="74" y="83"/>
                  </a:cubicBezTo>
                  <a:close/>
                  <a:moveTo>
                    <a:pt x="81" y="75"/>
                  </a:moveTo>
                  <a:cubicBezTo>
                    <a:pt x="86" y="70"/>
                    <a:pt x="92" y="65"/>
                    <a:pt x="97" y="60"/>
                  </a:cubicBezTo>
                  <a:cubicBezTo>
                    <a:pt x="97" y="60"/>
                    <a:pt x="98" y="60"/>
                    <a:pt x="98" y="59"/>
                  </a:cubicBezTo>
                  <a:cubicBezTo>
                    <a:pt x="98" y="60"/>
                    <a:pt x="98" y="60"/>
                    <a:pt x="97" y="61"/>
                  </a:cubicBezTo>
                  <a:cubicBezTo>
                    <a:pt x="94" y="64"/>
                    <a:pt x="91" y="66"/>
                    <a:pt x="88" y="69"/>
                  </a:cubicBezTo>
                  <a:cubicBezTo>
                    <a:pt x="86" y="71"/>
                    <a:pt x="83" y="73"/>
                    <a:pt x="81" y="75"/>
                  </a:cubicBezTo>
                  <a:close/>
                  <a:moveTo>
                    <a:pt x="90" y="70"/>
                  </a:moveTo>
                  <a:cubicBezTo>
                    <a:pt x="92" y="69"/>
                    <a:pt x="93" y="67"/>
                    <a:pt x="94" y="66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3" y="68"/>
                    <a:pt x="91" y="69"/>
                    <a:pt x="90" y="70"/>
                  </a:cubicBezTo>
                  <a:cubicBezTo>
                    <a:pt x="90" y="70"/>
                    <a:pt x="90" y="70"/>
                    <a:pt x="90" y="70"/>
                  </a:cubicBezTo>
                  <a:close/>
                  <a:moveTo>
                    <a:pt x="97" y="58"/>
                  </a:moveTo>
                  <a:cubicBezTo>
                    <a:pt x="93" y="60"/>
                    <a:pt x="89" y="63"/>
                    <a:pt x="86" y="66"/>
                  </a:cubicBezTo>
                  <a:cubicBezTo>
                    <a:pt x="86" y="66"/>
                    <a:pt x="86" y="65"/>
                    <a:pt x="86" y="65"/>
                  </a:cubicBezTo>
                  <a:cubicBezTo>
                    <a:pt x="90" y="62"/>
                    <a:pt x="95" y="59"/>
                    <a:pt x="99" y="56"/>
                  </a:cubicBezTo>
                  <a:cubicBezTo>
                    <a:pt x="98" y="57"/>
                    <a:pt x="98" y="57"/>
                    <a:pt x="97" y="58"/>
                  </a:cubicBezTo>
                  <a:close/>
                  <a:moveTo>
                    <a:pt x="70" y="69"/>
                  </a:moveTo>
                  <a:cubicBezTo>
                    <a:pt x="69" y="69"/>
                    <a:pt x="69" y="70"/>
                    <a:pt x="69" y="70"/>
                  </a:cubicBezTo>
                  <a:cubicBezTo>
                    <a:pt x="68" y="71"/>
                    <a:pt x="67" y="72"/>
                    <a:pt x="65" y="73"/>
                  </a:cubicBezTo>
                  <a:cubicBezTo>
                    <a:pt x="66" y="73"/>
                    <a:pt x="66" y="72"/>
                    <a:pt x="66" y="72"/>
                  </a:cubicBezTo>
                  <a:cubicBezTo>
                    <a:pt x="67" y="71"/>
                    <a:pt x="68" y="70"/>
                    <a:pt x="70" y="69"/>
                  </a:cubicBezTo>
                  <a:close/>
                  <a:moveTo>
                    <a:pt x="69" y="67"/>
                  </a:moveTo>
                  <a:cubicBezTo>
                    <a:pt x="70" y="66"/>
                    <a:pt x="71" y="64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2" y="64"/>
                    <a:pt x="72" y="65"/>
                  </a:cubicBezTo>
                  <a:cubicBezTo>
                    <a:pt x="71" y="66"/>
                    <a:pt x="70" y="67"/>
                    <a:pt x="69" y="67"/>
                  </a:cubicBezTo>
                  <a:close/>
                  <a:moveTo>
                    <a:pt x="73" y="67"/>
                  </a:moveTo>
                  <a:cubicBezTo>
                    <a:pt x="73" y="66"/>
                    <a:pt x="73" y="66"/>
                    <a:pt x="73" y="66"/>
                  </a:cubicBezTo>
                  <a:cubicBezTo>
                    <a:pt x="75" y="65"/>
                    <a:pt x="77" y="63"/>
                    <a:pt x="78" y="62"/>
                  </a:cubicBezTo>
                  <a:cubicBezTo>
                    <a:pt x="76" y="63"/>
                    <a:pt x="75" y="65"/>
                    <a:pt x="73" y="67"/>
                  </a:cubicBezTo>
                  <a:close/>
                  <a:moveTo>
                    <a:pt x="72" y="60"/>
                  </a:moveTo>
                  <a:cubicBezTo>
                    <a:pt x="71" y="61"/>
                    <a:pt x="69" y="63"/>
                    <a:pt x="68" y="65"/>
                  </a:cubicBezTo>
                  <a:cubicBezTo>
                    <a:pt x="65" y="67"/>
                    <a:pt x="62" y="70"/>
                    <a:pt x="59" y="73"/>
                  </a:cubicBezTo>
                  <a:cubicBezTo>
                    <a:pt x="60" y="72"/>
                    <a:pt x="61" y="70"/>
                    <a:pt x="62" y="69"/>
                  </a:cubicBezTo>
                  <a:cubicBezTo>
                    <a:pt x="66" y="65"/>
                    <a:pt x="70" y="61"/>
                    <a:pt x="75" y="57"/>
                  </a:cubicBezTo>
                  <a:cubicBezTo>
                    <a:pt x="74" y="58"/>
                    <a:pt x="73" y="59"/>
                    <a:pt x="72" y="60"/>
                  </a:cubicBezTo>
                  <a:close/>
                  <a:moveTo>
                    <a:pt x="60" y="68"/>
                  </a:moveTo>
                  <a:cubicBezTo>
                    <a:pt x="60" y="69"/>
                    <a:pt x="59" y="69"/>
                    <a:pt x="58" y="70"/>
                  </a:cubicBezTo>
                  <a:cubicBezTo>
                    <a:pt x="58" y="69"/>
                    <a:pt x="58" y="68"/>
                    <a:pt x="58" y="67"/>
                  </a:cubicBezTo>
                  <a:cubicBezTo>
                    <a:pt x="60" y="66"/>
                    <a:pt x="61" y="65"/>
                    <a:pt x="62" y="64"/>
                  </a:cubicBezTo>
                  <a:cubicBezTo>
                    <a:pt x="63" y="63"/>
                    <a:pt x="63" y="63"/>
                    <a:pt x="64" y="62"/>
                  </a:cubicBezTo>
                  <a:cubicBezTo>
                    <a:pt x="65" y="62"/>
                    <a:pt x="65" y="61"/>
                    <a:pt x="66" y="60"/>
                  </a:cubicBezTo>
                  <a:cubicBezTo>
                    <a:pt x="64" y="63"/>
                    <a:pt x="62" y="65"/>
                    <a:pt x="60" y="68"/>
                  </a:cubicBezTo>
                  <a:close/>
                  <a:moveTo>
                    <a:pt x="67" y="68"/>
                  </a:moveTo>
                  <a:cubicBezTo>
                    <a:pt x="66" y="69"/>
                    <a:pt x="65" y="70"/>
                    <a:pt x="64" y="72"/>
                  </a:cubicBezTo>
                  <a:cubicBezTo>
                    <a:pt x="62" y="74"/>
                    <a:pt x="59" y="76"/>
                    <a:pt x="57" y="79"/>
                  </a:cubicBezTo>
                  <a:cubicBezTo>
                    <a:pt x="57" y="79"/>
                    <a:pt x="57" y="79"/>
                    <a:pt x="57" y="78"/>
                  </a:cubicBezTo>
                  <a:cubicBezTo>
                    <a:pt x="60" y="75"/>
                    <a:pt x="63" y="72"/>
                    <a:pt x="67" y="68"/>
                  </a:cubicBezTo>
                  <a:close/>
                  <a:moveTo>
                    <a:pt x="64" y="77"/>
                  </a:moveTo>
                  <a:cubicBezTo>
                    <a:pt x="63" y="79"/>
                    <a:pt x="62" y="81"/>
                    <a:pt x="60" y="83"/>
                  </a:cubicBezTo>
                  <a:cubicBezTo>
                    <a:pt x="59" y="84"/>
                    <a:pt x="58" y="85"/>
                    <a:pt x="58" y="85"/>
                  </a:cubicBezTo>
                  <a:cubicBezTo>
                    <a:pt x="59" y="84"/>
                    <a:pt x="60" y="82"/>
                    <a:pt x="61" y="80"/>
                  </a:cubicBezTo>
                  <a:cubicBezTo>
                    <a:pt x="62" y="79"/>
                    <a:pt x="63" y="78"/>
                    <a:pt x="64" y="77"/>
                  </a:cubicBezTo>
                  <a:close/>
                  <a:moveTo>
                    <a:pt x="58" y="90"/>
                  </a:moveTo>
                  <a:cubicBezTo>
                    <a:pt x="58" y="90"/>
                    <a:pt x="58" y="89"/>
                    <a:pt x="59" y="8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9" y="88"/>
                    <a:pt x="60" y="88"/>
                    <a:pt x="60" y="87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2" y="85"/>
                    <a:pt x="64" y="82"/>
                    <a:pt x="67" y="80"/>
                  </a:cubicBezTo>
                  <a:cubicBezTo>
                    <a:pt x="70" y="78"/>
                    <a:pt x="72" y="75"/>
                    <a:pt x="75" y="73"/>
                  </a:cubicBezTo>
                  <a:cubicBezTo>
                    <a:pt x="75" y="74"/>
                    <a:pt x="74" y="75"/>
                    <a:pt x="74" y="76"/>
                  </a:cubicBezTo>
                  <a:cubicBezTo>
                    <a:pt x="68" y="81"/>
                    <a:pt x="63" y="86"/>
                    <a:pt x="57" y="91"/>
                  </a:cubicBezTo>
                  <a:cubicBezTo>
                    <a:pt x="57" y="91"/>
                    <a:pt x="58" y="90"/>
                    <a:pt x="58" y="90"/>
                  </a:cubicBezTo>
                  <a:close/>
                  <a:moveTo>
                    <a:pt x="67" y="115"/>
                  </a:moveTo>
                  <a:cubicBezTo>
                    <a:pt x="67" y="115"/>
                    <a:pt x="67" y="114"/>
                    <a:pt x="66" y="113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8" y="113"/>
                    <a:pt x="68" y="114"/>
                    <a:pt x="68" y="114"/>
                  </a:cubicBezTo>
                  <a:cubicBezTo>
                    <a:pt x="67" y="114"/>
                    <a:pt x="67" y="115"/>
                    <a:pt x="67" y="115"/>
                  </a:cubicBezTo>
                  <a:close/>
                  <a:moveTo>
                    <a:pt x="68" y="133"/>
                  </a:moveTo>
                  <a:cubicBezTo>
                    <a:pt x="67" y="134"/>
                    <a:pt x="67" y="135"/>
                    <a:pt x="66" y="135"/>
                  </a:cubicBezTo>
                  <a:cubicBezTo>
                    <a:pt x="66" y="135"/>
                    <a:pt x="66" y="135"/>
                    <a:pt x="66" y="135"/>
                  </a:cubicBezTo>
                  <a:cubicBezTo>
                    <a:pt x="66" y="134"/>
                    <a:pt x="67" y="134"/>
                    <a:pt x="67" y="133"/>
                  </a:cubicBezTo>
                  <a:cubicBezTo>
                    <a:pt x="67" y="133"/>
                    <a:pt x="67" y="133"/>
                    <a:pt x="67" y="133"/>
                  </a:cubicBezTo>
                  <a:cubicBezTo>
                    <a:pt x="67" y="133"/>
                    <a:pt x="67" y="133"/>
                    <a:pt x="68" y="133"/>
                  </a:cubicBezTo>
                  <a:close/>
                  <a:moveTo>
                    <a:pt x="64" y="150"/>
                  </a:moveTo>
                  <a:cubicBezTo>
                    <a:pt x="64" y="150"/>
                    <a:pt x="64" y="149"/>
                    <a:pt x="63" y="149"/>
                  </a:cubicBezTo>
                  <a:cubicBezTo>
                    <a:pt x="64" y="148"/>
                    <a:pt x="64" y="147"/>
                    <a:pt x="65" y="146"/>
                  </a:cubicBezTo>
                  <a:cubicBezTo>
                    <a:pt x="65" y="147"/>
                    <a:pt x="65" y="147"/>
                    <a:pt x="65" y="148"/>
                  </a:cubicBezTo>
                  <a:cubicBezTo>
                    <a:pt x="65" y="148"/>
                    <a:pt x="64" y="149"/>
                    <a:pt x="64" y="150"/>
                  </a:cubicBezTo>
                  <a:close/>
                  <a:moveTo>
                    <a:pt x="64" y="163"/>
                  </a:moveTo>
                  <a:cubicBezTo>
                    <a:pt x="64" y="163"/>
                    <a:pt x="64" y="163"/>
                    <a:pt x="63" y="163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63" y="162"/>
                    <a:pt x="64" y="162"/>
                    <a:pt x="64" y="162"/>
                  </a:cubicBezTo>
                  <a:cubicBezTo>
                    <a:pt x="64" y="162"/>
                    <a:pt x="64" y="162"/>
                    <a:pt x="64" y="163"/>
                  </a:cubicBezTo>
                  <a:close/>
                  <a:moveTo>
                    <a:pt x="65" y="122"/>
                  </a:moveTo>
                  <a:cubicBezTo>
                    <a:pt x="65" y="121"/>
                    <a:pt x="65" y="121"/>
                    <a:pt x="65" y="121"/>
                  </a:cubicBezTo>
                  <a:cubicBezTo>
                    <a:pt x="65" y="121"/>
                    <a:pt x="65" y="120"/>
                    <a:pt x="65" y="120"/>
                  </a:cubicBezTo>
                  <a:cubicBezTo>
                    <a:pt x="65" y="120"/>
                    <a:pt x="65" y="120"/>
                    <a:pt x="65" y="121"/>
                  </a:cubicBezTo>
                  <a:cubicBezTo>
                    <a:pt x="65" y="121"/>
                    <a:pt x="65" y="121"/>
                    <a:pt x="65" y="122"/>
                  </a:cubicBezTo>
                  <a:close/>
                  <a:moveTo>
                    <a:pt x="65" y="110"/>
                  </a:moveTo>
                  <a:cubicBezTo>
                    <a:pt x="66" y="109"/>
                    <a:pt x="66" y="109"/>
                    <a:pt x="67" y="108"/>
                  </a:cubicBezTo>
                  <a:cubicBezTo>
                    <a:pt x="67" y="109"/>
                    <a:pt x="67" y="110"/>
                    <a:pt x="67" y="111"/>
                  </a:cubicBezTo>
                  <a:cubicBezTo>
                    <a:pt x="67" y="111"/>
                    <a:pt x="66" y="111"/>
                    <a:pt x="66" y="112"/>
                  </a:cubicBezTo>
                  <a:cubicBezTo>
                    <a:pt x="66" y="111"/>
                    <a:pt x="66" y="110"/>
                    <a:pt x="65" y="110"/>
                  </a:cubicBezTo>
                  <a:close/>
                  <a:moveTo>
                    <a:pt x="67" y="86"/>
                  </a:moveTo>
                  <a:cubicBezTo>
                    <a:pt x="67" y="86"/>
                    <a:pt x="67" y="86"/>
                    <a:pt x="67" y="8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7" y="85"/>
                    <a:pt x="66" y="85"/>
                    <a:pt x="66" y="85"/>
                  </a:cubicBezTo>
                  <a:cubicBezTo>
                    <a:pt x="67" y="84"/>
                    <a:pt x="69" y="82"/>
                    <a:pt x="70" y="81"/>
                  </a:cubicBezTo>
                  <a:cubicBezTo>
                    <a:pt x="70" y="82"/>
                    <a:pt x="69" y="83"/>
                    <a:pt x="69" y="83"/>
                  </a:cubicBezTo>
                  <a:cubicBezTo>
                    <a:pt x="68" y="84"/>
                    <a:pt x="68" y="85"/>
                    <a:pt x="67" y="86"/>
                  </a:cubicBezTo>
                  <a:close/>
                  <a:moveTo>
                    <a:pt x="65" y="93"/>
                  </a:moveTo>
                  <a:cubicBezTo>
                    <a:pt x="66" y="94"/>
                    <a:pt x="66" y="96"/>
                    <a:pt x="66" y="97"/>
                  </a:cubicBezTo>
                  <a:cubicBezTo>
                    <a:pt x="65" y="98"/>
                    <a:pt x="64" y="98"/>
                    <a:pt x="63" y="99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4" y="96"/>
                    <a:pt x="65" y="94"/>
                    <a:pt x="65" y="93"/>
                  </a:cubicBezTo>
                  <a:cubicBezTo>
                    <a:pt x="65" y="93"/>
                    <a:pt x="65" y="93"/>
                    <a:pt x="65" y="93"/>
                  </a:cubicBezTo>
                  <a:close/>
                  <a:moveTo>
                    <a:pt x="63" y="131"/>
                  </a:moveTo>
                  <a:cubicBezTo>
                    <a:pt x="63" y="132"/>
                    <a:pt x="63" y="132"/>
                    <a:pt x="62" y="132"/>
                  </a:cubicBezTo>
                  <a:cubicBezTo>
                    <a:pt x="62" y="132"/>
                    <a:pt x="62" y="131"/>
                    <a:pt x="62" y="130"/>
                  </a:cubicBezTo>
                  <a:cubicBezTo>
                    <a:pt x="62" y="130"/>
                    <a:pt x="62" y="129"/>
                    <a:pt x="62" y="129"/>
                  </a:cubicBezTo>
                  <a:cubicBezTo>
                    <a:pt x="63" y="129"/>
                    <a:pt x="63" y="130"/>
                    <a:pt x="63" y="131"/>
                  </a:cubicBezTo>
                  <a:close/>
                  <a:moveTo>
                    <a:pt x="63" y="159"/>
                  </a:moveTo>
                  <a:cubicBezTo>
                    <a:pt x="63" y="159"/>
                    <a:pt x="63" y="159"/>
                    <a:pt x="63" y="159"/>
                  </a:cubicBezTo>
                  <a:cubicBezTo>
                    <a:pt x="63" y="160"/>
                    <a:pt x="62" y="160"/>
                    <a:pt x="62" y="161"/>
                  </a:cubicBezTo>
                  <a:cubicBezTo>
                    <a:pt x="62" y="160"/>
                    <a:pt x="62" y="160"/>
                    <a:pt x="62" y="160"/>
                  </a:cubicBezTo>
                  <a:cubicBezTo>
                    <a:pt x="62" y="159"/>
                    <a:pt x="63" y="159"/>
                    <a:pt x="63" y="159"/>
                  </a:cubicBezTo>
                  <a:close/>
                  <a:moveTo>
                    <a:pt x="64" y="168"/>
                  </a:moveTo>
                  <a:cubicBezTo>
                    <a:pt x="64" y="169"/>
                    <a:pt x="65" y="170"/>
                    <a:pt x="66" y="17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5" y="172"/>
                    <a:pt x="65" y="172"/>
                    <a:pt x="65" y="172"/>
                  </a:cubicBezTo>
                  <a:cubicBezTo>
                    <a:pt x="64" y="171"/>
                    <a:pt x="64" y="170"/>
                    <a:pt x="63" y="169"/>
                  </a:cubicBezTo>
                  <a:cubicBezTo>
                    <a:pt x="63" y="168"/>
                    <a:pt x="63" y="168"/>
                    <a:pt x="64" y="168"/>
                  </a:cubicBezTo>
                  <a:close/>
                  <a:moveTo>
                    <a:pt x="65" y="153"/>
                  </a:moveTo>
                  <a:cubicBezTo>
                    <a:pt x="65" y="153"/>
                    <a:pt x="65" y="152"/>
                    <a:pt x="64" y="152"/>
                  </a:cubicBezTo>
                  <a:cubicBezTo>
                    <a:pt x="65" y="151"/>
                    <a:pt x="65" y="151"/>
                    <a:pt x="66" y="150"/>
                  </a:cubicBezTo>
                  <a:cubicBezTo>
                    <a:pt x="66" y="151"/>
                    <a:pt x="66" y="152"/>
                    <a:pt x="66" y="153"/>
                  </a:cubicBezTo>
                  <a:cubicBezTo>
                    <a:pt x="66" y="153"/>
                    <a:pt x="65" y="153"/>
                    <a:pt x="65" y="153"/>
                  </a:cubicBezTo>
                  <a:close/>
                  <a:moveTo>
                    <a:pt x="66" y="124"/>
                  </a:moveTo>
                  <a:cubicBezTo>
                    <a:pt x="66" y="124"/>
                    <a:pt x="66" y="124"/>
                    <a:pt x="66" y="123"/>
                  </a:cubicBezTo>
                  <a:cubicBezTo>
                    <a:pt x="67" y="124"/>
                    <a:pt x="67" y="124"/>
                    <a:pt x="67" y="125"/>
                  </a:cubicBezTo>
                  <a:cubicBezTo>
                    <a:pt x="67" y="125"/>
                    <a:pt x="67" y="125"/>
                    <a:pt x="66" y="126"/>
                  </a:cubicBezTo>
                  <a:cubicBezTo>
                    <a:pt x="66" y="125"/>
                    <a:pt x="66" y="125"/>
                    <a:pt x="66" y="124"/>
                  </a:cubicBezTo>
                  <a:close/>
                  <a:moveTo>
                    <a:pt x="67" y="179"/>
                  </a:moveTo>
                  <a:cubicBezTo>
                    <a:pt x="67" y="179"/>
                    <a:pt x="67" y="179"/>
                    <a:pt x="67" y="179"/>
                  </a:cubicBezTo>
                  <a:cubicBezTo>
                    <a:pt x="67" y="180"/>
                    <a:pt x="68" y="180"/>
                    <a:pt x="68" y="179"/>
                  </a:cubicBezTo>
                  <a:cubicBezTo>
                    <a:pt x="68" y="179"/>
                    <a:pt x="68" y="179"/>
                    <a:pt x="68" y="179"/>
                  </a:cubicBezTo>
                  <a:cubicBezTo>
                    <a:pt x="68" y="180"/>
                    <a:pt x="67" y="180"/>
                    <a:pt x="67" y="180"/>
                  </a:cubicBezTo>
                  <a:cubicBezTo>
                    <a:pt x="67" y="180"/>
                    <a:pt x="66" y="179"/>
                    <a:pt x="66" y="178"/>
                  </a:cubicBezTo>
                  <a:cubicBezTo>
                    <a:pt x="66" y="179"/>
                    <a:pt x="66" y="179"/>
                    <a:pt x="67" y="179"/>
                  </a:cubicBezTo>
                  <a:close/>
                  <a:moveTo>
                    <a:pt x="67" y="170"/>
                  </a:moveTo>
                  <a:cubicBezTo>
                    <a:pt x="67" y="169"/>
                    <a:pt x="67" y="169"/>
                    <a:pt x="67" y="168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68" y="167"/>
                    <a:pt x="68" y="167"/>
                    <a:pt x="69" y="167"/>
                  </a:cubicBezTo>
                  <a:cubicBezTo>
                    <a:pt x="69" y="168"/>
                    <a:pt x="69" y="168"/>
                    <a:pt x="69" y="169"/>
                  </a:cubicBezTo>
                  <a:cubicBezTo>
                    <a:pt x="69" y="169"/>
                    <a:pt x="68" y="170"/>
                    <a:pt x="68" y="170"/>
                  </a:cubicBezTo>
                  <a:cubicBezTo>
                    <a:pt x="68" y="170"/>
                    <a:pt x="68" y="170"/>
                    <a:pt x="67" y="170"/>
                  </a:cubicBezTo>
                  <a:close/>
                  <a:moveTo>
                    <a:pt x="68" y="145"/>
                  </a:moveTo>
                  <a:cubicBezTo>
                    <a:pt x="68" y="144"/>
                    <a:pt x="68" y="144"/>
                    <a:pt x="68" y="143"/>
                  </a:cubicBezTo>
                  <a:cubicBezTo>
                    <a:pt x="69" y="143"/>
                    <a:pt x="70" y="142"/>
                    <a:pt x="71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0" y="143"/>
                    <a:pt x="69" y="144"/>
                    <a:pt x="68" y="145"/>
                  </a:cubicBezTo>
                  <a:close/>
                  <a:moveTo>
                    <a:pt x="68" y="90"/>
                  </a:moveTo>
                  <a:cubicBezTo>
                    <a:pt x="71" y="88"/>
                    <a:pt x="74" y="85"/>
                    <a:pt x="77" y="83"/>
                  </a:cubicBezTo>
                  <a:cubicBezTo>
                    <a:pt x="74" y="86"/>
                    <a:pt x="72" y="90"/>
                    <a:pt x="69" y="94"/>
                  </a:cubicBezTo>
                  <a:cubicBezTo>
                    <a:pt x="69" y="93"/>
                    <a:pt x="68" y="92"/>
                    <a:pt x="68" y="90"/>
                  </a:cubicBezTo>
                  <a:close/>
                  <a:moveTo>
                    <a:pt x="83" y="77"/>
                  </a:moveTo>
                  <a:cubicBezTo>
                    <a:pt x="86" y="75"/>
                    <a:pt x="89" y="73"/>
                    <a:pt x="92" y="71"/>
                  </a:cubicBezTo>
                  <a:cubicBezTo>
                    <a:pt x="90" y="73"/>
                    <a:pt x="89" y="75"/>
                    <a:pt x="87" y="78"/>
                  </a:cubicBezTo>
                  <a:cubicBezTo>
                    <a:pt x="83" y="82"/>
                    <a:pt x="78" y="86"/>
                    <a:pt x="74" y="90"/>
                  </a:cubicBezTo>
                  <a:cubicBezTo>
                    <a:pt x="77" y="86"/>
                    <a:pt x="80" y="82"/>
                    <a:pt x="83" y="77"/>
                  </a:cubicBezTo>
                  <a:close/>
                  <a:moveTo>
                    <a:pt x="78" y="104"/>
                  </a:moveTo>
                  <a:cubicBezTo>
                    <a:pt x="81" y="101"/>
                    <a:pt x="84" y="98"/>
                    <a:pt x="87" y="95"/>
                  </a:cubicBezTo>
                  <a:cubicBezTo>
                    <a:pt x="85" y="100"/>
                    <a:pt x="82" y="104"/>
                    <a:pt x="79" y="108"/>
                  </a:cubicBezTo>
                  <a:cubicBezTo>
                    <a:pt x="78" y="109"/>
                    <a:pt x="76" y="110"/>
                    <a:pt x="75" y="111"/>
                  </a:cubicBezTo>
                  <a:cubicBezTo>
                    <a:pt x="76" y="109"/>
                    <a:pt x="77" y="107"/>
                    <a:pt x="78" y="105"/>
                  </a:cubicBezTo>
                  <a:cubicBezTo>
                    <a:pt x="78" y="104"/>
                    <a:pt x="78" y="104"/>
                    <a:pt x="78" y="104"/>
                  </a:cubicBezTo>
                  <a:close/>
                  <a:moveTo>
                    <a:pt x="93" y="90"/>
                  </a:moveTo>
                  <a:cubicBezTo>
                    <a:pt x="97" y="87"/>
                    <a:pt x="100" y="84"/>
                    <a:pt x="103" y="80"/>
                  </a:cubicBezTo>
                  <a:cubicBezTo>
                    <a:pt x="104" y="80"/>
                    <a:pt x="104" y="80"/>
                    <a:pt x="104" y="80"/>
                  </a:cubicBezTo>
                  <a:cubicBezTo>
                    <a:pt x="99" y="86"/>
                    <a:pt x="93" y="93"/>
                    <a:pt x="87" y="99"/>
                  </a:cubicBezTo>
                  <a:cubicBezTo>
                    <a:pt x="87" y="100"/>
                    <a:pt x="86" y="101"/>
                    <a:pt x="85" y="102"/>
                  </a:cubicBezTo>
                  <a:cubicBezTo>
                    <a:pt x="88" y="98"/>
                    <a:pt x="90" y="94"/>
                    <a:pt x="93" y="90"/>
                  </a:cubicBezTo>
                  <a:close/>
                  <a:moveTo>
                    <a:pt x="101" y="79"/>
                  </a:moveTo>
                  <a:cubicBezTo>
                    <a:pt x="102" y="78"/>
                    <a:pt x="102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7"/>
                    <a:pt x="103" y="77"/>
                    <a:pt x="104" y="77"/>
                  </a:cubicBezTo>
                  <a:cubicBezTo>
                    <a:pt x="103" y="78"/>
                    <a:pt x="102" y="78"/>
                    <a:pt x="101" y="79"/>
                  </a:cubicBezTo>
                  <a:close/>
                  <a:moveTo>
                    <a:pt x="102" y="68"/>
                  </a:moveTo>
                  <a:cubicBezTo>
                    <a:pt x="103" y="67"/>
                    <a:pt x="103" y="65"/>
                    <a:pt x="104" y="64"/>
                  </a:cubicBezTo>
                  <a:cubicBezTo>
                    <a:pt x="108" y="61"/>
                    <a:pt x="112" y="57"/>
                    <a:pt x="116" y="54"/>
                  </a:cubicBezTo>
                  <a:cubicBezTo>
                    <a:pt x="116" y="54"/>
                    <a:pt x="116" y="55"/>
                    <a:pt x="116" y="55"/>
                  </a:cubicBezTo>
                  <a:cubicBezTo>
                    <a:pt x="116" y="55"/>
                    <a:pt x="115" y="55"/>
                    <a:pt x="115" y="55"/>
                  </a:cubicBezTo>
                  <a:cubicBezTo>
                    <a:pt x="111" y="59"/>
                    <a:pt x="106" y="63"/>
                    <a:pt x="102" y="68"/>
                  </a:cubicBezTo>
                  <a:close/>
                  <a:moveTo>
                    <a:pt x="106" y="60"/>
                  </a:moveTo>
                  <a:cubicBezTo>
                    <a:pt x="106" y="60"/>
                    <a:pt x="106" y="60"/>
                    <a:pt x="106" y="60"/>
                  </a:cubicBezTo>
                  <a:cubicBezTo>
                    <a:pt x="107" y="59"/>
                    <a:pt x="108" y="58"/>
                    <a:pt x="110" y="57"/>
                  </a:cubicBezTo>
                  <a:cubicBezTo>
                    <a:pt x="108" y="58"/>
                    <a:pt x="107" y="59"/>
                    <a:pt x="106" y="60"/>
                  </a:cubicBezTo>
                  <a:close/>
                  <a:moveTo>
                    <a:pt x="107" y="57"/>
                  </a:moveTo>
                  <a:cubicBezTo>
                    <a:pt x="107" y="57"/>
                    <a:pt x="107" y="56"/>
                    <a:pt x="108" y="56"/>
                  </a:cubicBezTo>
                  <a:cubicBezTo>
                    <a:pt x="108" y="56"/>
                    <a:pt x="108" y="56"/>
                    <a:pt x="108" y="55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09" y="54"/>
                    <a:pt x="110" y="54"/>
                    <a:pt x="112" y="54"/>
                  </a:cubicBezTo>
                  <a:cubicBezTo>
                    <a:pt x="110" y="55"/>
                    <a:pt x="109" y="56"/>
                    <a:pt x="107" y="57"/>
                  </a:cubicBezTo>
                  <a:close/>
                  <a:moveTo>
                    <a:pt x="101" y="53"/>
                  </a:moveTo>
                  <a:cubicBezTo>
                    <a:pt x="97" y="56"/>
                    <a:pt x="92" y="59"/>
                    <a:pt x="88" y="62"/>
                  </a:cubicBezTo>
                  <a:cubicBezTo>
                    <a:pt x="88" y="62"/>
                    <a:pt x="88" y="61"/>
                    <a:pt x="88" y="61"/>
                  </a:cubicBezTo>
                  <a:cubicBezTo>
                    <a:pt x="93" y="57"/>
                    <a:pt x="98" y="53"/>
                    <a:pt x="103" y="49"/>
                  </a:cubicBezTo>
                  <a:cubicBezTo>
                    <a:pt x="102" y="50"/>
                    <a:pt x="102" y="52"/>
                    <a:pt x="101" y="53"/>
                  </a:cubicBezTo>
                  <a:close/>
                  <a:moveTo>
                    <a:pt x="90" y="57"/>
                  </a:moveTo>
                  <a:cubicBezTo>
                    <a:pt x="90" y="57"/>
                    <a:pt x="90" y="56"/>
                    <a:pt x="90" y="56"/>
                  </a:cubicBezTo>
                  <a:cubicBezTo>
                    <a:pt x="94" y="52"/>
                    <a:pt x="99" y="49"/>
                    <a:pt x="104" y="46"/>
                  </a:cubicBezTo>
                  <a:cubicBezTo>
                    <a:pt x="104" y="46"/>
                    <a:pt x="104" y="46"/>
                    <a:pt x="104" y="46"/>
                  </a:cubicBezTo>
                  <a:cubicBezTo>
                    <a:pt x="99" y="50"/>
                    <a:pt x="95" y="53"/>
                    <a:pt x="90" y="57"/>
                  </a:cubicBezTo>
                  <a:close/>
                  <a:moveTo>
                    <a:pt x="76" y="54"/>
                  </a:moveTo>
                  <a:cubicBezTo>
                    <a:pt x="73" y="56"/>
                    <a:pt x="70" y="59"/>
                    <a:pt x="67" y="62"/>
                  </a:cubicBezTo>
                  <a:cubicBezTo>
                    <a:pt x="70" y="59"/>
                    <a:pt x="72" y="56"/>
                    <a:pt x="75" y="53"/>
                  </a:cubicBezTo>
                  <a:cubicBezTo>
                    <a:pt x="75" y="53"/>
                    <a:pt x="76" y="53"/>
                    <a:pt x="76" y="53"/>
                  </a:cubicBezTo>
                  <a:cubicBezTo>
                    <a:pt x="76" y="53"/>
                    <a:pt x="76" y="53"/>
                    <a:pt x="76" y="54"/>
                  </a:cubicBezTo>
                  <a:close/>
                  <a:moveTo>
                    <a:pt x="61" y="63"/>
                  </a:moveTo>
                  <a:cubicBezTo>
                    <a:pt x="60" y="63"/>
                    <a:pt x="59" y="64"/>
                    <a:pt x="58" y="65"/>
                  </a:cubicBezTo>
                  <a:cubicBezTo>
                    <a:pt x="58" y="65"/>
                    <a:pt x="58" y="65"/>
                    <a:pt x="58" y="64"/>
                  </a:cubicBezTo>
                  <a:cubicBezTo>
                    <a:pt x="62" y="60"/>
                    <a:pt x="66" y="56"/>
                    <a:pt x="69" y="52"/>
                  </a:cubicBezTo>
                  <a:cubicBezTo>
                    <a:pt x="72" y="50"/>
                    <a:pt x="74" y="48"/>
                    <a:pt x="77" y="46"/>
                  </a:cubicBezTo>
                  <a:cubicBezTo>
                    <a:pt x="72" y="52"/>
                    <a:pt x="66" y="58"/>
                    <a:pt x="61" y="63"/>
                  </a:cubicBezTo>
                  <a:close/>
                  <a:moveTo>
                    <a:pt x="61" y="57"/>
                  </a:moveTo>
                  <a:cubicBezTo>
                    <a:pt x="60" y="58"/>
                    <a:pt x="59" y="59"/>
                    <a:pt x="58" y="60"/>
                  </a:cubicBezTo>
                  <a:cubicBezTo>
                    <a:pt x="58" y="60"/>
                    <a:pt x="58" y="60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9" y="58"/>
                    <a:pt x="61" y="57"/>
                    <a:pt x="62" y="57"/>
                  </a:cubicBezTo>
                  <a:lnTo>
                    <a:pt x="61" y="57"/>
                  </a:lnTo>
                  <a:close/>
                  <a:moveTo>
                    <a:pt x="57" y="61"/>
                  </a:moveTo>
                  <a:cubicBezTo>
                    <a:pt x="55" y="63"/>
                    <a:pt x="53" y="64"/>
                    <a:pt x="51" y="66"/>
                  </a:cubicBezTo>
                  <a:cubicBezTo>
                    <a:pt x="53" y="64"/>
                    <a:pt x="55" y="62"/>
                    <a:pt x="56" y="61"/>
                  </a:cubicBezTo>
                  <a:cubicBezTo>
                    <a:pt x="56" y="61"/>
                    <a:pt x="56" y="61"/>
                    <a:pt x="57" y="61"/>
                  </a:cubicBezTo>
                  <a:close/>
                  <a:moveTo>
                    <a:pt x="53" y="66"/>
                  </a:moveTo>
                  <a:cubicBezTo>
                    <a:pt x="50" y="70"/>
                    <a:pt x="47" y="73"/>
                    <a:pt x="44" y="76"/>
                  </a:cubicBezTo>
                  <a:cubicBezTo>
                    <a:pt x="45" y="75"/>
                    <a:pt x="45" y="74"/>
                    <a:pt x="46" y="73"/>
                  </a:cubicBezTo>
                  <a:cubicBezTo>
                    <a:pt x="48" y="71"/>
                    <a:pt x="51" y="68"/>
                    <a:pt x="53" y="66"/>
                  </a:cubicBezTo>
                  <a:close/>
                  <a:moveTo>
                    <a:pt x="50" y="74"/>
                  </a:moveTo>
                  <a:cubicBezTo>
                    <a:pt x="53" y="73"/>
                    <a:pt x="55" y="71"/>
                    <a:pt x="57" y="69"/>
                  </a:cubicBezTo>
                  <a:cubicBezTo>
                    <a:pt x="57" y="70"/>
                    <a:pt x="56" y="71"/>
                    <a:pt x="56" y="72"/>
                  </a:cubicBezTo>
                  <a:cubicBezTo>
                    <a:pt x="51" y="76"/>
                    <a:pt x="46" y="81"/>
                    <a:pt x="41" y="85"/>
                  </a:cubicBezTo>
                  <a:cubicBezTo>
                    <a:pt x="41" y="85"/>
                    <a:pt x="41" y="84"/>
                    <a:pt x="41" y="84"/>
                  </a:cubicBezTo>
                  <a:cubicBezTo>
                    <a:pt x="44" y="80"/>
                    <a:pt x="47" y="77"/>
                    <a:pt x="50" y="74"/>
                  </a:cubicBezTo>
                  <a:close/>
                  <a:moveTo>
                    <a:pt x="56" y="74"/>
                  </a:moveTo>
                  <a:cubicBezTo>
                    <a:pt x="56" y="75"/>
                    <a:pt x="56" y="75"/>
                    <a:pt x="56" y="76"/>
                  </a:cubicBezTo>
                  <a:cubicBezTo>
                    <a:pt x="55" y="76"/>
                    <a:pt x="55" y="77"/>
                    <a:pt x="54" y="78"/>
                  </a:cubicBezTo>
                  <a:cubicBezTo>
                    <a:pt x="52" y="80"/>
                    <a:pt x="50" y="83"/>
                    <a:pt x="48" y="85"/>
                  </a:cubicBezTo>
                  <a:cubicBezTo>
                    <a:pt x="45" y="88"/>
                    <a:pt x="42" y="90"/>
                    <a:pt x="39" y="92"/>
                  </a:cubicBezTo>
                  <a:cubicBezTo>
                    <a:pt x="40" y="91"/>
                    <a:pt x="40" y="89"/>
                    <a:pt x="40" y="88"/>
                  </a:cubicBezTo>
                  <a:cubicBezTo>
                    <a:pt x="45" y="84"/>
                    <a:pt x="51" y="79"/>
                    <a:pt x="56" y="74"/>
                  </a:cubicBezTo>
                  <a:close/>
                  <a:moveTo>
                    <a:pt x="49" y="100"/>
                  </a:moveTo>
                  <a:cubicBezTo>
                    <a:pt x="49" y="101"/>
                    <a:pt x="49" y="101"/>
                    <a:pt x="49" y="101"/>
                  </a:cubicBezTo>
                  <a:cubicBezTo>
                    <a:pt x="48" y="103"/>
                    <a:pt x="47" y="105"/>
                    <a:pt x="46" y="107"/>
                  </a:cubicBezTo>
                  <a:cubicBezTo>
                    <a:pt x="46" y="107"/>
                    <a:pt x="46" y="106"/>
                    <a:pt x="46" y="106"/>
                  </a:cubicBezTo>
                  <a:cubicBezTo>
                    <a:pt x="47" y="104"/>
                    <a:pt x="48" y="103"/>
                    <a:pt x="49" y="101"/>
                  </a:cubicBezTo>
                  <a:cubicBezTo>
                    <a:pt x="49" y="101"/>
                    <a:pt x="49" y="101"/>
                    <a:pt x="49" y="100"/>
                  </a:cubicBezTo>
                  <a:close/>
                  <a:moveTo>
                    <a:pt x="45" y="101"/>
                  </a:moveTo>
                  <a:cubicBezTo>
                    <a:pt x="45" y="102"/>
                    <a:pt x="45" y="102"/>
                    <a:pt x="44" y="102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5" y="101"/>
                    <a:pt x="46" y="100"/>
                    <a:pt x="47" y="99"/>
                  </a:cubicBezTo>
                  <a:cubicBezTo>
                    <a:pt x="46" y="100"/>
                    <a:pt x="46" y="101"/>
                    <a:pt x="45" y="101"/>
                  </a:cubicBezTo>
                  <a:close/>
                  <a:moveTo>
                    <a:pt x="46" y="112"/>
                  </a:moveTo>
                  <a:cubicBezTo>
                    <a:pt x="46" y="113"/>
                    <a:pt x="46" y="113"/>
                    <a:pt x="47" y="114"/>
                  </a:cubicBezTo>
                  <a:cubicBezTo>
                    <a:pt x="47" y="114"/>
                    <a:pt x="46" y="115"/>
                    <a:pt x="46" y="115"/>
                  </a:cubicBezTo>
                  <a:cubicBezTo>
                    <a:pt x="46" y="114"/>
                    <a:pt x="45" y="113"/>
                    <a:pt x="45" y="112"/>
                  </a:cubicBezTo>
                  <a:cubicBezTo>
                    <a:pt x="45" y="112"/>
                    <a:pt x="46" y="112"/>
                    <a:pt x="46" y="112"/>
                  </a:cubicBezTo>
                  <a:close/>
                  <a:moveTo>
                    <a:pt x="46" y="135"/>
                  </a:moveTo>
                  <a:cubicBezTo>
                    <a:pt x="46" y="136"/>
                    <a:pt x="46" y="137"/>
                    <a:pt x="47" y="138"/>
                  </a:cubicBezTo>
                  <a:cubicBezTo>
                    <a:pt x="47" y="139"/>
                    <a:pt x="48" y="140"/>
                    <a:pt x="48" y="141"/>
                  </a:cubicBezTo>
                  <a:cubicBezTo>
                    <a:pt x="47" y="143"/>
                    <a:pt x="47" y="144"/>
                    <a:pt x="46" y="145"/>
                  </a:cubicBezTo>
                  <a:cubicBezTo>
                    <a:pt x="45" y="143"/>
                    <a:pt x="45" y="140"/>
                    <a:pt x="44" y="138"/>
                  </a:cubicBezTo>
                  <a:cubicBezTo>
                    <a:pt x="45" y="137"/>
                    <a:pt x="45" y="136"/>
                    <a:pt x="46" y="135"/>
                  </a:cubicBezTo>
                  <a:close/>
                  <a:moveTo>
                    <a:pt x="50" y="146"/>
                  </a:moveTo>
                  <a:cubicBezTo>
                    <a:pt x="50" y="147"/>
                    <a:pt x="50" y="148"/>
                    <a:pt x="50" y="148"/>
                  </a:cubicBezTo>
                  <a:cubicBezTo>
                    <a:pt x="49" y="149"/>
                    <a:pt x="48" y="150"/>
                    <a:pt x="47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8" y="149"/>
                    <a:pt x="49" y="148"/>
                    <a:pt x="50" y="146"/>
                  </a:cubicBezTo>
                  <a:close/>
                  <a:moveTo>
                    <a:pt x="51" y="150"/>
                  </a:moveTo>
                  <a:cubicBezTo>
                    <a:pt x="51" y="150"/>
                    <a:pt x="51" y="151"/>
                    <a:pt x="51" y="151"/>
                  </a:cubicBezTo>
                  <a:cubicBezTo>
                    <a:pt x="50" y="152"/>
                    <a:pt x="49" y="154"/>
                    <a:pt x="49" y="155"/>
                  </a:cubicBezTo>
                  <a:cubicBezTo>
                    <a:pt x="48" y="154"/>
                    <a:pt x="48" y="153"/>
                    <a:pt x="48" y="152"/>
                  </a:cubicBezTo>
                  <a:cubicBezTo>
                    <a:pt x="49" y="151"/>
                    <a:pt x="50" y="151"/>
                    <a:pt x="51" y="150"/>
                  </a:cubicBezTo>
                  <a:close/>
                  <a:moveTo>
                    <a:pt x="50" y="157"/>
                  </a:moveTo>
                  <a:cubicBezTo>
                    <a:pt x="50" y="156"/>
                    <a:pt x="51" y="155"/>
                    <a:pt x="52" y="154"/>
                  </a:cubicBezTo>
                  <a:cubicBezTo>
                    <a:pt x="52" y="155"/>
                    <a:pt x="52" y="156"/>
                    <a:pt x="52" y="156"/>
                  </a:cubicBezTo>
                  <a:cubicBezTo>
                    <a:pt x="51" y="157"/>
                    <a:pt x="51" y="159"/>
                    <a:pt x="50" y="160"/>
                  </a:cubicBezTo>
                  <a:cubicBezTo>
                    <a:pt x="50" y="159"/>
                    <a:pt x="49" y="158"/>
                    <a:pt x="49" y="158"/>
                  </a:cubicBezTo>
                  <a:cubicBezTo>
                    <a:pt x="49" y="158"/>
                    <a:pt x="50" y="157"/>
                    <a:pt x="50" y="157"/>
                  </a:cubicBezTo>
                  <a:close/>
                  <a:moveTo>
                    <a:pt x="51" y="161"/>
                  </a:moveTo>
                  <a:cubicBezTo>
                    <a:pt x="52" y="161"/>
                    <a:pt x="52" y="160"/>
                    <a:pt x="53" y="159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3" y="161"/>
                    <a:pt x="52" y="162"/>
                    <a:pt x="52" y="163"/>
                  </a:cubicBezTo>
                  <a:cubicBezTo>
                    <a:pt x="52" y="163"/>
                    <a:pt x="52" y="163"/>
                    <a:pt x="51" y="163"/>
                  </a:cubicBezTo>
                  <a:cubicBezTo>
                    <a:pt x="51" y="163"/>
                    <a:pt x="51" y="162"/>
                    <a:pt x="50" y="161"/>
                  </a:cubicBezTo>
                  <a:cubicBezTo>
                    <a:pt x="51" y="162"/>
                    <a:pt x="51" y="161"/>
                    <a:pt x="51" y="161"/>
                  </a:cubicBezTo>
                  <a:close/>
                  <a:moveTo>
                    <a:pt x="53" y="165"/>
                  </a:moveTo>
                  <a:cubicBezTo>
                    <a:pt x="54" y="165"/>
                    <a:pt x="54" y="165"/>
                    <a:pt x="54" y="165"/>
                  </a:cubicBezTo>
                  <a:cubicBezTo>
                    <a:pt x="54" y="166"/>
                    <a:pt x="55" y="167"/>
                    <a:pt x="55" y="168"/>
                  </a:cubicBezTo>
                  <a:cubicBezTo>
                    <a:pt x="55" y="169"/>
                    <a:pt x="55" y="169"/>
                    <a:pt x="55" y="170"/>
                  </a:cubicBezTo>
                  <a:cubicBezTo>
                    <a:pt x="54" y="168"/>
                    <a:pt x="53" y="167"/>
                    <a:pt x="52" y="166"/>
                  </a:cubicBezTo>
                  <a:cubicBezTo>
                    <a:pt x="53" y="165"/>
                    <a:pt x="53" y="165"/>
                    <a:pt x="53" y="165"/>
                  </a:cubicBezTo>
                  <a:close/>
                  <a:moveTo>
                    <a:pt x="55" y="173"/>
                  </a:moveTo>
                  <a:cubicBezTo>
                    <a:pt x="55" y="173"/>
                    <a:pt x="54" y="174"/>
                    <a:pt x="54" y="174"/>
                  </a:cubicBezTo>
                  <a:cubicBezTo>
                    <a:pt x="54" y="172"/>
                    <a:pt x="53" y="171"/>
                    <a:pt x="53" y="169"/>
                  </a:cubicBezTo>
                  <a:cubicBezTo>
                    <a:pt x="53" y="170"/>
                    <a:pt x="54" y="172"/>
                    <a:pt x="55" y="173"/>
                  </a:cubicBezTo>
                  <a:close/>
                  <a:moveTo>
                    <a:pt x="56" y="175"/>
                  </a:moveTo>
                  <a:cubicBezTo>
                    <a:pt x="56" y="175"/>
                    <a:pt x="56" y="175"/>
                    <a:pt x="56" y="175"/>
                  </a:cubicBezTo>
                  <a:cubicBezTo>
                    <a:pt x="56" y="175"/>
                    <a:pt x="56" y="176"/>
                    <a:pt x="55" y="177"/>
                  </a:cubicBezTo>
                  <a:cubicBezTo>
                    <a:pt x="55" y="177"/>
                    <a:pt x="55" y="177"/>
                    <a:pt x="55" y="177"/>
                  </a:cubicBezTo>
                  <a:cubicBezTo>
                    <a:pt x="55" y="176"/>
                    <a:pt x="55" y="176"/>
                    <a:pt x="55" y="176"/>
                  </a:cubicBezTo>
                  <a:cubicBezTo>
                    <a:pt x="55" y="176"/>
                    <a:pt x="56" y="175"/>
                    <a:pt x="56" y="175"/>
                  </a:cubicBezTo>
                  <a:close/>
                  <a:moveTo>
                    <a:pt x="58" y="179"/>
                  </a:moveTo>
                  <a:cubicBezTo>
                    <a:pt x="58" y="180"/>
                    <a:pt x="58" y="181"/>
                    <a:pt x="58" y="182"/>
                  </a:cubicBezTo>
                  <a:cubicBezTo>
                    <a:pt x="58" y="181"/>
                    <a:pt x="57" y="181"/>
                    <a:pt x="57" y="180"/>
                  </a:cubicBezTo>
                  <a:cubicBezTo>
                    <a:pt x="56" y="180"/>
                    <a:pt x="56" y="180"/>
                    <a:pt x="56" y="179"/>
                  </a:cubicBezTo>
                  <a:cubicBezTo>
                    <a:pt x="57" y="179"/>
                    <a:pt x="57" y="179"/>
                    <a:pt x="58" y="179"/>
                  </a:cubicBezTo>
                  <a:close/>
                  <a:moveTo>
                    <a:pt x="59" y="184"/>
                  </a:moveTo>
                  <a:cubicBezTo>
                    <a:pt x="59" y="185"/>
                    <a:pt x="59" y="185"/>
                    <a:pt x="59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85"/>
                    <a:pt x="58" y="184"/>
                    <a:pt x="58" y="183"/>
                  </a:cubicBezTo>
                  <a:cubicBezTo>
                    <a:pt x="58" y="183"/>
                    <a:pt x="58" y="183"/>
                    <a:pt x="59" y="184"/>
                  </a:cubicBezTo>
                  <a:close/>
                  <a:moveTo>
                    <a:pt x="59" y="138"/>
                  </a:moveTo>
                  <a:cubicBezTo>
                    <a:pt x="58" y="137"/>
                    <a:pt x="58" y="136"/>
                    <a:pt x="58" y="135"/>
                  </a:cubicBezTo>
                  <a:cubicBezTo>
                    <a:pt x="58" y="135"/>
                    <a:pt x="59" y="134"/>
                    <a:pt x="59" y="133"/>
                  </a:cubicBezTo>
                  <a:cubicBezTo>
                    <a:pt x="59" y="134"/>
                    <a:pt x="59" y="136"/>
                    <a:pt x="59" y="137"/>
                  </a:cubicBezTo>
                  <a:cubicBezTo>
                    <a:pt x="59" y="137"/>
                    <a:pt x="59" y="137"/>
                    <a:pt x="59" y="138"/>
                  </a:cubicBezTo>
                  <a:close/>
                  <a:moveTo>
                    <a:pt x="58" y="120"/>
                  </a:moveTo>
                  <a:cubicBezTo>
                    <a:pt x="58" y="119"/>
                    <a:pt x="59" y="119"/>
                    <a:pt x="59" y="119"/>
                  </a:cubicBezTo>
                  <a:cubicBezTo>
                    <a:pt x="59" y="120"/>
                    <a:pt x="59" y="121"/>
                    <a:pt x="59" y="123"/>
                  </a:cubicBezTo>
                  <a:cubicBezTo>
                    <a:pt x="59" y="122"/>
                    <a:pt x="58" y="121"/>
                    <a:pt x="58" y="120"/>
                  </a:cubicBezTo>
                  <a:close/>
                  <a:moveTo>
                    <a:pt x="59" y="92"/>
                  </a:moveTo>
                  <a:cubicBezTo>
                    <a:pt x="59" y="93"/>
                    <a:pt x="59" y="93"/>
                    <a:pt x="59" y="93"/>
                  </a:cubicBezTo>
                  <a:cubicBezTo>
                    <a:pt x="58" y="94"/>
                    <a:pt x="58" y="95"/>
                    <a:pt x="57" y="96"/>
                  </a:cubicBezTo>
                  <a:cubicBezTo>
                    <a:pt x="57" y="95"/>
                    <a:pt x="57" y="95"/>
                    <a:pt x="56" y="94"/>
                  </a:cubicBezTo>
                  <a:cubicBezTo>
                    <a:pt x="59" y="91"/>
                    <a:pt x="62" y="89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87"/>
                    <a:pt x="65" y="87"/>
                    <a:pt x="65" y="88"/>
                  </a:cubicBezTo>
                  <a:cubicBezTo>
                    <a:pt x="64" y="89"/>
                    <a:pt x="63" y="90"/>
                    <a:pt x="62" y="90"/>
                  </a:cubicBezTo>
                  <a:cubicBezTo>
                    <a:pt x="62" y="90"/>
                    <a:pt x="61" y="90"/>
                    <a:pt x="61" y="91"/>
                  </a:cubicBezTo>
                  <a:cubicBezTo>
                    <a:pt x="61" y="91"/>
                    <a:pt x="61" y="91"/>
                    <a:pt x="61" y="92"/>
                  </a:cubicBezTo>
                  <a:cubicBezTo>
                    <a:pt x="60" y="91"/>
                    <a:pt x="59" y="91"/>
                    <a:pt x="59" y="92"/>
                  </a:cubicBezTo>
                  <a:close/>
                  <a:moveTo>
                    <a:pt x="61" y="125"/>
                  </a:moveTo>
                  <a:cubicBezTo>
                    <a:pt x="62" y="125"/>
                    <a:pt x="62" y="126"/>
                    <a:pt x="62" y="126"/>
                  </a:cubicBezTo>
                  <a:cubicBezTo>
                    <a:pt x="61" y="126"/>
                    <a:pt x="61" y="126"/>
                    <a:pt x="61" y="127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6"/>
                    <a:pt x="61" y="125"/>
                    <a:pt x="61" y="125"/>
                  </a:cubicBezTo>
                  <a:close/>
                  <a:moveTo>
                    <a:pt x="62" y="173"/>
                  </a:moveTo>
                  <a:cubicBezTo>
                    <a:pt x="62" y="174"/>
                    <a:pt x="61" y="174"/>
                    <a:pt x="61" y="174"/>
                  </a:cubicBezTo>
                  <a:cubicBezTo>
                    <a:pt x="61" y="173"/>
                    <a:pt x="61" y="172"/>
                    <a:pt x="61" y="171"/>
                  </a:cubicBezTo>
                  <a:cubicBezTo>
                    <a:pt x="61" y="172"/>
                    <a:pt x="62" y="173"/>
                    <a:pt x="62" y="173"/>
                  </a:cubicBezTo>
                  <a:close/>
                  <a:moveTo>
                    <a:pt x="61" y="179"/>
                  </a:moveTo>
                  <a:cubicBezTo>
                    <a:pt x="61" y="178"/>
                    <a:pt x="61" y="178"/>
                    <a:pt x="61" y="177"/>
                  </a:cubicBezTo>
                  <a:cubicBezTo>
                    <a:pt x="62" y="177"/>
                    <a:pt x="62" y="177"/>
                    <a:pt x="63" y="176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63" y="177"/>
                    <a:pt x="64" y="178"/>
                    <a:pt x="64" y="178"/>
                  </a:cubicBezTo>
                  <a:cubicBezTo>
                    <a:pt x="64" y="179"/>
                    <a:pt x="64" y="180"/>
                    <a:pt x="65" y="181"/>
                  </a:cubicBezTo>
                  <a:cubicBezTo>
                    <a:pt x="65" y="181"/>
                    <a:pt x="66" y="181"/>
                    <a:pt x="66" y="181"/>
                  </a:cubicBezTo>
                  <a:cubicBezTo>
                    <a:pt x="66" y="181"/>
                    <a:pt x="66" y="181"/>
                    <a:pt x="66" y="181"/>
                  </a:cubicBezTo>
                  <a:cubicBezTo>
                    <a:pt x="66" y="182"/>
                    <a:pt x="66" y="182"/>
                    <a:pt x="65" y="183"/>
                  </a:cubicBezTo>
                  <a:cubicBezTo>
                    <a:pt x="65" y="183"/>
                    <a:pt x="65" y="183"/>
                    <a:pt x="65" y="183"/>
                  </a:cubicBezTo>
                  <a:cubicBezTo>
                    <a:pt x="64" y="184"/>
                    <a:pt x="63" y="185"/>
                    <a:pt x="63" y="186"/>
                  </a:cubicBezTo>
                  <a:cubicBezTo>
                    <a:pt x="62" y="186"/>
                    <a:pt x="62" y="185"/>
                    <a:pt x="61" y="185"/>
                  </a:cubicBezTo>
                  <a:cubicBezTo>
                    <a:pt x="61" y="183"/>
                    <a:pt x="61" y="181"/>
                    <a:pt x="61" y="179"/>
                  </a:cubicBezTo>
                  <a:cubicBezTo>
                    <a:pt x="61" y="179"/>
                    <a:pt x="61" y="179"/>
                    <a:pt x="61" y="179"/>
                  </a:cubicBezTo>
                  <a:close/>
                  <a:moveTo>
                    <a:pt x="62" y="189"/>
                  </a:moveTo>
                  <a:cubicBezTo>
                    <a:pt x="63" y="190"/>
                    <a:pt x="63" y="190"/>
                    <a:pt x="64" y="191"/>
                  </a:cubicBezTo>
                  <a:cubicBezTo>
                    <a:pt x="63" y="191"/>
                    <a:pt x="63" y="191"/>
                    <a:pt x="62" y="191"/>
                  </a:cubicBezTo>
                  <a:cubicBezTo>
                    <a:pt x="62" y="191"/>
                    <a:pt x="62" y="191"/>
                    <a:pt x="61" y="190"/>
                  </a:cubicBezTo>
                  <a:cubicBezTo>
                    <a:pt x="62" y="190"/>
                    <a:pt x="62" y="190"/>
                    <a:pt x="62" y="189"/>
                  </a:cubicBezTo>
                  <a:close/>
                  <a:moveTo>
                    <a:pt x="64" y="187"/>
                  </a:moveTo>
                  <a:cubicBezTo>
                    <a:pt x="65" y="186"/>
                    <a:pt x="65" y="185"/>
                    <a:pt x="66" y="184"/>
                  </a:cubicBezTo>
                  <a:cubicBezTo>
                    <a:pt x="67" y="185"/>
                    <a:pt x="68" y="186"/>
                    <a:pt x="70" y="187"/>
                  </a:cubicBezTo>
                  <a:cubicBezTo>
                    <a:pt x="68" y="188"/>
                    <a:pt x="67" y="189"/>
                    <a:pt x="66" y="189"/>
                  </a:cubicBezTo>
                  <a:cubicBezTo>
                    <a:pt x="65" y="189"/>
                    <a:pt x="64" y="188"/>
                    <a:pt x="64" y="187"/>
                  </a:cubicBezTo>
                  <a:close/>
                  <a:moveTo>
                    <a:pt x="67" y="183"/>
                  </a:moveTo>
                  <a:cubicBezTo>
                    <a:pt x="67" y="183"/>
                    <a:pt x="67" y="183"/>
                    <a:pt x="68" y="182"/>
                  </a:cubicBezTo>
                  <a:cubicBezTo>
                    <a:pt x="68" y="183"/>
                    <a:pt x="69" y="184"/>
                    <a:pt x="69" y="184"/>
                  </a:cubicBezTo>
                  <a:cubicBezTo>
                    <a:pt x="68" y="184"/>
                    <a:pt x="68" y="183"/>
                    <a:pt x="67" y="183"/>
                  </a:cubicBezTo>
                  <a:close/>
                  <a:moveTo>
                    <a:pt x="70" y="178"/>
                  </a:moveTo>
                  <a:cubicBezTo>
                    <a:pt x="69" y="178"/>
                    <a:pt x="69" y="178"/>
                    <a:pt x="69" y="178"/>
                  </a:cubicBezTo>
                  <a:cubicBezTo>
                    <a:pt x="69" y="178"/>
                    <a:pt x="68" y="178"/>
                    <a:pt x="68" y="178"/>
                  </a:cubicBezTo>
                  <a:cubicBezTo>
                    <a:pt x="68" y="177"/>
                    <a:pt x="68" y="176"/>
                    <a:pt x="68" y="175"/>
                  </a:cubicBezTo>
                  <a:cubicBezTo>
                    <a:pt x="69" y="176"/>
                    <a:pt x="69" y="177"/>
                    <a:pt x="70" y="178"/>
                  </a:cubicBezTo>
                  <a:close/>
                  <a:moveTo>
                    <a:pt x="69" y="174"/>
                  </a:moveTo>
                  <a:cubicBezTo>
                    <a:pt x="70" y="174"/>
                    <a:pt x="70" y="174"/>
                    <a:pt x="71" y="173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71" y="174"/>
                    <a:pt x="70" y="175"/>
                    <a:pt x="70" y="175"/>
                  </a:cubicBezTo>
                  <a:cubicBezTo>
                    <a:pt x="70" y="175"/>
                    <a:pt x="70" y="174"/>
                    <a:pt x="69" y="174"/>
                  </a:cubicBezTo>
                  <a:close/>
                  <a:moveTo>
                    <a:pt x="70" y="149"/>
                  </a:moveTo>
                  <a:cubicBezTo>
                    <a:pt x="69" y="149"/>
                    <a:pt x="69" y="148"/>
                    <a:pt x="69" y="148"/>
                  </a:cubicBezTo>
                  <a:cubicBezTo>
                    <a:pt x="69" y="148"/>
                    <a:pt x="69" y="147"/>
                    <a:pt x="69" y="147"/>
                  </a:cubicBezTo>
                  <a:cubicBezTo>
                    <a:pt x="70" y="146"/>
                    <a:pt x="71" y="145"/>
                    <a:pt x="71" y="144"/>
                  </a:cubicBezTo>
                  <a:cubicBezTo>
                    <a:pt x="72" y="145"/>
                    <a:pt x="72" y="145"/>
                    <a:pt x="72" y="146"/>
                  </a:cubicBezTo>
                  <a:cubicBezTo>
                    <a:pt x="71" y="147"/>
                    <a:pt x="70" y="148"/>
                    <a:pt x="70" y="149"/>
                  </a:cubicBezTo>
                  <a:close/>
                  <a:moveTo>
                    <a:pt x="69" y="109"/>
                  </a:moveTo>
                  <a:cubicBezTo>
                    <a:pt x="69" y="109"/>
                    <a:pt x="69" y="108"/>
                    <a:pt x="69" y="107"/>
                  </a:cubicBezTo>
                  <a:cubicBezTo>
                    <a:pt x="69" y="106"/>
                    <a:pt x="70" y="106"/>
                    <a:pt x="71" y="105"/>
                  </a:cubicBezTo>
                  <a:cubicBezTo>
                    <a:pt x="71" y="106"/>
                    <a:pt x="71" y="106"/>
                    <a:pt x="71" y="107"/>
                  </a:cubicBezTo>
                  <a:cubicBezTo>
                    <a:pt x="71" y="108"/>
                    <a:pt x="70" y="109"/>
                    <a:pt x="69" y="109"/>
                  </a:cubicBezTo>
                  <a:close/>
                  <a:moveTo>
                    <a:pt x="71" y="98"/>
                  </a:moveTo>
                  <a:cubicBezTo>
                    <a:pt x="72" y="97"/>
                    <a:pt x="73" y="96"/>
                    <a:pt x="74" y="95"/>
                  </a:cubicBezTo>
                  <a:cubicBezTo>
                    <a:pt x="74" y="95"/>
                    <a:pt x="73" y="96"/>
                    <a:pt x="73" y="97"/>
                  </a:cubicBez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1" y="98"/>
                    <a:pt x="71" y="98"/>
                  </a:cubicBezTo>
                  <a:close/>
                  <a:moveTo>
                    <a:pt x="75" y="101"/>
                  </a:moveTo>
                  <a:cubicBezTo>
                    <a:pt x="75" y="102"/>
                    <a:pt x="74" y="104"/>
                    <a:pt x="74" y="105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3" y="105"/>
                    <a:pt x="72" y="104"/>
                    <a:pt x="72" y="104"/>
                  </a:cubicBezTo>
                  <a:cubicBezTo>
                    <a:pt x="73" y="103"/>
                    <a:pt x="74" y="102"/>
                    <a:pt x="75" y="101"/>
                  </a:cubicBezTo>
                  <a:close/>
                  <a:moveTo>
                    <a:pt x="75" y="119"/>
                  </a:moveTo>
                  <a:cubicBezTo>
                    <a:pt x="75" y="119"/>
                    <a:pt x="75" y="119"/>
                    <a:pt x="75" y="119"/>
                  </a:cubicBezTo>
                  <a:cubicBezTo>
                    <a:pt x="74" y="120"/>
                    <a:pt x="74" y="120"/>
                    <a:pt x="73" y="121"/>
                  </a:cubicBezTo>
                  <a:cubicBezTo>
                    <a:pt x="74" y="120"/>
                    <a:pt x="74" y="120"/>
                    <a:pt x="75" y="119"/>
                  </a:cubicBezTo>
                  <a:cubicBezTo>
                    <a:pt x="75" y="119"/>
                    <a:pt x="75" y="119"/>
                    <a:pt x="75" y="119"/>
                  </a:cubicBezTo>
                  <a:close/>
                  <a:moveTo>
                    <a:pt x="76" y="122"/>
                  </a:moveTo>
                  <a:cubicBezTo>
                    <a:pt x="75" y="123"/>
                    <a:pt x="75" y="123"/>
                    <a:pt x="74" y="124"/>
                  </a:cubicBezTo>
                  <a:cubicBezTo>
                    <a:pt x="74" y="124"/>
                    <a:pt x="74" y="124"/>
                    <a:pt x="74" y="124"/>
                  </a:cubicBezTo>
                  <a:cubicBezTo>
                    <a:pt x="74" y="124"/>
                    <a:pt x="74" y="123"/>
                    <a:pt x="74" y="123"/>
                  </a:cubicBezTo>
                  <a:cubicBezTo>
                    <a:pt x="74" y="123"/>
                    <a:pt x="75" y="122"/>
                    <a:pt x="76" y="122"/>
                  </a:cubicBezTo>
                  <a:close/>
                  <a:moveTo>
                    <a:pt x="76" y="124"/>
                  </a:moveTo>
                  <a:cubicBezTo>
                    <a:pt x="76" y="124"/>
                    <a:pt x="76" y="125"/>
                    <a:pt x="77" y="125"/>
                  </a:cubicBezTo>
                  <a:cubicBezTo>
                    <a:pt x="76" y="125"/>
                    <a:pt x="76" y="126"/>
                    <a:pt x="75" y="126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6" y="125"/>
                    <a:pt x="76" y="125"/>
                    <a:pt x="76" y="124"/>
                  </a:cubicBezTo>
                  <a:close/>
                  <a:moveTo>
                    <a:pt x="76" y="117"/>
                  </a:moveTo>
                  <a:cubicBezTo>
                    <a:pt x="76" y="117"/>
                    <a:pt x="76" y="117"/>
                    <a:pt x="76" y="117"/>
                  </a:cubicBezTo>
                  <a:cubicBezTo>
                    <a:pt x="79" y="114"/>
                    <a:pt x="82" y="111"/>
                    <a:pt x="86" y="109"/>
                  </a:cubicBezTo>
                  <a:cubicBezTo>
                    <a:pt x="83" y="112"/>
                    <a:pt x="81" y="115"/>
                    <a:pt x="79" y="118"/>
                  </a:cubicBezTo>
                  <a:cubicBezTo>
                    <a:pt x="78" y="118"/>
                    <a:pt x="77" y="118"/>
                    <a:pt x="77" y="119"/>
                  </a:cubicBezTo>
                  <a:cubicBezTo>
                    <a:pt x="76" y="118"/>
                    <a:pt x="76" y="118"/>
                    <a:pt x="76" y="117"/>
                  </a:cubicBezTo>
                  <a:close/>
                  <a:moveTo>
                    <a:pt x="79" y="120"/>
                  </a:moveTo>
                  <a:cubicBezTo>
                    <a:pt x="80" y="119"/>
                    <a:pt x="81" y="119"/>
                    <a:pt x="81" y="119"/>
                  </a:cubicBezTo>
                  <a:cubicBezTo>
                    <a:pt x="80" y="120"/>
                    <a:pt x="79" y="122"/>
                    <a:pt x="78" y="123"/>
                  </a:cubicBezTo>
                  <a:cubicBezTo>
                    <a:pt x="78" y="123"/>
                    <a:pt x="78" y="123"/>
                    <a:pt x="78" y="122"/>
                  </a:cubicBezTo>
                  <a:cubicBezTo>
                    <a:pt x="78" y="122"/>
                    <a:pt x="79" y="121"/>
                    <a:pt x="79" y="120"/>
                  </a:cubicBezTo>
                  <a:close/>
                  <a:moveTo>
                    <a:pt x="92" y="118"/>
                  </a:moveTo>
                  <a:cubicBezTo>
                    <a:pt x="91" y="119"/>
                    <a:pt x="90" y="120"/>
                    <a:pt x="90" y="120"/>
                  </a:cubicBezTo>
                  <a:cubicBezTo>
                    <a:pt x="87" y="124"/>
                    <a:pt x="85" y="127"/>
                    <a:pt x="83" y="130"/>
                  </a:cubicBezTo>
                  <a:cubicBezTo>
                    <a:pt x="83" y="130"/>
                    <a:pt x="83" y="130"/>
                    <a:pt x="83" y="130"/>
                  </a:cubicBezTo>
                  <a:cubicBezTo>
                    <a:pt x="82" y="130"/>
                    <a:pt x="81" y="129"/>
                    <a:pt x="80" y="129"/>
                  </a:cubicBezTo>
                  <a:cubicBezTo>
                    <a:pt x="84" y="125"/>
                    <a:pt x="88" y="122"/>
                    <a:pt x="92" y="118"/>
                  </a:cubicBezTo>
                  <a:close/>
                  <a:moveTo>
                    <a:pt x="81" y="131"/>
                  </a:moveTo>
                  <a:cubicBezTo>
                    <a:pt x="81" y="132"/>
                    <a:pt x="81" y="132"/>
                    <a:pt x="80" y="132"/>
                  </a:cubicBezTo>
                  <a:cubicBezTo>
                    <a:pt x="80" y="132"/>
                    <a:pt x="80" y="131"/>
                    <a:pt x="80" y="131"/>
                  </a:cubicBezTo>
                  <a:cubicBezTo>
                    <a:pt x="81" y="131"/>
                    <a:pt x="81" y="131"/>
                    <a:pt x="81" y="131"/>
                  </a:cubicBezTo>
                  <a:close/>
                  <a:moveTo>
                    <a:pt x="83" y="133"/>
                  </a:moveTo>
                  <a:cubicBezTo>
                    <a:pt x="84" y="133"/>
                    <a:pt x="84" y="133"/>
                    <a:pt x="84" y="133"/>
                  </a:cubicBezTo>
                  <a:cubicBezTo>
                    <a:pt x="85" y="133"/>
                    <a:pt x="85" y="133"/>
                    <a:pt x="86" y="133"/>
                  </a:cubicBezTo>
                  <a:cubicBezTo>
                    <a:pt x="85" y="135"/>
                    <a:pt x="84" y="136"/>
                    <a:pt x="84" y="137"/>
                  </a:cubicBezTo>
                  <a:cubicBezTo>
                    <a:pt x="83" y="138"/>
                    <a:pt x="82" y="138"/>
                    <a:pt x="82" y="139"/>
                  </a:cubicBezTo>
                  <a:cubicBezTo>
                    <a:pt x="82" y="138"/>
                    <a:pt x="82" y="137"/>
                    <a:pt x="81" y="136"/>
                  </a:cubicBezTo>
                  <a:cubicBezTo>
                    <a:pt x="82" y="135"/>
                    <a:pt x="83" y="134"/>
                    <a:pt x="83" y="133"/>
                  </a:cubicBezTo>
                  <a:close/>
                  <a:moveTo>
                    <a:pt x="90" y="135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88" y="136"/>
                    <a:pt x="87" y="138"/>
                    <a:pt x="85" y="140"/>
                  </a:cubicBezTo>
                  <a:cubicBezTo>
                    <a:pt x="86" y="138"/>
                    <a:pt x="88" y="136"/>
                    <a:pt x="90" y="135"/>
                  </a:cubicBezTo>
                  <a:close/>
                  <a:moveTo>
                    <a:pt x="92" y="135"/>
                  </a:moveTo>
                  <a:cubicBezTo>
                    <a:pt x="92" y="136"/>
                    <a:pt x="93" y="136"/>
                    <a:pt x="93" y="136"/>
                  </a:cubicBezTo>
                  <a:cubicBezTo>
                    <a:pt x="93" y="136"/>
                    <a:pt x="93" y="137"/>
                    <a:pt x="93" y="137"/>
                  </a:cubicBezTo>
                  <a:cubicBezTo>
                    <a:pt x="91" y="138"/>
                    <a:pt x="88" y="140"/>
                    <a:pt x="86" y="141"/>
                  </a:cubicBezTo>
                  <a:cubicBezTo>
                    <a:pt x="88" y="139"/>
                    <a:pt x="90" y="137"/>
                    <a:pt x="92" y="135"/>
                  </a:cubicBezTo>
                  <a:close/>
                  <a:moveTo>
                    <a:pt x="89" y="145"/>
                  </a:moveTo>
                  <a:cubicBezTo>
                    <a:pt x="92" y="143"/>
                    <a:pt x="94" y="141"/>
                    <a:pt x="96" y="139"/>
                  </a:cubicBezTo>
                  <a:cubicBezTo>
                    <a:pt x="96" y="139"/>
                    <a:pt x="96" y="139"/>
                    <a:pt x="97" y="139"/>
                  </a:cubicBezTo>
                  <a:cubicBezTo>
                    <a:pt x="94" y="142"/>
                    <a:pt x="91" y="145"/>
                    <a:pt x="89" y="148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88" y="147"/>
                    <a:pt x="89" y="146"/>
                    <a:pt x="89" y="145"/>
                  </a:cubicBezTo>
                  <a:close/>
                  <a:moveTo>
                    <a:pt x="99" y="141"/>
                  </a:moveTo>
                  <a:cubicBezTo>
                    <a:pt x="98" y="142"/>
                    <a:pt x="97" y="144"/>
                    <a:pt x="95" y="145"/>
                  </a:cubicBezTo>
                  <a:cubicBezTo>
                    <a:pt x="95" y="145"/>
                    <a:pt x="95" y="145"/>
                    <a:pt x="95" y="145"/>
                  </a:cubicBezTo>
                  <a:cubicBezTo>
                    <a:pt x="96" y="144"/>
                    <a:pt x="98" y="142"/>
                    <a:pt x="99" y="141"/>
                  </a:cubicBezTo>
                  <a:close/>
                  <a:moveTo>
                    <a:pt x="102" y="143"/>
                  </a:moveTo>
                  <a:cubicBezTo>
                    <a:pt x="103" y="142"/>
                    <a:pt x="104" y="142"/>
                    <a:pt x="106" y="141"/>
                  </a:cubicBezTo>
                  <a:cubicBezTo>
                    <a:pt x="101" y="145"/>
                    <a:pt x="97" y="149"/>
                    <a:pt x="92" y="154"/>
                  </a:cubicBezTo>
                  <a:cubicBezTo>
                    <a:pt x="91" y="155"/>
                    <a:pt x="90" y="155"/>
                    <a:pt x="88" y="156"/>
                  </a:cubicBezTo>
                  <a:cubicBezTo>
                    <a:pt x="89" y="156"/>
                    <a:pt x="89" y="155"/>
                    <a:pt x="89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4" y="151"/>
                    <a:pt x="98" y="147"/>
                    <a:pt x="102" y="143"/>
                  </a:cubicBezTo>
                  <a:close/>
                  <a:moveTo>
                    <a:pt x="105" y="148"/>
                  </a:moveTo>
                  <a:cubicBezTo>
                    <a:pt x="105" y="148"/>
                    <a:pt x="105" y="148"/>
                    <a:pt x="105" y="149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2" y="150"/>
                    <a:pt x="100" y="151"/>
                    <a:pt x="98" y="152"/>
                  </a:cubicBezTo>
                  <a:cubicBezTo>
                    <a:pt x="101" y="151"/>
                    <a:pt x="103" y="149"/>
                    <a:pt x="105" y="148"/>
                  </a:cubicBezTo>
                  <a:close/>
                  <a:moveTo>
                    <a:pt x="105" y="151"/>
                  </a:moveTo>
                  <a:cubicBezTo>
                    <a:pt x="105" y="150"/>
                    <a:pt x="106" y="150"/>
                    <a:pt x="107" y="149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9" y="149"/>
                    <a:pt x="109" y="148"/>
                    <a:pt x="110" y="148"/>
                  </a:cubicBezTo>
                  <a:cubicBezTo>
                    <a:pt x="110" y="148"/>
                    <a:pt x="110" y="148"/>
                    <a:pt x="111" y="147"/>
                  </a:cubicBezTo>
                  <a:cubicBezTo>
                    <a:pt x="110" y="148"/>
                    <a:pt x="110" y="148"/>
                    <a:pt x="109" y="149"/>
                  </a:cubicBezTo>
                  <a:cubicBezTo>
                    <a:pt x="107" y="150"/>
                    <a:pt x="105" y="151"/>
                    <a:pt x="103" y="153"/>
                  </a:cubicBezTo>
                  <a:cubicBezTo>
                    <a:pt x="103" y="152"/>
                    <a:pt x="104" y="151"/>
                    <a:pt x="105" y="151"/>
                  </a:cubicBezTo>
                  <a:close/>
                  <a:moveTo>
                    <a:pt x="117" y="152"/>
                  </a:moveTo>
                  <a:cubicBezTo>
                    <a:pt x="118" y="151"/>
                    <a:pt x="119" y="151"/>
                    <a:pt x="120" y="150"/>
                  </a:cubicBezTo>
                  <a:cubicBezTo>
                    <a:pt x="119" y="151"/>
                    <a:pt x="118" y="153"/>
                    <a:pt x="117" y="154"/>
                  </a:cubicBezTo>
                  <a:cubicBezTo>
                    <a:pt x="117" y="154"/>
                    <a:pt x="117" y="154"/>
                    <a:pt x="117" y="155"/>
                  </a:cubicBezTo>
                  <a:cubicBezTo>
                    <a:pt x="113" y="157"/>
                    <a:pt x="110" y="159"/>
                    <a:pt x="106" y="161"/>
                  </a:cubicBezTo>
                  <a:cubicBezTo>
                    <a:pt x="110" y="158"/>
                    <a:pt x="114" y="155"/>
                    <a:pt x="117" y="152"/>
                  </a:cubicBezTo>
                  <a:close/>
                  <a:moveTo>
                    <a:pt x="113" y="161"/>
                  </a:moveTo>
                  <a:cubicBezTo>
                    <a:pt x="115" y="159"/>
                    <a:pt x="118" y="158"/>
                    <a:pt x="120" y="156"/>
                  </a:cubicBezTo>
                  <a:cubicBezTo>
                    <a:pt x="120" y="157"/>
                    <a:pt x="119" y="158"/>
                    <a:pt x="118" y="159"/>
                  </a:cubicBezTo>
                  <a:cubicBezTo>
                    <a:pt x="118" y="159"/>
                    <a:pt x="117" y="159"/>
                    <a:pt x="117" y="160"/>
                  </a:cubicBezTo>
                  <a:cubicBezTo>
                    <a:pt x="115" y="160"/>
                    <a:pt x="113" y="161"/>
                    <a:pt x="111" y="162"/>
                  </a:cubicBezTo>
                  <a:cubicBezTo>
                    <a:pt x="112" y="162"/>
                    <a:pt x="112" y="161"/>
                    <a:pt x="113" y="161"/>
                  </a:cubicBezTo>
                  <a:close/>
                  <a:moveTo>
                    <a:pt x="122" y="160"/>
                  </a:moveTo>
                  <a:cubicBezTo>
                    <a:pt x="124" y="159"/>
                    <a:pt x="126" y="158"/>
                    <a:pt x="127" y="157"/>
                  </a:cubicBezTo>
                  <a:cubicBezTo>
                    <a:pt x="127" y="158"/>
                    <a:pt x="126" y="158"/>
                    <a:pt x="125" y="159"/>
                  </a:cubicBezTo>
                  <a:cubicBezTo>
                    <a:pt x="124" y="160"/>
                    <a:pt x="122" y="160"/>
                    <a:pt x="120" y="161"/>
                  </a:cubicBezTo>
                  <a:cubicBezTo>
                    <a:pt x="120" y="161"/>
                    <a:pt x="119" y="162"/>
                    <a:pt x="119" y="162"/>
                  </a:cubicBezTo>
                  <a:cubicBezTo>
                    <a:pt x="120" y="161"/>
                    <a:pt x="121" y="160"/>
                    <a:pt x="122" y="160"/>
                  </a:cubicBezTo>
                  <a:close/>
                  <a:moveTo>
                    <a:pt x="128" y="160"/>
                  </a:moveTo>
                  <a:cubicBezTo>
                    <a:pt x="127" y="160"/>
                    <a:pt x="127" y="161"/>
                    <a:pt x="126" y="161"/>
                  </a:cubicBezTo>
                  <a:cubicBezTo>
                    <a:pt x="126" y="161"/>
                    <a:pt x="126" y="161"/>
                    <a:pt x="126" y="161"/>
                  </a:cubicBezTo>
                  <a:cubicBezTo>
                    <a:pt x="127" y="160"/>
                    <a:pt x="127" y="160"/>
                    <a:pt x="128" y="160"/>
                  </a:cubicBezTo>
                  <a:close/>
                  <a:moveTo>
                    <a:pt x="122" y="164"/>
                  </a:moveTo>
                  <a:cubicBezTo>
                    <a:pt x="121" y="165"/>
                    <a:pt x="120" y="166"/>
                    <a:pt x="119" y="167"/>
                  </a:cubicBezTo>
                  <a:cubicBezTo>
                    <a:pt x="118" y="167"/>
                    <a:pt x="118" y="167"/>
                    <a:pt x="118" y="168"/>
                  </a:cubicBezTo>
                  <a:cubicBezTo>
                    <a:pt x="119" y="166"/>
                    <a:pt x="120" y="165"/>
                    <a:pt x="122" y="164"/>
                  </a:cubicBezTo>
                  <a:close/>
                  <a:moveTo>
                    <a:pt x="129" y="164"/>
                  </a:moveTo>
                  <a:cubicBezTo>
                    <a:pt x="129" y="164"/>
                    <a:pt x="129" y="164"/>
                    <a:pt x="130" y="165"/>
                  </a:cubicBezTo>
                  <a:cubicBezTo>
                    <a:pt x="125" y="168"/>
                    <a:pt x="121" y="172"/>
                    <a:pt x="117" y="176"/>
                  </a:cubicBezTo>
                  <a:cubicBezTo>
                    <a:pt x="115" y="177"/>
                    <a:pt x="113" y="178"/>
                    <a:pt x="111" y="179"/>
                  </a:cubicBezTo>
                  <a:cubicBezTo>
                    <a:pt x="117" y="174"/>
                    <a:pt x="123" y="169"/>
                    <a:pt x="129" y="164"/>
                  </a:cubicBezTo>
                  <a:close/>
                  <a:moveTo>
                    <a:pt x="108" y="177"/>
                  </a:moveTo>
                  <a:cubicBezTo>
                    <a:pt x="108" y="176"/>
                    <a:pt x="109" y="175"/>
                    <a:pt x="110" y="174"/>
                  </a:cubicBezTo>
                  <a:cubicBezTo>
                    <a:pt x="111" y="174"/>
                    <a:pt x="111" y="174"/>
                    <a:pt x="111" y="173"/>
                  </a:cubicBezTo>
                  <a:cubicBezTo>
                    <a:pt x="110" y="175"/>
                    <a:pt x="109" y="176"/>
                    <a:pt x="108" y="177"/>
                  </a:cubicBezTo>
                  <a:close/>
                  <a:moveTo>
                    <a:pt x="108" y="193"/>
                  </a:moveTo>
                  <a:cubicBezTo>
                    <a:pt x="110" y="191"/>
                    <a:pt x="113" y="189"/>
                    <a:pt x="115" y="187"/>
                  </a:cubicBezTo>
                  <a:cubicBezTo>
                    <a:pt x="120" y="182"/>
                    <a:pt x="125" y="178"/>
                    <a:pt x="131" y="173"/>
                  </a:cubicBezTo>
                  <a:cubicBezTo>
                    <a:pt x="130" y="174"/>
                    <a:pt x="130" y="174"/>
                    <a:pt x="130" y="175"/>
                  </a:cubicBezTo>
                  <a:cubicBezTo>
                    <a:pt x="130" y="175"/>
                    <a:pt x="130" y="175"/>
                    <a:pt x="130" y="176"/>
                  </a:cubicBezTo>
                  <a:cubicBezTo>
                    <a:pt x="126" y="179"/>
                    <a:pt x="123" y="182"/>
                    <a:pt x="120" y="186"/>
                  </a:cubicBezTo>
                  <a:cubicBezTo>
                    <a:pt x="116" y="188"/>
                    <a:pt x="112" y="191"/>
                    <a:pt x="108" y="193"/>
                  </a:cubicBezTo>
                  <a:close/>
                  <a:moveTo>
                    <a:pt x="110" y="195"/>
                  </a:moveTo>
                  <a:cubicBezTo>
                    <a:pt x="109" y="196"/>
                    <a:pt x="108" y="196"/>
                    <a:pt x="108" y="197"/>
                  </a:cubicBezTo>
                  <a:cubicBezTo>
                    <a:pt x="108" y="196"/>
                    <a:pt x="108" y="196"/>
                    <a:pt x="107" y="196"/>
                  </a:cubicBezTo>
                  <a:cubicBezTo>
                    <a:pt x="108" y="196"/>
                    <a:pt x="108" y="196"/>
                    <a:pt x="108" y="196"/>
                  </a:cubicBezTo>
                  <a:cubicBezTo>
                    <a:pt x="109" y="195"/>
                    <a:pt x="109" y="195"/>
                    <a:pt x="110" y="195"/>
                  </a:cubicBezTo>
                  <a:close/>
                  <a:moveTo>
                    <a:pt x="125" y="183"/>
                  </a:moveTo>
                  <a:cubicBezTo>
                    <a:pt x="128" y="180"/>
                    <a:pt x="130" y="177"/>
                    <a:pt x="133" y="174"/>
                  </a:cubicBezTo>
                  <a:cubicBezTo>
                    <a:pt x="136" y="172"/>
                    <a:pt x="139" y="169"/>
                    <a:pt x="142" y="167"/>
                  </a:cubicBezTo>
                  <a:cubicBezTo>
                    <a:pt x="143" y="166"/>
                    <a:pt x="145" y="165"/>
                    <a:pt x="146" y="165"/>
                  </a:cubicBezTo>
                  <a:cubicBezTo>
                    <a:pt x="144" y="168"/>
                    <a:pt x="141" y="171"/>
                    <a:pt x="139" y="174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8" y="175"/>
                    <a:pt x="137" y="176"/>
                    <a:pt x="136" y="177"/>
                  </a:cubicBezTo>
                  <a:cubicBezTo>
                    <a:pt x="134" y="178"/>
                    <a:pt x="133" y="178"/>
                    <a:pt x="131" y="179"/>
                  </a:cubicBezTo>
                  <a:cubicBezTo>
                    <a:pt x="129" y="180"/>
                    <a:pt x="127" y="182"/>
                    <a:pt x="125" y="183"/>
                  </a:cubicBezTo>
                  <a:close/>
                  <a:moveTo>
                    <a:pt x="130" y="182"/>
                  </a:moveTo>
                  <a:cubicBezTo>
                    <a:pt x="130" y="182"/>
                    <a:pt x="129" y="182"/>
                    <a:pt x="129" y="182"/>
                  </a:cubicBezTo>
                  <a:cubicBezTo>
                    <a:pt x="127" y="184"/>
                    <a:pt x="124" y="185"/>
                    <a:pt x="121" y="187"/>
                  </a:cubicBezTo>
                  <a:cubicBezTo>
                    <a:pt x="124" y="185"/>
                    <a:pt x="127" y="184"/>
                    <a:pt x="130" y="182"/>
                  </a:cubicBezTo>
                  <a:close/>
                  <a:moveTo>
                    <a:pt x="137" y="194"/>
                  </a:moveTo>
                  <a:cubicBezTo>
                    <a:pt x="140" y="192"/>
                    <a:pt x="143" y="191"/>
                    <a:pt x="146" y="189"/>
                  </a:cubicBezTo>
                  <a:cubicBezTo>
                    <a:pt x="143" y="192"/>
                    <a:pt x="140" y="195"/>
                    <a:pt x="137" y="197"/>
                  </a:cubicBezTo>
                  <a:cubicBezTo>
                    <a:pt x="135" y="199"/>
                    <a:pt x="133" y="200"/>
                    <a:pt x="130" y="202"/>
                  </a:cubicBezTo>
                  <a:cubicBezTo>
                    <a:pt x="132" y="199"/>
                    <a:pt x="134" y="196"/>
                    <a:pt x="137" y="194"/>
                  </a:cubicBezTo>
                  <a:close/>
                  <a:moveTo>
                    <a:pt x="127" y="197"/>
                  </a:moveTo>
                  <a:cubicBezTo>
                    <a:pt x="133" y="192"/>
                    <a:pt x="138" y="187"/>
                    <a:pt x="144" y="182"/>
                  </a:cubicBezTo>
                  <a:cubicBezTo>
                    <a:pt x="143" y="184"/>
                    <a:pt x="141" y="185"/>
                    <a:pt x="140" y="187"/>
                  </a:cubicBezTo>
                  <a:cubicBezTo>
                    <a:pt x="138" y="189"/>
                    <a:pt x="136" y="191"/>
                    <a:pt x="134" y="193"/>
                  </a:cubicBezTo>
                  <a:cubicBezTo>
                    <a:pt x="133" y="193"/>
                    <a:pt x="132" y="194"/>
                    <a:pt x="131" y="194"/>
                  </a:cubicBezTo>
                  <a:cubicBezTo>
                    <a:pt x="130" y="195"/>
                    <a:pt x="128" y="196"/>
                    <a:pt x="127" y="197"/>
                  </a:cubicBezTo>
                  <a:close/>
                  <a:moveTo>
                    <a:pt x="144" y="188"/>
                  </a:moveTo>
                  <a:cubicBezTo>
                    <a:pt x="147" y="184"/>
                    <a:pt x="151" y="181"/>
                    <a:pt x="155" y="178"/>
                  </a:cubicBezTo>
                  <a:cubicBezTo>
                    <a:pt x="154" y="179"/>
                    <a:pt x="154" y="180"/>
                    <a:pt x="153" y="181"/>
                  </a:cubicBezTo>
                  <a:cubicBezTo>
                    <a:pt x="152" y="182"/>
                    <a:pt x="151" y="183"/>
                    <a:pt x="151" y="184"/>
                  </a:cubicBezTo>
                  <a:cubicBezTo>
                    <a:pt x="148" y="185"/>
                    <a:pt x="146" y="186"/>
                    <a:pt x="144" y="188"/>
                  </a:cubicBezTo>
                  <a:close/>
                  <a:moveTo>
                    <a:pt x="147" y="183"/>
                  </a:moveTo>
                  <a:cubicBezTo>
                    <a:pt x="149" y="181"/>
                    <a:pt x="151" y="178"/>
                    <a:pt x="154" y="176"/>
                  </a:cubicBezTo>
                  <a:cubicBezTo>
                    <a:pt x="155" y="175"/>
                    <a:pt x="155" y="175"/>
                    <a:pt x="156" y="174"/>
                  </a:cubicBezTo>
                  <a:cubicBezTo>
                    <a:pt x="153" y="177"/>
                    <a:pt x="150" y="180"/>
                    <a:pt x="147" y="183"/>
                  </a:cubicBezTo>
                  <a:close/>
                  <a:moveTo>
                    <a:pt x="151" y="169"/>
                  </a:moveTo>
                  <a:cubicBezTo>
                    <a:pt x="151" y="169"/>
                    <a:pt x="150" y="169"/>
                    <a:pt x="150" y="170"/>
                  </a:cubicBezTo>
                  <a:cubicBezTo>
                    <a:pt x="148" y="171"/>
                    <a:pt x="146" y="171"/>
                    <a:pt x="145" y="172"/>
                  </a:cubicBezTo>
                  <a:cubicBezTo>
                    <a:pt x="145" y="171"/>
                    <a:pt x="146" y="171"/>
                    <a:pt x="147" y="170"/>
                  </a:cubicBezTo>
                  <a:cubicBezTo>
                    <a:pt x="147" y="170"/>
                    <a:pt x="148" y="169"/>
                    <a:pt x="148" y="169"/>
                  </a:cubicBezTo>
                  <a:cubicBezTo>
                    <a:pt x="149" y="169"/>
                    <a:pt x="149" y="169"/>
                    <a:pt x="149" y="169"/>
                  </a:cubicBezTo>
                  <a:cubicBezTo>
                    <a:pt x="152" y="167"/>
                    <a:pt x="154" y="165"/>
                    <a:pt x="157" y="163"/>
                  </a:cubicBezTo>
                  <a:cubicBezTo>
                    <a:pt x="155" y="165"/>
                    <a:pt x="153" y="167"/>
                    <a:pt x="151" y="169"/>
                  </a:cubicBezTo>
                  <a:close/>
                  <a:moveTo>
                    <a:pt x="159" y="173"/>
                  </a:moveTo>
                  <a:cubicBezTo>
                    <a:pt x="160" y="173"/>
                    <a:pt x="160" y="172"/>
                    <a:pt x="160" y="172"/>
                  </a:cubicBezTo>
                  <a:cubicBezTo>
                    <a:pt x="160" y="173"/>
                    <a:pt x="159" y="174"/>
                    <a:pt x="159" y="176"/>
                  </a:cubicBezTo>
                  <a:cubicBezTo>
                    <a:pt x="158" y="176"/>
                    <a:pt x="157" y="177"/>
                    <a:pt x="157" y="177"/>
                  </a:cubicBezTo>
                  <a:cubicBezTo>
                    <a:pt x="158" y="176"/>
                    <a:pt x="158" y="175"/>
                    <a:pt x="159" y="173"/>
                  </a:cubicBezTo>
                  <a:close/>
                  <a:moveTo>
                    <a:pt x="160" y="177"/>
                  </a:moveTo>
                  <a:cubicBezTo>
                    <a:pt x="166" y="171"/>
                    <a:pt x="172" y="165"/>
                    <a:pt x="179" y="160"/>
                  </a:cubicBezTo>
                  <a:cubicBezTo>
                    <a:pt x="178" y="161"/>
                    <a:pt x="177" y="161"/>
                    <a:pt x="177" y="162"/>
                  </a:cubicBezTo>
                  <a:cubicBezTo>
                    <a:pt x="172" y="167"/>
                    <a:pt x="168" y="171"/>
                    <a:pt x="163" y="175"/>
                  </a:cubicBezTo>
                  <a:cubicBezTo>
                    <a:pt x="162" y="176"/>
                    <a:pt x="161" y="176"/>
                    <a:pt x="160" y="177"/>
                  </a:cubicBezTo>
                  <a:cubicBezTo>
                    <a:pt x="160" y="177"/>
                    <a:pt x="160" y="177"/>
                    <a:pt x="160" y="177"/>
                  </a:cubicBezTo>
                  <a:close/>
                  <a:moveTo>
                    <a:pt x="162" y="172"/>
                  </a:moveTo>
                  <a:cubicBezTo>
                    <a:pt x="163" y="170"/>
                    <a:pt x="165" y="167"/>
                    <a:pt x="166" y="165"/>
                  </a:cubicBezTo>
                  <a:cubicBezTo>
                    <a:pt x="167" y="164"/>
                    <a:pt x="168" y="163"/>
                    <a:pt x="169" y="162"/>
                  </a:cubicBezTo>
                  <a:cubicBezTo>
                    <a:pt x="173" y="160"/>
                    <a:pt x="177" y="158"/>
                    <a:pt x="180" y="156"/>
                  </a:cubicBezTo>
                  <a:cubicBezTo>
                    <a:pt x="174" y="161"/>
                    <a:pt x="168" y="166"/>
                    <a:pt x="162" y="172"/>
                  </a:cubicBezTo>
                  <a:close/>
                  <a:moveTo>
                    <a:pt x="183" y="158"/>
                  </a:moveTo>
                  <a:cubicBezTo>
                    <a:pt x="183" y="158"/>
                    <a:pt x="184" y="157"/>
                    <a:pt x="184" y="157"/>
                  </a:cubicBezTo>
                  <a:cubicBezTo>
                    <a:pt x="183" y="159"/>
                    <a:pt x="181" y="160"/>
                    <a:pt x="180" y="162"/>
                  </a:cubicBezTo>
                  <a:cubicBezTo>
                    <a:pt x="180" y="162"/>
                    <a:pt x="180" y="162"/>
                    <a:pt x="179" y="163"/>
                  </a:cubicBezTo>
                  <a:cubicBezTo>
                    <a:pt x="181" y="161"/>
                    <a:pt x="182" y="159"/>
                    <a:pt x="183" y="158"/>
                  </a:cubicBezTo>
                  <a:close/>
                  <a:moveTo>
                    <a:pt x="182" y="154"/>
                  </a:moveTo>
                  <a:cubicBezTo>
                    <a:pt x="182" y="154"/>
                    <a:pt x="182" y="154"/>
                    <a:pt x="182" y="154"/>
                  </a:cubicBezTo>
                  <a:cubicBezTo>
                    <a:pt x="182" y="154"/>
                    <a:pt x="182" y="153"/>
                    <a:pt x="181" y="153"/>
                  </a:cubicBezTo>
                  <a:cubicBezTo>
                    <a:pt x="179" y="154"/>
                    <a:pt x="177" y="155"/>
                    <a:pt x="174" y="157"/>
                  </a:cubicBezTo>
                  <a:cubicBezTo>
                    <a:pt x="178" y="154"/>
                    <a:pt x="181" y="150"/>
                    <a:pt x="184" y="147"/>
                  </a:cubicBezTo>
                  <a:cubicBezTo>
                    <a:pt x="186" y="146"/>
                    <a:pt x="187" y="145"/>
                    <a:pt x="189" y="144"/>
                  </a:cubicBezTo>
                  <a:cubicBezTo>
                    <a:pt x="189" y="144"/>
                    <a:pt x="189" y="144"/>
                    <a:pt x="189" y="144"/>
                  </a:cubicBezTo>
                  <a:cubicBezTo>
                    <a:pt x="189" y="145"/>
                    <a:pt x="189" y="145"/>
                    <a:pt x="189" y="146"/>
                  </a:cubicBezTo>
                  <a:cubicBezTo>
                    <a:pt x="187" y="149"/>
                    <a:pt x="185" y="152"/>
                    <a:pt x="182" y="154"/>
                  </a:cubicBezTo>
                  <a:close/>
                  <a:moveTo>
                    <a:pt x="189" y="133"/>
                  </a:moveTo>
                  <a:cubicBezTo>
                    <a:pt x="188" y="133"/>
                    <a:pt x="188" y="132"/>
                    <a:pt x="188" y="132"/>
                  </a:cubicBezTo>
                  <a:cubicBezTo>
                    <a:pt x="189" y="131"/>
                    <a:pt x="191" y="130"/>
                    <a:pt x="192" y="129"/>
                  </a:cubicBezTo>
                  <a:cubicBezTo>
                    <a:pt x="191" y="130"/>
                    <a:pt x="190" y="132"/>
                    <a:pt x="189" y="133"/>
                  </a:cubicBezTo>
                  <a:close/>
                  <a:moveTo>
                    <a:pt x="193" y="152"/>
                  </a:moveTo>
                  <a:cubicBezTo>
                    <a:pt x="193" y="152"/>
                    <a:pt x="193" y="152"/>
                    <a:pt x="194" y="151"/>
                  </a:cubicBezTo>
                  <a:cubicBezTo>
                    <a:pt x="196" y="149"/>
                    <a:pt x="197" y="147"/>
                    <a:pt x="199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7" y="148"/>
                    <a:pt x="195" y="150"/>
                    <a:pt x="193" y="152"/>
                  </a:cubicBezTo>
                  <a:close/>
                  <a:moveTo>
                    <a:pt x="197" y="143"/>
                  </a:moveTo>
                  <a:cubicBezTo>
                    <a:pt x="200" y="139"/>
                    <a:pt x="203" y="134"/>
                    <a:pt x="206" y="130"/>
                  </a:cubicBezTo>
                  <a:cubicBezTo>
                    <a:pt x="205" y="132"/>
                    <a:pt x="203" y="135"/>
                    <a:pt x="201" y="138"/>
                  </a:cubicBezTo>
                  <a:cubicBezTo>
                    <a:pt x="201" y="138"/>
                    <a:pt x="200" y="139"/>
                    <a:pt x="200" y="139"/>
                  </a:cubicBezTo>
                  <a:cubicBezTo>
                    <a:pt x="199" y="141"/>
                    <a:pt x="198" y="142"/>
                    <a:pt x="197" y="143"/>
                  </a:cubicBezTo>
                  <a:close/>
                  <a:moveTo>
                    <a:pt x="200" y="142"/>
                  </a:moveTo>
                  <a:cubicBezTo>
                    <a:pt x="201" y="140"/>
                    <a:pt x="203" y="138"/>
                    <a:pt x="204" y="136"/>
                  </a:cubicBezTo>
                  <a:cubicBezTo>
                    <a:pt x="207" y="132"/>
                    <a:pt x="211" y="128"/>
                    <a:pt x="214" y="124"/>
                  </a:cubicBezTo>
                  <a:cubicBezTo>
                    <a:pt x="214" y="124"/>
                    <a:pt x="214" y="124"/>
                    <a:pt x="214" y="124"/>
                  </a:cubicBezTo>
                  <a:cubicBezTo>
                    <a:pt x="214" y="124"/>
                    <a:pt x="214" y="123"/>
                    <a:pt x="215" y="123"/>
                  </a:cubicBezTo>
                  <a:cubicBezTo>
                    <a:pt x="215" y="122"/>
                    <a:pt x="216" y="122"/>
                    <a:pt x="217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7" y="121"/>
                    <a:pt x="217" y="121"/>
                    <a:pt x="217" y="122"/>
                  </a:cubicBezTo>
                  <a:cubicBezTo>
                    <a:pt x="217" y="122"/>
                    <a:pt x="217" y="122"/>
                    <a:pt x="217" y="122"/>
                  </a:cubicBezTo>
                  <a:cubicBezTo>
                    <a:pt x="212" y="129"/>
                    <a:pt x="206" y="136"/>
                    <a:pt x="200" y="143"/>
                  </a:cubicBezTo>
                  <a:cubicBezTo>
                    <a:pt x="200" y="143"/>
                    <a:pt x="200" y="142"/>
                    <a:pt x="200" y="142"/>
                  </a:cubicBezTo>
                  <a:close/>
                  <a:moveTo>
                    <a:pt x="215" y="120"/>
                  </a:moveTo>
                  <a:cubicBezTo>
                    <a:pt x="213" y="122"/>
                    <a:pt x="212" y="124"/>
                    <a:pt x="210" y="126"/>
                  </a:cubicBezTo>
                  <a:cubicBezTo>
                    <a:pt x="211" y="125"/>
                    <a:pt x="211" y="124"/>
                    <a:pt x="211" y="124"/>
                  </a:cubicBezTo>
                  <a:cubicBezTo>
                    <a:pt x="213" y="122"/>
                    <a:pt x="214" y="121"/>
                    <a:pt x="215" y="120"/>
                  </a:cubicBezTo>
                  <a:cubicBezTo>
                    <a:pt x="215" y="120"/>
                    <a:pt x="215" y="120"/>
                    <a:pt x="215" y="120"/>
                  </a:cubicBezTo>
                  <a:close/>
                  <a:moveTo>
                    <a:pt x="214" y="115"/>
                  </a:moveTo>
                  <a:cubicBezTo>
                    <a:pt x="214" y="116"/>
                    <a:pt x="214" y="116"/>
                    <a:pt x="213" y="116"/>
                  </a:cubicBezTo>
                  <a:cubicBezTo>
                    <a:pt x="213" y="116"/>
                    <a:pt x="213" y="116"/>
                    <a:pt x="213" y="116"/>
                  </a:cubicBezTo>
                  <a:cubicBezTo>
                    <a:pt x="214" y="115"/>
                    <a:pt x="214" y="114"/>
                    <a:pt x="215" y="113"/>
                  </a:cubicBezTo>
                  <a:cubicBezTo>
                    <a:pt x="215" y="113"/>
                    <a:pt x="216" y="113"/>
                    <a:pt x="216" y="112"/>
                  </a:cubicBezTo>
                  <a:cubicBezTo>
                    <a:pt x="216" y="113"/>
                    <a:pt x="215" y="114"/>
                    <a:pt x="214" y="115"/>
                  </a:cubicBezTo>
                  <a:close/>
                  <a:moveTo>
                    <a:pt x="210" y="109"/>
                  </a:moveTo>
                  <a:cubicBezTo>
                    <a:pt x="210" y="109"/>
                    <a:pt x="210" y="108"/>
                    <a:pt x="210" y="108"/>
                  </a:cubicBezTo>
                  <a:cubicBezTo>
                    <a:pt x="213" y="107"/>
                    <a:pt x="216" y="105"/>
                    <a:pt x="219" y="103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16" y="106"/>
                    <a:pt x="213" y="107"/>
                    <a:pt x="210" y="109"/>
                  </a:cubicBezTo>
                  <a:close/>
                  <a:moveTo>
                    <a:pt x="218" y="101"/>
                  </a:moveTo>
                  <a:cubicBezTo>
                    <a:pt x="218" y="100"/>
                    <a:pt x="217" y="100"/>
                    <a:pt x="217" y="100"/>
                  </a:cubicBezTo>
                  <a:cubicBezTo>
                    <a:pt x="211" y="103"/>
                    <a:pt x="205" y="106"/>
                    <a:pt x="199" y="110"/>
                  </a:cubicBezTo>
                  <a:cubicBezTo>
                    <a:pt x="200" y="108"/>
                    <a:pt x="201" y="107"/>
                    <a:pt x="202" y="105"/>
                  </a:cubicBezTo>
                  <a:cubicBezTo>
                    <a:pt x="207" y="103"/>
                    <a:pt x="213" y="100"/>
                    <a:pt x="217" y="97"/>
                  </a:cubicBezTo>
                  <a:cubicBezTo>
                    <a:pt x="218" y="98"/>
                    <a:pt x="218" y="98"/>
                    <a:pt x="218" y="98"/>
                  </a:cubicBezTo>
                  <a:cubicBezTo>
                    <a:pt x="218" y="99"/>
                    <a:pt x="218" y="100"/>
                    <a:pt x="218" y="100"/>
                  </a:cubicBezTo>
                  <a:cubicBezTo>
                    <a:pt x="218" y="101"/>
                    <a:pt x="218" y="101"/>
                    <a:pt x="218" y="101"/>
                  </a:cubicBezTo>
                  <a:close/>
                  <a:moveTo>
                    <a:pt x="199" y="95"/>
                  </a:moveTo>
                  <a:cubicBezTo>
                    <a:pt x="199" y="94"/>
                    <a:pt x="200" y="94"/>
                    <a:pt x="200" y="94"/>
                  </a:cubicBezTo>
                  <a:cubicBezTo>
                    <a:pt x="200" y="93"/>
                    <a:pt x="201" y="93"/>
                    <a:pt x="202" y="93"/>
                  </a:cubicBezTo>
                  <a:cubicBezTo>
                    <a:pt x="201" y="93"/>
                    <a:pt x="200" y="94"/>
                    <a:pt x="199" y="95"/>
                  </a:cubicBezTo>
                  <a:close/>
                  <a:moveTo>
                    <a:pt x="201" y="88"/>
                  </a:moveTo>
                  <a:cubicBezTo>
                    <a:pt x="198" y="89"/>
                    <a:pt x="195" y="90"/>
                    <a:pt x="193" y="91"/>
                  </a:cubicBezTo>
                  <a:cubicBezTo>
                    <a:pt x="194" y="90"/>
                    <a:pt x="195" y="89"/>
                    <a:pt x="196" y="88"/>
                  </a:cubicBezTo>
                  <a:cubicBezTo>
                    <a:pt x="199" y="87"/>
                    <a:pt x="201" y="86"/>
                    <a:pt x="203" y="85"/>
                  </a:cubicBezTo>
                  <a:cubicBezTo>
                    <a:pt x="202" y="86"/>
                    <a:pt x="201" y="87"/>
                    <a:pt x="201" y="88"/>
                  </a:cubicBezTo>
                  <a:close/>
                  <a:moveTo>
                    <a:pt x="199" y="82"/>
                  </a:moveTo>
                  <a:cubicBezTo>
                    <a:pt x="199" y="82"/>
                    <a:pt x="199" y="81"/>
                    <a:pt x="199" y="81"/>
                  </a:cubicBezTo>
                  <a:cubicBezTo>
                    <a:pt x="200" y="81"/>
                    <a:pt x="200" y="80"/>
                    <a:pt x="199" y="80"/>
                  </a:cubicBezTo>
                  <a:cubicBezTo>
                    <a:pt x="202" y="78"/>
                    <a:pt x="206" y="77"/>
                    <a:pt x="209" y="75"/>
                  </a:cubicBezTo>
                  <a:cubicBezTo>
                    <a:pt x="210" y="75"/>
                    <a:pt x="209" y="73"/>
                    <a:pt x="208" y="74"/>
                  </a:cubicBezTo>
                  <a:cubicBezTo>
                    <a:pt x="206" y="75"/>
                    <a:pt x="204" y="76"/>
                    <a:pt x="202" y="76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3" y="75"/>
                    <a:pt x="204" y="75"/>
                    <a:pt x="205" y="75"/>
                  </a:cubicBezTo>
                  <a:cubicBezTo>
                    <a:pt x="207" y="74"/>
                    <a:pt x="209" y="73"/>
                    <a:pt x="210" y="72"/>
                  </a:cubicBezTo>
                  <a:cubicBezTo>
                    <a:pt x="211" y="74"/>
                    <a:pt x="211" y="76"/>
                    <a:pt x="212" y="77"/>
                  </a:cubicBezTo>
                  <a:cubicBezTo>
                    <a:pt x="207" y="79"/>
                    <a:pt x="203" y="80"/>
                    <a:pt x="199" y="82"/>
                  </a:cubicBezTo>
                  <a:close/>
                  <a:moveTo>
                    <a:pt x="201" y="74"/>
                  </a:moveTo>
                  <a:cubicBezTo>
                    <a:pt x="200" y="75"/>
                    <a:pt x="199" y="75"/>
                    <a:pt x="198" y="76"/>
                  </a:cubicBezTo>
                  <a:cubicBezTo>
                    <a:pt x="200" y="74"/>
                    <a:pt x="202" y="73"/>
                    <a:pt x="203" y="72"/>
                  </a:cubicBezTo>
                  <a:cubicBezTo>
                    <a:pt x="203" y="73"/>
                    <a:pt x="202" y="73"/>
                    <a:pt x="201" y="74"/>
                  </a:cubicBezTo>
                  <a:close/>
                  <a:moveTo>
                    <a:pt x="187" y="77"/>
                  </a:moveTo>
                  <a:cubicBezTo>
                    <a:pt x="184" y="78"/>
                    <a:pt x="180" y="80"/>
                    <a:pt x="176" y="81"/>
                  </a:cubicBezTo>
                  <a:cubicBezTo>
                    <a:pt x="184" y="76"/>
                    <a:pt x="192" y="72"/>
                    <a:pt x="200" y="70"/>
                  </a:cubicBezTo>
                  <a:cubicBezTo>
                    <a:pt x="196" y="72"/>
                    <a:pt x="192" y="75"/>
                    <a:pt x="187" y="77"/>
                  </a:cubicBezTo>
                  <a:close/>
                  <a:moveTo>
                    <a:pt x="186" y="66"/>
                  </a:moveTo>
                  <a:cubicBezTo>
                    <a:pt x="181" y="68"/>
                    <a:pt x="177" y="70"/>
                    <a:pt x="172" y="72"/>
                  </a:cubicBezTo>
                  <a:cubicBezTo>
                    <a:pt x="171" y="73"/>
                    <a:pt x="170" y="73"/>
                    <a:pt x="169" y="73"/>
                  </a:cubicBezTo>
                  <a:cubicBezTo>
                    <a:pt x="175" y="70"/>
                    <a:pt x="181" y="67"/>
                    <a:pt x="187" y="65"/>
                  </a:cubicBezTo>
                  <a:cubicBezTo>
                    <a:pt x="186" y="65"/>
                    <a:pt x="186" y="66"/>
                    <a:pt x="186" y="66"/>
                  </a:cubicBezTo>
                  <a:close/>
                  <a:moveTo>
                    <a:pt x="171" y="69"/>
                  </a:moveTo>
                  <a:cubicBezTo>
                    <a:pt x="169" y="69"/>
                    <a:pt x="167" y="70"/>
                    <a:pt x="165" y="71"/>
                  </a:cubicBezTo>
                  <a:cubicBezTo>
                    <a:pt x="165" y="71"/>
                    <a:pt x="165" y="71"/>
                    <a:pt x="165" y="71"/>
                  </a:cubicBezTo>
                  <a:cubicBezTo>
                    <a:pt x="166" y="70"/>
                    <a:pt x="167" y="69"/>
                    <a:pt x="168" y="68"/>
                  </a:cubicBezTo>
                  <a:cubicBezTo>
                    <a:pt x="171" y="66"/>
                    <a:pt x="174" y="64"/>
                    <a:pt x="177" y="63"/>
                  </a:cubicBezTo>
                  <a:cubicBezTo>
                    <a:pt x="175" y="65"/>
                    <a:pt x="173" y="67"/>
                    <a:pt x="171" y="69"/>
                  </a:cubicBezTo>
                  <a:close/>
                  <a:moveTo>
                    <a:pt x="157" y="63"/>
                  </a:moveTo>
                  <a:cubicBezTo>
                    <a:pt x="156" y="64"/>
                    <a:pt x="155" y="64"/>
                    <a:pt x="153" y="65"/>
                  </a:cubicBezTo>
                  <a:cubicBezTo>
                    <a:pt x="154" y="64"/>
                    <a:pt x="156" y="63"/>
                    <a:pt x="157" y="62"/>
                  </a:cubicBezTo>
                  <a:cubicBezTo>
                    <a:pt x="158" y="61"/>
                    <a:pt x="159" y="61"/>
                    <a:pt x="161" y="60"/>
                  </a:cubicBezTo>
                  <a:cubicBezTo>
                    <a:pt x="159" y="61"/>
                    <a:pt x="158" y="62"/>
                    <a:pt x="157" y="63"/>
                  </a:cubicBezTo>
                  <a:close/>
                  <a:moveTo>
                    <a:pt x="157" y="71"/>
                  </a:moveTo>
                  <a:cubicBezTo>
                    <a:pt x="159" y="70"/>
                    <a:pt x="162" y="69"/>
                    <a:pt x="164" y="68"/>
                  </a:cubicBezTo>
                  <a:cubicBezTo>
                    <a:pt x="162" y="69"/>
                    <a:pt x="159" y="71"/>
                    <a:pt x="157" y="73"/>
                  </a:cubicBezTo>
                  <a:cubicBezTo>
                    <a:pt x="156" y="73"/>
                    <a:pt x="154" y="73"/>
                    <a:pt x="153" y="73"/>
                  </a:cubicBezTo>
                  <a:cubicBezTo>
                    <a:pt x="154" y="72"/>
                    <a:pt x="155" y="72"/>
                    <a:pt x="157" y="71"/>
                  </a:cubicBezTo>
                  <a:close/>
                  <a:moveTo>
                    <a:pt x="146" y="72"/>
                  </a:moveTo>
                  <a:cubicBezTo>
                    <a:pt x="145" y="72"/>
                    <a:pt x="144" y="73"/>
                    <a:pt x="144" y="73"/>
                  </a:cubicBezTo>
                  <a:cubicBezTo>
                    <a:pt x="145" y="72"/>
                    <a:pt x="145" y="71"/>
                    <a:pt x="146" y="70"/>
                  </a:cubicBezTo>
                  <a:cubicBezTo>
                    <a:pt x="147" y="69"/>
                    <a:pt x="148" y="68"/>
                    <a:pt x="149" y="67"/>
                  </a:cubicBezTo>
                  <a:cubicBezTo>
                    <a:pt x="151" y="67"/>
                    <a:pt x="152" y="67"/>
                    <a:pt x="153" y="66"/>
                  </a:cubicBezTo>
                  <a:cubicBezTo>
                    <a:pt x="151" y="68"/>
                    <a:pt x="149" y="70"/>
                    <a:pt x="146" y="72"/>
                  </a:cubicBezTo>
                  <a:close/>
                  <a:moveTo>
                    <a:pt x="145" y="67"/>
                  </a:moveTo>
                  <a:cubicBezTo>
                    <a:pt x="147" y="65"/>
                    <a:pt x="150" y="63"/>
                    <a:pt x="152" y="61"/>
                  </a:cubicBezTo>
                  <a:cubicBezTo>
                    <a:pt x="151" y="62"/>
                    <a:pt x="149" y="63"/>
                    <a:pt x="148" y="65"/>
                  </a:cubicBezTo>
                  <a:cubicBezTo>
                    <a:pt x="147" y="65"/>
                    <a:pt x="146" y="66"/>
                    <a:pt x="145" y="67"/>
                  </a:cubicBezTo>
                  <a:cubicBezTo>
                    <a:pt x="145" y="67"/>
                    <a:pt x="145" y="67"/>
                    <a:pt x="145" y="67"/>
                  </a:cubicBezTo>
                  <a:close/>
                  <a:moveTo>
                    <a:pt x="138" y="68"/>
                  </a:moveTo>
                  <a:cubicBezTo>
                    <a:pt x="137" y="68"/>
                    <a:pt x="137" y="69"/>
                    <a:pt x="138" y="69"/>
                  </a:cubicBezTo>
                  <a:cubicBezTo>
                    <a:pt x="136" y="71"/>
                    <a:pt x="133" y="73"/>
                    <a:pt x="131" y="75"/>
                  </a:cubicBezTo>
                  <a:cubicBezTo>
                    <a:pt x="132" y="73"/>
                    <a:pt x="133" y="71"/>
                    <a:pt x="134" y="68"/>
                  </a:cubicBezTo>
                  <a:cubicBezTo>
                    <a:pt x="134" y="68"/>
                    <a:pt x="134" y="68"/>
                    <a:pt x="134" y="67"/>
                  </a:cubicBezTo>
                  <a:cubicBezTo>
                    <a:pt x="138" y="65"/>
                    <a:pt x="143" y="62"/>
                    <a:pt x="147" y="60"/>
                  </a:cubicBezTo>
                  <a:cubicBezTo>
                    <a:pt x="149" y="59"/>
                    <a:pt x="151" y="58"/>
                    <a:pt x="154" y="57"/>
                  </a:cubicBezTo>
                  <a:cubicBezTo>
                    <a:pt x="154" y="57"/>
                    <a:pt x="154" y="57"/>
                    <a:pt x="153" y="58"/>
                  </a:cubicBezTo>
                  <a:cubicBezTo>
                    <a:pt x="148" y="61"/>
                    <a:pt x="143" y="64"/>
                    <a:pt x="138" y="68"/>
                  </a:cubicBezTo>
                  <a:close/>
                  <a:moveTo>
                    <a:pt x="144" y="53"/>
                  </a:moveTo>
                  <a:cubicBezTo>
                    <a:pt x="140" y="55"/>
                    <a:pt x="136" y="57"/>
                    <a:pt x="132" y="60"/>
                  </a:cubicBezTo>
                  <a:cubicBezTo>
                    <a:pt x="133" y="59"/>
                    <a:pt x="135" y="57"/>
                    <a:pt x="136" y="56"/>
                  </a:cubicBezTo>
                  <a:cubicBezTo>
                    <a:pt x="140" y="54"/>
                    <a:pt x="143" y="52"/>
                    <a:pt x="147" y="50"/>
                  </a:cubicBezTo>
                  <a:cubicBezTo>
                    <a:pt x="147" y="50"/>
                    <a:pt x="148" y="50"/>
                    <a:pt x="149" y="50"/>
                  </a:cubicBezTo>
                  <a:cubicBezTo>
                    <a:pt x="147" y="51"/>
                    <a:pt x="146" y="52"/>
                    <a:pt x="144" y="53"/>
                  </a:cubicBezTo>
                  <a:close/>
                  <a:moveTo>
                    <a:pt x="132" y="55"/>
                  </a:moveTo>
                  <a:cubicBezTo>
                    <a:pt x="133" y="55"/>
                    <a:pt x="135" y="54"/>
                    <a:pt x="136" y="54"/>
                  </a:cubicBezTo>
                  <a:cubicBezTo>
                    <a:pt x="135" y="55"/>
                    <a:pt x="134" y="55"/>
                    <a:pt x="134" y="56"/>
                  </a:cubicBezTo>
                  <a:cubicBezTo>
                    <a:pt x="133" y="56"/>
                    <a:pt x="132" y="57"/>
                    <a:pt x="132" y="57"/>
                  </a:cubicBezTo>
                  <a:cubicBezTo>
                    <a:pt x="132" y="57"/>
                    <a:pt x="132" y="57"/>
                    <a:pt x="132" y="56"/>
                  </a:cubicBezTo>
                  <a:cubicBezTo>
                    <a:pt x="133" y="56"/>
                    <a:pt x="132" y="56"/>
                    <a:pt x="132" y="55"/>
                  </a:cubicBezTo>
                  <a:close/>
                  <a:moveTo>
                    <a:pt x="142" y="49"/>
                  </a:moveTo>
                  <a:cubicBezTo>
                    <a:pt x="140" y="50"/>
                    <a:pt x="137" y="51"/>
                    <a:pt x="135" y="52"/>
                  </a:cubicBezTo>
                  <a:cubicBezTo>
                    <a:pt x="138" y="49"/>
                    <a:pt x="141" y="47"/>
                    <a:pt x="145" y="45"/>
                  </a:cubicBezTo>
                  <a:cubicBezTo>
                    <a:pt x="147" y="44"/>
                    <a:pt x="149" y="44"/>
                    <a:pt x="151" y="43"/>
                  </a:cubicBezTo>
                  <a:cubicBezTo>
                    <a:pt x="148" y="45"/>
                    <a:pt x="146" y="47"/>
                    <a:pt x="143" y="49"/>
                  </a:cubicBezTo>
                  <a:cubicBezTo>
                    <a:pt x="143" y="49"/>
                    <a:pt x="142" y="49"/>
                    <a:pt x="142" y="49"/>
                  </a:cubicBezTo>
                  <a:close/>
                  <a:moveTo>
                    <a:pt x="131" y="53"/>
                  </a:moveTo>
                  <a:cubicBezTo>
                    <a:pt x="131" y="53"/>
                    <a:pt x="131" y="53"/>
                    <a:pt x="131" y="53"/>
                  </a:cubicBezTo>
                  <a:cubicBezTo>
                    <a:pt x="131" y="53"/>
                    <a:pt x="130" y="53"/>
                    <a:pt x="130" y="53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4" y="51"/>
                    <a:pt x="137" y="48"/>
                    <a:pt x="141" y="46"/>
                  </a:cubicBezTo>
                  <a:cubicBezTo>
                    <a:pt x="138" y="48"/>
                    <a:pt x="134" y="50"/>
                    <a:pt x="131" y="53"/>
                  </a:cubicBezTo>
                  <a:close/>
                  <a:moveTo>
                    <a:pt x="127" y="54"/>
                  </a:moveTo>
                  <a:cubicBezTo>
                    <a:pt x="127" y="54"/>
                    <a:pt x="127" y="53"/>
                    <a:pt x="127" y="53"/>
                  </a:cubicBezTo>
                  <a:cubicBezTo>
                    <a:pt x="128" y="52"/>
                    <a:pt x="129" y="52"/>
                    <a:pt x="130" y="51"/>
                  </a:cubicBezTo>
                  <a:cubicBezTo>
                    <a:pt x="132" y="49"/>
                    <a:pt x="135" y="48"/>
                    <a:pt x="137" y="4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4" y="49"/>
                    <a:pt x="130" y="51"/>
                    <a:pt x="127" y="54"/>
                  </a:cubicBezTo>
                  <a:close/>
                  <a:moveTo>
                    <a:pt x="127" y="66"/>
                  </a:moveTo>
                  <a:cubicBezTo>
                    <a:pt x="126" y="68"/>
                    <a:pt x="125" y="69"/>
                    <a:pt x="124" y="71"/>
                  </a:cubicBezTo>
                  <a:cubicBezTo>
                    <a:pt x="123" y="71"/>
                    <a:pt x="123" y="72"/>
                    <a:pt x="122" y="72"/>
                  </a:cubicBezTo>
                  <a:cubicBezTo>
                    <a:pt x="123" y="71"/>
                    <a:pt x="124" y="69"/>
                    <a:pt x="124" y="68"/>
                  </a:cubicBezTo>
                  <a:cubicBezTo>
                    <a:pt x="125" y="67"/>
                    <a:pt x="126" y="67"/>
                    <a:pt x="127" y="66"/>
                  </a:cubicBezTo>
                  <a:close/>
                  <a:moveTo>
                    <a:pt x="121" y="67"/>
                  </a:moveTo>
                  <a:cubicBezTo>
                    <a:pt x="122" y="66"/>
                    <a:pt x="122" y="66"/>
                    <a:pt x="123" y="66"/>
                  </a:cubicBezTo>
                  <a:cubicBezTo>
                    <a:pt x="122" y="67"/>
                    <a:pt x="122" y="67"/>
                    <a:pt x="121" y="68"/>
                  </a:cubicBezTo>
                  <a:cubicBezTo>
                    <a:pt x="121" y="68"/>
                    <a:pt x="121" y="68"/>
                    <a:pt x="121" y="68"/>
                  </a:cubicBezTo>
                  <a:cubicBezTo>
                    <a:pt x="121" y="68"/>
                    <a:pt x="121" y="67"/>
                    <a:pt x="121" y="67"/>
                  </a:cubicBezTo>
                  <a:close/>
                  <a:moveTo>
                    <a:pt x="122" y="76"/>
                  </a:moveTo>
                  <a:cubicBezTo>
                    <a:pt x="123" y="74"/>
                    <a:pt x="125" y="73"/>
                    <a:pt x="126" y="72"/>
                  </a:cubicBezTo>
                  <a:cubicBezTo>
                    <a:pt x="128" y="71"/>
                    <a:pt x="129" y="71"/>
                    <a:pt x="130" y="70"/>
                  </a:cubicBezTo>
                  <a:cubicBezTo>
                    <a:pt x="123" y="77"/>
                    <a:pt x="116" y="85"/>
                    <a:pt x="110" y="93"/>
                  </a:cubicBezTo>
                  <a:cubicBezTo>
                    <a:pt x="105" y="98"/>
                    <a:pt x="100" y="102"/>
                    <a:pt x="95" y="107"/>
                  </a:cubicBezTo>
                  <a:cubicBezTo>
                    <a:pt x="94" y="108"/>
                    <a:pt x="92" y="109"/>
                    <a:pt x="90" y="110"/>
                  </a:cubicBezTo>
                  <a:cubicBezTo>
                    <a:pt x="91" y="109"/>
                    <a:pt x="92" y="108"/>
                    <a:pt x="93" y="107"/>
                  </a:cubicBezTo>
                  <a:cubicBezTo>
                    <a:pt x="98" y="101"/>
                    <a:pt x="103" y="95"/>
                    <a:pt x="109" y="89"/>
                  </a:cubicBezTo>
                  <a:cubicBezTo>
                    <a:pt x="113" y="85"/>
                    <a:pt x="118" y="81"/>
                    <a:pt x="122" y="76"/>
                  </a:cubicBezTo>
                  <a:close/>
                  <a:moveTo>
                    <a:pt x="117" y="61"/>
                  </a:moveTo>
                  <a:cubicBezTo>
                    <a:pt x="116" y="62"/>
                    <a:pt x="115" y="63"/>
                    <a:pt x="115" y="64"/>
                  </a:cubicBezTo>
                  <a:cubicBezTo>
                    <a:pt x="116" y="63"/>
                    <a:pt x="117" y="62"/>
                    <a:pt x="118" y="61"/>
                  </a:cubicBezTo>
                  <a:cubicBezTo>
                    <a:pt x="117" y="61"/>
                    <a:pt x="117" y="61"/>
                    <a:pt x="117" y="61"/>
                  </a:cubicBezTo>
                  <a:close/>
                  <a:moveTo>
                    <a:pt x="115" y="51"/>
                  </a:moveTo>
                  <a:cubicBezTo>
                    <a:pt x="114" y="51"/>
                    <a:pt x="113" y="52"/>
                    <a:pt x="111" y="52"/>
                  </a:cubicBezTo>
                  <a:cubicBezTo>
                    <a:pt x="112" y="52"/>
                    <a:pt x="112" y="51"/>
                    <a:pt x="113" y="51"/>
                  </a:cubicBezTo>
                  <a:cubicBezTo>
                    <a:pt x="114" y="50"/>
                    <a:pt x="115" y="50"/>
                    <a:pt x="117" y="50"/>
                  </a:cubicBezTo>
                  <a:cubicBezTo>
                    <a:pt x="116" y="50"/>
                    <a:pt x="116" y="51"/>
                    <a:pt x="115" y="51"/>
                  </a:cubicBezTo>
                  <a:close/>
                  <a:moveTo>
                    <a:pt x="114" y="48"/>
                  </a:moveTo>
                  <a:cubicBezTo>
                    <a:pt x="112" y="48"/>
                    <a:pt x="111" y="49"/>
                    <a:pt x="110" y="49"/>
                  </a:cubicBezTo>
                  <a:cubicBezTo>
                    <a:pt x="112" y="48"/>
                    <a:pt x="114" y="46"/>
                    <a:pt x="116" y="45"/>
                  </a:cubicBezTo>
                  <a:cubicBezTo>
                    <a:pt x="116" y="46"/>
                    <a:pt x="115" y="47"/>
                    <a:pt x="114" y="48"/>
                  </a:cubicBezTo>
                  <a:close/>
                  <a:moveTo>
                    <a:pt x="106" y="50"/>
                  </a:moveTo>
                  <a:cubicBezTo>
                    <a:pt x="105" y="50"/>
                    <a:pt x="104" y="51"/>
                    <a:pt x="104" y="51"/>
                  </a:cubicBezTo>
                  <a:cubicBezTo>
                    <a:pt x="104" y="50"/>
                    <a:pt x="105" y="49"/>
                    <a:pt x="105" y="48"/>
                  </a:cubicBezTo>
                  <a:cubicBezTo>
                    <a:pt x="107" y="46"/>
                    <a:pt x="109" y="44"/>
                    <a:pt x="111" y="43"/>
                  </a:cubicBezTo>
                  <a:cubicBezTo>
                    <a:pt x="111" y="43"/>
                    <a:pt x="112" y="43"/>
                    <a:pt x="112" y="42"/>
                  </a:cubicBezTo>
                  <a:cubicBezTo>
                    <a:pt x="112" y="42"/>
                    <a:pt x="113" y="42"/>
                    <a:pt x="113" y="42"/>
                  </a:cubicBezTo>
                  <a:cubicBezTo>
                    <a:pt x="111" y="45"/>
                    <a:pt x="108" y="47"/>
                    <a:pt x="106" y="50"/>
                  </a:cubicBezTo>
                  <a:close/>
                  <a:moveTo>
                    <a:pt x="106" y="45"/>
                  </a:moveTo>
                  <a:cubicBezTo>
                    <a:pt x="106" y="44"/>
                    <a:pt x="106" y="44"/>
                    <a:pt x="106" y="44"/>
                  </a:cubicBezTo>
                  <a:cubicBezTo>
                    <a:pt x="107" y="43"/>
                    <a:pt x="108" y="43"/>
                    <a:pt x="109" y="42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8" y="43"/>
                    <a:pt x="107" y="44"/>
                    <a:pt x="106" y="45"/>
                  </a:cubicBezTo>
                  <a:close/>
                  <a:moveTo>
                    <a:pt x="102" y="45"/>
                  </a:moveTo>
                  <a:cubicBezTo>
                    <a:pt x="99" y="47"/>
                    <a:pt x="95" y="50"/>
                    <a:pt x="92" y="52"/>
                  </a:cubicBezTo>
                  <a:cubicBezTo>
                    <a:pt x="92" y="51"/>
                    <a:pt x="93" y="51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7" y="47"/>
                    <a:pt x="100" y="45"/>
                    <a:pt x="104" y="42"/>
                  </a:cubicBezTo>
                  <a:cubicBezTo>
                    <a:pt x="105" y="42"/>
                    <a:pt x="106" y="42"/>
                    <a:pt x="107" y="42"/>
                  </a:cubicBezTo>
                  <a:cubicBezTo>
                    <a:pt x="105" y="43"/>
                    <a:pt x="103" y="45"/>
                    <a:pt x="102" y="45"/>
                  </a:cubicBezTo>
                  <a:close/>
                  <a:moveTo>
                    <a:pt x="99" y="44"/>
                  </a:moveTo>
                  <a:cubicBezTo>
                    <a:pt x="100" y="43"/>
                    <a:pt x="100" y="43"/>
                    <a:pt x="101" y="42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101" y="43"/>
                    <a:pt x="100" y="43"/>
                    <a:pt x="99" y="44"/>
                  </a:cubicBezTo>
                  <a:close/>
                  <a:moveTo>
                    <a:pt x="101" y="40"/>
                  </a:moveTo>
                  <a:cubicBezTo>
                    <a:pt x="100" y="40"/>
                    <a:pt x="100" y="41"/>
                    <a:pt x="99" y="41"/>
                  </a:cubicBezTo>
                  <a:cubicBezTo>
                    <a:pt x="99" y="41"/>
                    <a:pt x="99" y="42"/>
                    <a:pt x="99" y="42"/>
                  </a:cubicBezTo>
                  <a:cubicBezTo>
                    <a:pt x="97" y="44"/>
                    <a:pt x="95" y="46"/>
                    <a:pt x="94" y="48"/>
                  </a:cubicBezTo>
                  <a:cubicBezTo>
                    <a:pt x="94" y="46"/>
                    <a:pt x="94" y="45"/>
                    <a:pt x="95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8" y="41"/>
                    <a:pt x="100" y="39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3" y="38"/>
                    <a:pt x="102" y="39"/>
                    <a:pt x="101" y="40"/>
                  </a:cubicBezTo>
                  <a:close/>
                  <a:moveTo>
                    <a:pt x="93" y="43"/>
                  </a:moveTo>
                  <a:cubicBezTo>
                    <a:pt x="93" y="43"/>
                    <a:pt x="92" y="43"/>
                    <a:pt x="92" y="43"/>
                  </a:cubicBezTo>
                  <a:cubicBezTo>
                    <a:pt x="94" y="41"/>
                    <a:pt x="96" y="40"/>
                    <a:pt x="98" y="38"/>
                  </a:cubicBezTo>
                  <a:cubicBezTo>
                    <a:pt x="98" y="38"/>
                    <a:pt x="99" y="38"/>
                    <a:pt x="99" y="38"/>
                  </a:cubicBezTo>
                  <a:cubicBezTo>
                    <a:pt x="97" y="39"/>
                    <a:pt x="95" y="41"/>
                    <a:pt x="93" y="43"/>
                  </a:cubicBezTo>
                  <a:close/>
                  <a:moveTo>
                    <a:pt x="90" y="41"/>
                  </a:moveTo>
                  <a:cubicBezTo>
                    <a:pt x="91" y="40"/>
                    <a:pt x="91" y="40"/>
                    <a:pt x="92" y="40"/>
                  </a:cubicBezTo>
                  <a:cubicBezTo>
                    <a:pt x="92" y="40"/>
                    <a:pt x="93" y="39"/>
                    <a:pt x="93" y="39"/>
                  </a:cubicBezTo>
                  <a:cubicBezTo>
                    <a:pt x="92" y="40"/>
                    <a:pt x="91" y="40"/>
                    <a:pt x="90" y="41"/>
                  </a:cubicBezTo>
                  <a:close/>
                  <a:moveTo>
                    <a:pt x="82" y="40"/>
                  </a:moveTo>
                  <a:cubicBezTo>
                    <a:pt x="80" y="41"/>
                    <a:pt x="78" y="43"/>
                    <a:pt x="76" y="44"/>
                  </a:cubicBezTo>
                  <a:cubicBezTo>
                    <a:pt x="78" y="42"/>
                    <a:pt x="80" y="40"/>
                    <a:pt x="81" y="38"/>
                  </a:cubicBezTo>
                  <a:cubicBezTo>
                    <a:pt x="83" y="37"/>
                    <a:pt x="85" y="36"/>
                    <a:pt x="86" y="35"/>
                  </a:cubicBezTo>
                  <a:cubicBezTo>
                    <a:pt x="85" y="36"/>
                    <a:pt x="84" y="38"/>
                    <a:pt x="82" y="40"/>
                  </a:cubicBezTo>
                  <a:close/>
                  <a:moveTo>
                    <a:pt x="79" y="37"/>
                  </a:moveTo>
                  <a:cubicBezTo>
                    <a:pt x="78" y="38"/>
                    <a:pt x="76" y="40"/>
                    <a:pt x="74" y="41"/>
                  </a:cubicBezTo>
                  <a:cubicBezTo>
                    <a:pt x="78" y="38"/>
                    <a:pt x="81" y="35"/>
                    <a:pt x="84" y="31"/>
                  </a:cubicBezTo>
                  <a:cubicBezTo>
                    <a:pt x="85" y="30"/>
                    <a:pt x="86" y="30"/>
                    <a:pt x="87" y="29"/>
                  </a:cubicBezTo>
                  <a:cubicBezTo>
                    <a:pt x="85" y="31"/>
                    <a:pt x="84" y="32"/>
                    <a:pt x="82" y="34"/>
                  </a:cubicBezTo>
                  <a:cubicBezTo>
                    <a:pt x="81" y="35"/>
                    <a:pt x="80" y="36"/>
                    <a:pt x="79" y="37"/>
                  </a:cubicBezTo>
                  <a:close/>
                  <a:moveTo>
                    <a:pt x="85" y="24"/>
                  </a:moveTo>
                  <a:cubicBezTo>
                    <a:pt x="84" y="25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4" y="24"/>
                    <a:pt x="86" y="23"/>
                    <a:pt x="87" y="23"/>
                  </a:cubicBezTo>
                  <a:cubicBezTo>
                    <a:pt x="87" y="23"/>
                    <a:pt x="86" y="24"/>
                    <a:pt x="85" y="24"/>
                  </a:cubicBezTo>
                  <a:close/>
                  <a:moveTo>
                    <a:pt x="83" y="28"/>
                  </a:moveTo>
                  <a:cubicBezTo>
                    <a:pt x="83" y="29"/>
                    <a:pt x="82" y="29"/>
                    <a:pt x="82" y="29"/>
                  </a:cubicBezTo>
                  <a:cubicBezTo>
                    <a:pt x="81" y="30"/>
                    <a:pt x="80" y="30"/>
                    <a:pt x="79" y="31"/>
                  </a:cubicBezTo>
                  <a:cubicBezTo>
                    <a:pt x="80" y="30"/>
                    <a:pt x="81" y="30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29"/>
                    <a:pt x="83" y="29"/>
                    <a:pt x="83" y="28"/>
                  </a:cubicBezTo>
                  <a:close/>
                  <a:moveTo>
                    <a:pt x="59" y="48"/>
                  </a:moveTo>
                  <a:cubicBezTo>
                    <a:pt x="61" y="46"/>
                    <a:pt x="63" y="44"/>
                    <a:pt x="64" y="41"/>
                  </a:cubicBezTo>
                  <a:cubicBezTo>
                    <a:pt x="66" y="40"/>
                    <a:pt x="67" y="39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6" y="42"/>
                    <a:pt x="63" y="45"/>
                    <a:pt x="59" y="48"/>
                  </a:cubicBezTo>
                  <a:close/>
                  <a:moveTo>
                    <a:pt x="61" y="41"/>
                  </a:moveTo>
                  <a:cubicBezTo>
                    <a:pt x="61" y="41"/>
                    <a:pt x="61" y="41"/>
                    <a:pt x="62" y="41"/>
                  </a:cubicBezTo>
                  <a:cubicBezTo>
                    <a:pt x="63" y="40"/>
                    <a:pt x="64" y="39"/>
                    <a:pt x="65" y="38"/>
                  </a:cubicBezTo>
                  <a:cubicBezTo>
                    <a:pt x="65" y="39"/>
                    <a:pt x="64" y="39"/>
                    <a:pt x="64" y="40"/>
                  </a:cubicBezTo>
                  <a:cubicBezTo>
                    <a:pt x="63" y="40"/>
                    <a:pt x="62" y="41"/>
                    <a:pt x="61" y="41"/>
                  </a:cubicBezTo>
                  <a:close/>
                  <a:moveTo>
                    <a:pt x="58" y="46"/>
                  </a:moveTo>
                  <a:cubicBezTo>
                    <a:pt x="58" y="46"/>
                    <a:pt x="59" y="45"/>
                    <a:pt x="59" y="45"/>
                  </a:cubicBezTo>
                  <a:cubicBezTo>
                    <a:pt x="57" y="47"/>
                    <a:pt x="55" y="50"/>
                    <a:pt x="54" y="53"/>
                  </a:cubicBezTo>
                  <a:cubicBezTo>
                    <a:pt x="53" y="53"/>
                    <a:pt x="52" y="54"/>
                    <a:pt x="52" y="54"/>
                  </a:cubicBezTo>
                  <a:cubicBezTo>
                    <a:pt x="54" y="51"/>
                    <a:pt x="56" y="49"/>
                    <a:pt x="58" y="46"/>
                  </a:cubicBezTo>
                  <a:close/>
                  <a:moveTo>
                    <a:pt x="48" y="57"/>
                  </a:moveTo>
                  <a:cubicBezTo>
                    <a:pt x="45" y="58"/>
                    <a:pt x="43" y="60"/>
                    <a:pt x="41" y="61"/>
                  </a:cubicBezTo>
                  <a:cubicBezTo>
                    <a:pt x="42" y="59"/>
                    <a:pt x="44" y="58"/>
                    <a:pt x="45" y="56"/>
                  </a:cubicBezTo>
                  <a:cubicBezTo>
                    <a:pt x="48" y="54"/>
                    <a:pt x="50" y="52"/>
                    <a:pt x="53" y="50"/>
                  </a:cubicBezTo>
                  <a:cubicBezTo>
                    <a:pt x="51" y="52"/>
                    <a:pt x="49" y="54"/>
                    <a:pt x="48" y="57"/>
                  </a:cubicBezTo>
                  <a:close/>
                  <a:moveTo>
                    <a:pt x="50" y="58"/>
                  </a:moveTo>
                  <a:cubicBezTo>
                    <a:pt x="50" y="58"/>
                    <a:pt x="50" y="59"/>
                    <a:pt x="50" y="59"/>
                  </a:cubicBezTo>
                  <a:cubicBezTo>
                    <a:pt x="50" y="59"/>
                    <a:pt x="49" y="59"/>
                    <a:pt x="49" y="59"/>
                  </a:cubicBezTo>
                  <a:cubicBezTo>
                    <a:pt x="47" y="61"/>
                    <a:pt x="44" y="64"/>
                    <a:pt x="42" y="67"/>
                  </a:cubicBezTo>
                  <a:cubicBezTo>
                    <a:pt x="43" y="65"/>
                    <a:pt x="45" y="63"/>
                    <a:pt x="46" y="62"/>
                  </a:cubicBezTo>
                  <a:cubicBezTo>
                    <a:pt x="47" y="60"/>
                    <a:pt x="49" y="59"/>
                    <a:pt x="50" y="58"/>
                  </a:cubicBezTo>
                  <a:close/>
                  <a:moveTo>
                    <a:pt x="39" y="86"/>
                  </a:moveTo>
                  <a:cubicBezTo>
                    <a:pt x="39" y="86"/>
                    <a:pt x="39" y="87"/>
                    <a:pt x="39" y="87"/>
                  </a:cubicBezTo>
                  <a:cubicBezTo>
                    <a:pt x="38" y="88"/>
                    <a:pt x="37" y="89"/>
                    <a:pt x="35" y="90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7" y="89"/>
                    <a:pt x="38" y="87"/>
                    <a:pt x="39" y="86"/>
                  </a:cubicBezTo>
                  <a:close/>
                  <a:moveTo>
                    <a:pt x="34" y="102"/>
                  </a:moveTo>
                  <a:cubicBezTo>
                    <a:pt x="35" y="103"/>
                    <a:pt x="35" y="105"/>
                    <a:pt x="36" y="107"/>
                  </a:cubicBezTo>
                  <a:cubicBezTo>
                    <a:pt x="35" y="109"/>
                    <a:pt x="35" y="110"/>
                    <a:pt x="35" y="112"/>
                  </a:cubicBezTo>
                  <a:cubicBezTo>
                    <a:pt x="34" y="111"/>
                    <a:pt x="34" y="110"/>
                    <a:pt x="34" y="109"/>
                  </a:cubicBezTo>
                  <a:cubicBezTo>
                    <a:pt x="34" y="106"/>
                    <a:pt x="34" y="104"/>
                    <a:pt x="34" y="102"/>
                  </a:cubicBezTo>
                  <a:close/>
                  <a:moveTo>
                    <a:pt x="36" y="126"/>
                  </a:moveTo>
                  <a:cubicBezTo>
                    <a:pt x="36" y="127"/>
                    <a:pt x="37" y="128"/>
                    <a:pt x="37" y="129"/>
                  </a:cubicBezTo>
                  <a:cubicBezTo>
                    <a:pt x="37" y="129"/>
                    <a:pt x="37" y="130"/>
                    <a:pt x="37" y="130"/>
                  </a:cubicBezTo>
                  <a:cubicBezTo>
                    <a:pt x="37" y="130"/>
                    <a:pt x="37" y="131"/>
                    <a:pt x="37" y="131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27"/>
                    <a:pt x="36" y="127"/>
                    <a:pt x="36" y="126"/>
                  </a:cubicBezTo>
                  <a:close/>
                  <a:moveTo>
                    <a:pt x="36" y="115"/>
                  </a:moveTo>
                  <a:cubicBezTo>
                    <a:pt x="36" y="115"/>
                    <a:pt x="36" y="115"/>
                    <a:pt x="36" y="115"/>
                  </a:cubicBezTo>
                  <a:cubicBezTo>
                    <a:pt x="36" y="114"/>
                    <a:pt x="36" y="112"/>
                    <a:pt x="36" y="111"/>
                  </a:cubicBezTo>
                  <a:cubicBezTo>
                    <a:pt x="36" y="111"/>
                    <a:pt x="37" y="111"/>
                    <a:pt x="37" y="111"/>
                  </a:cubicBezTo>
                  <a:cubicBezTo>
                    <a:pt x="37" y="111"/>
                    <a:pt x="37" y="112"/>
                    <a:pt x="37" y="113"/>
                  </a:cubicBezTo>
                  <a:cubicBezTo>
                    <a:pt x="37" y="114"/>
                    <a:pt x="36" y="114"/>
                    <a:pt x="36" y="115"/>
                  </a:cubicBezTo>
                  <a:close/>
                  <a:moveTo>
                    <a:pt x="36" y="97"/>
                  </a:moveTo>
                  <a:cubicBezTo>
                    <a:pt x="36" y="97"/>
                    <a:pt x="36" y="98"/>
                    <a:pt x="37" y="99"/>
                  </a:cubicBezTo>
                  <a:cubicBezTo>
                    <a:pt x="37" y="99"/>
                    <a:pt x="37" y="100"/>
                    <a:pt x="36" y="100"/>
                  </a:cubicBezTo>
                  <a:cubicBezTo>
                    <a:pt x="36" y="99"/>
                    <a:pt x="36" y="98"/>
                    <a:pt x="36" y="97"/>
                  </a:cubicBezTo>
                  <a:close/>
                  <a:moveTo>
                    <a:pt x="37" y="94"/>
                  </a:moveTo>
                  <a:cubicBezTo>
                    <a:pt x="37" y="93"/>
                    <a:pt x="36" y="92"/>
                    <a:pt x="36" y="92"/>
                  </a:cubicBezTo>
                  <a:cubicBezTo>
                    <a:pt x="37" y="91"/>
                    <a:pt x="38" y="90"/>
                    <a:pt x="38" y="90"/>
                  </a:cubicBezTo>
                  <a:cubicBezTo>
                    <a:pt x="38" y="91"/>
                    <a:pt x="38" y="92"/>
                    <a:pt x="38" y="93"/>
                  </a:cubicBezTo>
                  <a:cubicBezTo>
                    <a:pt x="37" y="93"/>
                    <a:pt x="37" y="93"/>
                    <a:pt x="37" y="94"/>
                  </a:cubicBezTo>
                  <a:close/>
                  <a:moveTo>
                    <a:pt x="39" y="103"/>
                  </a:moveTo>
                  <a:cubicBezTo>
                    <a:pt x="39" y="103"/>
                    <a:pt x="39" y="103"/>
                    <a:pt x="39" y="103"/>
                  </a:cubicBezTo>
                  <a:cubicBezTo>
                    <a:pt x="39" y="104"/>
                    <a:pt x="38" y="104"/>
                    <a:pt x="38" y="104"/>
                  </a:cubicBezTo>
                  <a:cubicBezTo>
                    <a:pt x="38" y="104"/>
                    <a:pt x="38" y="104"/>
                    <a:pt x="38" y="103"/>
                  </a:cubicBezTo>
                  <a:cubicBezTo>
                    <a:pt x="38" y="103"/>
                    <a:pt x="38" y="103"/>
                    <a:pt x="39" y="103"/>
                  </a:cubicBezTo>
                  <a:close/>
                  <a:moveTo>
                    <a:pt x="38" y="97"/>
                  </a:moveTo>
                  <a:cubicBezTo>
                    <a:pt x="38" y="96"/>
                    <a:pt x="39" y="95"/>
                    <a:pt x="39" y="94"/>
                  </a:cubicBezTo>
                  <a:cubicBezTo>
                    <a:pt x="40" y="93"/>
                    <a:pt x="41" y="93"/>
                    <a:pt x="42" y="92"/>
                  </a:cubicBezTo>
                  <a:cubicBezTo>
                    <a:pt x="41" y="93"/>
                    <a:pt x="40" y="94"/>
                    <a:pt x="39" y="95"/>
                  </a:cubicBezTo>
                  <a:cubicBezTo>
                    <a:pt x="39" y="96"/>
                    <a:pt x="40" y="97"/>
                    <a:pt x="41" y="96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1" y="97"/>
                    <a:pt x="41" y="97"/>
                    <a:pt x="41" y="98"/>
                  </a:cubicBezTo>
                  <a:cubicBezTo>
                    <a:pt x="40" y="98"/>
                    <a:pt x="40" y="99"/>
                    <a:pt x="39" y="99"/>
                  </a:cubicBezTo>
                  <a:cubicBezTo>
                    <a:pt x="39" y="99"/>
                    <a:pt x="39" y="98"/>
                    <a:pt x="38" y="97"/>
                  </a:cubicBezTo>
                  <a:close/>
                  <a:moveTo>
                    <a:pt x="40" y="121"/>
                  </a:moveTo>
                  <a:cubicBezTo>
                    <a:pt x="40" y="121"/>
                    <a:pt x="40" y="121"/>
                    <a:pt x="40" y="121"/>
                  </a:cubicBezTo>
                  <a:cubicBezTo>
                    <a:pt x="40" y="122"/>
                    <a:pt x="41" y="123"/>
                    <a:pt x="41" y="124"/>
                  </a:cubicBezTo>
                  <a:cubicBezTo>
                    <a:pt x="41" y="124"/>
                    <a:pt x="41" y="124"/>
                    <a:pt x="40" y="125"/>
                  </a:cubicBezTo>
                  <a:cubicBezTo>
                    <a:pt x="40" y="123"/>
                    <a:pt x="40" y="122"/>
                    <a:pt x="39" y="121"/>
                  </a:cubicBezTo>
                  <a:cubicBezTo>
                    <a:pt x="39" y="121"/>
                    <a:pt x="40" y="121"/>
                    <a:pt x="40" y="121"/>
                  </a:cubicBezTo>
                  <a:close/>
                  <a:moveTo>
                    <a:pt x="40" y="133"/>
                  </a:moveTo>
                  <a:cubicBezTo>
                    <a:pt x="41" y="134"/>
                    <a:pt x="41" y="136"/>
                    <a:pt x="42" y="138"/>
                  </a:cubicBezTo>
                  <a:cubicBezTo>
                    <a:pt x="42" y="138"/>
                    <a:pt x="41" y="138"/>
                    <a:pt x="41" y="138"/>
                  </a:cubicBezTo>
                  <a:cubicBezTo>
                    <a:pt x="41" y="137"/>
                    <a:pt x="40" y="135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lose/>
                  <a:moveTo>
                    <a:pt x="41" y="96"/>
                  </a:moveTo>
                  <a:cubicBezTo>
                    <a:pt x="43" y="93"/>
                    <a:pt x="46" y="91"/>
                    <a:pt x="48" y="88"/>
                  </a:cubicBezTo>
                  <a:cubicBezTo>
                    <a:pt x="48" y="89"/>
                    <a:pt x="48" y="90"/>
                    <a:pt x="47" y="90"/>
                  </a:cubicBezTo>
                  <a:cubicBezTo>
                    <a:pt x="47" y="91"/>
                    <a:pt x="47" y="92"/>
                    <a:pt x="46" y="92"/>
                  </a:cubicBezTo>
                  <a:cubicBezTo>
                    <a:pt x="45" y="94"/>
                    <a:pt x="44" y="95"/>
                    <a:pt x="43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5"/>
                    <a:pt x="41" y="95"/>
                    <a:pt x="41" y="96"/>
                  </a:cubicBezTo>
                  <a:close/>
                  <a:moveTo>
                    <a:pt x="43" y="129"/>
                  </a:moveTo>
                  <a:cubicBezTo>
                    <a:pt x="44" y="130"/>
                    <a:pt x="44" y="132"/>
                    <a:pt x="45" y="133"/>
                  </a:cubicBezTo>
                  <a:cubicBezTo>
                    <a:pt x="44" y="134"/>
                    <a:pt x="44" y="134"/>
                    <a:pt x="43" y="135"/>
                  </a:cubicBezTo>
                  <a:cubicBezTo>
                    <a:pt x="43" y="133"/>
                    <a:pt x="43" y="132"/>
                    <a:pt x="42" y="130"/>
                  </a:cubicBezTo>
                  <a:cubicBezTo>
                    <a:pt x="42" y="130"/>
                    <a:pt x="43" y="129"/>
                    <a:pt x="43" y="129"/>
                  </a:cubicBezTo>
                  <a:close/>
                  <a:moveTo>
                    <a:pt x="42" y="140"/>
                  </a:moveTo>
                  <a:cubicBezTo>
                    <a:pt x="43" y="143"/>
                    <a:pt x="44" y="145"/>
                    <a:pt x="44" y="147"/>
                  </a:cubicBezTo>
                  <a:cubicBezTo>
                    <a:pt x="44" y="145"/>
                    <a:pt x="43" y="143"/>
                    <a:pt x="42" y="141"/>
                  </a:cubicBezTo>
                  <a:cubicBezTo>
                    <a:pt x="42" y="141"/>
                    <a:pt x="42" y="141"/>
                    <a:pt x="42" y="140"/>
                  </a:cubicBezTo>
                  <a:close/>
                  <a:moveTo>
                    <a:pt x="44" y="154"/>
                  </a:moveTo>
                  <a:cubicBezTo>
                    <a:pt x="44" y="154"/>
                    <a:pt x="44" y="154"/>
                    <a:pt x="44" y="154"/>
                  </a:cubicBezTo>
                  <a:cubicBezTo>
                    <a:pt x="45" y="157"/>
                    <a:pt x="45" y="160"/>
                    <a:pt x="46" y="164"/>
                  </a:cubicBezTo>
                  <a:cubicBezTo>
                    <a:pt x="45" y="160"/>
                    <a:pt x="44" y="157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lose/>
                  <a:moveTo>
                    <a:pt x="43" y="174"/>
                  </a:moveTo>
                  <a:cubicBezTo>
                    <a:pt x="43" y="175"/>
                    <a:pt x="44" y="176"/>
                    <a:pt x="44" y="178"/>
                  </a:cubicBezTo>
                  <a:cubicBezTo>
                    <a:pt x="44" y="178"/>
                    <a:pt x="44" y="178"/>
                    <a:pt x="44" y="178"/>
                  </a:cubicBezTo>
                  <a:cubicBezTo>
                    <a:pt x="43" y="176"/>
                    <a:pt x="42" y="175"/>
                    <a:pt x="41" y="174"/>
                  </a:cubicBezTo>
                  <a:cubicBezTo>
                    <a:pt x="41" y="173"/>
                    <a:pt x="41" y="172"/>
                    <a:pt x="41" y="171"/>
                  </a:cubicBezTo>
                  <a:cubicBezTo>
                    <a:pt x="42" y="172"/>
                    <a:pt x="42" y="173"/>
                    <a:pt x="43" y="174"/>
                  </a:cubicBezTo>
                  <a:close/>
                  <a:moveTo>
                    <a:pt x="42" y="176"/>
                  </a:moveTo>
                  <a:cubicBezTo>
                    <a:pt x="43" y="178"/>
                    <a:pt x="44" y="180"/>
                    <a:pt x="45" y="181"/>
                  </a:cubicBezTo>
                  <a:cubicBezTo>
                    <a:pt x="46" y="183"/>
                    <a:pt x="46" y="184"/>
                    <a:pt x="47" y="186"/>
                  </a:cubicBezTo>
                  <a:cubicBezTo>
                    <a:pt x="47" y="187"/>
                    <a:pt x="46" y="188"/>
                    <a:pt x="45" y="190"/>
                  </a:cubicBezTo>
                  <a:cubicBezTo>
                    <a:pt x="44" y="187"/>
                    <a:pt x="43" y="185"/>
                    <a:pt x="42" y="182"/>
                  </a:cubicBezTo>
                  <a:cubicBezTo>
                    <a:pt x="42" y="180"/>
                    <a:pt x="42" y="178"/>
                    <a:pt x="42" y="176"/>
                  </a:cubicBezTo>
                  <a:close/>
                  <a:moveTo>
                    <a:pt x="46" y="192"/>
                  </a:moveTo>
                  <a:cubicBezTo>
                    <a:pt x="47" y="191"/>
                    <a:pt x="47" y="190"/>
                    <a:pt x="48" y="188"/>
                  </a:cubicBezTo>
                  <a:cubicBezTo>
                    <a:pt x="49" y="192"/>
                    <a:pt x="50" y="196"/>
                    <a:pt x="52" y="200"/>
                  </a:cubicBezTo>
                  <a:cubicBezTo>
                    <a:pt x="51" y="200"/>
                    <a:pt x="51" y="199"/>
                    <a:pt x="51" y="199"/>
                  </a:cubicBezTo>
                  <a:cubicBezTo>
                    <a:pt x="49" y="197"/>
                    <a:pt x="47" y="194"/>
                    <a:pt x="46" y="192"/>
                  </a:cubicBezTo>
                  <a:cubicBezTo>
                    <a:pt x="46" y="192"/>
                    <a:pt x="46" y="192"/>
                    <a:pt x="46" y="192"/>
                  </a:cubicBezTo>
                  <a:close/>
                  <a:moveTo>
                    <a:pt x="50" y="174"/>
                  </a:moveTo>
                  <a:cubicBezTo>
                    <a:pt x="50" y="171"/>
                    <a:pt x="49" y="168"/>
                    <a:pt x="48" y="165"/>
                  </a:cubicBezTo>
                  <a:cubicBezTo>
                    <a:pt x="48" y="163"/>
                    <a:pt x="48" y="162"/>
                    <a:pt x="48" y="161"/>
                  </a:cubicBezTo>
                  <a:cubicBezTo>
                    <a:pt x="48" y="161"/>
                    <a:pt x="48" y="162"/>
                    <a:pt x="49" y="162"/>
                  </a:cubicBezTo>
                  <a:cubicBezTo>
                    <a:pt x="49" y="163"/>
                    <a:pt x="49" y="163"/>
                    <a:pt x="49" y="164"/>
                  </a:cubicBezTo>
                  <a:cubicBezTo>
                    <a:pt x="49" y="165"/>
                    <a:pt x="50" y="165"/>
                    <a:pt x="50" y="165"/>
                  </a:cubicBezTo>
                  <a:cubicBezTo>
                    <a:pt x="50" y="166"/>
                    <a:pt x="49" y="166"/>
                    <a:pt x="49" y="166"/>
                  </a:cubicBezTo>
                  <a:cubicBezTo>
                    <a:pt x="49" y="167"/>
                    <a:pt x="49" y="167"/>
                    <a:pt x="50" y="167"/>
                  </a:cubicBezTo>
                  <a:cubicBezTo>
                    <a:pt x="51" y="170"/>
                    <a:pt x="52" y="173"/>
                    <a:pt x="53" y="175"/>
                  </a:cubicBezTo>
                  <a:cubicBezTo>
                    <a:pt x="53" y="176"/>
                    <a:pt x="52" y="176"/>
                    <a:pt x="52" y="176"/>
                  </a:cubicBezTo>
                  <a:cubicBezTo>
                    <a:pt x="51" y="176"/>
                    <a:pt x="51" y="175"/>
                    <a:pt x="50" y="174"/>
                  </a:cubicBezTo>
                  <a:close/>
                  <a:moveTo>
                    <a:pt x="51" y="186"/>
                  </a:moveTo>
                  <a:cubicBezTo>
                    <a:pt x="50" y="185"/>
                    <a:pt x="50" y="184"/>
                    <a:pt x="49" y="183"/>
                  </a:cubicBezTo>
                  <a:cubicBezTo>
                    <a:pt x="49" y="182"/>
                    <a:pt x="50" y="182"/>
                    <a:pt x="50" y="181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50" y="183"/>
                    <a:pt x="51" y="184"/>
                    <a:pt x="51" y="186"/>
                  </a:cubicBezTo>
                  <a:close/>
                  <a:moveTo>
                    <a:pt x="52" y="179"/>
                  </a:moveTo>
                  <a:cubicBezTo>
                    <a:pt x="53" y="179"/>
                    <a:pt x="53" y="179"/>
                    <a:pt x="54" y="179"/>
                  </a:cubicBezTo>
                  <a:cubicBezTo>
                    <a:pt x="54" y="179"/>
                    <a:pt x="54" y="179"/>
                    <a:pt x="55" y="180"/>
                  </a:cubicBezTo>
                  <a:cubicBezTo>
                    <a:pt x="55" y="181"/>
                    <a:pt x="56" y="183"/>
                    <a:pt x="56" y="184"/>
                  </a:cubicBezTo>
                  <a:cubicBezTo>
                    <a:pt x="56" y="184"/>
                    <a:pt x="55" y="183"/>
                    <a:pt x="55" y="183"/>
                  </a:cubicBezTo>
                  <a:cubicBezTo>
                    <a:pt x="54" y="182"/>
                    <a:pt x="53" y="181"/>
                    <a:pt x="52" y="181"/>
                  </a:cubicBezTo>
                  <a:cubicBezTo>
                    <a:pt x="52" y="180"/>
                    <a:pt x="52" y="180"/>
                    <a:pt x="52" y="179"/>
                  </a:cubicBezTo>
                  <a:cubicBezTo>
                    <a:pt x="52" y="179"/>
                    <a:pt x="52" y="179"/>
                    <a:pt x="52" y="179"/>
                  </a:cubicBezTo>
                  <a:close/>
                  <a:moveTo>
                    <a:pt x="54" y="184"/>
                  </a:moveTo>
                  <a:cubicBezTo>
                    <a:pt x="56" y="186"/>
                    <a:pt x="57" y="188"/>
                    <a:pt x="59" y="190"/>
                  </a:cubicBezTo>
                  <a:cubicBezTo>
                    <a:pt x="59" y="190"/>
                    <a:pt x="59" y="190"/>
                    <a:pt x="59" y="190"/>
                  </a:cubicBezTo>
                  <a:cubicBezTo>
                    <a:pt x="59" y="191"/>
                    <a:pt x="58" y="193"/>
                    <a:pt x="57" y="194"/>
                  </a:cubicBezTo>
                  <a:cubicBezTo>
                    <a:pt x="57" y="194"/>
                    <a:pt x="57" y="194"/>
                    <a:pt x="57" y="194"/>
                  </a:cubicBezTo>
                  <a:cubicBezTo>
                    <a:pt x="56" y="190"/>
                    <a:pt x="55" y="187"/>
                    <a:pt x="54" y="184"/>
                  </a:cubicBezTo>
                  <a:cubicBezTo>
                    <a:pt x="54" y="184"/>
                    <a:pt x="54" y="184"/>
                    <a:pt x="54" y="184"/>
                  </a:cubicBezTo>
                  <a:close/>
                  <a:moveTo>
                    <a:pt x="58" y="195"/>
                  </a:moveTo>
                  <a:cubicBezTo>
                    <a:pt x="59" y="195"/>
                    <a:pt x="60" y="194"/>
                    <a:pt x="61" y="194"/>
                  </a:cubicBezTo>
                  <a:cubicBezTo>
                    <a:pt x="63" y="195"/>
                    <a:pt x="64" y="197"/>
                    <a:pt x="65" y="198"/>
                  </a:cubicBezTo>
                  <a:cubicBezTo>
                    <a:pt x="64" y="199"/>
                    <a:pt x="64" y="200"/>
                    <a:pt x="64" y="200"/>
                  </a:cubicBezTo>
                  <a:cubicBezTo>
                    <a:pt x="62" y="199"/>
                    <a:pt x="60" y="197"/>
                    <a:pt x="58" y="195"/>
                  </a:cubicBezTo>
                  <a:close/>
                  <a:moveTo>
                    <a:pt x="63" y="193"/>
                  </a:moveTo>
                  <a:cubicBezTo>
                    <a:pt x="64" y="192"/>
                    <a:pt x="65" y="192"/>
                    <a:pt x="65" y="192"/>
                  </a:cubicBezTo>
                  <a:cubicBezTo>
                    <a:pt x="66" y="192"/>
                    <a:pt x="67" y="193"/>
                    <a:pt x="68" y="194"/>
                  </a:cubicBezTo>
                  <a:cubicBezTo>
                    <a:pt x="68" y="194"/>
                    <a:pt x="67" y="195"/>
                    <a:pt x="67" y="196"/>
                  </a:cubicBezTo>
                  <a:cubicBezTo>
                    <a:pt x="65" y="195"/>
                    <a:pt x="64" y="194"/>
                    <a:pt x="63" y="193"/>
                  </a:cubicBezTo>
                  <a:close/>
                  <a:moveTo>
                    <a:pt x="70" y="195"/>
                  </a:moveTo>
                  <a:cubicBezTo>
                    <a:pt x="70" y="196"/>
                    <a:pt x="71" y="196"/>
                    <a:pt x="72" y="197"/>
                  </a:cubicBezTo>
                  <a:cubicBezTo>
                    <a:pt x="72" y="198"/>
                    <a:pt x="72" y="198"/>
                    <a:pt x="72" y="198"/>
                  </a:cubicBezTo>
                  <a:cubicBezTo>
                    <a:pt x="72" y="199"/>
                    <a:pt x="72" y="199"/>
                    <a:pt x="72" y="199"/>
                  </a:cubicBezTo>
                  <a:cubicBezTo>
                    <a:pt x="72" y="199"/>
                    <a:pt x="72" y="199"/>
                    <a:pt x="71" y="199"/>
                  </a:cubicBezTo>
                  <a:cubicBezTo>
                    <a:pt x="71" y="199"/>
                    <a:pt x="70" y="198"/>
                    <a:pt x="69" y="198"/>
                  </a:cubicBezTo>
                  <a:cubicBezTo>
                    <a:pt x="68" y="198"/>
                    <a:pt x="68" y="198"/>
                    <a:pt x="68" y="198"/>
                  </a:cubicBezTo>
                  <a:cubicBezTo>
                    <a:pt x="68" y="197"/>
                    <a:pt x="68" y="197"/>
                    <a:pt x="68" y="197"/>
                  </a:cubicBezTo>
                  <a:cubicBezTo>
                    <a:pt x="68" y="196"/>
                    <a:pt x="69" y="195"/>
                    <a:pt x="70" y="195"/>
                  </a:cubicBezTo>
                  <a:close/>
                  <a:moveTo>
                    <a:pt x="67" y="190"/>
                  </a:moveTo>
                  <a:cubicBezTo>
                    <a:pt x="69" y="190"/>
                    <a:pt x="70" y="189"/>
                    <a:pt x="71" y="188"/>
                  </a:cubicBezTo>
                  <a:cubicBezTo>
                    <a:pt x="71" y="188"/>
                    <a:pt x="72" y="189"/>
                    <a:pt x="72" y="189"/>
                  </a:cubicBezTo>
                  <a:cubicBezTo>
                    <a:pt x="71" y="190"/>
                    <a:pt x="71" y="191"/>
                    <a:pt x="70" y="192"/>
                  </a:cubicBezTo>
                  <a:cubicBezTo>
                    <a:pt x="69" y="191"/>
                    <a:pt x="68" y="191"/>
                    <a:pt x="67" y="190"/>
                  </a:cubicBezTo>
                  <a:close/>
                  <a:moveTo>
                    <a:pt x="72" y="185"/>
                  </a:moveTo>
                  <a:cubicBezTo>
                    <a:pt x="71" y="184"/>
                    <a:pt x="70" y="183"/>
                    <a:pt x="68" y="181"/>
                  </a:cubicBezTo>
                  <a:cubicBezTo>
                    <a:pt x="69" y="181"/>
                    <a:pt x="69" y="181"/>
                    <a:pt x="69" y="180"/>
                  </a:cubicBezTo>
                  <a:cubicBezTo>
                    <a:pt x="70" y="181"/>
                    <a:pt x="71" y="181"/>
                    <a:pt x="72" y="182"/>
                  </a:cubicBezTo>
                  <a:cubicBezTo>
                    <a:pt x="72" y="182"/>
                    <a:pt x="73" y="182"/>
                    <a:pt x="73" y="182"/>
                  </a:cubicBezTo>
                  <a:cubicBezTo>
                    <a:pt x="73" y="183"/>
                    <a:pt x="73" y="184"/>
                    <a:pt x="73" y="184"/>
                  </a:cubicBezTo>
                  <a:cubicBezTo>
                    <a:pt x="73" y="185"/>
                    <a:pt x="72" y="185"/>
                    <a:pt x="72" y="185"/>
                  </a:cubicBezTo>
                  <a:close/>
                  <a:moveTo>
                    <a:pt x="71" y="151"/>
                  </a:moveTo>
                  <a:cubicBezTo>
                    <a:pt x="72" y="150"/>
                    <a:pt x="72" y="150"/>
                    <a:pt x="73" y="149"/>
                  </a:cubicBezTo>
                  <a:cubicBezTo>
                    <a:pt x="73" y="149"/>
                    <a:pt x="73" y="150"/>
                    <a:pt x="73" y="150"/>
                  </a:cubicBezTo>
                  <a:cubicBezTo>
                    <a:pt x="72" y="150"/>
                    <a:pt x="72" y="151"/>
                    <a:pt x="71" y="151"/>
                  </a:cubicBezTo>
                  <a:close/>
                  <a:moveTo>
                    <a:pt x="72" y="119"/>
                  </a:moveTo>
                  <a:cubicBezTo>
                    <a:pt x="72" y="119"/>
                    <a:pt x="71" y="120"/>
                    <a:pt x="71" y="120"/>
                  </a:cubicBezTo>
                  <a:cubicBezTo>
                    <a:pt x="72" y="119"/>
                    <a:pt x="72" y="118"/>
                    <a:pt x="72" y="118"/>
                  </a:cubicBezTo>
                  <a:cubicBezTo>
                    <a:pt x="73" y="117"/>
                    <a:pt x="73" y="117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3" y="117"/>
                    <a:pt x="72" y="118"/>
                    <a:pt x="72" y="119"/>
                  </a:cubicBezTo>
                  <a:close/>
                  <a:moveTo>
                    <a:pt x="78" y="130"/>
                  </a:moveTo>
                  <a:cubicBezTo>
                    <a:pt x="78" y="131"/>
                    <a:pt x="79" y="132"/>
                    <a:pt x="79" y="134"/>
                  </a:cubicBezTo>
                  <a:cubicBezTo>
                    <a:pt x="77" y="135"/>
                    <a:pt x="75" y="136"/>
                    <a:pt x="74" y="137"/>
                  </a:cubicBezTo>
                  <a:cubicBezTo>
                    <a:pt x="73" y="137"/>
                    <a:pt x="73" y="136"/>
                    <a:pt x="73" y="135"/>
                  </a:cubicBezTo>
                  <a:cubicBezTo>
                    <a:pt x="75" y="134"/>
                    <a:pt x="76" y="132"/>
                    <a:pt x="78" y="130"/>
                  </a:cubicBezTo>
                  <a:close/>
                  <a:moveTo>
                    <a:pt x="75" y="140"/>
                  </a:moveTo>
                  <a:cubicBezTo>
                    <a:pt x="76" y="140"/>
                    <a:pt x="77" y="139"/>
                    <a:pt x="78" y="138"/>
                  </a:cubicBezTo>
                  <a:cubicBezTo>
                    <a:pt x="77" y="139"/>
                    <a:pt x="76" y="141"/>
                    <a:pt x="75" y="142"/>
                  </a:cubicBezTo>
                  <a:cubicBezTo>
                    <a:pt x="75" y="142"/>
                    <a:pt x="74" y="142"/>
                    <a:pt x="74" y="141"/>
                  </a:cubicBezTo>
                  <a:cubicBezTo>
                    <a:pt x="75" y="141"/>
                    <a:pt x="75" y="141"/>
                    <a:pt x="75" y="140"/>
                  </a:cubicBezTo>
                  <a:close/>
                  <a:moveTo>
                    <a:pt x="80" y="138"/>
                  </a:moveTo>
                  <a:cubicBezTo>
                    <a:pt x="80" y="139"/>
                    <a:pt x="80" y="139"/>
                    <a:pt x="80" y="140"/>
                  </a:cubicBezTo>
                  <a:cubicBezTo>
                    <a:pt x="79" y="142"/>
                    <a:pt x="77" y="143"/>
                    <a:pt x="76" y="145"/>
                  </a:cubicBezTo>
                  <a:cubicBezTo>
                    <a:pt x="77" y="142"/>
                    <a:pt x="79" y="140"/>
                    <a:pt x="80" y="138"/>
                  </a:cubicBezTo>
                  <a:close/>
                  <a:moveTo>
                    <a:pt x="78" y="145"/>
                  </a:moveTo>
                  <a:cubicBezTo>
                    <a:pt x="78" y="145"/>
                    <a:pt x="78" y="145"/>
                    <a:pt x="78" y="145"/>
                  </a:cubicBezTo>
                  <a:cubicBezTo>
                    <a:pt x="77" y="146"/>
                    <a:pt x="77" y="146"/>
                    <a:pt x="76" y="147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7" y="146"/>
                    <a:pt x="77" y="145"/>
                    <a:pt x="78" y="145"/>
                  </a:cubicBezTo>
                  <a:close/>
                  <a:moveTo>
                    <a:pt x="78" y="166"/>
                  </a:moveTo>
                  <a:cubicBezTo>
                    <a:pt x="78" y="166"/>
                    <a:pt x="78" y="167"/>
                    <a:pt x="79" y="167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8" y="167"/>
                    <a:pt x="78" y="167"/>
                    <a:pt x="78" y="166"/>
                  </a:cubicBezTo>
                  <a:cubicBezTo>
                    <a:pt x="78" y="166"/>
                    <a:pt x="78" y="166"/>
                    <a:pt x="78" y="166"/>
                  </a:cubicBezTo>
                  <a:close/>
                  <a:moveTo>
                    <a:pt x="78" y="155"/>
                  </a:moveTo>
                  <a:cubicBezTo>
                    <a:pt x="80" y="153"/>
                    <a:pt x="81" y="152"/>
                    <a:pt x="83" y="151"/>
                  </a:cubicBezTo>
                  <a:cubicBezTo>
                    <a:pt x="83" y="152"/>
                    <a:pt x="83" y="153"/>
                    <a:pt x="83" y="154"/>
                  </a:cubicBezTo>
                  <a:cubicBezTo>
                    <a:pt x="82" y="156"/>
                    <a:pt x="81" y="157"/>
                    <a:pt x="80" y="159"/>
                  </a:cubicBezTo>
                  <a:cubicBezTo>
                    <a:pt x="79" y="158"/>
                    <a:pt x="79" y="156"/>
                    <a:pt x="78" y="155"/>
                  </a:cubicBezTo>
                  <a:close/>
                  <a:moveTo>
                    <a:pt x="85" y="152"/>
                  </a:moveTo>
                  <a:cubicBezTo>
                    <a:pt x="85" y="151"/>
                    <a:pt x="84" y="150"/>
                    <a:pt x="84" y="149"/>
                  </a:cubicBezTo>
                  <a:cubicBezTo>
                    <a:pt x="85" y="149"/>
                    <a:pt x="85" y="149"/>
                    <a:pt x="85" y="148"/>
                  </a:cubicBezTo>
                  <a:cubicBezTo>
                    <a:pt x="85" y="149"/>
                    <a:pt x="85" y="149"/>
                    <a:pt x="85" y="149"/>
                  </a:cubicBezTo>
                  <a:cubicBezTo>
                    <a:pt x="85" y="149"/>
                    <a:pt x="85" y="150"/>
                    <a:pt x="86" y="150"/>
                  </a:cubicBezTo>
                  <a:cubicBezTo>
                    <a:pt x="86" y="150"/>
                    <a:pt x="86" y="150"/>
                    <a:pt x="87" y="150"/>
                  </a:cubicBezTo>
                  <a:cubicBezTo>
                    <a:pt x="86" y="151"/>
                    <a:pt x="85" y="151"/>
                    <a:pt x="85" y="152"/>
                  </a:cubicBezTo>
                  <a:close/>
                  <a:moveTo>
                    <a:pt x="85" y="156"/>
                  </a:moveTo>
                  <a:cubicBezTo>
                    <a:pt x="85" y="155"/>
                    <a:pt x="85" y="155"/>
                    <a:pt x="85" y="155"/>
                  </a:cubicBezTo>
                  <a:cubicBezTo>
                    <a:pt x="86" y="154"/>
                    <a:pt x="86" y="153"/>
                    <a:pt x="87" y="153"/>
                  </a:cubicBezTo>
                  <a:cubicBezTo>
                    <a:pt x="87" y="153"/>
                    <a:pt x="88" y="153"/>
                    <a:pt x="88" y="152"/>
                  </a:cubicBezTo>
                  <a:cubicBezTo>
                    <a:pt x="89" y="151"/>
                    <a:pt x="90" y="150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2" y="148"/>
                    <a:pt x="92" y="149"/>
                    <a:pt x="92" y="149"/>
                  </a:cubicBezTo>
                  <a:cubicBezTo>
                    <a:pt x="90" y="151"/>
                    <a:pt x="88" y="153"/>
                    <a:pt x="85" y="156"/>
                  </a:cubicBezTo>
                  <a:close/>
                  <a:moveTo>
                    <a:pt x="86" y="182"/>
                  </a:moveTo>
                  <a:cubicBezTo>
                    <a:pt x="86" y="182"/>
                    <a:pt x="86" y="182"/>
                    <a:pt x="86" y="182"/>
                  </a:cubicBezTo>
                  <a:cubicBezTo>
                    <a:pt x="86" y="182"/>
                    <a:pt x="85" y="181"/>
                    <a:pt x="85" y="181"/>
                  </a:cubicBezTo>
                  <a:cubicBezTo>
                    <a:pt x="85" y="180"/>
                    <a:pt x="86" y="180"/>
                    <a:pt x="86" y="179"/>
                  </a:cubicBezTo>
                  <a:cubicBezTo>
                    <a:pt x="86" y="180"/>
                    <a:pt x="86" y="181"/>
                    <a:pt x="86" y="182"/>
                  </a:cubicBezTo>
                  <a:close/>
                  <a:moveTo>
                    <a:pt x="88" y="160"/>
                  </a:moveTo>
                  <a:cubicBezTo>
                    <a:pt x="92" y="158"/>
                    <a:pt x="95" y="156"/>
                    <a:pt x="99" y="154"/>
                  </a:cubicBezTo>
                  <a:cubicBezTo>
                    <a:pt x="98" y="155"/>
                    <a:pt x="97" y="156"/>
                    <a:pt x="96" y="157"/>
                  </a:cubicBezTo>
                  <a:cubicBezTo>
                    <a:pt x="93" y="159"/>
                    <a:pt x="90" y="161"/>
                    <a:pt x="87" y="163"/>
                  </a:cubicBezTo>
                  <a:cubicBezTo>
                    <a:pt x="87" y="163"/>
                    <a:pt x="86" y="162"/>
                    <a:pt x="86" y="162"/>
                  </a:cubicBezTo>
                  <a:cubicBezTo>
                    <a:pt x="87" y="161"/>
                    <a:pt x="88" y="160"/>
                    <a:pt x="88" y="160"/>
                  </a:cubicBezTo>
                  <a:close/>
                  <a:moveTo>
                    <a:pt x="88" y="168"/>
                  </a:moveTo>
                  <a:cubicBezTo>
                    <a:pt x="90" y="166"/>
                    <a:pt x="92" y="165"/>
                    <a:pt x="94" y="163"/>
                  </a:cubicBezTo>
                  <a:cubicBezTo>
                    <a:pt x="92" y="165"/>
                    <a:pt x="90" y="167"/>
                    <a:pt x="87" y="169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88" y="169"/>
                    <a:pt x="88" y="168"/>
                    <a:pt x="88" y="168"/>
                  </a:cubicBezTo>
                  <a:close/>
                  <a:moveTo>
                    <a:pt x="97" y="177"/>
                  </a:moveTo>
                  <a:cubicBezTo>
                    <a:pt x="99" y="175"/>
                    <a:pt x="101" y="174"/>
                    <a:pt x="103" y="173"/>
                  </a:cubicBezTo>
                  <a:cubicBezTo>
                    <a:pt x="101" y="175"/>
                    <a:pt x="99" y="177"/>
                    <a:pt x="97" y="179"/>
                  </a:cubicBezTo>
                  <a:cubicBezTo>
                    <a:pt x="96" y="179"/>
                    <a:pt x="95" y="180"/>
                    <a:pt x="94" y="180"/>
                  </a:cubicBezTo>
                  <a:cubicBezTo>
                    <a:pt x="95" y="179"/>
                    <a:pt x="96" y="178"/>
                    <a:pt x="97" y="177"/>
                  </a:cubicBezTo>
                  <a:close/>
                  <a:moveTo>
                    <a:pt x="102" y="157"/>
                  </a:moveTo>
                  <a:cubicBezTo>
                    <a:pt x="99" y="158"/>
                    <a:pt x="97" y="160"/>
                    <a:pt x="95" y="161"/>
                  </a:cubicBezTo>
                  <a:cubicBezTo>
                    <a:pt x="95" y="161"/>
                    <a:pt x="95" y="161"/>
                    <a:pt x="94" y="161"/>
                  </a:cubicBezTo>
                  <a:cubicBezTo>
                    <a:pt x="95" y="160"/>
                    <a:pt x="96" y="159"/>
                    <a:pt x="97" y="158"/>
                  </a:cubicBezTo>
                  <a:cubicBezTo>
                    <a:pt x="99" y="157"/>
                    <a:pt x="102" y="155"/>
                    <a:pt x="105" y="154"/>
                  </a:cubicBezTo>
                  <a:cubicBezTo>
                    <a:pt x="104" y="155"/>
                    <a:pt x="103" y="156"/>
                    <a:pt x="102" y="157"/>
                  </a:cubicBezTo>
                  <a:close/>
                  <a:moveTo>
                    <a:pt x="106" y="167"/>
                  </a:moveTo>
                  <a:cubicBezTo>
                    <a:pt x="108" y="166"/>
                    <a:pt x="110" y="165"/>
                    <a:pt x="112" y="164"/>
                  </a:cubicBezTo>
                  <a:cubicBezTo>
                    <a:pt x="111" y="165"/>
                    <a:pt x="110" y="166"/>
                    <a:pt x="109" y="167"/>
                  </a:cubicBezTo>
                  <a:cubicBezTo>
                    <a:pt x="107" y="168"/>
                    <a:pt x="105" y="170"/>
                    <a:pt x="103" y="171"/>
                  </a:cubicBezTo>
                  <a:cubicBezTo>
                    <a:pt x="104" y="170"/>
                    <a:pt x="105" y="168"/>
                    <a:pt x="106" y="167"/>
                  </a:cubicBezTo>
                  <a:close/>
                  <a:moveTo>
                    <a:pt x="109" y="171"/>
                  </a:moveTo>
                  <a:cubicBezTo>
                    <a:pt x="110" y="170"/>
                    <a:pt x="111" y="169"/>
                    <a:pt x="112" y="168"/>
                  </a:cubicBezTo>
                  <a:cubicBezTo>
                    <a:pt x="114" y="167"/>
                    <a:pt x="117" y="165"/>
                    <a:pt x="119" y="164"/>
                  </a:cubicBezTo>
                  <a:cubicBezTo>
                    <a:pt x="116" y="167"/>
                    <a:pt x="113" y="169"/>
                    <a:pt x="110" y="172"/>
                  </a:cubicBezTo>
                  <a:cubicBezTo>
                    <a:pt x="108" y="173"/>
                    <a:pt x="107" y="174"/>
                    <a:pt x="105" y="175"/>
                  </a:cubicBezTo>
                  <a:cubicBezTo>
                    <a:pt x="106" y="174"/>
                    <a:pt x="107" y="172"/>
                    <a:pt x="109" y="171"/>
                  </a:cubicBezTo>
                  <a:close/>
                  <a:moveTo>
                    <a:pt x="105" y="184"/>
                  </a:moveTo>
                  <a:cubicBezTo>
                    <a:pt x="106" y="183"/>
                    <a:pt x="107" y="183"/>
                    <a:pt x="108" y="183"/>
                  </a:cubicBezTo>
                  <a:cubicBezTo>
                    <a:pt x="106" y="184"/>
                    <a:pt x="104" y="186"/>
                    <a:pt x="102" y="187"/>
                  </a:cubicBezTo>
                  <a:cubicBezTo>
                    <a:pt x="103" y="186"/>
                    <a:pt x="104" y="185"/>
                    <a:pt x="105" y="184"/>
                  </a:cubicBezTo>
                  <a:close/>
                  <a:moveTo>
                    <a:pt x="103" y="196"/>
                  </a:moveTo>
                  <a:cubicBezTo>
                    <a:pt x="103" y="196"/>
                    <a:pt x="102" y="196"/>
                    <a:pt x="101" y="196"/>
                  </a:cubicBezTo>
                  <a:cubicBezTo>
                    <a:pt x="101" y="196"/>
                    <a:pt x="100" y="196"/>
                    <a:pt x="100" y="196"/>
                  </a:cubicBezTo>
                  <a:cubicBezTo>
                    <a:pt x="101" y="195"/>
                    <a:pt x="101" y="195"/>
                    <a:pt x="101" y="194"/>
                  </a:cubicBezTo>
                  <a:cubicBezTo>
                    <a:pt x="102" y="195"/>
                    <a:pt x="103" y="195"/>
                    <a:pt x="103" y="196"/>
                  </a:cubicBezTo>
                  <a:close/>
                  <a:moveTo>
                    <a:pt x="102" y="202"/>
                  </a:moveTo>
                  <a:cubicBezTo>
                    <a:pt x="101" y="202"/>
                    <a:pt x="100" y="203"/>
                    <a:pt x="99" y="204"/>
                  </a:cubicBezTo>
                  <a:cubicBezTo>
                    <a:pt x="99" y="204"/>
                    <a:pt x="99" y="204"/>
                    <a:pt x="99" y="203"/>
                  </a:cubicBezTo>
                  <a:cubicBezTo>
                    <a:pt x="99" y="203"/>
                    <a:pt x="99" y="203"/>
                    <a:pt x="99" y="203"/>
                  </a:cubicBezTo>
                  <a:cubicBezTo>
                    <a:pt x="100" y="203"/>
                    <a:pt x="100" y="202"/>
                    <a:pt x="101" y="201"/>
                  </a:cubicBezTo>
                  <a:cubicBezTo>
                    <a:pt x="101" y="201"/>
                    <a:pt x="101" y="202"/>
                    <a:pt x="102" y="202"/>
                  </a:cubicBezTo>
                  <a:close/>
                  <a:moveTo>
                    <a:pt x="99" y="188"/>
                  </a:moveTo>
                  <a:cubicBezTo>
                    <a:pt x="98" y="188"/>
                    <a:pt x="97" y="189"/>
                    <a:pt x="97" y="190"/>
                  </a:cubicBezTo>
                  <a:cubicBezTo>
                    <a:pt x="95" y="189"/>
                    <a:pt x="95" y="189"/>
                    <a:pt x="95" y="189"/>
                  </a:cubicBezTo>
                  <a:cubicBezTo>
                    <a:pt x="96" y="189"/>
                    <a:pt x="97" y="188"/>
                    <a:pt x="97" y="187"/>
                  </a:cubicBezTo>
                  <a:cubicBezTo>
                    <a:pt x="97" y="187"/>
                    <a:pt x="98" y="187"/>
                    <a:pt x="98" y="187"/>
                  </a:cubicBezTo>
                  <a:cubicBezTo>
                    <a:pt x="99" y="187"/>
                    <a:pt x="100" y="186"/>
                    <a:pt x="100" y="186"/>
                  </a:cubicBezTo>
                  <a:cubicBezTo>
                    <a:pt x="100" y="187"/>
                    <a:pt x="99" y="187"/>
                    <a:pt x="99" y="188"/>
                  </a:cubicBezTo>
                  <a:close/>
                  <a:moveTo>
                    <a:pt x="98" y="200"/>
                  </a:moveTo>
                  <a:cubicBezTo>
                    <a:pt x="99" y="200"/>
                    <a:pt x="99" y="200"/>
                    <a:pt x="99" y="200"/>
                  </a:cubicBezTo>
                  <a:cubicBezTo>
                    <a:pt x="98" y="201"/>
                    <a:pt x="98" y="202"/>
                    <a:pt x="97" y="202"/>
                  </a:cubicBezTo>
                  <a:cubicBezTo>
                    <a:pt x="96" y="202"/>
                    <a:pt x="96" y="201"/>
                    <a:pt x="95" y="201"/>
                  </a:cubicBezTo>
                  <a:cubicBezTo>
                    <a:pt x="95" y="201"/>
                    <a:pt x="95" y="201"/>
                    <a:pt x="95" y="201"/>
                  </a:cubicBezTo>
                  <a:cubicBezTo>
                    <a:pt x="96" y="200"/>
                    <a:pt x="97" y="200"/>
                    <a:pt x="98" y="200"/>
                  </a:cubicBezTo>
                  <a:close/>
                  <a:moveTo>
                    <a:pt x="98" y="206"/>
                  </a:moveTo>
                  <a:cubicBezTo>
                    <a:pt x="99" y="207"/>
                    <a:pt x="100" y="208"/>
                    <a:pt x="102" y="209"/>
                  </a:cubicBezTo>
                  <a:cubicBezTo>
                    <a:pt x="102" y="209"/>
                    <a:pt x="102" y="209"/>
                    <a:pt x="101" y="209"/>
                  </a:cubicBezTo>
                  <a:cubicBezTo>
                    <a:pt x="100" y="208"/>
                    <a:pt x="99" y="207"/>
                    <a:pt x="98" y="206"/>
                  </a:cubicBezTo>
                  <a:cubicBezTo>
                    <a:pt x="98" y="206"/>
                    <a:pt x="98" y="206"/>
                    <a:pt x="98" y="206"/>
                  </a:cubicBezTo>
                  <a:close/>
                  <a:moveTo>
                    <a:pt x="100" y="205"/>
                  </a:moveTo>
                  <a:cubicBezTo>
                    <a:pt x="101" y="204"/>
                    <a:pt x="102" y="203"/>
                    <a:pt x="103" y="203"/>
                  </a:cubicBezTo>
                  <a:cubicBezTo>
                    <a:pt x="104" y="203"/>
                    <a:pt x="106" y="204"/>
                    <a:pt x="107" y="205"/>
                  </a:cubicBezTo>
                  <a:cubicBezTo>
                    <a:pt x="107" y="205"/>
                    <a:pt x="106" y="205"/>
                    <a:pt x="106" y="206"/>
                  </a:cubicBezTo>
                  <a:cubicBezTo>
                    <a:pt x="106" y="206"/>
                    <a:pt x="105" y="207"/>
                    <a:pt x="104" y="207"/>
                  </a:cubicBezTo>
                  <a:cubicBezTo>
                    <a:pt x="103" y="206"/>
                    <a:pt x="102" y="205"/>
                    <a:pt x="100" y="205"/>
                  </a:cubicBezTo>
                  <a:close/>
                  <a:moveTo>
                    <a:pt x="104" y="213"/>
                  </a:moveTo>
                  <a:cubicBezTo>
                    <a:pt x="105" y="214"/>
                    <a:pt x="106" y="214"/>
                    <a:pt x="107" y="215"/>
                  </a:cubicBezTo>
                  <a:cubicBezTo>
                    <a:pt x="106" y="215"/>
                    <a:pt x="106" y="216"/>
                    <a:pt x="105" y="216"/>
                  </a:cubicBezTo>
                  <a:cubicBezTo>
                    <a:pt x="104" y="215"/>
                    <a:pt x="103" y="215"/>
                    <a:pt x="103" y="214"/>
                  </a:cubicBezTo>
                  <a:cubicBezTo>
                    <a:pt x="103" y="214"/>
                    <a:pt x="104" y="214"/>
                    <a:pt x="104" y="213"/>
                  </a:cubicBezTo>
                  <a:close/>
                  <a:moveTo>
                    <a:pt x="106" y="212"/>
                  </a:moveTo>
                  <a:cubicBezTo>
                    <a:pt x="106" y="212"/>
                    <a:pt x="106" y="212"/>
                    <a:pt x="106" y="212"/>
                  </a:cubicBezTo>
                  <a:cubicBezTo>
                    <a:pt x="107" y="212"/>
                    <a:pt x="108" y="213"/>
                    <a:pt x="108" y="213"/>
                  </a:cubicBezTo>
                  <a:cubicBezTo>
                    <a:pt x="108" y="213"/>
                    <a:pt x="108" y="213"/>
                    <a:pt x="108" y="213"/>
                  </a:cubicBezTo>
                  <a:cubicBezTo>
                    <a:pt x="107" y="213"/>
                    <a:pt x="106" y="213"/>
                    <a:pt x="106" y="212"/>
                  </a:cubicBezTo>
                  <a:close/>
                  <a:moveTo>
                    <a:pt x="107" y="200"/>
                  </a:moveTo>
                  <a:cubicBezTo>
                    <a:pt x="107" y="199"/>
                    <a:pt x="108" y="199"/>
                    <a:pt x="108" y="198"/>
                  </a:cubicBezTo>
                  <a:cubicBezTo>
                    <a:pt x="109" y="199"/>
                    <a:pt x="110" y="200"/>
                    <a:pt x="112" y="201"/>
                  </a:cubicBezTo>
                  <a:cubicBezTo>
                    <a:pt x="111" y="201"/>
                    <a:pt x="111" y="201"/>
                    <a:pt x="110" y="202"/>
                  </a:cubicBezTo>
                  <a:cubicBezTo>
                    <a:pt x="109" y="201"/>
                    <a:pt x="108" y="200"/>
                    <a:pt x="107" y="200"/>
                  </a:cubicBezTo>
                  <a:close/>
                  <a:moveTo>
                    <a:pt x="109" y="197"/>
                  </a:moveTo>
                  <a:cubicBezTo>
                    <a:pt x="111" y="196"/>
                    <a:pt x="113" y="194"/>
                    <a:pt x="114" y="193"/>
                  </a:cubicBezTo>
                  <a:cubicBezTo>
                    <a:pt x="117" y="191"/>
                    <a:pt x="120" y="190"/>
                    <a:pt x="123" y="188"/>
                  </a:cubicBezTo>
                  <a:cubicBezTo>
                    <a:pt x="121" y="191"/>
                    <a:pt x="118" y="194"/>
                    <a:pt x="115" y="197"/>
                  </a:cubicBezTo>
                  <a:cubicBezTo>
                    <a:pt x="115" y="197"/>
                    <a:pt x="115" y="197"/>
                    <a:pt x="115" y="197"/>
                  </a:cubicBezTo>
                  <a:cubicBezTo>
                    <a:pt x="114" y="198"/>
                    <a:pt x="113" y="199"/>
                    <a:pt x="113" y="200"/>
                  </a:cubicBezTo>
                  <a:cubicBezTo>
                    <a:pt x="111" y="199"/>
                    <a:pt x="110" y="198"/>
                    <a:pt x="109" y="197"/>
                  </a:cubicBezTo>
                  <a:close/>
                  <a:moveTo>
                    <a:pt x="113" y="202"/>
                  </a:moveTo>
                  <a:cubicBezTo>
                    <a:pt x="113" y="202"/>
                    <a:pt x="113" y="202"/>
                    <a:pt x="113" y="202"/>
                  </a:cubicBezTo>
                  <a:cubicBezTo>
                    <a:pt x="114" y="202"/>
                    <a:pt x="115" y="203"/>
                    <a:pt x="115" y="203"/>
                  </a:cubicBezTo>
                  <a:cubicBezTo>
                    <a:pt x="115" y="203"/>
                    <a:pt x="114" y="204"/>
                    <a:pt x="114" y="204"/>
                  </a:cubicBezTo>
                  <a:cubicBezTo>
                    <a:pt x="114" y="204"/>
                    <a:pt x="114" y="204"/>
                    <a:pt x="114" y="204"/>
                  </a:cubicBezTo>
                  <a:cubicBezTo>
                    <a:pt x="113" y="204"/>
                    <a:pt x="113" y="203"/>
                    <a:pt x="112" y="203"/>
                  </a:cubicBezTo>
                  <a:cubicBezTo>
                    <a:pt x="112" y="203"/>
                    <a:pt x="113" y="203"/>
                    <a:pt x="113" y="202"/>
                  </a:cubicBezTo>
                  <a:close/>
                  <a:moveTo>
                    <a:pt x="120" y="203"/>
                  </a:moveTo>
                  <a:cubicBezTo>
                    <a:pt x="122" y="202"/>
                    <a:pt x="124" y="201"/>
                    <a:pt x="126" y="200"/>
                  </a:cubicBezTo>
                  <a:cubicBezTo>
                    <a:pt x="124" y="201"/>
                    <a:pt x="122" y="203"/>
                    <a:pt x="120" y="205"/>
                  </a:cubicBezTo>
                  <a:cubicBezTo>
                    <a:pt x="120" y="205"/>
                    <a:pt x="120" y="204"/>
                    <a:pt x="119" y="204"/>
                  </a:cubicBezTo>
                  <a:cubicBezTo>
                    <a:pt x="120" y="204"/>
                    <a:pt x="120" y="203"/>
                    <a:pt x="120" y="203"/>
                  </a:cubicBezTo>
                  <a:close/>
                  <a:moveTo>
                    <a:pt x="125" y="204"/>
                  </a:moveTo>
                  <a:cubicBezTo>
                    <a:pt x="127" y="202"/>
                    <a:pt x="128" y="201"/>
                    <a:pt x="129" y="200"/>
                  </a:cubicBezTo>
                  <a:cubicBezTo>
                    <a:pt x="128" y="201"/>
                    <a:pt x="127" y="203"/>
                    <a:pt x="126" y="204"/>
                  </a:cubicBezTo>
                  <a:cubicBezTo>
                    <a:pt x="125" y="205"/>
                    <a:pt x="124" y="206"/>
                    <a:pt x="123" y="206"/>
                  </a:cubicBezTo>
                  <a:cubicBezTo>
                    <a:pt x="123" y="206"/>
                    <a:pt x="122" y="206"/>
                    <a:pt x="122" y="206"/>
                  </a:cubicBezTo>
                  <a:cubicBezTo>
                    <a:pt x="123" y="205"/>
                    <a:pt x="124" y="205"/>
                    <a:pt x="125" y="204"/>
                  </a:cubicBezTo>
                  <a:close/>
                  <a:moveTo>
                    <a:pt x="127" y="206"/>
                  </a:moveTo>
                  <a:cubicBezTo>
                    <a:pt x="129" y="205"/>
                    <a:pt x="131" y="204"/>
                    <a:pt x="132" y="203"/>
                  </a:cubicBezTo>
                  <a:cubicBezTo>
                    <a:pt x="131" y="204"/>
                    <a:pt x="130" y="205"/>
                    <a:pt x="129" y="206"/>
                  </a:cubicBezTo>
                  <a:cubicBezTo>
                    <a:pt x="128" y="207"/>
                    <a:pt x="127" y="208"/>
                    <a:pt x="125" y="209"/>
                  </a:cubicBezTo>
                  <a:cubicBezTo>
                    <a:pt x="125" y="209"/>
                    <a:pt x="125" y="208"/>
                    <a:pt x="125" y="208"/>
                  </a:cubicBezTo>
                  <a:cubicBezTo>
                    <a:pt x="126" y="208"/>
                    <a:pt x="126" y="207"/>
                    <a:pt x="127" y="206"/>
                  </a:cubicBezTo>
                  <a:close/>
                  <a:moveTo>
                    <a:pt x="147" y="192"/>
                  </a:moveTo>
                  <a:cubicBezTo>
                    <a:pt x="151" y="189"/>
                    <a:pt x="154" y="185"/>
                    <a:pt x="158" y="182"/>
                  </a:cubicBezTo>
                  <a:cubicBezTo>
                    <a:pt x="159" y="182"/>
                    <a:pt x="160" y="181"/>
                    <a:pt x="161" y="181"/>
                  </a:cubicBezTo>
                  <a:cubicBezTo>
                    <a:pt x="160" y="182"/>
                    <a:pt x="159" y="183"/>
                    <a:pt x="158" y="184"/>
                  </a:cubicBezTo>
                  <a:cubicBezTo>
                    <a:pt x="156" y="186"/>
                    <a:pt x="154" y="187"/>
                    <a:pt x="152" y="189"/>
                  </a:cubicBezTo>
                  <a:cubicBezTo>
                    <a:pt x="150" y="190"/>
                    <a:pt x="149" y="191"/>
                    <a:pt x="147" y="192"/>
                  </a:cubicBezTo>
                  <a:close/>
                  <a:moveTo>
                    <a:pt x="153" y="199"/>
                  </a:moveTo>
                  <a:cubicBezTo>
                    <a:pt x="155" y="198"/>
                    <a:pt x="156" y="197"/>
                    <a:pt x="157" y="197"/>
                  </a:cubicBezTo>
                  <a:cubicBezTo>
                    <a:pt x="155" y="198"/>
                    <a:pt x="153" y="199"/>
                    <a:pt x="151" y="201"/>
                  </a:cubicBezTo>
                  <a:cubicBezTo>
                    <a:pt x="152" y="200"/>
                    <a:pt x="153" y="199"/>
                    <a:pt x="153" y="199"/>
                  </a:cubicBezTo>
                  <a:close/>
                  <a:moveTo>
                    <a:pt x="155" y="195"/>
                  </a:moveTo>
                  <a:cubicBezTo>
                    <a:pt x="154" y="195"/>
                    <a:pt x="153" y="196"/>
                    <a:pt x="153" y="196"/>
                  </a:cubicBezTo>
                  <a:cubicBezTo>
                    <a:pt x="157" y="192"/>
                    <a:pt x="161" y="187"/>
                    <a:pt x="166" y="183"/>
                  </a:cubicBezTo>
                  <a:cubicBezTo>
                    <a:pt x="165" y="183"/>
                    <a:pt x="165" y="184"/>
                    <a:pt x="164" y="185"/>
                  </a:cubicBezTo>
                  <a:cubicBezTo>
                    <a:pt x="161" y="188"/>
                    <a:pt x="158" y="191"/>
                    <a:pt x="155" y="195"/>
                  </a:cubicBezTo>
                  <a:close/>
                  <a:moveTo>
                    <a:pt x="178" y="173"/>
                  </a:moveTo>
                  <a:cubicBezTo>
                    <a:pt x="178" y="173"/>
                    <a:pt x="178" y="173"/>
                    <a:pt x="178" y="173"/>
                  </a:cubicBezTo>
                  <a:cubicBezTo>
                    <a:pt x="176" y="176"/>
                    <a:pt x="174" y="180"/>
                    <a:pt x="172" y="184"/>
                  </a:cubicBezTo>
                  <a:cubicBezTo>
                    <a:pt x="169" y="186"/>
                    <a:pt x="165" y="188"/>
                    <a:pt x="162" y="190"/>
                  </a:cubicBezTo>
                  <a:cubicBezTo>
                    <a:pt x="167" y="184"/>
                    <a:pt x="173" y="179"/>
                    <a:pt x="178" y="173"/>
                  </a:cubicBezTo>
                  <a:close/>
                  <a:moveTo>
                    <a:pt x="183" y="168"/>
                  </a:moveTo>
                  <a:cubicBezTo>
                    <a:pt x="185" y="166"/>
                    <a:pt x="187" y="164"/>
                    <a:pt x="189" y="163"/>
                  </a:cubicBezTo>
                  <a:cubicBezTo>
                    <a:pt x="189" y="163"/>
                    <a:pt x="189" y="162"/>
                    <a:pt x="189" y="162"/>
                  </a:cubicBezTo>
                  <a:cubicBezTo>
                    <a:pt x="185" y="168"/>
                    <a:pt x="180" y="174"/>
                    <a:pt x="176" y="180"/>
                  </a:cubicBezTo>
                  <a:cubicBezTo>
                    <a:pt x="178" y="176"/>
                    <a:pt x="181" y="172"/>
                    <a:pt x="183" y="168"/>
                  </a:cubicBezTo>
                  <a:close/>
                  <a:moveTo>
                    <a:pt x="178" y="198"/>
                  </a:moveTo>
                  <a:cubicBezTo>
                    <a:pt x="178" y="197"/>
                    <a:pt x="179" y="197"/>
                    <a:pt x="180" y="196"/>
                  </a:cubicBezTo>
                  <a:cubicBezTo>
                    <a:pt x="178" y="198"/>
                    <a:pt x="176" y="199"/>
                    <a:pt x="175" y="201"/>
                  </a:cubicBezTo>
                  <a:cubicBezTo>
                    <a:pt x="174" y="201"/>
                    <a:pt x="174" y="201"/>
                    <a:pt x="174" y="201"/>
                  </a:cubicBezTo>
                  <a:cubicBezTo>
                    <a:pt x="175" y="200"/>
                    <a:pt x="176" y="199"/>
                    <a:pt x="178" y="198"/>
                  </a:cubicBezTo>
                  <a:close/>
                  <a:moveTo>
                    <a:pt x="172" y="191"/>
                  </a:moveTo>
                  <a:cubicBezTo>
                    <a:pt x="175" y="189"/>
                    <a:pt x="177" y="187"/>
                    <a:pt x="180" y="184"/>
                  </a:cubicBezTo>
                  <a:cubicBezTo>
                    <a:pt x="179" y="185"/>
                    <a:pt x="179" y="185"/>
                    <a:pt x="179" y="186"/>
                  </a:cubicBezTo>
                  <a:cubicBezTo>
                    <a:pt x="177" y="188"/>
                    <a:pt x="174" y="189"/>
                    <a:pt x="172" y="191"/>
                  </a:cubicBezTo>
                  <a:close/>
                  <a:moveTo>
                    <a:pt x="179" y="179"/>
                  </a:moveTo>
                  <a:cubicBezTo>
                    <a:pt x="184" y="172"/>
                    <a:pt x="189" y="166"/>
                    <a:pt x="194" y="159"/>
                  </a:cubicBezTo>
                  <a:cubicBezTo>
                    <a:pt x="194" y="159"/>
                    <a:pt x="195" y="159"/>
                    <a:pt x="195" y="158"/>
                  </a:cubicBezTo>
                  <a:cubicBezTo>
                    <a:pt x="192" y="163"/>
                    <a:pt x="189" y="169"/>
                    <a:pt x="185" y="174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3" y="175"/>
                    <a:pt x="181" y="177"/>
                    <a:pt x="179" y="179"/>
                  </a:cubicBezTo>
                  <a:close/>
                  <a:moveTo>
                    <a:pt x="196" y="176"/>
                  </a:moveTo>
                  <a:cubicBezTo>
                    <a:pt x="196" y="177"/>
                    <a:pt x="195" y="179"/>
                    <a:pt x="195" y="180"/>
                  </a:cubicBezTo>
                  <a:cubicBezTo>
                    <a:pt x="195" y="180"/>
                    <a:pt x="194" y="180"/>
                    <a:pt x="194" y="180"/>
                  </a:cubicBezTo>
                  <a:cubicBezTo>
                    <a:pt x="193" y="181"/>
                    <a:pt x="191" y="183"/>
                    <a:pt x="189" y="184"/>
                  </a:cubicBezTo>
                  <a:cubicBezTo>
                    <a:pt x="191" y="181"/>
                    <a:pt x="194" y="179"/>
                    <a:pt x="196" y="176"/>
                  </a:cubicBezTo>
                  <a:close/>
                  <a:moveTo>
                    <a:pt x="198" y="182"/>
                  </a:moveTo>
                  <a:cubicBezTo>
                    <a:pt x="199" y="182"/>
                    <a:pt x="199" y="182"/>
                    <a:pt x="199" y="182"/>
                  </a:cubicBezTo>
                  <a:cubicBezTo>
                    <a:pt x="198" y="183"/>
                    <a:pt x="197" y="184"/>
                    <a:pt x="195" y="185"/>
                  </a:cubicBezTo>
                  <a:cubicBezTo>
                    <a:pt x="196" y="184"/>
                    <a:pt x="197" y="183"/>
                    <a:pt x="198" y="182"/>
                  </a:cubicBezTo>
                  <a:close/>
                  <a:moveTo>
                    <a:pt x="199" y="176"/>
                  </a:moveTo>
                  <a:cubicBezTo>
                    <a:pt x="200" y="175"/>
                    <a:pt x="200" y="173"/>
                    <a:pt x="201" y="172"/>
                  </a:cubicBezTo>
                  <a:cubicBezTo>
                    <a:pt x="201" y="172"/>
                    <a:pt x="201" y="172"/>
                    <a:pt x="201" y="172"/>
                  </a:cubicBezTo>
                  <a:cubicBezTo>
                    <a:pt x="201" y="173"/>
                    <a:pt x="200" y="174"/>
                    <a:pt x="200" y="175"/>
                  </a:cubicBezTo>
                  <a:cubicBezTo>
                    <a:pt x="200" y="176"/>
                    <a:pt x="199" y="176"/>
                    <a:pt x="199" y="176"/>
                  </a:cubicBezTo>
                  <a:close/>
                  <a:moveTo>
                    <a:pt x="200" y="164"/>
                  </a:moveTo>
                  <a:cubicBezTo>
                    <a:pt x="200" y="164"/>
                    <a:pt x="199" y="165"/>
                    <a:pt x="199" y="165"/>
                  </a:cubicBezTo>
                  <a:cubicBezTo>
                    <a:pt x="200" y="163"/>
                    <a:pt x="202" y="161"/>
                    <a:pt x="203" y="158"/>
                  </a:cubicBezTo>
                  <a:cubicBezTo>
                    <a:pt x="202" y="160"/>
                    <a:pt x="202" y="161"/>
                    <a:pt x="201" y="162"/>
                  </a:cubicBezTo>
                  <a:cubicBezTo>
                    <a:pt x="201" y="163"/>
                    <a:pt x="201" y="163"/>
                    <a:pt x="200" y="164"/>
                  </a:cubicBezTo>
                  <a:close/>
                  <a:moveTo>
                    <a:pt x="203" y="141"/>
                  </a:moveTo>
                  <a:cubicBezTo>
                    <a:pt x="206" y="138"/>
                    <a:pt x="209" y="134"/>
                    <a:pt x="212" y="131"/>
                  </a:cubicBezTo>
                  <a:cubicBezTo>
                    <a:pt x="210" y="134"/>
                    <a:pt x="208" y="137"/>
                    <a:pt x="206" y="139"/>
                  </a:cubicBezTo>
                  <a:cubicBezTo>
                    <a:pt x="205" y="140"/>
                    <a:pt x="205" y="141"/>
                    <a:pt x="204" y="142"/>
                  </a:cubicBezTo>
                  <a:cubicBezTo>
                    <a:pt x="204" y="141"/>
                    <a:pt x="203" y="141"/>
                    <a:pt x="203" y="141"/>
                  </a:cubicBezTo>
                  <a:close/>
                  <a:moveTo>
                    <a:pt x="206" y="167"/>
                  </a:moveTo>
                  <a:cubicBezTo>
                    <a:pt x="208" y="165"/>
                    <a:pt x="209" y="164"/>
                    <a:pt x="210" y="163"/>
                  </a:cubicBezTo>
                  <a:cubicBezTo>
                    <a:pt x="208" y="165"/>
                    <a:pt x="207" y="168"/>
                    <a:pt x="205" y="170"/>
                  </a:cubicBezTo>
                  <a:cubicBezTo>
                    <a:pt x="206" y="169"/>
                    <a:pt x="206" y="168"/>
                    <a:pt x="206" y="167"/>
                  </a:cubicBezTo>
                  <a:close/>
                  <a:moveTo>
                    <a:pt x="208" y="157"/>
                  </a:moveTo>
                  <a:cubicBezTo>
                    <a:pt x="208" y="157"/>
                    <a:pt x="208" y="158"/>
                    <a:pt x="208" y="158"/>
                  </a:cubicBezTo>
                  <a:cubicBezTo>
                    <a:pt x="209" y="154"/>
                    <a:pt x="210" y="151"/>
                    <a:pt x="212" y="147"/>
                  </a:cubicBezTo>
                  <a:cubicBezTo>
                    <a:pt x="210" y="151"/>
                    <a:pt x="209" y="154"/>
                    <a:pt x="208" y="157"/>
                  </a:cubicBezTo>
                  <a:close/>
                  <a:moveTo>
                    <a:pt x="214" y="164"/>
                  </a:moveTo>
                  <a:cubicBezTo>
                    <a:pt x="216" y="162"/>
                    <a:pt x="219" y="160"/>
                    <a:pt x="221" y="158"/>
                  </a:cubicBezTo>
                  <a:cubicBezTo>
                    <a:pt x="220" y="161"/>
                    <a:pt x="218" y="164"/>
                    <a:pt x="216" y="166"/>
                  </a:cubicBezTo>
                  <a:cubicBezTo>
                    <a:pt x="215" y="169"/>
                    <a:pt x="213" y="171"/>
                    <a:pt x="211" y="173"/>
                  </a:cubicBezTo>
                  <a:cubicBezTo>
                    <a:pt x="211" y="173"/>
                    <a:pt x="211" y="173"/>
                    <a:pt x="211" y="173"/>
                  </a:cubicBezTo>
                  <a:cubicBezTo>
                    <a:pt x="212" y="170"/>
                    <a:pt x="213" y="167"/>
                    <a:pt x="214" y="164"/>
                  </a:cubicBezTo>
                  <a:close/>
                  <a:moveTo>
                    <a:pt x="210" y="165"/>
                  </a:moveTo>
                  <a:cubicBezTo>
                    <a:pt x="211" y="164"/>
                    <a:pt x="212" y="163"/>
                    <a:pt x="212" y="162"/>
                  </a:cubicBezTo>
                  <a:cubicBezTo>
                    <a:pt x="212" y="163"/>
                    <a:pt x="212" y="163"/>
                    <a:pt x="212" y="164"/>
                  </a:cubicBezTo>
                  <a:cubicBezTo>
                    <a:pt x="211" y="165"/>
                    <a:pt x="211" y="165"/>
                    <a:pt x="210" y="165"/>
                  </a:cubicBezTo>
                  <a:close/>
                  <a:moveTo>
                    <a:pt x="217" y="159"/>
                  </a:moveTo>
                  <a:cubicBezTo>
                    <a:pt x="217" y="158"/>
                    <a:pt x="217" y="158"/>
                    <a:pt x="217" y="158"/>
                  </a:cubicBezTo>
                  <a:cubicBezTo>
                    <a:pt x="217" y="158"/>
                    <a:pt x="217" y="157"/>
                    <a:pt x="217" y="157"/>
                  </a:cubicBezTo>
                  <a:cubicBezTo>
                    <a:pt x="218" y="156"/>
                    <a:pt x="220" y="156"/>
                    <a:pt x="221" y="156"/>
                  </a:cubicBezTo>
                  <a:cubicBezTo>
                    <a:pt x="220" y="157"/>
                    <a:pt x="218" y="158"/>
                    <a:pt x="217" y="159"/>
                  </a:cubicBezTo>
                  <a:close/>
                  <a:moveTo>
                    <a:pt x="217" y="138"/>
                  </a:moveTo>
                  <a:cubicBezTo>
                    <a:pt x="216" y="143"/>
                    <a:pt x="216" y="147"/>
                    <a:pt x="215" y="151"/>
                  </a:cubicBezTo>
                  <a:cubicBezTo>
                    <a:pt x="214" y="152"/>
                    <a:pt x="212" y="154"/>
                    <a:pt x="211" y="155"/>
                  </a:cubicBezTo>
                  <a:cubicBezTo>
                    <a:pt x="213" y="149"/>
                    <a:pt x="215" y="144"/>
                    <a:pt x="217" y="138"/>
                  </a:cubicBezTo>
                  <a:cubicBezTo>
                    <a:pt x="217" y="138"/>
                    <a:pt x="217" y="138"/>
                    <a:pt x="217" y="138"/>
                  </a:cubicBezTo>
                  <a:close/>
                  <a:moveTo>
                    <a:pt x="215" y="138"/>
                  </a:moveTo>
                  <a:cubicBezTo>
                    <a:pt x="216" y="136"/>
                    <a:pt x="217" y="134"/>
                    <a:pt x="217" y="132"/>
                  </a:cubicBezTo>
                  <a:cubicBezTo>
                    <a:pt x="217" y="132"/>
                    <a:pt x="217" y="132"/>
                    <a:pt x="217" y="132"/>
                  </a:cubicBezTo>
                  <a:cubicBezTo>
                    <a:pt x="217" y="132"/>
                    <a:pt x="217" y="133"/>
                    <a:pt x="217" y="133"/>
                  </a:cubicBezTo>
                  <a:cubicBezTo>
                    <a:pt x="217" y="135"/>
                    <a:pt x="216" y="137"/>
                    <a:pt x="215" y="138"/>
                  </a:cubicBezTo>
                  <a:close/>
                  <a:moveTo>
                    <a:pt x="216" y="117"/>
                  </a:moveTo>
                  <a:cubicBezTo>
                    <a:pt x="218" y="115"/>
                    <a:pt x="219" y="113"/>
                    <a:pt x="221" y="111"/>
                  </a:cubicBezTo>
                  <a:cubicBezTo>
                    <a:pt x="221" y="112"/>
                    <a:pt x="221" y="112"/>
                    <a:pt x="221" y="113"/>
                  </a:cubicBezTo>
                  <a:cubicBezTo>
                    <a:pt x="219" y="114"/>
                    <a:pt x="218" y="116"/>
                    <a:pt x="216" y="117"/>
                  </a:cubicBezTo>
                  <a:close/>
                  <a:moveTo>
                    <a:pt x="221" y="99"/>
                  </a:moveTo>
                  <a:cubicBezTo>
                    <a:pt x="220" y="98"/>
                    <a:pt x="220" y="97"/>
                    <a:pt x="220" y="96"/>
                  </a:cubicBezTo>
                  <a:cubicBezTo>
                    <a:pt x="220" y="96"/>
                    <a:pt x="220" y="96"/>
                    <a:pt x="220" y="96"/>
                  </a:cubicBezTo>
                  <a:cubicBezTo>
                    <a:pt x="221" y="97"/>
                    <a:pt x="221" y="98"/>
                    <a:pt x="221" y="99"/>
                  </a:cubicBezTo>
                  <a:cubicBezTo>
                    <a:pt x="221" y="99"/>
                    <a:pt x="221" y="99"/>
                    <a:pt x="221" y="99"/>
                  </a:cubicBezTo>
                  <a:close/>
                  <a:moveTo>
                    <a:pt x="220" y="108"/>
                  </a:moveTo>
                  <a:cubicBezTo>
                    <a:pt x="220" y="108"/>
                    <a:pt x="220" y="108"/>
                    <a:pt x="220" y="109"/>
                  </a:cubicBezTo>
                  <a:cubicBezTo>
                    <a:pt x="220" y="109"/>
                    <a:pt x="220" y="109"/>
                    <a:pt x="219" y="109"/>
                  </a:cubicBezTo>
                  <a:cubicBezTo>
                    <a:pt x="219" y="109"/>
                    <a:pt x="219" y="109"/>
                    <a:pt x="219" y="109"/>
                  </a:cubicBezTo>
                  <a:cubicBezTo>
                    <a:pt x="219" y="109"/>
                    <a:pt x="219" y="109"/>
                    <a:pt x="219" y="109"/>
                  </a:cubicBezTo>
                  <a:cubicBezTo>
                    <a:pt x="217" y="110"/>
                    <a:pt x="216" y="111"/>
                    <a:pt x="215" y="111"/>
                  </a:cubicBezTo>
                  <a:cubicBezTo>
                    <a:pt x="215" y="111"/>
                    <a:pt x="215" y="111"/>
                    <a:pt x="215" y="111"/>
                  </a:cubicBezTo>
                  <a:cubicBezTo>
                    <a:pt x="215" y="111"/>
                    <a:pt x="215" y="111"/>
                    <a:pt x="215" y="110"/>
                  </a:cubicBezTo>
                  <a:cubicBezTo>
                    <a:pt x="217" y="110"/>
                    <a:pt x="219" y="109"/>
                    <a:pt x="220" y="108"/>
                  </a:cubicBezTo>
                  <a:close/>
                  <a:moveTo>
                    <a:pt x="219" y="93"/>
                  </a:moveTo>
                  <a:cubicBezTo>
                    <a:pt x="219" y="92"/>
                    <a:pt x="218" y="90"/>
                    <a:pt x="218" y="89"/>
                  </a:cubicBezTo>
                  <a:cubicBezTo>
                    <a:pt x="218" y="89"/>
                    <a:pt x="219" y="89"/>
                    <a:pt x="219" y="89"/>
                  </a:cubicBezTo>
                  <a:cubicBezTo>
                    <a:pt x="219" y="90"/>
                    <a:pt x="219" y="92"/>
                    <a:pt x="220" y="93"/>
                  </a:cubicBezTo>
                  <a:cubicBezTo>
                    <a:pt x="220" y="93"/>
                    <a:pt x="219" y="93"/>
                    <a:pt x="219" y="93"/>
                  </a:cubicBezTo>
                  <a:close/>
                  <a:moveTo>
                    <a:pt x="217" y="87"/>
                  </a:moveTo>
                  <a:cubicBezTo>
                    <a:pt x="217" y="86"/>
                    <a:pt x="217" y="85"/>
                    <a:pt x="217" y="84"/>
                  </a:cubicBezTo>
                  <a:cubicBezTo>
                    <a:pt x="217" y="84"/>
                    <a:pt x="217" y="84"/>
                    <a:pt x="217" y="84"/>
                  </a:cubicBezTo>
                  <a:cubicBezTo>
                    <a:pt x="218" y="85"/>
                    <a:pt x="218" y="86"/>
                    <a:pt x="218" y="87"/>
                  </a:cubicBezTo>
                  <a:cubicBezTo>
                    <a:pt x="218" y="87"/>
                    <a:pt x="218" y="87"/>
                    <a:pt x="217" y="87"/>
                  </a:cubicBezTo>
                  <a:close/>
                  <a:moveTo>
                    <a:pt x="216" y="82"/>
                  </a:moveTo>
                  <a:cubicBezTo>
                    <a:pt x="215" y="79"/>
                    <a:pt x="215" y="77"/>
                    <a:pt x="214" y="74"/>
                  </a:cubicBezTo>
                  <a:cubicBezTo>
                    <a:pt x="215" y="75"/>
                    <a:pt x="215" y="76"/>
                    <a:pt x="216" y="77"/>
                  </a:cubicBezTo>
                  <a:cubicBezTo>
                    <a:pt x="216" y="78"/>
                    <a:pt x="216" y="80"/>
                    <a:pt x="217" y="82"/>
                  </a:cubicBezTo>
                  <a:cubicBezTo>
                    <a:pt x="217" y="82"/>
                    <a:pt x="216" y="82"/>
                    <a:pt x="216" y="82"/>
                  </a:cubicBezTo>
                  <a:close/>
                  <a:moveTo>
                    <a:pt x="215" y="88"/>
                  </a:moveTo>
                  <a:cubicBezTo>
                    <a:pt x="211" y="90"/>
                    <a:pt x="208" y="92"/>
                    <a:pt x="205" y="93"/>
                  </a:cubicBezTo>
                  <a:cubicBezTo>
                    <a:pt x="204" y="93"/>
                    <a:pt x="204" y="93"/>
                    <a:pt x="204" y="93"/>
                  </a:cubicBezTo>
                  <a:cubicBezTo>
                    <a:pt x="206" y="91"/>
                    <a:pt x="208" y="90"/>
                    <a:pt x="210" y="88"/>
                  </a:cubicBezTo>
                  <a:cubicBezTo>
                    <a:pt x="211" y="87"/>
                    <a:pt x="213" y="87"/>
                    <a:pt x="214" y="86"/>
                  </a:cubicBezTo>
                  <a:cubicBezTo>
                    <a:pt x="214" y="87"/>
                    <a:pt x="214" y="88"/>
                    <a:pt x="215" y="88"/>
                  </a:cubicBezTo>
                  <a:close/>
                  <a:moveTo>
                    <a:pt x="206" y="85"/>
                  </a:moveTo>
                  <a:cubicBezTo>
                    <a:pt x="208" y="84"/>
                    <a:pt x="208" y="84"/>
                    <a:pt x="208" y="84"/>
                  </a:cubicBezTo>
                  <a:cubicBezTo>
                    <a:pt x="209" y="83"/>
                    <a:pt x="208" y="82"/>
                    <a:pt x="207" y="82"/>
                  </a:cubicBezTo>
                  <a:cubicBezTo>
                    <a:pt x="209" y="81"/>
                    <a:pt x="210" y="80"/>
                    <a:pt x="212" y="79"/>
                  </a:cubicBezTo>
                  <a:cubicBezTo>
                    <a:pt x="212" y="81"/>
                    <a:pt x="213" y="82"/>
                    <a:pt x="213" y="83"/>
                  </a:cubicBezTo>
                  <a:cubicBezTo>
                    <a:pt x="211" y="84"/>
                    <a:pt x="208" y="84"/>
                    <a:pt x="206" y="85"/>
                  </a:cubicBezTo>
                  <a:close/>
                  <a:moveTo>
                    <a:pt x="206" y="58"/>
                  </a:moveTo>
                  <a:cubicBezTo>
                    <a:pt x="206" y="58"/>
                    <a:pt x="206" y="58"/>
                    <a:pt x="206" y="57"/>
                  </a:cubicBezTo>
                  <a:cubicBezTo>
                    <a:pt x="207" y="58"/>
                    <a:pt x="208" y="59"/>
                    <a:pt x="209" y="60"/>
                  </a:cubicBezTo>
                  <a:cubicBezTo>
                    <a:pt x="209" y="61"/>
                    <a:pt x="210" y="61"/>
                    <a:pt x="210" y="61"/>
                  </a:cubicBezTo>
                  <a:cubicBezTo>
                    <a:pt x="211" y="62"/>
                    <a:pt x="211" y="63"/>
                    <a:pt x="212" y="63"/>
                  </a:cubicBezTo>
                  <a:cubicBezTo>
                    <a:pt x="210" y="61"/>
                    <a:pt x="208" y="60"/>
                    <a:pt x="206" y="58"/>
                  </a:cubicBezTo>
                  <a:close/>
                  <a:moveTo>
                    <a:pt x="206" y="60"/>
                  </a:moveTo>
                  <a:cubicBezTo>
                    <a:pt x="206" y="60"/>
                    <a:pt x="205" y="60"/>
                    <a:pt x="205" y="60"/>
                  </a:cubicBezTo>
                  <a:cubicBezTo>
                    <a:pt x="204" y="59"/>
                    <a:pt x="204" y="58"/>
                    <a:pt x="203" y="57"/>
                  </a:cubicBezTo>
                  <a:cubicBezTo>
                    <a:pt x="204" y="58"/>
                    <a:pt x="204" y="58"/>
                    <a:pt x="205" y="59"/>
                  </a:cubicBezTo>
                  <a:cubicBezTo>
                    <a:pt x="205" y="60"/>
                    <a:pt x="206" y="60"/>
                    <a:pt x="206" y="60"/>
                  </a:cubicBezTo>
                  <a:close/>
                  <a:moveTo>
                    <a:pt x="211" y="67"/>
                  </a:moveTo>
                  <a:cubicBezTo>
                    <a:pt x="210" y="67"/>
                    <a:pt x="210" y="67"/>
                    <a:pt x="211" y="67"/>
                  </a:cubicBezTo>
                  <a:cubicBezTo>
                    <a:pt x="211" y="68"/>
                    <a:pt x="211" y="69"/>
                    <a:pt x="211" y="70"/>
                  </a:cubicBezTo>
                  <a:cubicBezTo>
                    <a:pt x="209" y="71"/>
                    <a:pt x="207" y="72"/>
                    <a:pt x="205" y="73"/>
                  </a:cubicBezTo>
                  <a:cubicBezTo>
                    <a:pt x="206" y="71"/>
                    <a:pt x="207" y="70"/>
                    <a:pt x="208" y="68"/>
                  </a:cubicBezTo>
                  <a:cubicBezTo>
                    <a:pt x="209" y="67"/>
                    <a:pt x="208" y="66"/>
                    <a:pt x="207" y="67"/>
                  </a:cubicBezTo>
                  <a:cubicBezTo>
                    <a:pt x="207" y="67"/>
                    <a:pt x="207" y="67"/>
                    <a:pt x="206" y="68"/>
                  </a:cubicBezTo>
                  <a:cubicBezTo>
                    <a:pt x="206" y="67"/>
                    <a:pt x="206" y="67"/>
                    <a:pt x="205" y="67"/>
                  </a:cubicBezTo>
                  <a:cubicBezTo>
                    <a:pt x="201" y="68"/>
                    <a:pt x="196" y="69"/>
                    <a:pt x="191" y="71"/>
                  </a:cubicBezTo>
                  <a:cubicBezTo>
                    <a:pt x="196" y="69"/>
                    <a:pt x="200" y="66"/>
                    <a:pt x="204" y="64"/>
                  </a:cubicBezTo>
                  <a:cubicBezTo>
                    <a:pt x="205" y="63"/>
                    <a:pt x="204" y="62"/>
                    <a:pt x="203" y="62"/>
                  </a:cubicBezTo>
                  <a:cubicBezTo>
                    <a:pt x="202" y="62"/>
                    <a:pt x="202" y="63"/>
                    <a:pt x="202" y="63"/>
                  </a:cubicBezTo>
                  <a:cubicBezTo>
                    <a:pt x="202" y="63"/>
                    <a:pt x="202" y="62"/>
                    <a:pt x="202" y="62"/>
                  </a:cubicBezTo>
                  <a:cubicBezTo>
                    <a:pt x="203" y="62"/>
                    <a:pt x="203" y="60"/>
                    <a:pt x="202" y="61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2" y="61"/>
                    <a:pt x="202" y="60"/>
                    <a:pt x="203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5" y="63"/>
                    <a:pt x="208" y="65"/>
                    <a:pt x="211" y="67"/>
                  </a:cubicBezTo>
                  <a:close/>
                  <a:moveTo>
                    <a:pt x="187" y="63"/>
                  </a:moveTo>
                  <a:cubicBezTo>
                    <a:pt x="191" y="61"/>
                    <a:pt x="195" y="59"/>
                    <a:pt x="198" y="56"/>
                  </a:cubicBezTo>
                  <a:cubicBezTo>
                    <a:pt x="199" y="57"/>
                    <a:pt x="200" y="58"/>
                    <a:pt x="201" y="59"/>
                  </a:cubicBezTo>
                  <a:cubicBezTo>
                    <a:pt x="196" y="60"/>
                    <a:pt x="192" y="61"/>
                    <a:pt x="187" y="63"/>
                  </a:cubicBezTo>
                  <a:close/>
                  <a:moveTo>
                    <a:pt x="191" y="56"/>
                  </a:moveTo>
                  <a:cubicBezTo>
                    <a:pt x="192" y="55"/>
                    <a:pt x="193" y="55"/>
                    <a:pt x="194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6" y="54"/>
                    <a:pt x="196" y="55"/>
                  </a:cubicBezTo>
                  <a:cubicBezTo>
                    <a:pt x="194" y="55"/>
                    <a:pt x="193" y="55"/>
                    <a:pt x="191" y="56"/>
                  </a:cubicBezTo>
                  <a:close/>
                  <a:moveTo>
                    <a:pt x="189" y="54"/>
                  </a:moveTo>
                  <a:cubicBezTo>
                    <a:pt x="189" y="54"/>
                    <a:pt x="189" y="54"/>
                    <a:pt x="190" y="53"/>
                  </a:cubicBezTo>
                  <a:cubicBezTo>
                    <a:pt x="190" y="53"/>
                    <a:pt x="189" y="52"/>
                    <a:pt x="188" y="52"/>
                  </a:cubicBezTo>
                  <a:cubicBezTo>
                    <a:pt x="187" y="53"/>
                    <a:pt x="186" y="54"/>
                    <a:pt x="186" y="55"/>
                  </a:cubicBezTo>
                  <a:cubicBezTo>
                    <a:pt x="185" y="54"/>
                    <a:pt x="185" y="54"/>
                    <a:pt x="184" y="53"/>
                  </a:cubicBezTo>
                  <a:cubicBezTo>
                    <a:pt x="186" y="52"/>
                    <a:pt x="188" y="51"/>
                    <a:pt x="189" y="50"/>
                  </a:cubicBezTo>
                  <a:cubicBezTo>
                    <a:pt x="191" y="51"/>
                    <a:pt x="192" y="52"/>
                    <a:pt x="193" y="53"/>
                  </a:cubicBezTo>
                  <a:cubicBezTo>
                    <a:pt x="192" y="53"/>
                    <a:pt x="190" y="54"/>
                    <a:pt x="189" y="54"/>
                  </a:cubicBezTo>
                  <a:close/>
                  <a:moveTo>
                    <a:pt x="184" y="56"/>
                  </a:moveTo>
                  <a:cubicBezTo>
                    <a:pt x="182" y="57"/>
                    <a:pt x="179" y="58"/>
                    <a:pt x="176" y="59"/>
                  </a:cubicBezTo>
                  <a:cubicBezTo>
                    <a:pt x="177" y="58"/>
                    <a:pt x="178" y="57"/>
                    <a:pt x="179" y="55"/>
                  </a:cubicBezTo>
                  <a:cubicBezTo>
                    <a:pt x="180" y="55"/>
                    <a:pt x="181" y="54"/>
                    <a:pt x="183" y="54"/>
                  </a:cubicBezTo>
                  <a:cubicBezTo>
                    <a:pt x="183" y="54"/>
                    <a:pt x="184" y="55"/>
                    <a:pt x="184" y="56"/>
                  </a:cubicBezTo>
                  <a:close/>
                  <a:moveTo>
                    <a:pt x="180" y="50"/>
                  </a:moveTo>
                  <a:cubicBezTo>
                    <a:pt x="177" y="51"/>
                    <a:pt x="173" y="53"/>
                    <a:pt x="170" y="54"/>
                  </a:cubicBezTo>
                  <a:cubicBezTo>
                    <a:pt x="171" y="53"/>
                    <a:pt x="173" y="51"/>
                    <a:pt x="174" y="50"/>
                  </a:cubicBezTo>
                  <a:cubicBezTo>
                    <a:pt x="176" y="49"/>
                    <a:pt x="178" y="48"/>
                    <a:pt x="179" y="48"/>
                  </a:cubicBezTo>
                  <a:cubicBezTo>
                    <a:pt x="180" y="48"/>
                    <a:pt x="180" y="49"/>
                    <a:pt x="180" y="50"/>
                  </a:cubicBezTo>
                  <a:cubicBezTo>
                    <a:pt x="180" y="50"/>
                    <a:pt x="180" y="50"/>
                    <a:pt x="180" y="50"/>
                  </a:cubicBezTo>
                  <a:close/>
                  <a:moveTo>
                    <a:pt x="166" y="49"/>
                  </a:moveTo>
                  <a:cubicBezTo>
                    <a:pt x="167" y="48"/>
                    <a:pt x="168" y="47"/>
                    <a:pt x="169" y="46"/>
                  </a:cubicBezTo>
                  <a:cubicBezTo>
                    <a:pt x="172" y="45"/>
                    <a:pt x="175" y="44"/>
                    <a:pt x="178" y="44"/>
                  </a:cubicBezTo>
                  <a:cubicBezTo>
                    <a:pt x="174" y="45"/>
                    <a:pt x="170" y="47"/>
                    <a:pt x="166" y="49"/>
                  </a:cubicBezTo>
                  <a:close/>
                  <a:moveTo>
                    <a:pt x="166" y="53"/>
                  </a:moveTo>
                  <a:cubicBezTo>
                    <a:pt x="163" y="55"/>
                    <a:pt x="159" y="58"/>
                    <a:pt x="156" y="60"/>
                  </a:cubicBezTo>
                  <a:cubicBezTo>
                    <a:pt x="155" y="61"/>
                    <a:pt x="154" y="61"/>
                    <a:pt x="153" y="62"/>
                  </a:cubicBezTo>
                  <a:cubicBezTo>
                    <a:pt x="154" y="60"/>
                    <a:pt x="155" y="59"/>
                    <a:pt x="156" y="58"/>
                  </a:cubicBezTo>
                  <a:cubicBezTo>
                    <a:pt x="159" y="56"/>
                    <a:pt x="162" y="55"/>
                    <a:pt x="166" y="53"/>
                  </a:cubicBezTo>
                  <a:cubicBezTo>
                    <a:pt x="166" y="53"/>
                    <a:pt x="166" y="53"/>
                    <a:pt x="166" y="53"/>
                  </a:cubicBezTo>
                  <a:close/>
                  <a:moveTo>
                    <a:pt x="154" y="49"/>
                  </a:moveTo>
                  <a:cubicBezTo>
                    <a:pt x="154" y="48"/>
                    <a:pt x="155" y="48"/>
                    <a:pt x="155" y="48"/>
                  </a:cubicBezTo>
                  <a:cubicBezTo>
                    <a:pt x="157" y="47"/>
                    <a:pt x="159" y="46"/>
                    <a:pt x="160" y="46"/>
                  </a:cubicBezTo>
                  <a:cubicBezTo>
                    <a:pt x="158" y="47"/>
                    <a:pt x="156" y="48"/>
                    <a:pt x="154" y="49"/>
                  </a:cubicBezTo>
                  <a:close/>
                  <a:moveTo>
                    <a:pt x="155" y="45"/>
                  </a:moveTo>
                  <a:cubicBezTo>
                    <a:pt x="152" y="46"/>
                    <a:pt x="149" y="47"/>
                    <a:pt x="147" y="48"/>
                  </a:cubicBezTo>
                  <a:cubicBezTo>
                    <a:pt x="149" y="46"/>
                    <a:pt x="152" y="44"/>
                    <a:pt x="155" y="42"/>
                  </a:cubicBezTo>
                  <a:cubicBezTo>
                    <a:pt x="157" y="42"/>
                    <a:pt x="159" y="41"/>
                    <a:pt x="161" y="41"/>
                  </a:cubicBezTo>
                  <a:cubicBezTo>
                    <a:pt x="159" y="42"/>
                    <a:pt x="157" y="44"/>
                    <a:pt x="155" y="45"/>
                  </a:cubicBezTo>
                  <a:close/>
                  <a:moveTo>
                    <a:pt x="154" y="34"/>
                  </a:moveTo>
                  <a:cubicBezTo>
                    <a:pt x="153" y="34"/>
                    <a:pt x="153" y="34"/>
                    <a:pt x="152" y="34"/>
                  </a:cubicBezTo>
                  <a:cubicBezTo>
                    <a:pt x="153" y="34"/>
                    <a:pt x="153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4"/>
                    <a:pt x="154" y="34"/>
                  </a:cubicBezTo>
                  <a:close/>
                  <a:moveTo>
                    <a:pt x="152" y="36"/>
                  </a:moveTo>
                  <a:cubicBezTo>
                    <a:pt x="150" y="37"/>
                    <a:pt x="147" y="38"/>
                    <a:pt x="145" y="40"/>
                  </a:cubicBezTo>
                  <a:cubicBezTo>
                    <a:pt x="145" y="40"/>
                    <a:pt x="145" y="40"/>
                    <a:pt x="144" y="40"/>
                  </a:cubicBezTo>
                  <a:cubicBezTo>
                    <a:pt x="146" y="38"/>
                    <a:pt x="148" y="37"/>
                    <a:pt x="150" y="36"/>
                  </a:cubicBezTo>
                  <a:cubicBezTo>
                    <a:pt x="151" y="36"/>
                    <a:pt x="151" y="36"/>
                    <a:pt x="152" y="36"/>
                  </a:cubicBezTo>
                  <a:close/>
                  <a:moveTo>
                    <a:pt x="150" y="34"/>
                  </a:moveTo>
                  <a:cubicBezTo>
                    <a:pt x="148" y="34"/>
                    <a:pt x="147" y="34"/>
                    <a:pt x="146" y="34"/>
                  </a:cubicBezTo>
                  <a:cubicBezTo>
                    <a:pt x="146" y="34"/>
                    <a:pt x="147" y="33"/>
                    <a:pt x="147" y="33"/>
                  </a:cubicBezTo>
                  <a:cubicBezTo>
                    <a:pt x="149" y="33"/>
                    <a:pt x="150" y="33"/>
                    <a:pt x="151" y="33"/>
                  </a:cubicBezTo>
                  <a:cubicBezTo>
                    <a:pt x="151" y="33"/>
                    <a:pt x="150" y="34"/>
                    <a:pt x="150" y="34"/>
                  </a:cubicBezTo>
                  <a:close/>
                  <a:moveTo>
                    <a:pt x="151" y="29"/>
                  </a:moveTo>
                  <a:cubicBezTo>
                    <a:pt x="151" y="29"/>
                    <a:pt x="151" y="29"/>
                    <a:pt x="151" y="29"/>
                  </a:cubicBezTo>
                  <a:cubicBezTo>
                    <a:pt x="150" y="29"/>
                    <a:pt x="149" y="29"/>
                    <a:pt x="148" y="29"/>
                  </a:cubicBezTo>
                  <a:cubicBezTo>
                    <a:pt x="148" y="29"/>
                    <a:pt x="148" y="28"/>
                    <a:pt x="149" y="28"/>
                  </a:cubicBezTo>
                  <a:cubicBezTo>
                    <a:pt x="150" y="28"/>
                    <a:pt x="151" y="29"/>
                    <a:pt x="152" y="29"/>
                  </a:cubicBezTo>
                  <a:cubicBezTo>
                    <a:pt x="151" y="29"/>
                    <a:pt x="151" y="29"/>
                    <a:pt x="151" y="29"/>
                  </a:cubicBezTo>
                  <a:close/>
                  <a:moveTo>
                    <a:pt x="148" y="20"/>
                  </a:moveTo>
                  <a:cubicBezTo>
                    <a:pt x="146" y="18"/>
                    <a:pt x="144" y="17"/>
                    <a:pt x="142" y="16"/>
                  </a:cubicBezTo>
                  <a:cubicBezTo>
                    <a:pt x="142" y="16"/>
                    <a:pt x="143" y="16"/>
                    <a:pt x="143" y="15"/>
                  </a:cubicBezTo>
                  <a:cubicBezTo>
                    <a:pt x="146" y="16"/>
                    <a:pt x="149" y="17"/>
                    <a:pt x="152" y="18"/>
                  </a:cubicBezTo>
                  <a:cubicBezTo>
                    <a:pt x="151" y="18"/>
                    <a:pt x="149" y="19"/>
                    <a:pt x="148" y="20"/>
                  </a:cubicBezTo>
                  <a:close/>
                  <a:moveTo>
                    <a:pt x="139" y="9"/>
                  </a:moveTo>
                  <a:cubicBezTo>
                    <a:pt x="139" y="9"/>
                    <a:pt x="139" y="9"/>
                    <a:pt x="139" y="9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40" y="9"/>
                    <a:pt x="142" y="9"/>
                    <a:pt x="145" y="9"/>
                  </a:cubicBezTo>
                  <a:cubicBezTo>
                    <a:pt x="145" y="9"/>
                    <a:pt x="145" y="10"/>
                    <a:pt x="146" y="10"/>
                  </a:cubicBezTo>
                  <a:cubicBezTo>
                    <a:pt x="144" y="9"/>
                    <a:pt x="142" y="9"/>
                    <a:pt x="139" y="9"/>
                  </a:cubicBezTo>
                  <a:close/>
                  <a:moveTo>
                    <a:pt x="143" y="13"/>
                  </a:moveTo>
                  <a:cubicBezTo>
                    <a:pt x="142" y="13"/>
                    <a:pt x="142" y="13"/>
                    <a:pt x="142" y="13"/>
                  </a:cubicBezTo>
                  <a:cubicBezTo>
                    <a:pt x="140" y="13"/>
                    <a:pt x="138" y="13"/>
                    <a:pt x="135" y="13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8" y="12"/>
                    <a:pt x="141" y="13"/>
                    <a:pt x="143" y="13"/>
                  </a:cubicBezTo>
                  <a:close/>
                  <a:moveTo>
                    <a:pt x="136" y="14"/>
                  </a:moveTo>
                  <a:cubicBezTo>
                    <a:pt x="137" y="14"/>
                    <a:pt x="138" y="14"/>
                    <a:pt x="139" y="15"/>
                  </a:cubicBezTo>
                  <a:cubicBezTo>
                    <a:pt x="139" y="15"/>
                    <a:pt x="139" y="15"/>
                    <a:pt x="138" y="15"/>
                  </a:cubicBezTo>
                  <a:cubicBezTo>
                    <a:pt x="138" y="15"/>
                    <a:pt x="137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lose/>
                  <a:moveTo>
                    <a:pt x="138" y="18"/>
                  </a:moveTo>
                  <a:cubicBezTo>
                    <a:pt x="141" y="19"/>
                    <a:pt x="143" y="20"/>
                    <a:pt x="146" y="21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3" y="20"/>
                    <a:pt x="140" y="20"/>
                    <a:pt x="137" y="19"/>
                  </a:cubicBezTo>
                  <a:cubicBezTo>
                    <a:pt x="137" y="19"/>
                    <a:pt x="138" y="19"/>
                    <a:pt x="138" y="18"/>
                  </a:cubicBezTo>
                  <a:close/>
                  <a:moveTo>
                    <a:pt x="141" y="27"/>
                  </a:moveTo>
                  <a:cubicBezTo>
                    <a:pt x="143" y="27"/>
                    <a:pt x="144" y="27"/>
                    <a:pt x="146" y="28"/>
                  </a:cubicBezTo>
                  <a:cubicBezTo>
                    <a:pt x="146" y="28"/>
                    <a:pt x="145" y="28"/>
                    <a:pt x="145" y="28"/>
                  </a:cubicBezTo>
                  <a:cubicBezTo>
                    <a:pt x="143" y="28"/>
                    <a:pt x="142" y="28"/>
                    <a:pt x="140" y="27"/>
                  </a:cubicBezTo>
                  <a:cubicBezTo>
                    <a:pt x="140" y="27"/>
                    <a:pt x="141" y="27"/>
                    <a:pt x="141" y="27"/>
                  </a:cubicBezTo>
                  <a:close/>
                  <a:moveTo>
                    <a:pt x="142" y="30"/>
                  </a:moveTo>
                  <a:cubicBezTo>
                    <a:pt x="142" y="30"/>
                    <a:pt x="142" y="30"/>
                    <a:pt x="142" y="30"/>
                  </a:cubicBezTo>
                  <a:cubicBezTo>
                    <a:pt x="140" y="30"/>
                    <a:pt x="138" y="29"/>
                    <a:pt x="137" y="29"/>
                  </a:cubicBezTo>
                  <a:cubicBezTo>
                    <a:pt x="137" y="29"/>
                    <a:pt x="137" y="29"/>
                    <a:pt x="138" y="29"/>
                  </a:cubicBezTo>
                  <a:cubicBezTo>
                    <a:pt x="139" y="29"/>
                    <a:pt x="141" y="29"/>
                    <a:pt x="142" y="30"/>
                  </a:cubicBezTo>
                  <a:close/>
                  <a:moveTo>
                    <a:pt x="140" y="34"/>
                  </a:moveTo>
                  <a:cubicBezTo>
                    <a:pt x="141" y="33"/>
                    <a:pt x="142" y="33"/>
                    <a:pt x="144" y="33"/>
                  </a:cubicBezTo>
                  <a:cubicBezTo>
                    <a:pt x="143" y="33"/>
                    <a:pt x="143" y="34"/>
                    <a:pt x="142" y="34"/>
                  </a:cubicBezTo>
                  <a:cubicBezTo>
                    <a:pt x="141" y="34"/>
                    <a:pt x="139" y="34"/>
                    <a:pt x="138" y="34"/>
                  </a:cubicBezTo>
                  <a:cubicBezTo>
                    <a:pt x="139" y="34"/>
                    <a:pt x="139" y="34"/>
                    <a:pt x="140" y="34"/>
                  </a:cubicBezTo>
                  <a:close/>
                  <a:moveTo>
                    <a:pt x="143" y="36"/>
                  </a:moveTo>
                  <a:cubicBezTo>
                    <a:pt x="144" y="36"/>
                    <a:pt x="146" y="36"/>
                    <a:pt x="147" y="36"/>
                  </a:cubicBezTo>
                  <a:cubicBezTo>
                    <a:pt x="145" y="37"/>
                    <a:pt x="143" y="39"/>
                    <a:pt x="141" y="40"/>
                  </a:cubicBezTo>
                  <a:cubicBezTo>
                    <a:pt x="140" y="40"/>
                    <a:pt x="139" y="40"/>
                    <a:pt x="138" y="40"/>
                  </a:cubicBezTo>
                  <a:cubicBezTo>
                    <a:pt x="137" y="40"/>
                    <a:pt x="136" y="40"/>
                    <a:pt x="135" y="40"/>
                  </a:cubicBezTo>
                  <a:cubicBezTo>
                    <a:pt x="137" y="39"/>
                    <a:pt x="140" y="37"/>
                    <a:pt x="143" y="36"/>
                  </a:cubicBezTo>
                  <a:close/>
                  <a:moveTo>
                    <a:pt x="137" y="42"/>
                  </a:moveTo>
                  <a:cubicBezTo>
                    <a:pt x="134" y="42"/>
                    <a:pt x="132" y="43"/>
                    <a:pt x="130" y="43"/>
                  </a:cubicBezTo>
                  <a:cubicBezTo>
                    <a:pt x="131" y="43"/>
                    <a:pt x="131" y="43"/>
                    <a:pt x="132" y="42"/>
                  </a:cubicBezTo>
                  <a:cubicBezTo>
                    <a:pt x="133" y="42"/>
                    <a:pt x="135" y="42"/>
                    <a:pt x="137" y="42"/>
                  </a:cubicBezTo>
                  <a:close/>
                  <a:moveTo>
                    <a:pt x="136" y="44"/>
                  </a:moveTo>
                  <a:cubicBezTo>
                    <a:pt x="136" y="44"/>
                    <a:pt x="135" y="45"/>
                    <a:pt x="135" y="45"/>
                  </a:cubicBezTo>
                  <a:cubicBezTo>
                    <a:pt x="131" y="46"/>
                    <a:pt x="128" y="46"/>
                    <a:pt x="124" y="47"/>
                  </a:cubicBezTo>
                  <a:cubicBezTo>
                    <a:pt x="125" y="47"/>
                    <a:pt x="125" y="46"/>
                    <a:pt x="126" y="46"/>
                  </a:cubicBezTo>
                  <a:cubicBezTo>
                    <a:pt x="129" y="45"/>
                    <a:pt x="133" y="45"/>
                    <a:pt x="136" y="44"/>
                  </a:cubicBezTo>
                  <a:close/>
                  <a:moveTo>
                    <a:pt x="126" y="44"/>
                  </a:moveTo>
                  <a:cubicBezTo>
                    <a:pt x="123" y="45"/>
                    <a:pt x="120" y="46"/>
                    <a:pt x="117" y="47"/>
                  </a:cubicBezTo>
                  <a:cubicBezTo>
                    <a:pt x="118" y="45"/>
                    <a:pt x="120" y="44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4" y="42"/>
                    <a:pt x="126" y="42"/>
                    <a:pt x="129" y="42"/>
                  </a:cubicBezTo>
                  <a:cubicBezTo>
                    <a:pt x="128" y="43"/>
                    <a:pt x="127" y="44"/>
                    <a:pt x="126" y="44"/>
                  </a:cubicBezTo>
                  <a:close/>
                  <a:moveTo>
                    <a:pt x="111" y="46"/>
                  </a:moveTo>
                  <a:cubicBezTo>
                    <a:pt x="113" y="45"/>
                    <a:pt x="114" y="44"/>
                    <a:pt x="115" y="42"/>
                  </a:cubicBezTo>
                  <a:cubicBezTo>
                    <a:pt x="116" y="42"/>
                    <a:pt x="117" y="42"/>
                    <a:pt x="118" y="42"/>
                  </a:cubicBezTo>
                  <a:cubicBezTo>
                    <a:pt x="116" y="44"/>
                    <a:pt x="114" y="45"/>
                    <a:pt x="111" y="46"/>
                  </a:cubicBezTo>
                  <a:close/>
                  <a:moveTo>
                    <a:pt x="115" y="41"/>
                  </a:moveTo>
                  <a:cubicBezTo>
                    <a:pt x="114" y="40"/>
                    <a:pt x="113" y="40"/>
                    <a:pt x="112" y="41"/>
                  </a:cubicBezTo>
                  <a:cubicBezTo>
                    <a:pt x="110" y="41"/>
                    <a:pt x="109" y="41"/>
                    <a:pt x="107" y="41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12" y="39"/>
                    <a:pt x="115" y="38"/>
                    <a:pt x="119" y="37"/>
                  </a:cubicBezTo>
                  <a:cubicBezTo>
                    <a:pt x="118" y="38"/>
                    <a:pt x="116" y="39"/>
                    <a:pt x="115" y="41"/>
                  </a:cubicBezTo>
                  <a:close/>
                  <a:moveTo>
                    <a:pt x="116" y="33"/>
                  </a:moveTo>
                  <a:cubicBezTo>
                    <a:pt x="115" y="33"/>
                    <a:pt x="115" y="33"/>
                    <a:pt x="114" y="34"/>
                  </a:cubicBezTo>
                  <a:cubicBezTo>
                    <a:pt x="115" y="33"/>
                    <a:pt x="115" y="33"/>
                    <a:pt x="116" y="33"/>
                  </a:cubicBezTo>
                  <a:cubicBezTo>
                    <a:pt x="116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6" y="33"/>
                  </a:cubicBezTo>
                  <a:close/>
                  <a:moveTo>
                    <a:pt x="105" y="29"/>
                  </a:moveTo>
                  <a:cubicBezTo>
                    <a:pt x="104" y="29"/>
                    <a:pt x="103" y="29"/>
                    <a:pt x="102" y="29"/>
                  </a:cubicBezTo>
                  <a:cubicBezTo>
                    <a:pt x="104" y="29"/>
                    <a:pt x="106" y="28"/>
                    <a:pt x="107" y="27"/>
                  </a:cubicBezTo>
                  <a:cubicBezTo>
                    <a:pt x="108" y="27"/>
                    <a:pt x="108" y="27"/>
                    <a:pt x="109" y="27"/>
                  </a:cubicBezTo>
                  <a:cubicBezTo>
                    <a:pt x="108" y="28"/>
                    <a:pt x="106" y="29"/>
                    <a:pt x="105" y="29"/>
                  </a:cubicBezTo>
                  <a:close/>
                  <a:moveTo>
                    <a:pt x="103" y="32"/>
                  </a:moveTo>
                  <a:cubicBezTo>
                    <a:pt x="104" y="32"/>
                    <a:pt x="104" y="32"/>
                    <a:pt x="105" y="32"/>
                  </a:cubicBezTo>
                  <a:cubicBezTo>
                    <a:pt x="104" y="33"/>
                    <a:pt x="102" y="34"/>
                    <a:pt x="101" y="35"/>
                  </a:cubicBezTo>
                  <a:cubicBezTo>
                    <a:pt x="100" y="35"/>
                    <a:pt x="100" y="35"/>
                    <a:pt x="99" y="35"/>
                  </a:cubicBezTo>
                  <a:cubicBezTo>
                    <a:pt x="99" y="35"/>
                    <a:pt x="98" y="35"/>
                    <a:pt x="98" y="36"/>
                  </a:cubicBezTo>
                  <a:cubicBezTo>
                    <a:pt x="98" y="36"/>
                    <a:pt x="97" y="36"/>
                    <a:pt x="96" y="37"/>
                  </a:cubicBezTo>
                  <a:cubicBezTo>
                    <a:pt x="98" y="35"/>
                    <a:pt x="101" y="33"/>
                    <a:pt x="103" y="32"/>
                  </a:cubicBezTo>
                  <a:close/>
                  <a:moveTo>
                    <a:pt x="96" y="35"/>
                  </a:moveTo>
                  <a:cubicBezTo>
                    <a:pt x="97" y="34"/>
                    <a:pt x="98" y="33"/>
                    <a:pt x="99" y="32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99" y="33"/>
                    <a:pt x="98" y="34"/>
                    <a:pt x="96" y="35"/>
                  </a:cubicBezTo>
                  <a:close/>
                  <a:moveTo>
                    <a:pt x="96" y="30"/>
                  </a:moveTo>
                  <a:cubicBezTo>
                    <a:pt x="96" y="30"/>
                    <a:pt x="95" y="30"/>
                    <a:pt x="95" y="30"/>
                  </a:cubicBezTo>
                  <a:cubicBezTo>
                    <a:pt x="97" y="29"/>
                    <a:pt x="98" y="28"/>
                    <a:pt x="100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99" y="28"/>
                    <a:pt x="97" y="29"/>
                    <a:pt x="96" y="30"/>
                  </a:cubicBezTo>
                  <a:close/>
                  <a:moveTo>
                    <a:pt x="90" y="31"/>
                  </a:moveTo>
                  <a:cubicBezTo>
                    <a:pt x="90" y="31"/>
                    <a:pt x="89" y="31"/>
                    <a:pt x="89" y="31"/>
                  </a:cubicBezTo>
                  <a:cubicBezTo>
                    <a:pt x="88" y="32"/>
                    <a:pt x="86" y="33"/>
                    <a:pt x="85" y="33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7" y="31"/>
                    <a:pt x="89" y="28"/>
                    <a:pt x="91" y="26"/>
                  </a:cubicBezTo>
                  <a:cubicBezTo>
                    <a:pt x="93" y="26"/>
                    <a:pt x="95" y="27"/>
                    <a:pt x="97" y="27"/>
                  </a:cubicBezTo>
                  <a:cubicBezTo>
                    <a:pt x="95" y="28"/>
                    <a:pt x="92" y="30"/>
                    <a:pt x="90" y="31"/>
                  </a:cubicBezTo>
                  <a:close/>
                  <a:moveTo>
                    <a:pt x="89" y="18"/>
                  </a:moveTo>
                  <a:cubicBezTo>
                    <a:pt x="89" y="18"/>
                    <a:pt x="89" y="18"/>
                    <a:pt x="88" y="18"/>
                  </a:cubicBezTo>
                  <a:cubicBezTo>
                    <a:pt x="88" y="18"/>
                    <a:pt x="87" y="19"/>
                    <a:pt x="87" y="19"/>
                  </a:cubicBezTo>
                  <a:cubicBezTo>
                    <a:pt x="83" y="21"/>
                    <a:pt x="79" y="23"/>
                    <a:pt x="75" y="26"/>
                  </a:cubicBezTo>
                  <a:cubicBezTo>
                    <a:pt x="73" y="27"/>
                    <a:pt x="70" y="28"/>
                    <a:pt x="68" y="29"/>
                  </a:cubicBezTo>
                  <a:cubicBezTo>
                    <a:pt x="68" y="29"/>
                    <a:pt x="68" y="28"/>
                    <a:pt x="69" y="28"/>
                  </a:cubicBezTo>
                  <a:cubicBezTo>
                    <a:pt x="73" y="25"/>
                    <a:pt x="78" y="23"/>
                    <a:pt x="83" y="20"/>
                  </a:cubicBezTo>
                  <a:cubicBezTo>
                    <a:pt x="86" y="19"/>
                    <a:pt x="90" y="17"/>
                    <a:pt x="94" y="16"/>
                  </a:cubicBezTo>
                  <a:cubicBezTo>
                    <a:pt x="93" y="16"/>
                    <a:pt x="93" y="16"/>
                    <a:pt x="92" y="17"/>
                  </a:cubicBezTo>
                  <a:cubicBezTo>
                    <a:pt x="91" y="17"/>
                    <a:pt x="90" y="18"/>
                    <a:pt x="89" y="18"/>
                  </a:cubicBezTo>
                  <a:close/>
                  <a:moveTo>
                    <a:pt x="80" y="17"/>
                  </a:moveTo>
                  <a:cubicBezTo>
                    <a:pt x="73" y="19"/>
                    <a:pt x="66" y="23"/>
                    <a:pt x="60" y="27"/>
                  </a:cubicBezTo>
                  <a:cubicBezTo>
                    <a:pt x="60" y="27"/>
                    <a:pt x="60" y="28"/>
                    <a:pt x="60" y="28"/>
                  </a:cubicBezTo>
                  <a:cubicBezTo>
                    <a:pt x="58" y="29"/>
                    <a:pt x="56" y="31"/>
                    <a:pt x="54" y="32"/>
                  </a:cubicBezTo>
                  <a:cubicBezTo>
                    <a:pt x="51" y="34"/>
                    <a:pt x="48" y="35"/>
                    <a:pt x="45" y="36"/>
                  </a:cubicBezTo>
                  <a:cubicBezTo>
                    <a:pt x="48" y="34"/>
                    <a:pt x="52" y="31"/>
                    <a:pt x="55" y="29"/>
                  </a:cubicBezTo>
                  <a:cubicBezTo>
                    <a:pt x="62" y="23"/>
                    <a:pt x="70" y="19"/>
                    <a:pt x="79" y="15"/>
                  </a:cubicBezTo>
                  <a:cubicBezTo>
                    <a:pt x="81" y="14"/>
                    <a:pt x="83" y="13"/>
                    <a:pt x="85" y="12"/>
                  </a:cubicBezTo>
                  <a:cubicBezTo>
                    <a:pt x="83" y="13"/>
                    <a:pt x="81" y="14"/>
                    <a:pt x="80" y="15"/>
                  </a:cubicBezTo>
                  <a:cubicBezTo>
                    <a:pt x="79" y="16"/>
                    <a:pt x="79" y="16"/>
                    <a:pt x="80" y="17"/>
                  </a:cubicBezTo>
                  <a:close/>
                  <a:moveTo>
                    <a:pt x="50" y="40"/>
                  </a:moveTo>
                  <a:cubicBezTo>
                    <a:pt x="51" y="39"/>
                    <a:pt x="52" y="38"/>
                    <a:pt x="53" y="38"/>
                  </a:cubicBezTo>
                  <a:cubicBezTo>
                    <a:pt x="52" y="39"/>
                    <a:pt x="51" y="40"/>
                    <a:pt x="50" y="41"/>
                  </a:cubicBezTo>
                  <a:cubicBezTo>
                    <a:pt x="50" y="40"/>
                    <a:pt x="50" y="40"/>
                    <a:pt x="50" y="40"/>
                  </a:cubicBezTo>
                  <a:close/>
                  <a:moveTo>
                    <a:pt x="56" y="38"/>
                  </a:moveTo>
                  <a:cubicBezTo>
                    <a:pt x="56" y="38"/>
                    <a:pt x="57" y="38"/>
                    <a:pt x="57" y="38"/>
                  </a:cubicBezTo>
                  <a:cubicBezTo>
                    <a:pt x="56" y="40"/>
                    <a:pt x="54" y="42"/>
                    <a:pt x="53" y="44"/>
                  </a:cubicBezTo>
                  <a:cubicBezTo>
                    <a:pt x="49" y="46"/>
                    <a:pt x="46" y="48"/>
                    <a:pt x="43" y="51"/>
                  </a:cubicBezTo>
                  <a:cubicBezTo>
                    <a:pt x="44" y="51"/>
                    <a:pt x="44" y="50"/>
                    <a:pt x="44" y="50"/>
                  </a:cubicBezTo>
                  <a:cubicBezTo>
                    <a:pt x="48" y="46"/>
                    <a:pt x="52" y="42"/>
                    <a:pt x="56" y="38"/>
                  </a:cubicBezTo>
                  <a:close/>
                  <a:moveTo>
                    <a:pt x="49" y="48"/>
                  </a:moveTo>
                  <a:cubicBezTo>
                    <a:pt x="49" y="49"/>
                    <a:pt x="48" y="50"/>
                    <a:pt x="47" y="50"/>
                  </a:cubicBezTo>
                  <a:cubicBezTo>
                    <a:pt x="46" y="51"/>
                    <a:pt x="46" y="52"/>
                    <a:pt x="45" y="53"/>
                  </a:cubicBezTo>
                  <a:cubicBezTo>
                    <a:pt x="43" y="54"/>
                    <a:pt x="41" y="56"/>
                    <a:pt x="40" y="57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3" y="53"/>
                    <a:pt x="46" y="51"/>
                    <a:pt x="49" y="48"/>
                  </a:cubicBezTo>
                  <a:close/>
                  <a:moveTo>
                    <a:pt x="39" y="55"/>
                  </a:moveTo>
                  <a:cubicBezTo>
                    <a:pt x="38" y="55"/>
                    <a:pt x="38" y="56"/>
                    <a:pt x="37" y="57"/>
                  </a:cubicBezTo>
                  <a:cubicBezTo>
                    <a:pt x="37" y="57"/>
                    <a:pt x="37" y="56"/>
                    <a:pt x="37" y="56"/>
                  </a:cubicBezTo>
                  <a:cubicBezTo>
                    <a:pt x="38" y="56"/>
                    <a:pt x="38" y="55"/>
                    <a:pt x="39" y="54"/>
                  </a:cubicBezTo>
                  <a:cubicBezTo>
                    <a:pt x="39" y="54"/>
                    <a:pt x="40" y="53"/>
                    <a:pt x="40" y="53"/>
                  </a:cubicBezTo>
                  <a:lnTo>
                    <a:pt x="39" y="55"/>
                  </a:lnTo>
                  <a:close/>
                  <a:moveTo>
                    <a:pt x="38" y="65"/>
                  </a:moveTo>
                  <a:cubicBezTo>
                    <a:pt x="40" y="64"/>
                    <a:pt x="42" y="62"/>
                    <a:pt x="45" y="60"/>
                  </a:cubicBezTo>
                  <a:cubicBezTo>
                    <a:pt x="40" y="65"/>
                    <a:pt x="35" y="70"/>
                    <a:pt x="30" y="75"/>
                  </a:cubicBezTo>
                  <a:cubicBezTo>
                    <a:pt x="30" y="75"/>
                    <a:pt x="30" y="77"/>
                    <a:pt x="31" y="76"/>
                  </a:cubicBezTo>
                  <a:cubicBezTo>
                    <a:pt x="32" y="76"/>
                    <a:pt x="33" y="75"/>
                    <a:pt x="34" y="75"/>
                  </a:cubicBezTo>
                  <a:cubicBezTo>
                    <a:pt x="33" y="75"/>
                    <a:pt x="33" y="76"/>
                    <a:pt x="32" y="76"/>
                  </a:cubicBezTo>
                  <a:cubicBezTo>
                    <a:pt x="31" y="77"/>
                    <a:pt x="29" y="78"/>
                    <a:pt x="27" y="78"/>
                  </a:cubicBezTo>
                  <a:cubicBezTo>
                    <a:pt x="27" y="77"/>
                    <a:pt x="28" y="76"/>
                    <a:pt x="29" y="75"/>
                  </a:cubicBezTo>
                  <a:cubicBezTo>
                    <a:pt x="32" y="72"/>
                    <a:pt x="35" y="69"/>
                    <a:pt x="38" y="65"/>
                  </a:cubicBezTo>
                  <a:close/>
                  <a:moveTo>
                    <a:pt x="34" y="77"/>
                  </a:moveTo>
                  <a:cubicBezTo>
                    <a:pt x="35" y="77"/>
                    <a:pt x="36" y="76"/>
                    <a:pt x="37" y="75"/>
                  </a:cubicBezTo>
                  <a:cubicBezTo>
                    <a:pt x="35" y="78"/>
                    <a:pt x="32" y="81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1" y="81"/>
                    <a:pt x="32" y="79"/>
                    <a:pt x="34" y="77"/>
                  </a:cubicBezTo>
                  <a:close/>
                  <a:moveTo>
                    <a:pt x="30" y="93"/>
                  </a:moveTo>
                  <a:cubicBezTo>
                    <a:pt x="30" y="93"/>
                    <a:pt x="30" y="93"/>
                    <a:pt x="30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94"/>
                    <a:pt x="30" y="93"/>
                    <a:pt x="29" y="93"/>
                  </a:cubicBezTo>
                  <a:cubicBezTo>
                    <a:pt x="29" y="93"/>
                    <a:pt x="30" y="93"/>
                    <a:pt x="30" y="93"/>
                  </a:cubicBezTo>
                  <a:close/>
                  <a:moveTo>
                    <a:pt x="32" y="123"/>
                  </a:moveTo>
                  <a:cubicBezTo>
                    <a:pt x="32" y="124"/>
                    <a:pt x="32" y="124"/>
                    <a:pt x="32" y="125"/>
                  </a:cubicBezTo>
                  <a:cubicBezTo>
                    <a:pt x="32" y="125"/>
                    <a:pt x="32" y="125"/>
                    <a:pt x="32" y="126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2" y="124"/>
                    <a:pt x="32" y="124"/>
                    <a:pt x="32" y="123"/>
                  </a:cubicBezTo>
                  <a:close/>
                  <a:moveTo>
                    <a:pt x="32" y="120"/>
                  </a:moveTo>
                  <a:cubicBezTo>
                    <a:pt x="32" y="119"/>
                    <a:pt x="33" y="117"/>
                    <a:pt x="33" y="115"/>
                  </a:cubicBezTo>
                  <a:cubicBezTo>
                    <a:pt x="33" y="116"/>
                    <a:pt x="34" y="118"/>
                    <a:pt x="34" y="119"/>
                  </a:cubicBezTo>
                  <a:cubicBezTo>
                    <a:pt x="34" y="120"/>
                    <a:pt x="34" y="120"/>
                    <a:pt x="34" y="121"/>
                  </a:cubicBezTo>
                  <a:cubicBezTo>
                    <a:pt x="33" y="122"/>
                    <a:pt x="33" y="122"/>
                    <a:pt x="33" y="123"/>
                  </a:cubicBezTo>
                  <a:cubicBezTo>
                    <a:pt x="33" y="122"/>
                    <a:pt x="32" y="121"/>
                    <a:pt x="32" y="120"/>
                  </a:cubicBezTo>
                  <a:close/>
                  <a:moveTo>
                    <a:pt x="33" y="131"/>
                  </a:moveTo>
                  <a:cubicBezTo>
                    <a:pt x="34" y="130"/>
                    <a:pt x="34" y="130"/>
                    <a:pt x="34" y="130"/>
                  </a:cubicBezTo>
                  <a:cubicBezTo>
                    <a:pt x="35" y="130"/>
                    <a:pt x="35" y="131"/>
                    <a:pt x="35" y="132"/>
                  </a:cubicBezTo>
                  <a:cubicBezTo>
                    <a:pt x="35" y="132"/>
                    <a:pt x="35" y="132"/>
                    <a:pt x="35" y="133"/>
                  </a:cubicBezTo>
                  <a:cubicBezTo>
                    <a:pt x="35" y="133"/>
                    <a:pt x="35" y="134"/>
                    <a:pt x="36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5"/>
                    <a:pt x="36" y="135"/>
                    <a:pt x="37" y="135"/>
                  </a:cubicBezTo>
                  <a:cubicBezTo>
                    <a:pt x="37" y="137"/>
                    <a:pt x="38" y="138"/>
                    <a:pt x="38" y="140"/>
                  </a:cubicBezTo>
                  <a:cubicBezTo>
                    <a:pt x="39" y="140"/>
                    <a:pt x="39" y="141"/>
                    <a:pt x="39" y="142"/>
                  </a:cubicBezTo>
                  <a:cubicBezTo>
                    <a:pt x="38" y="143"/>
                    <a:pt x="38" y="144"/>
                    <a:pt x="37" y="145"/>
                  </a:cubicBezTo>
                  <a:cubicBezTo>
                    <a:pt x="37" y="146"/>
                    <a:pt x="38" y="147"/>
                    <a:pt x="39" y="146"/>
                  </a:cubicBezTo>
                  <a:cubicBezTo>
                    <a:pt x="39" y="146"/>
                    <a:pt x="39" y="145"/>
                    <a:pt x="40" y="145"/>
                  </a:cubicBezTo>
                  <a:cubicBezTo>
                    <a:pt x="40" y="148"/>
                    <a:pt x="41" y="151"/>
                    <a:pt x="42" y="15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5"/>
                    <a:pt x="41" y="156"/>
                    <a:pt x="42" y="156"/>
                  </a:cubicBezTo>
                  <a:cubicBezTo>
                    <a:pt x="43" y="159"/>
                    <a:pt x="44" y="162"/>
                    <a:pt x="45" y="166"/>
                  </a:cubicBezTo>
                  <a:cubicBezTo>
                    <a:pt x="43" y="161"/>
                    <a:pt x="40" y="157"/>
                    <a:pt x="38" y="152"/>
                  </a:cubicBezTo>
                  <a:cubicBezTo>
                    <a:pt x="37" y="145"/>
                    <a:pt x="35" y="138"/>
                    <a:pt x="33" y="131"/>
                  </a:cubicBezTo>
                  <a:cubicBezTo>
                    <a:pt x="33" y="131"/>
                    <a:pt x="33" y="131"/>
                    <a:pt x="33" y="131"/>
                  </a:cubicBezTo>
                  <a:close/>
                  <a:moveTo>
                    <a:pt x="34" y="149"/>
                  </a:moveTo>
                  <a:cubicBezTo>
                    <a:pt x="35" y="152"/>
                    <a:pt x="36" y="155"/>
                    <a:pt x="37" y="157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7" y="159"/>
                    <a:pt x="38" y="161"/>
                    <a:pt x="38" y="163"/>
                  </a:cubicBezTo>
                  <a:cubicBezTo>
                    <a:pt x="37" y="161"/>
                    <a:pt x="36" y="160"/>
                    <a:pt x="36" y="159"/>
                  </a:cubicBezTo>
                  <a:cubicBezTo>
                    <a:pt x="35" y="156"/>
                    <a:pt x="35" y="152"/>
                    <a:pt x="34" y="149"/>
                  </a:cubicBezTo>
                  <a:cubicBezTo>
                    <a:pt x="34" y="149"/>
                    <a:pt x="34" y="149"/>
                    <a:pt x="34" y="149"/>
                  </a:cubicBezTo>
                  <a:close/>
                  <a:moveTo>
                    <a:pt x="38" y="166"/>
                  </a:moveTo>
                  <a:cubicBezTo>
                    <a:pt x="38" y="166"/>
                    <a:pt x="38" y="166"/>
                    <a:pt x="38" y="167"/>
                  </a:cubicBezTo>
                  <a:cubicBezTo>
                    <a:pt x="38" y="165"/>
                    <a:pt x="37" y="164"/>
                    <a:pt x="36" y="163"/>
                  </a:cubicBezTo>
                  <a:cubicBezTo>
                    <a:pt x="36" y="163"/>
                    <a:pt x="36" y="162"/>
                    <a:pt x="36" y="162"/>
                  </a:cubicBezTo>
                  <a:cubicBezTo>
                    <a:pt x="37" y="163"/>
                    <a:pt x="38" y="165"/>
                    <a:pt x="38" y="166"/>
                  </a:cubicBezTo>
                  <a:close/>
                  <a:moveTo>
                    <a:pt x="40" y="173"/>
                  </a:moveTo>
                  <a:cubicBezTo>
                    <a:pt x="40" y="175"/>
                    <a:pt x="40" y="176"/>
                    <a:pt x="40" y="178"/>
                  </a:cubicBezTo>
                  <a:cubicBezTo>
                    <a:pt x="39" y="175"/>
                    <a:pt x="38" y="173"/>
                    <a:pt x="38" y="170"/>
                  </a:cubicBezTo>
                  <a:cubicBezTo>
                    <a:pt x="38" y="171"/>
                    <a:pt x="39" y="172"/>
                    <a:pt x="40" y="173"/>
                  </a:cubicBezTo>
                  <a:close/>
                  <a:moveTo>
                    <a:pt x="42" y="197"/>
                  </a:moveTo>
                  <a:cubicBezTo>
                    <a:pt x="42" y="197"/>
                    <a:pt x="42" y="197"/>
                    <a:pt x="42" y="197"/>
                  </a:cubicBezTo>
                  <a:cubicBezTo>
                    <a:pt x="42" y="198"/>
                    <a:pt x="43" y="198"/>
                    <a:pt x="43" y="198"/>
                  </a:cubicBezTo>
                  <a:cubicBezTo>
                    <a:pt x="43" y="199"/>
                    <a:pt x="44" y="199"/>
                    <a:pt x="44" y="200"/>
                  </a:cubicBezTo>
                  <a:cubicBezTo>
                    <a:pt x="43" y="198"/>
                    <a:pt x="41" y="196"/>
                    <a:pt x="39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40" y="195"/>
                    <a:pt x="41" y="196"/>
                    <a:pt x="42" y="197"/>
                  </a:cubicBezTo>
                  <a:close/>
                  <a:moveTo>
                    <a:pt x="43" y="192"/>
                  </a:moveTo>
                  <a:cubicBezTo>
                    <a:pt x="43" y="191"/>
                    <a:pt x="42" y="190"/>
                    <a:pt x="42" y="189"/>
                  </a:cubicBezTo>
                  <a:cubicBezTo>
                    <a:pt x="43" y="191"/>
                    <a:pt x="45" y="194"/>
                    <a:pt x="47" y="196"/>
                  </a:cubicBezTo>
                  <a:cubicBezTo>
                    <a:pt x="46" y="196"/>
                    <a:pt x="45" y="195"/>
                    <a:pt x="45" y="195"/>
                  </a:cubicBezTo>
                  <a:cubicBezTo>
                    <a:pt x="44" y="194"/>
                    <a:pt x="43" y="193"/>
                    <a:pt x="43" y="192"/>
                  </a:cubicBezTo>
                  <a:close/>
                  <a:moveTo>
                    <a:pt x="48" y="198"/>
                  </a:moveTo>
                  <a:cubicBezTo>
                    <a:pt x="50" y="201"/>
                    <a:pt x="51" y="203"/>
                    <a:pt x="53" y="205"/>
                  </a:cubicBezTo>
                  <a:cubicBezTo>
                    <a:pt x="50" y="203"/>
                    <a:pt x="48" y="200"/>
                    <a:pt x="46" y="197"/>
                  </a:cubicBezTo>
                  <a:cubicBezTo>
                    <a:pt x="47" y="197"/>
                    <a:pt x="47" y="198"/>
                    <a:pt x="48" y="198"/>
                  </a:cubicBezTo>
                  <a:close/>
                  <a:moveTo>
                    <a:pt x="49" y="188"/>
                  </a:moveTo>
                  <a:cubicBezTo>
                    <a:pt x="51" y="190"/>
                    <a:pt x="52" y="192"/>
                    <a:pt x="53" y="194"/>
                  </a:cubicBezTo>
                  <a:cubicBezTo>
                    <a:pt x="54" y="197"/>
                    <a:pt x="55" y="201"/>
                    <a:pt x="56" y="204"/>
                  </a:cubicBezTo>
                  <a:cubicBezTo>
                    <a:pt x="55" y="203"/>
                    <a:pt x="55" y="203"/>
                    <a:pt x="54" y="202"/>
                  </a:cubicBezTo>
                  <a:cubicBezTo>
                    <a:pt x="52" y="197"/>
                    <a:pt x="51" y="193"/>
                    <a:pt x="49" y="188"/>
                  </a:cubicBezTo>
                  <a:close/>
                  <a:moveTo>
                    <a:pt x="61" y="205"/>
                  </a:moveTo>
                  <a:cubicBezTo>
                    <a:pt x="62" y="205"/>
                    <a:pt x="62" y="205"/>
                    <a:pt x="62" y="205"/>
                  </a:cubicBezTo>
                  <a:cubicBezTo>
                    <a:pt x="63" y="207"/>
                    <a:pt x="64" y="208"/>
                    <a:pt x="65" y="210"/>
                  </a:cubicBezTo>
                  <a:cubicBezTo>
                    <a:pt x="65" y="210"/>
                    <a:pt x="64" y="210"/>
                    <a:pt x="63" y="209"/>
                  </a:cubicBezTo>
                  <a:cubicBezTo>
                    <a:pt x="63" y="208"/>
                    <a:pt x="62" y="206"/>
                    <a:pt x="61" y="205"/>
                  </a:cubicBezTo>
                  <a:close/>
                  <a:moveTo>
                    <a:pt x="65" y="202"/>
                  </a:moveTo>
                  <a:cubicBezTo>
                    <a:pt x="65" y="202"/>
                    <a:pt x="65" y="202"/>
                    <a:pt x="65" y="201"/>
                  </a:cubicBezTo>
                  <a:cubicBezTo>
                    <a:pt x="65" y="201"/>
                    <a:pt x="66" y="200"/>
                    <a:pt x="66" y="200"/>
                  </a:cubicBezTo>
                  <a:cubicBezTo>
                    <a:pt x="66" y="200"/>
                    <a:pt x="67" y="201"/>
                    <a:pt x="67" y="201"/>
                  </a:cubicBezTo>
                  <a:cubicBezTo>
                    <a:pt x="67" y="201"/>
                    <a:pt x="66" y="202"/>
                    <a:pt x="65" y="202"/>
                  </a:cubicBezTo>
                  <a:close/>
                  <a:moveTo>
                    <a:pt x="70" y="206"/>
                  </a:moveTo>
                  <a:cubicBezTo>
                    <a:pt x="69" y="205"/>
                    <a:pt x="68" y="204"/>
                    <a:pt x="67" y="204"/>
                  </a:cubicBezTo>
                  <a:cubicBezTo>
                    <a:pt x="67" y="204"/>
                    <a:pt x="67" y="203"/>
                    <a:pt x="67" y="203"/>
                  </a:cubicBezTo>
                  <a:cubicBezTo>
                    <a:pt x="67" y="203"/>
                    <a:pt x="68" y="203"/>
                    <a:pt x="69" y="202"/>
                  </a:cubicBezTo>
                  <a:cubicBezTo>
                    <a:pt x="69" y="203"/>
                    <a:pt x="70" y="204"/>
                    <a:pt x="71" y="205"/>
                  </a:cubicBezTo>
                  <a:cubicBezTo>
                    <a:pt x="71" y="205"/>
                    <a:pt x="72" y="205"/>
                    <a:pt x="72" y="204"/>
                  </a:cubicBezTo>
                  <a:cubicBezTo>
                    <a:pt x="72" y="204"/>
                    <a:pt x="72" y="204"/>
                    <a:pt x="73" y="203"/>
                  </a:cubicBezTo>
                  <a:cubicBezTo>
                    <a:pt x="73" y="204"/>
                    <a:pt x="74" y="205"/>
                    <a:pt x="75" y="205"/>
                  </a:cubicBezTo>
                  <a:cubicBezTo>
                    <a:pt x="75" y="206"/>
                    <a:pt x="74" y="206"/>
                    <a:pt x="74" y="206"/>
                  </a:cubicBezTo>
                  <a:cubicBezTo>
                    <a:pt x="73" y="206"/>
                    <a:pt x="72" y="205"/>
                    <a:pt x="71" y="205"/>
                  </a:cubicBezTo>
                  <a:cubicBezTo>
                    <a:pt x="71" y="204"/>
                    <a:pt x="70" y="205"/>
                    <a:pt x="70" y="206"/>
                  </a:cubicBezTo>
                  <a:close/>
                  <a:moveTo>
                    <a:pt x="71" y="193"/>
                  </a:moveTo>
                  <a:cubicBezTo>
                    <a:pt x="72" y="192"/>
                    <a:pt x="73" y="191"/>
                    <a:pt x="73" y="190"/>
                  </a:cubicBezTo>
                  <a:cubicBezTo>
                    <a:pt x="73" y="191"/>
                    <a:pt x="73" y="192"/>
                    <a:pt x="73" y="194"/>
                  </a:cubicBezTo>
                  <a:cubicBezTo>
                    <a:pt x="72" y="193"/>
                    <a:pt x="72" y="193"/>
                    <a:pt x="71" y="193"/>
                  </a:cubicBezTo>
                  <a:close/>
                  <a:moveTo>
                    <a:pt x="73" y="159"/>
                  </a:moveTo>
                  <a:cubicBezTo>
                    <a:pt x="74" y="159"/>
                    <a:pt x="74" y="158"/>
                    <a:pt x="75" y="158"/>
                  </a:cubicBezTo>
                  <a:cubicBezTo>
                    <a:pt x="75" y="159"/>
                    <a:pt x="76" y="161"/>
                    <a:pt x="76" y="163"/>
                  </a:cubicBezTo>
                  <a:cubicBezTo>
                    <a:pt x="75" y="163"/>
                    <a:pt x="75" y="163"/>
                    <a:pt x="74" y="164"/>
                  </a:cubicBezTo>
                  <a:cubicBezTo>
                    <a:pt x="74" y="162"/>
                    <a:pt x="74" y="161"/>
                    <a:pt x="73" y="159"/>
                  </a:cubicBezTo>
                  <a:close/>
                  <a:moveTo>
                    <a:pt x="75" y="191"/>
                  </a:moveTo>
                  <a:cubicBezTo>
                    <a:pt x="75" y="191"/>
                    <a:pt x="75" y="191"/>
                    <a:pt x="76" y="192"/>
                  </a:cubicBezTo>
                  <a:cubicBezTo>
                    <a:pt x="75" y="192"/>
                    <a:pt x="75" y="192"/>
                    <a:pt x="75" y="193"/>
                  </a:cubicBezTo>
                  <a:cubicBezTo>
                    <a:pt x="75" y="192"/>
                    <a:pt x="75" y="192"/>
                    <a:pt x="75" y="191"/>
                  </a:cubicBezTo>
                  <a:close/>
                  <a:moveTo>
                    <a:pt x="75" y="188"/>
                  </a:moveTo>
                  <a:cubicBezTo>
                    <a:pt x="76" y="188"/>
                    <a:pt x="76" y="187"/>
                    <a:pt x="76" y="187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78" y="187"/>
                    <a:pt x="78" y="187"/>
                    <a:pt x="78" y="187"/>
                  </a:cubicBezTo>
                  <a:cubicBezTo>
                    <a:pt x="78" y="188"/>
                    <a:pt x="77" y="188"/>
                    <a:pt x="77" y="189"/>
                  </a:cubicBezTo>
                  <a:cubicBezTo>
                    <a:pt x="76" y="189"/>
                    <a:pt x="76" y="188"/>
                    <a:pt x="75" y="188"/>
                  </a:cubicBezTo>
                  <a:close/>
                  <a:moveTo>
                    <a:pt x="77" y="193"/>
                  </a:moveTo>
                  <a:cubicBezTo>
                    <a:pt x="78" y="193"/>
                    <a:pt x="78" y="194"/>
                    <a:pt x="79" y="194"/>
                  </a:cubicBezTo>
                  <a:cubicBezTo>
                    <a:pt x="79" y="194"/>
                    <a:pt x="78" y="195"/>
                    <a:pt x="78" y="195"/>
                  </a:cubicBezTo>
                  <a:cubicBezTo>
                    <a:pt x="78" y="195"/>
                    <a:pt x="77" y="195"/>
                    <a:pt x="77" y="196"/>
                  </a:cubicBezTo>
                  <a:cubicBezTo>
                    <a:pt x="76" y="195"/>
                    <a:pt x="76" y="195"/>
                    <a:pt x="76" y="195"/>
                  </a:cubicBezTo>
                  <a:cubicBezTo>
                    <a:pt x="76" y="194"/>
                    <a:pt x="77" y="193"/>
                    <a:pt x="77" y="193"/>
                  </a:cubicBezTo>
                  <a:close/>
                  <a:moveTo>
                    <a:pt x="79" y="180"/>
                  </a:moveTo>
                  <a:cubicBezTo>
                    <a:pt x="79" y="180"/>
                    <a:pt x="79" y="180"/>
                    <a:pt x="79" y="180"/>
                  </a:cubicBezTo>
                  <a:cubicBezTo>
                    <a:pt x="79" y="179"/>
                    <a:pt x="80" y="178"/>
                    <a:pt x="81" y="177"/>
                  </a:cubicBezTo>
                  <a:cubicBezTo>
                    <a:pt x="81" y="178"/>
                    <a:pt x="81" y="178"/>
                    <a:pt x="81" y="178"/>
                  </a:cubicBezTo>
                  <a:cubicBezTo>
                    <a:pt x="80" y="178"/>
                    <a:pt x="80" y="179"/>
                    <a:pt x="79" y="180"/>
                  </a:cubicBezTo>
                  <a:close/>
                  <a:moveTo>
                    <a:pt x="82" y="188"/>
                  </a:moveTo>
                  <a:cubicBezTo>
                    <a:pt x="82" y="189"/>
                    <a:pt x="82" y="189"/>
                    <a:pt x="83" y="189"/>
                  </a:cubicBezTo>
                  <a:cubicBezTo>
                    <a:pt x="82" y="189"/>
                    <a:pt x="81" y="190"/>
                    <a:pt x="80" y="190"/>
                  </a:cubicBezTo>
                  <a:cubicBezTo>
                    <a:pt x="81" y="189"/>
                    <a:pt x="81" y="189"/>
                    <a:pt x="82" y="188"/>
                  </a:cubicBezTo>
                  <a:close/>
                  <a:moveTo>
                    <a:pt x="83" y="191"/>
                  </a:moveTo>
                  <a:cubicBezTo>
                    <a:pt x="83" y="191"/>
                    <a:pt x="83" y="191"/>
                    <a:pt x="83" y="191"/>
                  </a:cubicBezTo>
                  <a:cubicBezTo>
                    <a:pt x="83" y="192"/>
                    <a:pt x="82" y="192"/>
                    <a:pt x="82" y="192"/>
                  </a:cubicBezTo>
                  <a:cubicBezTo>
                    <a:pt x="81" y="192"/>
                    <a:pt x="81" y="192"/>
                    <a:pt x="81" y="192"/>
                  </a:cubicBezTo>
                  <a:cubicBezTo>
                    <a:pt x="82" y="191"/>
                    <a:pt x="82" y="191"/>
                    <a:pt x="83" y="191"/>
                  </a:cubicBezTo>
                  <a:close/>
                  <a:moveTo>
                    <a:pt x="83" y="187"/>
                  </a:moveTo>
                  <a:cubicBezTo>
                    <a:pt x="83" y="187"/>
                    <a:pt x="83" y="187"/>
                    <a:pt x="83" y="187"/>
                  </a:cubicBezTo>
                  <a:cubicBezTo>
                    <a:pt x="84" y="188"/>
                    <a:pt x="84" y="188"/>
                    <a:pt x="85" y="188"/>
                  </a:cubicBezTo>
                  <a:cubicBezTo>
                    <a:pt x="85" y="188"/>
                    <a:pt x="85" y="189"/>
                    <a:pt x="85" y="189"/>
                  </a:cubicBezTo>
                  <a:cubicBezTo>
                    <a:pt x="85" y="189"/>
                    <a:pt x="85" y="189"/>
                    <a:pt x="85" y="189"/>
                  </a:cubicBezTo>
                  <a:cubicBezTo>
                    <a:pt x="84" y="188"/>
                    <a:pt x="83" y="188"/>
                    <a:pt x="83" y="187"/>
                  </a:cubicBezTo>
                  <a:close/>
                  <a:moveTo>
                    <a:pt x="84" y="198"/>
                  </a:moveTo>
                  <a:cubicBezTo>
                    <a:pt x="85" y="198"/>
                    <a:pt x="85" y="199"/>
                    <a:pt x="85" y="199"/>
                  </a:cubicBezTo>
                  <a:cubicBezTo>
                    <a:pt x="85" y="199"/>
                    <a:pt x="85" y="200"/>
                    <a:pt x="85" y="200"/>
                  </a:cubicBezTo>
                  <a:cubicBezTo>
                    <a:pt x="84" y="200"/>
                    <a:pt x="84" y="200"/>
                    <a:pt x="83" y="199"/>
                  </a:cubicBezTo>
                  <a:cubicBezTo>
                    <a:pt x="84" y="199"/>
                    <a:pt x="84" y="199"/>
                    <a:pt x="84" y="198"/>
                  </a:cubicBezTo>
                  <a:close/>
                  <a:moveTo>
                    <a:pt x="85" y="194"/>
                  </a:moveTo>
                  <a:cubicBezTo>
                    <a:pt x="86" y="194"/>
                    <a:pt x="87" y="193"/>
                    <a:pt x="88" y="193"/>
                  </a:cubicBezTo>
                  <a:cubicBezTo>
                    <a:pt x="87" y="194"/>
                    <a:pt x="86" y="194"/>
                    <a:pt x="86" y="195"/>
                  </a:cubicBezTo>
                  <a:cubicBezTo>
                    <a:pt x="85" y="195"/>
                    <a:pt x="85" y="195"/>
                    <a:pt x="85" y="194"/>
                  </a:cubicBezTo>
                  <a:close/>
                  <a:moveTo>
                    <a:pt x="86" y="205"/>
                  </a:moveTo>
                  <a:cubicBezTo>
                    <a:pt x="86" y="206"/>
                    <a:pt x="87" y="206"/>
                    <a:pt x="88" y="207"/>
                  </a:cubicBezTo>
                  <a:cubicBezTo>
                    <a:pt x="88" y="207"/>
                    <a:pt x="88" y="207"/>
                    <a:pt x="88" y="207"/>
                  </a:cubicBezTo>
                  <a:cubicBezTo>
                    <a:pt x="88" y="207"/>
                    <a:pt x="88" y="207"/>
                    <a:pt x="88" y="207"/>
                  </a:cubicBezTo>
                  <a:cubicBezTo>
                    <a:pt x="87" y="207"/>
                    <a:pt x="87" y="207"/>
                    <a:pt x="87" y="207"/>
                  </a:cubicBezTo>
                  <a:cubicBezTo>
                    <a:pt x="86" y="206"/>
                    <a:pt x="86" y="206"/>
                    <a:pt x="86" y="206"/>
                  </a:cubicBezTo>
                  <a:cubicBezTo>
                    <a:pt x="86" y="205"/>
                    <a:pt x="86" y="205"/>
                    <a:pt x="86" y="205"/>
                  </a:cubicBezTo>
                  <a:close/>
                  <a:moveTo>
                    <a:pt x="88" y="204"/>
                  </a:moveTo>
                  <a:cubicBezTo>
                    <a:pt x="88" y="204"/>
                    <a:pt x="88" y="204"/>
                    <a:pt x="88" y="204"/>
                  </a:cubicBezTo>
                  <a:cubicBezTo>
                    <a:pt x="89" y="204"/>
                    <a:pt x="89" y="204"/>
                    <a:pt x="90" y="205"/>
                  </a:cubicBezTo>
                  <a:cubicBezTo>
                    <a:pt x="90" y="205"/>
                    <a:pt x="89" y="205"/>
                    <a:pt x="89" y="205"/>
                  </a:cubicBezTo>
                  <a:cubicBezTo>
                    <a:pt x="89" y="205"/>
                    <a:pt x="88" y="205"/>
                    <a:pt x="88" y="204"/>
                  </a:cubicBezTo>
                  <a:close/>
                  <a:moveTo>
                    <a:pt x="90" y="186"/>
                  </a:moveTo>
                  <a:cubicBezTo>
                    <a:pt x="90" y="185"/>
                    <a:pt x="91" y="184"/>
                    <a:pt x="92" y="183"/>
                  </a:cubicBezTo>
                  <a:cubicBezTo>
                    <a:pt x="92" y="183"/>
                    <a:pt x="92" y="183"/>
                    <a:pt x="93" y="183"/>
                  </a:cubicBezTo>
                  <a:cubicBezTo>
                    <a:pt x="92" y="184"/>
                    <a:pt x="91" y="185"/>
                    <a:pt x="90" y="186"/>
                  </a:cubicBezTo>
                  <a:close/>
                  <a:moveTo>
                    <a:pt x="91" y="205"/>
                  </a:moveTo>
                  <a:cubicBezTo>
                    <a:pt x="92" y="206"/>
                    <a:pt x="92" y="206"/>
                    <a:pt x="93" y="206"/>
                  </a:cubicBezTo>
                  <a:cubicBezTo>
                    <a:pt x="93" y="207"/>
                    <a:pt x="92" y="207"/>
                    <a:pt x="92" y="207"/>
                  </a:cubicBezTo>
                  <a:cubicBezTo>
                    <a:pt x="91" y="207"/>
                    <a:pt x="91" y="207"/>
                    <a:pt x="90" y="206"/>
                  </a:cubicBezTo>
                  <a:cubicBezTo>
                    <a:pt x="91" y="206"/>
                    <a:pt x="91" y="206"/>
                    <a:pt x="91" y="205"/>
                  </a:cubicBezTo>
                  <a:close/>
                  <a:moveTo>
                    <a:pt x="93" y="186"/>
                  </a:moveTo>
                  <a:cubicBezTo>
                    <a:pt x="95" y="184"/>
                    <a:pt x="98" y="182"/>
                    <a:pt x="100" y="179"/>
                  </a:cubicBezTo>
                  <a:cubicBezTo>
                    <a:pt x="102" y="179"/>
                    <a:pt x="103" y="178"/>
                    <a:pt x="104" y="177"/>
                  </a:cubicBezTo>
                  <a:cubicBezTo>
                    <a:pt x="102" y="180"/>
                    <a:pt x="99" y="182"/>
                    <a:pt x="97" y="185"/>
                  </a:cubicBezTo>
                  <a:cubicBezTo>
                    <a:pt x="96" y="185"/>
                    <a:pt x="94" y="186"/>
                    <a:pt x="93" y="186"/>
                  </a:cubicBezTo>
                  <a:close/>
                  <a:moveTo>
                    <a:pt x="95" y="190"/>
                  </a:moveTo>
                  <a:cubicBezTo>
                    <a:pt x="95" y="190"/>
                    <a:pt x="95" y="191"/>
                    <a:pt x="96" y="191"/>
                  </a:cubicBezTo>
                  <a:cubicBezTo>
                    <a:pt x="95" y="191"/>
                    <a:pt x="95" y="192"/>
                    <a:pt x="94" y="192"/>
                  </a:cubicBezTo>
                  <a:cubicBezTo>
                    <a:pt x="94" y="192"/>
                    <a:pt x="94" y="192"/>
                    <a:pt x="93" y="192"/>
                  </a:cubicBezTo>
                  <a:cubicBezTo>
                    <a:pt x="94" y="191"/>
                    <a:pt x="94" y="191"/>
                    <a:pt x="95" y="190"/>
                  </a:cubicBezTo>
                  <a:close/>
                  <a:moveTo>
                    <a:pt x="96" y="208"/>
                  </a:moveTo>
                  <a:cubicBezTo>
                    <a:pt x="96" y="208"/>
                    <a:pt x="96" y="208"/>
                    <a:pt x="96" y="208"/>
                  </a:cubicBezTo>
                  <a:cubicBezTo>
                    <a:pt x="97" y="209"/>
                    <a:pt x="98" y="209"/>
                    <a:pt x="100" y="210"/>
                  </a:cubicBezTo>
                  <a:cubicBezTo>
                    <a:pt x="99" y="210"/>
                    <a:pt x="99" y="210"/>
                    <a:pt x="99" y="211"/>
                  </a:cubicBezTo>
                  <a:cubicBezTo>
                    <a:pt x="98" y="211"/>
                    <a:pt x="98" y="211"/>
                    <a:pt x="97" y="211"/>
                  </a:cubicBezTo>
                  <a:cubicBezTo>
                    <a:pt x="97" y="210"/>
                    <a:pt x="96" y="210"/>
                    <a:pt x="95" y="209"/>
                  </a:cubicBezTo>
                  <a:cubicBezTo>
                    <a:pt x="95" y="209"/>
                    <a:pt x="95" y="208"/>
                    <a:pt x="96" y="208"/>
                  </a:cubicBezTo>
                  <a:close/>
                  <a:moveTo>
                    <a:pt x="99" y="218"/>
                  </a:moveTo>
                  <a:cubicBezTo>
                    <a:pt x="99" y="218"/>
                    <a:pt x="100" y="219"/>
                    <a:pt x="101" y="219"/>
                  </a:cubicBezTo>
                  <a:cubicBezTo>
                    <a:pt x="100" y="219"/>
                    <a:pt x="100" y="219"/>
                    <a:pt x="100" y="219"/>
                  </a:cubicBezTo>
                  <a:cubicBezTo>
                    <a:pt x="99" y="219"/>
                    <a:pt x="99" y="219"/>
                    <a:pt x="99" y="219"/>
                  </a:cubicBezTo>
                  <a:cubicBezTo>
                    <a:pt x="99" y="218"/>
                    <a:pt x="99" y="218"/>
                    <a:pt x="99" y="218"/>
                  </a:cubicBezTo>
                  <a:close/>
                  <a:moveTo>
                    <a:pt x="101" y="224"/>
                  </a:moveTo>
                  <a:cubicBezTo>
                    <a:pt x="101" y="223"/>
                    <a:pt x="101" y="223"/>
                    <a:pt x="102" y="223"/>
                  </a:cubicBezTo>
                  <a:cubicBezTo>
                    <a:pt x="103" y="223"/>
                    <a:pt x="104" y="224"/>
                    <a:pt x="105" y="225"/>
                  </a:cubicBezTo>
                  <a:cubicBezTo>
                    <a:pt x="105" y="225"/>
                    <a:pt x="105" y="225"/>
                    <a:pt x="105" y="226"/>
                  </a:cubicBezTo>
                  <a:cubicBezTo>
                    <a:pt x="105" y="226"/>
                    <a:pt x="105" y="226"/>
                    <a:pt x="105" y="226"/>
                  </a:cubicBezTo>
                  <a:cubicBezTo>
                    <a:pt x="103" y="225"/>
                    <a:pt x="102" y="225"/>
                    <a:pt x="100" y="224"/>
                  </a:cubicBezTo>
                  <a:cubicBezTo>
                    <a:pt x="100" y="224"/>
                    <a:pt x="101" y="224"/>
                    <a:pt x="101" y="224"/>
                  </a:cubicBezTo>
                  <a:close/>
                  <a:moveTo>
                    <a:pt x="104" y="222"/>
                  </a:moveTo>
                  <a:cubicBezTo>
                    <a:pt x="104" y="222"/>
                    <a:pt x="104" y="222"/>
                    <a:pt x="104" y="222"/>
                  </a:cubicBezTo>
                  <a:cubicBezTo>
                    <a:pt x="104" y="222"/>
                    <a:pt x="104" y="221"/>
                    <a:pt x="104" y="221"/>
                  </a:cubicBezTo>
                  <a:cubicBezTo>
                    <a:pt x="105" y="222"/>
                    <a:pt x="106" y="222"/>
                    <a:pt x="106" y="222"/>
                  </a:cubicBezTo>
                  <a:cubicBezTo>
                    <a:pt x="106" y="222"/>
                    <a:pt x="106" y="223"/>
                    <a:pt x="106" y="223"/>
                  </a:cubicBezTo>
                  <a:cubicBezTo>
                    <a:pt x="106" y="222"/>
                    <a:pt x="105" y="222"/>
                    <a:pt x="104" y="222"/>
                  </a:cubicBezTo>
                  <a:close/>
                  <a:moveTo>
                    <a:pt x="108" y="226"/>
                  </a:moveTo>
                  <a:cubicBezTo>
                    <a:pt x="108" y="226"/>
                    <a:pt x="109" y="227"/>
                    <a:pt x="110" y="227"/>
                  </a:cubicBezTo>
                  <a:cubicBezTo>
                    <a:pt x="110" y="227"/>
                    <a:pt x="109" y="228"/>
                    <a:pt x="109" y="228"/>
                  </a:cubicBezTo>
                  <a:cubicBezTo>
                    <a:pt x="109" y="228"/>
                    <a:pt x="109" y="228"/>
                    <a:pt x="109" y="228"/>
                  </a:cubicBezTo>
                  <a:cubicBezTo>
                    <a:pt x="108" y="228"/>
                    <a:pt x="107" y="227"/>
                    <a:pt x="106" y="227"/>
                  </a:cubicBezTo>
                  <a:cubicBezTo>
                    <a:pt x="107" y="226"/>
                    <a:pt x="107" y="226"/>
                    <a:pt x="108" y="226"/>
                  </a:cubicBezTo>
                  <a:close/>
                  <a:moveTo>
                    <a:pt x="108" y="210"/>
                  </a:moveTo>
                  <a:cubicBezTo>
                    <a:pt x="109" y="210"/>
                    <a:pt x="110" y="209"/>
                    <a:pt x="111" y="208"/>
                  </a:cubicBezTo>
                  <a:cubicBezTo>
                    <a:pt x="112" y="208"/>
                    <a:pt x="112" y="209"/>
                    <a:pt x="112" y="209"/>
                  </a:cubicBezTo>
                  <a:cubicBezTo>
                    <a:pt x="111" y="210"/>
                    <a:pt x="110" y="210"/>
                    <a:pt x="110" y="211"/>
                  </a:cubicBezTo>
                  <a:cubicBezTo>
                    <a:pt x="109" y="211"/>
                    <a:pt x="109" y="211"/>
                    <a:pt x="108" y="210"/>
                  </a:cubicBezTo>
                  <a:close/>
                  <a:moveTo>
                    <a:pt x="112" y="213"/>
                  </a:moveTo>
                  <a:cubicBezTo>
                    <a:pt x="111" y="212"/>
                    <a:pt x="111" y="212"/>
                    <a:pt x="111" y="212"/>
                  </a:cubicBezTo>
                  <a:cubicBezTo>
                    <a:pt x="112" y="211"/>
                    <a:pt x="113" y="211"/>
                    <a:pt x="114" y="210"/>
                  </a:cubicBezTo>
                  <a:cubicBezTo>
                    <a:pt x="114" y="210"/>
                    <a:pt x="114" y="210"/>
                    <a:pt x="115" y="210"/>
                  </a:cubicBezTo>
                  <a:cubicBezTo>
                    <a:pt x="114" y="211"/>
                    <a:pt x="113" y="212"/>
                    <a:pt x="112" y="213"/>
                  </a:cubicBezTo>
                  <a:close/>
                  <a:moveTo>
                    <a:pt x="119" y="221"/>
                  </a:moveTo>
                  <a:cubicBezTo>
                    <a:pt x="120" y="221"/>
                    <a:pt x="120" y="221"/>
                    <a:pt x="120" y="221"/>
                  </a:cubicBezTo>
                  <a:cubicBezTo>
                    <a:pt x="120" y="221"/>
                    <a:pt x="119" y="222"/>
                    <a:pt x="119" y="222"/>
                  </a:cubicBezTo>
                  <a:cubicBezTo>
                    <a:pt x="119" y="222"/>
                    <a:pt x="119" y="222"/>
                    <a:pt x="119" y="222"/>
                  </a:cubicBezTo>
                  <a:cubicBezTo>
                    <a:pt x="119" y="222"/>
                    <a:pt x="119" y="221"/>
                    <a:pt x="119" y="221"/>
                  </a:cubicBezTo>
                  <a:cubicBezTo>
                    <a:pt x="119" y="221"/>
                    <a:pt x="119" y="221"/>
                    <a:pt x="119" y="221"/>
                  </a:cubicBezTo>
                  <a:close/>
                  <a:moveTo>
                    <a:pt x="120" y="211"/>
                  </a:moveTo>
                  <a:cubicBezTo>
                    <a:pt x="120" y="210"/>
                    <a:pt x="120" y="210"/>
                    <a:pt x="121" y="210"/>
                  </a:cubicBezTo>
                  <a:cubicBezTo>
                    <a:pt x="121" y="210"/>
                    <a:pt x="121" y="210"/>
                    <a:pt x="121" y="210"/>
                  </a:cubicBezTo>
                  <a:cubicBezTo>
                    <a:pt x="121" y="211"/>
                    <a:pt x="121" y="211"/>
                    <a:pt x="121" y="211"/>
                  </a:cubicBezTo>
                  <a:cubicBezTo>
                    <a:pt x="120" y="211"/>
                    <a:pt x="120" y="211"/>
                    <a:pt x="120" y="211"/>
                  </a:cubicBezTo>
                  <a:close/>
                  <a:moveTo>
                    <a:pt x="123" y="218"/>
                  </a:moveTo>
                  <a:cubicBezTo>
                    <a:pt x="123" y="218"/>
                    <a:pt x="123" y="219"/>
                    <a:pt x="124" y="219"/>
                  </a:cubicBezTo>
                  <a:cubicBezTo>
                    <a:pt x="123" y="219"/>
                    <a:pt x="122" y="220"/>
                    <a:pt x="121" y="220"/>
                  </a:cubicBezTo>
                  <a:cubicBezTo>
                    <a:pt x="121" y="220"/>
                    <a:pt x="121" y="220"/>
                    <a:pt x="121" y="220"/>
                  </a:cubicBezTo>
                  <a:cubicBezTo>
                    <a:pt x="122" y="219"/>
                    <a:pt x="122" y="219"/>
                    <a:pt x="123" y="218"/>
                  </a:cubicBezTo>
                  <a:close/>
                  <a:moveTo>
                    <a:pt x="123" y="222"/>
                  </a:moveTo>
                  <a:cubicBezTo>
                    <a:pt x="124" y="222"/>
                    <a:pt x="124" y="221"/>
                    <a:pt x="125" y="221"/>
                  </a:cubicBezTo>
                  <a:cubicBezTo>
                    <a:pt x="125" y="221"/>
                    <a:pt x="126" y="222"/>
                    <a:pt x="126" y="222"/>
                  </a:cubicBezTo>
                  <a:cubicBezTo>
                    <a:pt x="126" y="223"/>
                    <a:pt x="125" y="223"/>
                    <a:pt x="125" y="223"/>
                  </a:cubicBezTo>
                  <a:cubicBezTo>
                    <a:pt x="124" y="223"/>
                    <a:pt x="124" y="223"/>
                    <a:pt x="123" y="222"/>
                  </a:cubicBezTo>
                  <a:close/>
                  <a:moveTo>
                    <a:pt x="125" y="225"/>
                  </a:moveTo>
                  <a:cubicBezTo>
                    <a:pt x="126" y="225"/>
                    <a:pt x="126" y="225"/>
                    <a:pt x="127" y="224"/>
                  </a:cubicBezTo>
                  <a:cubicBezTo>
                    <a:pt x="127" y="224"/>
                    <a:pt x="127" y="225"/>
                    <a:pt x="128" y="225"/>
                  </a:cubicBezTo>
                  <a:cubicBezTo>
                    <a:pt x="127" y="226"/>
                    <a:pt x="126" y="226"/>
                    <a:pt x="125" y="227"/>
                  </a:cubicBezTo>
                  <a:cubicBezTo>
                    <a:pt x="125" y="227"/>
                    <a:pt x="125" y="227"/>
                    <a:pt x="124" y="226"/>
                  </a:cubicBezTo>
                  <a:cubicBezTo>
                    <a:pt x="124" y="226"/>
                    <a:pt x="125" y="226"/>
                    <a:pt x="125" y="225"/>
                  </a:cubicBezTo>
                  <a:close/>
                  <a:moveTo>
                    <a:pt x="127" y="221"/>
                  </a:moveTo>
                  <a:cubicBezTo>
                    <a:pt x="127" y="221"/>
                    <a:pt x="126" y="220"/>
                    <a:pt x="126" y="219"/>
                  </a:cubicBezTo>
                  <a:cubicBezTo>
                    <a:pt x="126" y="219"/>
                    <a:pt x="126" y="219"/>
                    <a:pt x="126" y="219"/>
                  </a:cubicBezTo>
                  <a:cubicBezTo>
                    <a:pt x="127" y="220"/>
                    <a:pt x="127" y="220"/>
                    <a:pt x="128" y="220"/>
                  </a:cubicBezTo>
                  <a:cubicBezTo>
                    <a:pt x="128" y="221"/>
                    <a:pt x="127" y="221"/>
                    <a:pt x="127" y="221"/>
                  </a:cubicBezTo>
                  <a:close/>
                  <a:moveTo>
                    <a:pt x="128" y="218"/>
                  </a:moveTo>
                  <a:cubicBezTo>
                    <a:pt x="128" y="217"/>
                    <a:pt x="129" y="216"/>
                    <a:pt x="130" y="216"/>
                  </a:cubicBezTo>
                  <a:cubicBezTo>
                    <a:pt x="130" y="216"/>
                    <a:pt x="130" y="216"/>
                    <a:pt x="130" y="216"/>
                  </a:cubicBezTo>
                  <a:cubicBezTo>
                    <a:pt x="130" y="216"/>
                    <a:pt x="130" y="217"/>
                    <a:pt x="129" y="217"/>
                  </a:cubicBezTo>
                  <a:cubicBezTo>
                    <a:pt x="129" y="218"/>
                    <a:pt x="129" y="219"/>
                    <a:pt x="130" y="219"/>
                  </a:cubicBezTo>
                  <a:cubicBezTo>
                    <a:pt x="130" y="219"/>
                    <a:pt x="129" y="219"/>
                    <a:pt x="129" y="219"/>
                  </a:cubicBezTo>
                  <a:cubicBezTo>
                    <a:pt x="129" y="219"/>
                    <a:pt x="128" y="218"/>
                    <a:pt x="128" y="218"/>
                  </a:cubicBezTo>
                  <a:close/>
                  <a:moveTo>
                    <a:pt x="130" y="222"/>
                  </a:moveTo>
                  <a:cubicBezTo>
                    <a:pt x="130" y="222"/>
                    <a:pt x="130" y="222"/>
                    <a:pt x="130" y="222"/>
                  </a:cubicBezTo>
                  <a:cubicBezTo>
                    <a:pt x="130" y="223"/>
                    <a:pt x="130" y="223"/>
                    <a:pt x="129" y="224"/>
                  </a:cubicBezTo>
                  <a:cubicBezTo>
                    <a:pt x="129" y="224"/>
                    <a:pt x="129" y="224"/>
                    <a:pt x="129" y="224"/>
                  </a:cubicBezTo>
                  <a:cubicBezTo>
                    <a:pt x="129" y="224"/>
                    <a:pt x="128" y="224"/>
                    <a:pt x="128" y="223"/>
                  </a:cubicBezTo>
                  <a:cubicBezTo>
                    <a:pt x="129" y="223"/>
                    <a:pt x="129" y="223"/>
                    <a:pt x="130" y="222"/>
                  </a:cubicBezTo>
                  <a:close/>
                  <a:moveTo>
                    <a:pt x="162" y="206"/>
                  </a:moveTo>
                  <a:cubicBezTo>
                    <a:pt x="163" y="205"/>
                    <a:pt x="164" y="204"/>
                    <a:pt x="165" y="203"/>
                  </a:cubicBezTo>
                  <a:cubicBezTo>
                    <a:pt x="167" y="201"/>
                    <a:pt x="169" y="200"/>
                    <a:pt x="172" y="198"/>
                  </a:cubicBezTo>
                  <a:cubicBezTo>
                    <a:pt x="172" y="198"/>
                    <a:pt x="171" y="198"/>
                    <a:pt x="171" y="198"/>
                  </a:cubicBezTo>
                  <a:cubicBezTo>
                    <a:pt x="170" y="199"/>
                    <a:pt x="169" y="200"/>
                    <a:pt x="168" y="202"/>
                  </a:cubicBezTo>
                  <a:cubicBezTo>
                    <a:pt x="166" y="203"/>
                    <a:pt x="164" y="205"/>
                    <a:pt x="162" y="206"/>
                  </a:cubicBezTo>
                  <a:close/>
                  <a:moveTo>
                    <a:pt x="167" y="210"/>
                  </a:moveTo>
                  <a:cubicBezTo>
                    <a:pt x="160" y="216"/>
                    <a:pt x="153" y="221"/>
                    <a:pt x="146" y="225"/>
                  </a:cubicBezTo>
                  <a:cubicBezTo>
                    <a:pt x="149" y="222"/>
                    <a:pt x="152" y="219"/>
                    <a:pt x="156" y="216"/>
                  </a:cubicBezTo>
                  <a:cubicBezTo>
                    <a:pt x="158" y="214"/>
                    <a:pt x="160" y="213"/>
                    <a:pt x="163" y="212"/>
                  </a:cubicBezTo>
                  <a:cubicBezTo>
                    <a:pt x="163" y="212"/>
                    <a:pt x="163" y="212"/>
                    <a:pt x="164" y="212"/>
                  </a:cubicBezTo>
                  <a:cubicBezTo>
                    <a:pt x="165" y="211"/>
                    <a:pt x="166" y="211"/>
                    <a:pt x="167" y="210"/>
                  </a:cubicBezTo>
                  <a:close/>
                  <a:moveTo>
                    <a:pt x="154" y="209"/>
                  </a:moveTo>
                  <a:cubicBezTo>
                    <a:pt x="155" y="208"/>
                    <a:pt x="156" y="208"/>
                    <a:pt x="157" y="207"/>
                  </a:cubicBezTo>
                  <a:cubicBezTo>
                    <a:pt x="161" y="203"/>
                    <a:pt x="166" y="199"/>
                    <a:pt x="171" y="195"/>
                  </a:cubicBezTo>
                  <a:cubicBezTo>
                    <a:pt x="168" y="197"/>
                    <a:pt x="166" y="200"/>
                    <a:pt x="163" y="202"/>
                  </a:cubicBezTo>
                  <a:cubicBezTo>
                    <a:pt x="160" y="204"/>
                    <a:pt x="157" y="207"/>
                    <a:pt x="154" y="209"/>
                  </a:cubicBezTo>
                  <a:close/>
                  <a:moveTo>
                    <a:pt x="158" y="208"/>
                  </a:moveTo>
                  <a:cubicBezTo>
                    <a:pt x="157" y="210"/>
                    <a:pt x="156" y="211"/>
                    <a:pt x="155" y="212"/>
                  </a:cubicBezTo>
                  <a:cubicBezTo>
                    <a:pt x="153" y="214"/>
                    <a:pt x="150" y="216"/>
                    <a:pt x="148" y="218"/>
                  </a:cubicBezTo>
                  <a:cubicBezTo>
                    <a:pt x="146" y="220"/>
                    <a:pt x="143" y="221"/>
                    <a:pt x="141" y="222"/>
                  </a:cubicBezTo>
                  <a:cubicBezTo>
                    <a:pt x="146" y="217"/>
                    <a:pt x="152" y="213"/>
                    <a:pt x="158" y="208"/>
                  </a:cubicBezTo>
                  <a:close/>
                  <a:moveTo>
                    <a:pt x="146" y="227"/>
                  </a:moveTo>
                  <a:cubicBezTo>
                    <a:pt x="146" y="227"/>
                    <a:pt x="146" y="227"/>
                    <a:pt x="146" y="227"/>
                  </a:cubicBezTo>
                  <a:cubicBezTo>
                    <a:pt x="147" y="227"/>
                    <a:pt x="148" y="227"/>
                    <a:pt x="148" y="228"/>
                  </a:cubicBezTo>
                  <a:cubicBezTo>
                    <a:pt x="148" y="228"/>
                    <a:pt x="150" y="228"/>
                    <a:pt x="150" y="228"/>
                  </a:cubicBezTo>
                  <a:cubicBezTo>
                    <a:pt x="150" y="228"/>
                    <a:pt x="150" y="228"/>
                    <a:pt x="150" y="228"/>
                  </a:cubicBezTo>
                  <a:cubicBezTo>
                    <a:pt x="149" y="228"/>
                    <a:pt x="147" y="228"/>
                    <a:pt x="146" y="228"/>
                  </a:cubicBezTo>
                  <a:cubicBezTo>
                    <a:pt x="146" y="227"/>
                    <a:pt x="146" y="227"/>
                    <a:pt x="146" y="227"/>
                  </a:cubicBezTo>
                  <a:close/>
                  <a:moveTo>
                    <a:pt x="151" y="231"/>
                  </a:moveTo>
                  <a:cubicBezTo>
                    <a:pt x="151" y="231"/>
                    <a:pt x="151" y="231"/>
                    <a:pt x="151" y="231"/>
                  </a:cubicBezTo>
                  <a:cubicBezTo>
                    <a:pt x="151" y="231"/>
                    <a:pt x="150" y="232"/>
                    <a:pt x="150" y="232"/>
                  </a:cubicBezTo>
                  <a:cubicBezTo>
                    <a:pt x="150" y="232"/>
                    <a:pt x="149" y="232"/>
                    <a:pt x="149" y="232"/>
                  </a:cubicBezTo>
                  <a:cubicBezTo>
                    <a:pt x="150" y="231"/>
                    <a:pt x="151" y="231"/>
                    <a:pt x="151" y="231"/>
                  </a:cubicBezTo>
                  <a:close/>
                  <a:moveTo>
                    <a:pt x="150" y="228"/>
                  </a:moveTo>
                  <a:cubicBezTo>
                    <a:pt x="149" y="227"/>
                    <a:pt x="148" y="227"/>
                    <a:pt x="147" y="227"/>
                  </a:cubicBezTo>
                  <a:cubicBezTo>
                    <a:pt x="157" y="222"/>
                    <a:pt x="165" y="214"/>
                    <a:pt x="174" y="206"/>
                  </a:cubicBezTo>
                  <a:cubicBezTo>
                    <a:pt x="174" y="207"/>
                    <a:pt x="174" y="207"/>
                    <a:pt x="175" y="207"/>
                  </a:cubicBezTo>
                  <a:cubicBezTo>
                    <a:pt x="174" y="208"/>
                    <a:pt x="173" y="208"/>
                    <a:pt x="173" y="209"/>
                  </a:cubicBezTo>
                  <a:cubicBezTo>
                    <a:pt x="165" y="215"/>
                    <a:pt x="158" y="221"/>
                    <a:pt x="150" y="228"/>
                  </a:cubicBezTo>
                  <a:close/>
                  <a:moveTo>
                    <a:pt x="169" y="216"/>
                  </a:moveTo>
                  <a:cubicBezTo>
                    <a:pt x="169" y="216"/>
                    <a:pt x="169" y="216"/>
                    <a:pt x="169" y="216"/>
                  </a:cubicBezTo>
                  <a:cubicBezTo>
                    <a:pt x="168" y="216"/>
                    <a:pt x="169" y="217"/>
                    <a:pt x="170" y="217"/>
                  </a:cubicBezTo>
                  <a:cubicBezTo>
                    <a:pt x="171" y="216"/>
                    <a:pt x="172" y="216"/>
                    <a:pt x="174" y="215"/>
                  </a:cubicBezTo>
                  <a:cubicBezTo>
                    <a:pt x="168" y="220"/>
                    <a:pt x="162" y="225"/>
                    <a:pt x="155" y="229"/>
                  </a:cubicBezTo>
                  <a:cubicBezTo>
                    <a:pt x="160" y="224"/>
                    <a:pt x="164" y="220"/>
                    <a:pt x="169" y="216"/>
                  </a:cubicBezTo>
                  <a:close/>
                  <a:moveTo>
                    <a:pt x="183" y="211"/>
                  </a:moveTo>
                  <a:cubicBezTo>
                    <a:pt x="185" y="210"/>
                    <a:pt x="186" y="209"/>
                    <a:pt x="187" y="209"/>
                  </a:cubicBezTo>
                  <a:cubicBezTo>
                    <a:pt x="182" y="213"/>
                    <a:pt x="176" y="218"/>
                    <a:pt x="170" y="222"/>
                  </a:cubicBezTo>
                  <a:cubicBezTo>
                    <a:pt x="174" y="218"/>
                    <a:pt x="179" y="214"/>
                    <a:pt x="183" y="211"/>
                  </a:cubicBezTo>
                  <a:close/>
                  <a:moveTo>
                    <a:pt x="180" y="210"/>
                  </a:moveTo>
                  <a:cubicBezTo>
                    <a:pt x="179" y="210"/>
                    <a:pt x="179" y="211"/>
                    <a:pt x="178" y="212"/>
                  </a:cubicBezTo>
                  <a:cubicBezTo>
                    <a:pt x="176" y="213"/>
                    <a:pt x="173" y="214"/>
                    <a:pt x="171" y="215"/>
                  </a:cubicBezTo>
                  <a:cubicBezTo>
                    <a:pt x="172" y="214"/>
                    <a:pt x="172" y="213"/>
                    <a:pt x="173" y="212"/>
                  </a:cubicBezTo>
                  <a:cubicBezTo>
                    <a:pt x="178" y="208"/>
                    <a:pt x="183" y="204"/>
                    <a:pt x="188" y="200"/>
                  </a:cubicBezTo>
                  <a:cubicBezTo>
                    <a:pt x="186" y="203"/>
                    <a:pt x="183" y="206"/>
                    <a:pt x="180" y="210"/>
                  </a:cubicBezTo>
                  <a:close/>
                  <a:moveTo>
                    <a:pt x="183" y="199"/>
                  </a:moveTo>
                  <a:cubicBezTo>
                    <a:pt x="184" y="198"/>
                    <a:pt x="185" y="197"/>
                    <a:pt x="186" y="196"/>
                  </a:cubicBezTo>
                  <a:cubicBezTo>
                    <a:pt x="186" y="195"/>
                    <a:pt x="187" y="195"/>
                    <a:pt x="187" y="195"/>
                  </a:cubicBezTo>
                  <a:cubicBezTo>
                    <a:pt x="188" y="194"/>
                    <a:pt x="189" y="193"/>
                    <a:pt x="190" y="193"/>
                  </a:cubicBezTo>
                  <a:cubicBezTo>
                    <a:pt x="188" y="195"/>
                    <a:pt x="185" y="197"/>
                    <a:pt x="183" y="199"/>
                  </a:cubicBezTo>
                  <a:close/>
                  <a:moveTo>
                    <a:pt x="195" y="193"/>
                  </a:moveTo>
                  <a:cubicBezTo>
                    <a:pt x="194" y="194"/>
                    <a:pt x="193" y="195"/>
                    <a:pt x="192" y="195"/>
                  </a:cubicBezTo>
                  <a:cubicBezTo>
                    <a:pt x="191" y="196"/>
                    <a:pt x="190" y="197"/>
                    <a:pt x="189" y="197"/>
                  </a:cubicBezTo>
                  <a:cubicBezTo>
                    <a:pt x="191" y="196"/>
                    <a:pt x="193" y="194"/>
                    <a:pt x="195" y="193"/>
                  </a:cubicBezTo>
                  <a:close/>
                  <a:moveTo>
                    <a:pt x="197" y="198"/>
                  </a:moveTo>
                  <a:cubicBezTo>
                    <a:pt x="196" y="199"/>
                    <a:pt x="196" y="199"/>
                    <a:pt x="195" y="200"/>
                  </a:cubicBezTo>
                  <a:cubicBezTo>
                    <a:pt x="195" y="200"/>
                    <a:pt x="194" y="201"/>
                    <a:pt x="194" y="201"/>
                  </a:cubicBezTo>
                  <a:cubicBezTo>
                    <a:pt x="195" y="200"/>
                    <a:pt x="196" y="199"/>
                    <a:pt x="197" y="198"/>
                  </a:cubicBezTo>
                  <a:close/>
                  <a:moveTo>
                    <a:pt x="196" y="192"/>
                  </a:moveTo>
                  <a:cubicBezTo>
                    <a:pt x="196" y="191"/>
                    <a:pt x="195" y="191"/>
                    <a:pt x="194" y="191"/>
                  </a:cubicBezTo>
                  <a:cubicBezTo>
                    <a:pt x="194" y="191"/>
                    <a:pt x="194" y="192"/>
                    <a:pt x="193" y="192"/>
                  </a:cubicBezTo>
                  <a:cubicBezTo>
                    <a:pt x="196" y="189"/>
                    <a:pt x="199" y="187"/>
                    <a:pt x="202" y="184"/>
                  </a:cubicBezTo>
                  <a:cubicBezTo>
                    <a:pt x="200" y="187"/>
                    <a:pt x="198" y="189"/>
                    <a:pt x="196" y="192"/>
                  </a:cubicBezTo>
                  <a:close/>
                  <a:moveTo>
                    <a:pt x="204" y="185"/>
                  </a:moveTo>
                  <a:cubicBezTo>
                    <a:pt x="204" y="185"/>
                    <a:pt x="204" y="185"/>
                    <a:pt x="205" y="185"/>
                  </a:cubicBezTo>
                  <a:cubicBezTo>
                    <a:pt x="203" y="187"/>
                    <a:pt x="201" y="189"/>
                    <a:pt x="199" y="190"/>
                  </a:cubicBezTo>
                  <a:cubicBezTo>
                    <a:pt x="201" y="188"/>
                    <a:pt x="202" y="187"/>
                    <a:pt x="204" y="185"/>
                  </a:cubicBezTo>
                  <a:close/>
                  <a:moveTo>
                    <a:pt x="200" y="181"/>
                  </a:moveTo>
                  <a:cubicBezTo>
                    <a:pt x="201" y="180"/>
                    <a:pt x="202" y="178"/>
                    <a:pt x="202" y="177"/>
                  </a:cubicBezTo>
                  <a:cubicBezTo>
                    <a:pt x="203" y="175"/>
                    <a:pt x="204" y="174"/>
                    <a:pt x="206" y="172"/>
                  </a:cubicBezTo>
                  <a:cubicBezTo>
                    <a:pt x="207" y="171"/>
                    <a:pt x="209" y="169"/>
                    <a:pt x="210" y="168"/>
                  </a:cubicBezTo>
                  <a:cubicBezTo>
                    <a:pt x="209" y="170"/>
                    <a:pt x="208" y="173"/>
                    <a:pt x="207" y="175"/>
                  </a:cubicBezTo>
                  <a:cubicBezTo>
                    <a:pt x="205" y="177"/>
                    <a:pt x="203" y="179"/>
                    <a:pt x="200" y="181"/>
                  </a:cubicBezTo>
                  <a:close/>
                  <a:moveTo>
                    <a:pt x="207" y="181"/>
                  </a:moveTo>
                  <a:cubicBezTo>
                    <a:pt x="212" y="175"/>
                    <a:pt x="217" y="169"/>
                    <a:pt x="221" y="163"/>
                  </a:cubicBezTo>
                  <a:cubicBezTo>
                    <a:pt x="221" y="164"/>
                    <a:pt x="221" y="164"/>
                    <a:pt x="221" y="165"/>
                  </a:cubicBezTo>
                  <a:cubicBezTo>
                    <a:pt x="217" y="170"/>
                    <a:pt x="213" y="174"/>
                    <a:pt x="210" y="179"/>
                  </a:cubicBezTo>
                  <a:cubicBezTo>
                    <a:pt x="209" y="180"/>
                    <a:pt x="208" y="181"/>
                    <a:pt x="207" y="183"/>
                  </a:cubicBezTo>
                  <a:cubicBezTo>
                    <a:pt x="206" y="183"/>
                    <a:pt x="206" y="183"/>
                    <a:pt x="206" y="184"/>
                  </a:cubicBezTo>
                  <a:cubicBezTo>
                    <a:pt x="206" y="183"/>
                    <a:pt x="207" y="182"/>
                    <a:pt x="207" y="181"/>
                  </a:cubicBezTo>
                  <a:close/>
                  <a:moveTo>
                    <a:pt x="218" y="155"/>
                  </a:moveTo>
                  <a:cubicBezTo>
                    <a:pt x="219" y="153"/>
                    <a:pt x="219" y="151"/>
                    <a:pt x="220" y="149"/>
                  </a:cubicBezTo>
                  <a:cubicBezTo>
                    <a:pt x="221" y="147"/>
                    <a:pt x="222" y="144"/>
                    <a:pt x="222" y="141"/>
                  </a:cubicBezTo>
                  <a:cubicBezTo>
                    <a:pt x="222" y="141"/>
                    <a:pt x="223" y="141"/>
                    <a:pt x="223" y="141"/>
                  </a:cubicBezTo>
                  <a:cubicBezTo>
                    <a:pt x="222" y="145"/>
                    <a:pt x="222" y="149"/>
                    <a:pt x="222" y="154"/>
                  </a:cubicBezTo>
                  <a:cubicBezTo>
                    <a:pt x="220" y="154"/>
                    <a:pt x="219" y="154"/>
                    <a:pt x="218" y="155"/>
                  </a:cubicBezTo>
                  <a:close/>
                  <a:moveTo>
                    <a:pt x="217" y="149"/>
                  </a:moveTo>
                  <a:cubicBezTo>
                    <a:pt x="217" y="144"/>
                    <a:pt x="218" y="139"/>
                    <a:pt x="218" y="135"/>
                  </a:cubicBezTo>
                  <a:cubicBezTo>
                    <a:pt x="220" y="132"/>
                    <a:pt x="221" y="129"/>
                    <a:pt x="223" y="126"/>
                  </a:cubicBezTo>
                  <a:cubicBezTo>
                    <a:pt x="222" y="134"/>
                    <a:pt x="219" y="142"/>
                    <a:pt x="217" y="149"/>
                  </a:cubicBezTo>
                  <a:close/>
                  <a:moveTo>
                    <a:pt x="223" y="98"/>
                  </a:moveTo>
                  <a:cubicBezTo>
                    <a:pt x="222" y="97"/>
                    <a:pt x="222" y="96"/>
                    <a:pt x="222" y="95"/>
                  </a:cubicBezTo>
                  <a:cubicBezTo>
                    <a:pt x="222" y="95"/>
                    <a:pt x="222" y="95"/>
                    <a:pt x="222" y="94"/>
                  </a:cubicBezTo>
                  <a:cubicBezTo>
                    <a:pt x="223" y="96"/>
                    <a:pt x="223" y="97"/>
                    <a:pt x="224" y="98"/>
                  </a:cubicBezTo>
                  <a:cubicBezTo>
                    <a:pt x="223" y="98"/>
                    <a:pt x="223" y="98"/>
                    <a:pt x="223" y="98"/>
                  </a:cubicBezTo>
                  <a:close/>
                  <a:moveTo>
                    <a:pt x="221" y="87"/>
                  </a:moveTo>
                  <a:cubicBezTo>
                    <a:pt x="222" y="87"/>
                    <a:pt x="222" y="87"/>
                    <a:pt x="222" y="87"/>
                  </a:cubicBezTo>
                  <a:cubicBezTo>
                    <a:pt x="223" y="88"/>
                    <a:pt x="223" y="90"/>
                    <a:pt x="223" y="91"/>
                  </a:cubicBezTo>
                  <a:cubicBezTo>
                    <a:pt x="223" y="91"/>
                    <a:pt x="223" y="91"/>
                    <a:pt x="223" y="91"/>
                  </a:cubicBezTo>
                  <a:cubicBezTo>
                    <a:pt x="222" y="90"/>
                    <a:pt x="222" y="89"/>
                    <a:pt x="221" y="87"/>
                  </a:cubicBezTo>
                  <a:close/>
                  <a:moveTo>
                    <a:pt x="226" y="83"/>
                  </a:moveTo>
                  <a:cubicBezTo>
                    <a:pt x="225" y="83"/>
                    <a:pt x="224" y="84"/>
                    <a:pt x="223" y="84"/>
                  </a:cubicBezTo>
                  <a:cubicBezTo>
                    <a:pt x="222" y="82"/>
                    <a:pt x="222" y="80"/>
                    <a:pt x="221" y="77"/>
                  </a:cubicBezTo>
                  <a:cubicBezTo>
                    <a:pt x="222" y="78"/>
                    <a:pt x="222" y="78"/>
                    <a:pt x="223" y="79"/>
                  </a:cubicBezTo>
                  <a:cubicBezTo>
                    <a:pt x="223" y="79"/>
                    <a:pt x="224" y="79"/>
                    <a:pt x="224" y="78"/>
                  </a:cubicBezTo>
                  <a:cubicBezTo>
                    <a:pt x="225" y="79"/>
                    <a:pt x="225" y="80"/>
                    <a:pt x="226" y="81"/>
                  </a:cubicBezTo>
                  <a:cubicBezTo>
                    <a:pt x="226" y="82"/>
                    <a:pt x="226" y="82"/>
                    <a:pt x="226" y="83"/>
                  </a:cubicBezTo>
                  <a:cubicBezTo>
                    <a:pt x="226" y="83"/>
                    <a:pt x="226" y="83"/>
                    <a:pt x="226" y="83"/>
                  </a:cubicBezTo>
                  <a:close/>
                  <a:moveTo>
                    <a:pt x="224" y="75"/>
                  </a:moveTo>
                  <a:cubicBezTo>
                    <a:pt x="223" y="74"/>
                    <a:pt x="223" y="74"/>
                    <a:pt x="223" y="73"/>
                  </a:cubicBezTo>
                  <a:cubicBezTo>
                    <a:pt x="223" y="73"/>
                    <a:pt x="223" y="73"/>
                    <a:pt x="223" y="73"/>
                  </a:cubicBezTo>
                  <a:cubicBezTo>
                    <a:pt x="224" y="74"/>
                    <a:pt x="224" y="75"/>
                    <a:pt x="224" y="76"/>
                  </a:cubicBezTo>
                  <a:cubicBezTo>
                    <a:pt x="224" y="75"/>
                    <a:pt x="224" y="75"/>
                    <a:pt x="224" y="75"/>
                  </a:cubicBezTo>
                  <a:close/>
                  <a:moveTo>
                    <a:pt x="224" y="70"/>
                  </a:moveTo>
                  <a:cubicBezTo>
                    <a:pt x="223" y="69"/>
                    <a:pt x="222" y="67"/>
                    <a:pt x="221" y="65"/>
                  </a:cubicBezTo>
                  <a:cubicBezTo>
                    <a:pt x="222" y="67"/>
                    <a:pt x="223" y="68"/>
                    <a:pt x="224" y="69"/>
                  </a:cubicBezTo>
                  <a:cubicBezTo>
                    <a:pt x="224" y="69"/>
                    <a:pt x="223" y="69"/>
                    <a:pt x="224" y="70"/>
                  </a:cubicBezTo>
                  <a:cubicBezTo>
                    <a:pt x="224" y="70"/>
                    <a:pt x="224" y="70"/>
                    <a:pt x="224" y="70"/>
                  </a:cubicBezTo>
                  <a:close/>
                  <a:moveTo>
                    <a:pt x="222" y="76"/>
                  </a:moveTo>
                  <a:cubicBezTo>
                    <a:pt x="222" y="76"/>
                    <a:pt x="222" y="76"/>
                    <a:pt x="222" y="76"/>
                  </a:cubicBezTo>
                  <a:cubicBezTo>
                    <a:pt x="221" y="75"/>
                    <a:pt x="221" y="75"/>
                    <a:pt x="220" y="74"/>
                  </a:cubicBezTo>
                  <a:cubicBezTo>
                    <a:pt x="220" y="74"/>
                    <a:pt x="220" y="74"/>
                    <a:pt x="220" y="73"/>
                  </a:cubicBezTo>
                  <a:cubicBezTo>
                    <a:pt x="220" y="74"/>
                    <a:pt x="221" y="74"/>
                    <a:pt x="221" y="75"/>
                  </a:cubicBezTo>
                  <a:cubicBezTo>
                    <a:pt x="221" y="75"/>
                    <a:pt x="222" y="75"/>
                    <a:pt x="222" y="76"/>
                  </a:cubicBezTo>
                  <a:close/>
                  <a:moveTo>
                    <a:pt x="220" y="81"/>
                  </a:moveTo>
                  <a:cubicBezTo>
                    <a:pt x="219" y="80"/>
                    <a:pt x="219" y="78"/>
                    <a:pt x="218" y="77"/>
                  </a:cubicBezTo>
                  <a:cubicBezTo>
                    <a:pt x="217" y="75"/>
                    <a:pt x="217" y="74"/>
                    <a:pt x="216" y="73"/>
                  </a:cubicBezTo>
                  <a:cubicBezTo>
                    <a:pt x="217" y="73"/>
                    <a:pt x="218" y="74"/>
                    <a:pt x="219" y="75"/>
                  </a:cubicBezTo>
                  <a:cubicBezTo>
                    <a:pt x="219" y="77"/>
                    <a:pt x="220" y="79"/>
                    <a:pt x="220" y="81"/>
                  </a:cubicBezTo>
                  <a:close/>
                  <a:moveTo>
                    <a:pt x="218" y="67"/>
                  </a:moveTo>
                  <a:cubicBezTo>
                    <a:pt x="217" y="65"/>
                    <a:pt x="216" y="63"/>
                    <a:pt x="215" y="61"/>
                  </a:cubicBezTo>
                  <a:cubicBezTo>
                    <a:pt x="217" y="63"/>
                    <a:pt x="218" y="65"/>
                    <a:pt x="219" y="68"/>
                  </a:cubicBezTo>
                  <a:cubicBezTo>
                    <a:pt x="219" y="67"/>
                    <a:pt x="219" y="67"/>
                    <a:pt x="218" y="67"/>
                  </a:cubicBezTo>
                  <a:close/>
                  <a:moveTo>
                    <a:pt x="216" y="64"/>
                  </a:moveTo>
                  <a:cubicBezTo>
                    <a:pt x="214" y="62"/>
                    <a:pt x="212" y="59"/>
                    <a:pt x="210" y="56"/>
                  </a:cubicBezTo>
                  <a:cubicBezTo>
                    <a:pt x="209" y="54"/>
                    <a:pt x="207" y="53"/>
                    <a:pt x="206" y="51"/>
                  </a:cubicBezTo>
                  <a:cubicBezTo>
                    <a:pt x="208" y="53"/>
                    <a:pt x="211" y="55"/>
                    <a:pt x="213" y="58"/>
                  </a:cubicBezTo>
                  <a:cubicBezTo>
                    <a:pt x="213" y="58"/>
                    <a:pt x="213" y="58"/>
                    <a:pt x="213" y="58"/>
                  </a:cubicBezTo>
                  <a:cubicBezTo>
                    <a:pt x="214" y="60"/>
                    <a:pt x="215" y="62"/>
                    <a:pt x="216" y="64"/>
                  </a:cubicBezTo>
                  <a:close/>
                  <a:moveTo>
                    <a:pt x="201" y="44"/>
                  </a:moveTo>
                  <a:cubicBezTo>
                    <a:pt x="200" y="44"/>
                    <a:pt x="200" y="43"/>
                    <a:pt x="199" y="43"/>
                  </a:cubicBezTo>
                  <a:cubicBezTo>
                    <a:pt x="202" y="45"/>
                    <a:pt x="205" y="47"/>
                    <a:pt x="208" y="50"/>
                  </a:cubicBezTo>
                  <a:cubicBezTo>
                    <a:pt x="205" y="48"/>
                    <a:pt x="203" y="46"/>
                    <a:pt x="201" y="44"/>
                  </a:cubicBezTo>
                  <a:close/>
                  <a:moveTo>
                    <a:pt x="201" y="46"/>
                  </a:moveTo>
                  <a:cubicBezTo>
                    <a:pt x="204" y="50"/>
                    <a:pt x="207" y="55"/>
                    <a:pt x="209" y="58"/>
                  </a:cubicBezTo>
                  <a:cubicBezTo>
                    <a:pt x="209" y="58"/>
                    <a:pt x="209" y="58"/>
                    <a:pt x="209" y="58"/>
                  </a:cubicBezTo>
                  <a:cubicBezTo>
                    <a:pt x="205" y="53"/>
                    <a:pt x="201" y="48"/>
                    <a:pt x="197" y="44"/>
                  </a:cubicBezTo>
                  <a:cubicBezTo>
                    <a:pt x="198" y="45"/>
                    <a:pt x="200" y="45"/>
                    <a:pt x="201" y="46"/>
                  </a:cubicBezTo>
                  <a:close/>
                  <a:moveTo>
                    <a:pt x="189" y="41"/>
                  </a:moveTo>
                  <a:cubicBezTo>
                    <a:pt x="189" y="41"/>
                    <a:pt x="189" y="41"/>
                    <a:pt x="188" y="41"/>
                  </a:cubicBezTo>
                  <a:cubicBezTo>
                    <a:pt x="188" y="40"/>
                    <a:pt x="188" y="40"/>
                    <a:pt x="187" y="40"/>
                  </a:cubicBezTo>
                  <a:cubicBezTo>
                    <a:pt x="187" y="40"/>
                    <a:pt x="187" y="40"/>
                    <a:pt x="186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6" y="40"/>
                    <a:pt x="185" y="39"/>
                    <a:pt x="185" y="39"/>
                  </a:cubicBezTo>
                  <a:cubicBezTo>
                    <a:pt x="186" y="39"/>
                    <a:pt x="188" y="38"/>
                    <a:pt x="189" y="38"/>
                  </a:cubicBezTo>
                  <a:cubicBezTo>
                    <a:pt x="190" y="39"/>
                    <a:pt x="191" y="40"/>
                    <a:pt x="192" y="41"/>
                  </a:cubicBezTo>
                  <a:cubicBezTo>
                    <a:pt x="191" y="41"/>
                    <a:pt x="190" y="41"/>
                    <a:pt x="189" y="41"/>
                  </a:cubicBezTo>
                  <a:close/>
                  <a:moveTo>
                    <a:pt x="188" y="44"/>
                  </a:moveTo>
                  <a:cubicBezTo>
                    <a:pt x="189" y="45"/>
                    <a:pt x="190" y="46"/>
                    <a:pt x="191" y="47"/>
                  </a:cubicBezTo>
                  <a:cubicBezTo>
                    <a:pt x="190" y="47"/>
                    <a:pt x="189" y="47"/>
                    <a:pt x="188" y="48"/>
                  </a:cubicBezTo>
                  <a:cubicBezTo>
                    <a:pt x="187" y="47"/>
                    <a:pt x="186" y="46"/>
                    <a:pt x="185" y="46"/>
                  </a:cubicBezTo>
                  <a:cubicBezTo>
                    <a:pt x="186" y="45"/>
                    <a:pt x="187" y="45"/>
                    <a:pt x="188" y="44"/>
                  </a:cubicBezTo>
                  <a:close/>
                  <a:moveTo>
                    <a:pt x="186" y="48"/>
                  </a:moveTo>
                  <a:cubicBezTo>
                    <a:pt x="185" y="49"/>
                    <a:pt x="183" y="49"/>
                    <a:pt x="182" y="49"/>
                  </a:cubicBezTo>
                  <a:cubicBezTo>
                    <a:pt x="182" y="49"/>
                    <a:pt x="181" y="48"/>
                    <a:pt x="181" y="47"/>
                  </a:cubicBezTo>
                  <a:cubicBezTo>
                    <a:pt x="181" y="47"/>
                    <a:pt x="182" y="47"/>
                    <a:pt x="183" y="46"/>
                  </a:cubicBezTo>
                  <a:cubicBezTo>
                    <a:pt x="184" y="47"/>
                    <a:pt x="185" y="48"/>
                    <a:pt x="186" y="48"/>
                  </a:cubicBezTo>
                  <a:close/>
                  <a:moveTo>
                    <a:pt x="172" y="43"/>
                  </a:moveTo>
                  <a:cubicBezTo>
                    <a:pt x="176" y="42"/>
                    <a:pt x="180" y="41"/>
                    <a:pt x="183" y="40"/>
                  </a:cubicBezTo>
                  <a:cubicBezTo>
                    <a:pt x="183" y="40"/>
                    <a:pt x="184" y="40"/>
                    <a:pt x="184" y="40"/>
                  </a:cubicBezTo>
                  <a:cubicBezTo>
                    <a:pt x="184" y="40"/>
                    <a:pt x="184" y="40"/>
                    <a:pt x="184" y="40"/>
                  </a:cubicBezTo>
                  <a:cubicBezTo>
                    <a:pt x="180" y="41"/>
                    <a:pt x="176" y="42"/>
                    <a:pt x="172" y="43"/>
                  </a:cubicBezTo>
                  <a:close/>
                  <a:moveTo>
                    <a:pt x="159" y="44"/>
                  </a:moveTo>
                  <a:cubicBezTo>
                    <a:pt x="161" y="43"/>
                    <a:pt x="163" y="41"/>
                    <a:pt x="164" y="40"/>
                  </a:cubicBezTo>
                  <a:cubicBezTo>
                    <a:pt x="170" y="39"/>
                    <a:pt x="175" y="38"/>
                    <a:pt x="180" y="37"/>
                  </a:cubicBezTo>
                  <a:cubicBezTo>
                    <a:pt x="173" y="40"/>
                    <a:pt x="166" y="42"/>
                    <a:pt x="159" y="44"/>
                  </a:cubicBezTo>
                  <a:close/>
                  <a:moveTo>
                    <a:pt x="172" y="31"/>
                  </a:moveTo>
                  <a:cubicBezTo>
                    <a:pt x="171" y="31"/>
                    <a:pt x="171" y="31"/>
                    <a:pt x="170" y="31"/>
                  </a:cubicBezTo>
                  <a:cubicBezTo>
                    <a:pt x="169" y="31"/>
                    <a:pt x="168" y="31"/>
                    <a:pt x="167" y="30"/>
                  </a:cubicBezTo>
                  <a:cubicBezTo>
                    <a:pt x="167" y="30"/>
                    <a:pt x="167" y="30"/>
                    <a:pt x="166" y="29"/>
                  </a:cubicBezTo>
                  <a:cubicBezTo>
                    <a:pt x="166" y="29"/>
                    <a:pt x="165" y="29"/>
                    <a:pt x="164" y="28"/>
                  </a:cubicBezTo>
                  <a:cubicBezTo>
                    <a:pt x="164" y="28"/>
                    <a:pt x="164" y="28"/>
                    <a:pt x="164" y="28"/>
                  </a:cubicBezTo>
                  <a:cubicBezTo>
                    <a:pt x="167" y="29"/>
                    <a:pt x="170" y="30"/>
                    <a:pt x="173" y="31"/>
                  </a:cubicBezTo>
                  <a:cubicBezTo>
                    <a:pt x="173" y="31"/>
                    <a:pt x="173" y="31"/>
                    <a:pt x="172" y="31"/>
                  </a:cubicBezTo>
                  <a:close/>
                  <a:moveTo>
                    <a:pt x="166" y="36"/>
                  </a:moveTo>
                  <a:cubicBezTo>
                    <a:pt x="166" y="36"/>
                    <a:pt x="167" y="36"/>
                    <a:pt x="167" y="36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6" y="37"/>
                    <a:pt x="164" y="37"/>
                    <a:pt x="163" y="37"/>
                  </a:cubicBezTo>
                  <a:cubicBezTo>
                    <a:pt x="164" y="37"/>
                    <a:pt x="165" y="36"/>
                    <a:pt x="166" y="36"/>
                  </a:cubicBezTo>
                  <a:close/>
                  <a:moveTo>
                    <a:pt x="154" y="12"/>
                  </a:moveTo>
                  <a:cubicBezTo>
                    <a:pt x="154" y="12"/>
                    <a:pt x="154" y="12"/>
                    <a:pt x="154" y="12"/>
                  </a:cubicBezTo>
                  <a:cubicBezTo>
                    <a:pt x="153" y="11"/>
                    <a:pt x="153" y="11"/>
                    <a:pt x="152" y="11"/>
                  </a:cubicBezTo>
                  <a:cubicBezTo>
                    <a:pt x="153" y="11"/>
                    <a:pt x="155" y="11"/>
                    <a:pt x="156" y="12"/>
                  </a:cubicBezTo>
                  <a:cubicBezTo>
                    <a:pt x="157" y="12"/>
                    <a:pt x="159" y="13"/>
                    <a:pt x="160" y="14"/>
                  </a:cubicBezTo>
                  <a:cubicBezTo>
                    <a:pt x="158" y="13"/>
                    <a:pt x="156" y="13"/>
                    <a:pt x="154" y="12"/>
                  </a:cubicBezTo>
                  <a:close/>
                  <a:moveTo>
                    <a:pt x="154" y="6"/>
                  </a:moveTo>
                  <a:cubicBezTo>
                    <a:pt x="153" y="6"/>
                    <a:pt x="153" y="6"/>
                    <a:pt x="153" y="7"/>
                  </a:cubicBezTo>
                  <a:cubicBezTo>
                    <a:pt x="150" y="6"/>
                    <a:pt x="147" y="6"/>
                    <a:pt x="144" y="6"/>
                  </a:cubicBezTo>
                  <a:cubicBezTo>
                    <a:pt x="144" y="5"/>
                    <a:pt x="143" y="5"/>
                    <a:pt x="142" y="5"/>
                  </a:cubicBezTo>
                  <a:cubicBezTo>
                    <a:pt x="139" y="5"/>
                    <a:pt x="136" y="4"/>
                    <a:pt x="133" y="3"/>
                  </a:cubicBezTo>
                  <a:cubicBezTo>
                    <a:pt x="136" y="3"/>
                    <a:pt x="138" y="3"/>
                    <a:pt x="140" y="3"/>
                  </a:cubicBezTo>
                  <a:cubicBezTo>
                    <a:pt x="147" y="4"/>
                    <a:pt x="154" y="5"/>
                    <a:pt x="161" y="7"/>
                  </a:cubicBezTo>
                  <a:cubicBezTo>
                    <a:pt x="163" y="8"/>
                    <a:pt x="165" y="9"/>
                    <a:pt x="167" y="10"/>
                  </a:cubicBezTo>
                  <a:cubicBezTo>
                    <a:pt x="167" y="10"/>
                    <a:pt x="166" y="10"/>
                    <a:pt x="166" y="10"/>
                  </a:cubicBezTo>
                  <a:cubicBezTo>
                    <a:pt x="165" y="9"/>
                    <a:pt x="165" y="10"/>
                    <a:pt x="165" y="10"/>
                  </a:cubicBezTo>
                  <a:cubicBezTo>
                    <a:pt x="164" y="9"/>
                    <a:pt x="162" y="9"/>
                    <a:pt x="160" y="8"/>
                  </a:cubicBezTo>
                  <a:cubicBezTo>
                    <a:pt x="158" y="7"/>
                    <a:pt x="156" y="7"/>
                    <a:pt x="154" y="6"/>
                  </a:cubicBezTo>
                  <a:close/>
                  <a:moveTo>
                    <a:pt x="136" y="26"/>
                  </a:moveTo>
                  <a:cubicBezTo>
                    <a:pt x="135" y="26"/>
                    <a:pt x="135" y="26"/>
                    <a:pt x="135" y="27"/>
                  </a:cubicBezTo>
                  <a:cubicBezTo>
                    <a:pt x="134" y="26"/>
                    <a:pt x="133" y="26"/>
                    <a:pt x="132" y="26"/>
                  </a:cubicBezTo>
                  <a:cubicBezTo>
                    <a:pt x="133" y="26"/>
                    <a:pt x="135" y="26"/>
                    <a:pt x="136" y="26"/>
                  </a:cubicBezTo>
                  <a:close/>
                  <a:moveTo>
                    <a:pt x="135" y="28"/>
                  </a:moveTo>
                  <a:cubicBezTo>
                    <a:pt x="135" y="29"/>
                    <a:pt x="134" y="29"/>
                    <a:pt x="134" y="29"/>
                  </a:cubicBezTo>
                  <a:cubicBezTo>
                    <a:pt x="134" y="29"/>
                    <a:pt x="133" y="29"/>
                    <a:pt x="133" y="29"/>
                  </a:cubicBezTo>
                  <a:cubicBezTo>
                    <a:pt x="134" y="29"/>
                    <a:pt x="134" y="29"/>
                    <a:pt x="135" y="28"/>
                  </a:cubicBezTo>
                  <a:cubicBezTo>
                    <a:pt x="135" y="28"/>
                    <a:pt x="135" y="28"/>
                    <a:pt x="135" y="28"/>
                  </a:cubicBezTo>
                  <a:close/>
                  <a:moveTo>
                    <a:pt x="120" y="31"/>
                  </a:moveTo>
                  <a:cubicBezTo>
                    <a:pt x="120" y="31"/>
                    <a:pt x="119" y="31"/>
                    <a:pt x="118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9" y="31"/>
                    <a:pt x="120" y="31"/>
                    <a:pt x="121" y="31"/>
                  </a:cubicBezTo>
                  <a:cubicBezTo>
                    <a:pt x="121" y="31"/>
                    <a:pt x="121" y="31"/>
                    <a:pt x="120" y="31"/>
                  </a:cubicBezTo>
                  <a:close/>
                  <a:moveTo>
                    <a:pt x="118" y="29"/>
                  </a:moveTo>
                  <a:cubicBezTo>
                    <a:pt x="117" y="29"/>
                    <a:pt x="117" y="29"/>
                    <a:pt x="116" y="29"/>
                  </a:cubicBezTo>
                  <a:cubicBezTo>
                    <a:pt x="117" y="28"/>
                    <a:pt x="119" y="27"/>
                    <a:pt x="120" y="27"/>
                  </a:cubicBezTo>
                  <a:cubicBezTo>
                    <a:pt x="121" y="27"/>
                    <a:pt x="121" y="26"/>
                    <a:pt x="122" y="26"/>
                  </a:cubicBezTo>
                  <a:cubicBezTo>
                    <a:pt x="121" y="27"/>
                    <a:pt x="120" y="28"/>
                    <a:pt x="118" y="29"/>
                  </a:cubicBezTo>
                  <a:close/>
                  <a:moveTo>
                    <a:pt x="122" y="24"/>
                  </a:moveTo>
                  <a:cubicBezTo>
                    <a:pt x="120" y="24"/>
                    <a:pt x="119" y="24"/>
                    <a:pt x="118" y="24"/>
                  </a:cubicBezTo>
                  <a:cubicBezTo>
                    <a:pt x="118" y="24"/>
                    <a:pt x="118" y="23"/>
                    <a:pt x="119" y="23"/>
                  </a:cubicBezTo>
                  <a:cubicBezTo>
                    <a:pt x="120" y="24"/>
                    <a:pt x="121" y="24"/>
                    <a:pt x="122" y="24"/>
                  </a:cubicBezTo>
                  <a:cubicBezTo>
                    <a:pt x="122" y="24"/>
                    <a:pt x="122" y="24"/>
                    <a:pt x="122" y="24"/>
                  </a:cubicBezTo>
                  <a:close/>
                  <a:moveTo>
                    <a:pt x="117" y="16"/>
                  </a:moveTo>
                  <a:cubicBezTo>
                    <a:pt x="116" y="16"/>
                    <a:pt x="116" y="16"/>
                    <a:pt x="116" y="16"/>
                  </a:cubicBezTo>
                  <a:cubicBezTo>
                    <a:pt x="117" y="16"/>
                    <a:pt x="117" y="15"/>
                    <a:pt x="116" y="15"/>
                  </a:cubicBezTo>
                  <a:cubicBezTo>
                    <a:pt x="115" y="15"/>
                    <a:pt x="113" y="15"/>
                    <a:pt x="112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5"/>
                    <a:pt x="110" y="15"/>
                    <a:pt x="110" y="15"/>
                  </a:cubicBezTo>
                  <a:cubicBezTo>
                    <a:pt x="113" y="14"/>
                    <a:pt x="115" y="13"/>
                    <a:pt x="118" y="12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21" y="12"/>
                    <a:pt x="122" y="12"/>
                    <a:pt x="123" y="13"/>
                  </a:cubicBezTo>
                  <a:cubicBezTo>
                    <a:pt x="121" y="14"/>
                    <a:pt x="119" y="15"/>
                    <a:pt x="117" y="16"/>
                  </a:cubicBezTo>
                  <a:close/>
                  <a:moveTo>
                    <a:pt x="107" y="24"/>
                  </a:moveTo>
                  <a:cubicBezTo>
                    <a:pt x="108" y="24"/>
                    <a:pt x="109" y="24"/>
                    <a:pt x="110" y="24"/>
                  </a:cubicBezTo>
                  <a:cubicBezTo>
                    <a:pt x="109" y="25"/>
                    <a:pt x="108" y="25"/>
                    <a:pt x="107" y="25"/>
                  </a:cubicBezTo>
                  <a:cubicBezTo>
                    <a:pt x="107" y="25"/>
                    <a:pt x="106" y="25"/>
                    <a:pt x="105" y="25"/>
                  </a:cubicBezTo>
                  <a:cubicBezTo>
                    <a:pt x="106" y="25"/>
                    <a:pt x="107" y="24"/>
                    <a:pt x="107" y="24"/>
                  </a:cubicBezTo>
                  <a:close/>
                  <a:moveTo>
                    <a:pt x="100" y="22"/>
                  </a:moveTo>
                  <a:cubicBezTo>
                    <a:pt x="101" y="22"/>
                    <a:pt x="102" y="22"/>
                    <a:pt x="102" y="21"/>
                  </a:cubicBezTo>
                  <a:cubicBezTo>
                    <a:pt x="104" y="22"/>
                    <a:pt x="105" y="22"/>
                    <a:pt x="106" y="22"/>
                  </a:cubicBezTo>
                  <a:cubicBezTo>
                    <a:pt x="106" y="22"/>
                    <a:pt x="106" y="22"/>
                    <a:pt x="105" y="22"/>
                  </a:cubicBezTo>
                  <a:cubicBezTo>
                    <a:pt x="104" y="22"/>
                    <a:pt x="102" y="22"/>
                    <a:pt x="100" y="22"/>
                  </a:cubicBezTo>
                  <a:close/>
                  <a:moveTo>
                    <a:pt x="103" y="8"/>
                  </a:moveTo>
                  <a:cubicBezTo>
                    <a:pt x="104" y="7"/>
                    <a:pt x="104" y="7"/>
                    <a:pt x="105" y="7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5" y="7"/>
                    <a:pt x="104" y="7"/>
                    <a:pt x="103" y="8"/>
                  </a:cubicBezTo>
                  <a:close/>
                  <a:moveTo>
                    <a:pt x="104" y="17"/>
                  </a:moveTo>
                  <a:cubicBezTo>
                    <a:pt x="103" y="17"/>
                    <a:pt x="103" y="17"/>
                    <a:pt x="102" y="17"/>
                  </a:cubicBezTo>
                  <a:cubicBezTo>
                    <a:pt x="101" y="18"/>
                    <a:pt x="99" y="18"/>
                    <a:pt x="97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9" y="18"/>
                    <a:pt x="101" y="17"/>
                    <a:pt x="102" y="16"/>
                  </a:cubicBezTo>
                  <a:cubicBezTo>
                    <a:pt x="103" y="16"/>
                    <a:pt x="103" y="17"/>
                    <a:pt x="104" y="17"/>
                  </a:cubicBezTo>
                  <a:close/>
                  <a:moveTo>
                    <a:pt x="100" y="11"/>
                  </a:moveTo>
                  <a:cubicBezTo>
                    <a:pt x="99" y="12"/>
                    <a:pt x="98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8" y="11"/>
                    <a:pt x="98" y="11"/>
                  </a:cubicBezTo>
                  <a:cubicBezTo>
                    <a:pt x="99" y="11"/>
                    <a:pt x="100" y="11"/>
                    <a:pt x="102" y="11"/>
                  </a:cubicBezTo>
                  <a:cubicBezTo>
                    <a:pt x="101" y="11"/>
                    <a:pt x="101" y="11"/>
                    <a:pt x="100" y="11"/>
                  </a:cubicBezTo>
                  <a:close/>
                  <a:moveTo>
                    <a:pt x="102" y="24"/>
                  </a:moveTo>
                  <a:cubicBezTo>
                    <a:pt x="102" y="24"/>
                    <a:pt x="101" y="25"/>
                    <a:pt x="100" y="25"/>
                  </a:cubicBezTo>
                  <a:cubicBezTo>
                    <a:pt x="97" y="25"/>
                    <a:pt x="95" y="25"/>
                    <a:pt x="93" y="25"/>
                  </a:cubicBezTo>
                  <a:cubicBezTo>
                    <a:pt x="93" y="24"/>
                    <a:pt x="93" y="24"/>
                    <a:pt x="94" y="24"/>
                  </a:cubicBezTo>
                  <a:cubicBezTo>
                    <a:pt x="97" y="24"/>
                    <a:pt x="99" y="24"/>
                    <a:pt x="102" y="24"/>
                  </a:cubicBezTo>
                  <a:close/>
                  <a:moveTo>
                    <a:pt x="93" y="10"/>
                  </a:moveTo>
                  <a:cubicBezTo>
                    <a:pt x="93" y="10"/>
                    <a:pt x="93" y="11"/>
                    <a:pt x="92" y="11"/>
                  </a:cubicBezTo>
                  <a:cubicBezTo>
                    <a:pt x="91" y="11"/>
                    <a:pt x="89" y="12"/>
                    <a:pt x="88" y="12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6" y="13"/>
                    <a:pt x="86" y="14"/>
                    <a:pt x="85" y="14"/>
                  </a:cubicBezTo>
                  <a:cubicBezTo>
                    <a:pt x="87" y="12"/>
                    <a:pt x="90" y="11"/>
                    <a:pt x="93" y="10"/>
                  </a:cubicBezTo>
                  <a:cubicBezTo>
                    <a:pt x="94" y="9"/>
                    <a:pt x="95" y="9"/>
                    <a:pt x="96" y="9"/>
                  </a:cubicBezTo>
                  <a:cubicBezTo>
                    <a:pt x="95" y="9"/>
                    <a:pt x="94" y="10"/>
                    <a:pt x="93" y="10"/>
                  </a:cubicBezTo>
                  <a:close/>
                  <a:moveTo>
                    <a:pt x="92" y="8"/>
                  </a:moveTo>
                  <a:cubicBezTo>
                    <a:pt x="78" y="11"/>
                    <a:pt x="65" y="20"/>
                    <a:pt x="55" y="27"/>
                  </a:cubicBezTo>
                  <a:cubicBezTo>
                    <a:pt x="50" y="30"/>
                    <a:pt x="46" y="34"/>
                    <a:pt x="42" y="37"/>
                  </a:cubicBezTo>
                  <a:cubicBezTo>
                    <a:pt x="41" y="37"/>
                    <a:pt x="41" y="37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39" y="38"/>
                    <a:pt x="39" y="39"/>
                  </a:cubicBezTo>
                  <a:cubicBezTo>
                    <a:pt x="42" y="35"/>
                    <a:pt x="46" y="32"/>
                    <a:pt x="51" y="29"/>
                  </a:cubicBezTo>
                  <a:cubicBezTo>
                    <a:pt x="57" y="24"/>
                    <a:pt x="65" y="19"/>
                    <a:pt x="72" y="15"/>
                  </a:cubicBezTo>
                  <a:cubicBezTo>
                    <a:pt x="79" y="12"/>
                    <a:pt x="87" y="9"/>
                    <a:pt x="94" y="7"/>
                  </a:cubicBezTo>
                  <a:cubicBezTo>
                    <a:pt x="94" y="7"/>
                    <a:pt x="94" y="7"/>
                    <a:pt x="95" y="7"/>
                  </a:cubicBezTo>
                  <a:cubicBezTo>
                    <a:pt x="94" y="8"/>
                    <a:pt x="93" y="8"/>
                    <a:pt x="92" y="8"/>
                  </a:cubicBezTo>
                  <a:close/>
                  <a:moveTo>
                    <a:pt x="42" y="39"/>
                  </a:moveTo>
                  <a:cubicBezTo>
                    <a:pt x="42" y="39"/>
                    <a:pt x="42" y="39"/>
                    <a:pt x="42" y="39"/>
                  </a:cubicBezTo>
                  <a:cubicBezTo>
                    <a:pt x="44" y="38"/>
                    <a:pt x="47" y="37"/>
                    <a:pt x="49" y="36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8"/>
                    <a:pt x="48" y="38"/>
                    <a:pt x="48" y="39"/>
                  </a:cubicBezTo>
                  <a:cubicBezTo>
                    <a:pt x="47" y="40"/>
                    <a:pt x="46" y="40"/>
                    <a:pt x="45" y="41"/>
                  </a:cubicBezTo>
                  <a:cubicBezTo>
                    <a:pt x="46" y="40"/>
                    <a:pt x="47" y="39"/>
                    <a:pt x="49" y="38"/>
                  </a:cubicBezTo>
                  <a:cubicBezTo>
                    <a:pt x="49" y="37"/>
                    <a:pt x="48" y="36"/>
                    <a:pt x="48" y="37"/>
                  </a:cubicBezTo>
                  <a:cubicBezTo>
                    <a:pt x="46" y="39"/>
                    <a:pt x="44" y="40"/>
                    <a:pt x="42" y="42"/>
                  </a:cubicBezTo>
                  <a:cubicBezTo>
                    <a:pt x="42" y="42"/>
                    <a:pt x="41" y="42"/>
                    <a:pt x="41" y="42"/>
                  </a:cubicBezTo>
                  <a:cubicBezTo>
                    <a:pt x="41" y="43"/>
                    <a:pt x="40" y="43"/>
                    <a:pt x="40" y="44"/>
                  </a:cubicBezTo>
                  <a:cubicBezTo>
                    <a:pt x="40" y="44"/>
                    <a:pt x="40" y="44"/>
                    <a:pt x="39" y="44"/>
                  </a:cubicBezTo>
                  <a:cubicBezTo>
                    <a:pt x="40" y="43"/>
                    <a:pt x="41" y="41"/>
                    <a:pt x="42" y="39"/>
                  </a:cubicBezTo>
                  <a:close/>
                  <a:moveTo>
                    <a:pt x="41" y="46"/>
                  </a:moveTo>
                  <a:cubicBezTo>
                    <a:pt x="42" y="46"/>
                    <a:pt x="43" y="45"/>
                    <a:pt x="44" y="44"/>
                  </a:cubicBezTo>
                  <a:cubicBezTo>
                    <a:pt x="42" y="47"/>
                    <a:pt x="40" y="50"/>
                    <a:pt x="38" y="53"/>
                  </a:cubicBezTo>
                  <a:cubicBezTo>
                    <a:pt x="38" y="53"/>
                    <a:pt x="37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8" y="52"/>
                    <a:pt x="39" y="49"/>
                    <a:pt x="41" y="46"/>
                  </a:cubicBezTo>
                  <a:close/>
                  <a:moveTo>
                    <a:pt x="36" y="50"/>
                  </a:moveTo>
                  <a:cubicBezTo>
                    <a:pt x="36" y="50"/>
                    <a:pt x="36" y="50"/>
                    <a:pt x="37" y="49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2"/>
                    <a:pt x="35" y="54"/>
                    <a:pt x="34" y="57"/>
                  </a:cubicBezTo>
                  <a:cubicBezTo>
                    <a:pt x="33" y="57"/>
                    <a:pt x="32" y="58"/>
                    <a:pt x="31" y="59"/>
                  </a:cubicBezTo>
                  <a:cubicBezTo>
                    <a:pt x="33" y="56"/>
                    <a:pt x="34" y="53"/>
                    <a:pt x="36" y="50"/>
                  </a:cubicBezTo>
                  <a:close/>
                  <a:moveTo>
                    <a:pt x="35" y="46"/>
                  </a:moveTo>
                  <a:cubicBezTo>
                    <a:pt x="36" y="45"/>
                    <a:pt x="37" y="44"/>
                    <a:pt x="38" y="43"/>
                  </a:cubicBezTo>
                  <a:cubicBezTo>
                    <a:pt x="37" y="44"/>
                    <a:pt x="36" y="45"/>
                    <a:pt x="36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lose/>
                  <a:moveTo>
                    <a:pt x="32" y="55"/>
                  </a:moveTo>
                  <a:cubicBezTo>
                    <a:pt x="31" y="57"/>
                    <a:pt x="30" y="58"/>
                    <a:pt x="29" y="60"/>
                  </a:cubicBezTo>
                  <a:cubicBezTo>
                    <a:pt x="28" y="60"/>
                    <a:pt x="28" y="60"/>
                    <a:pt x="28" y="60"/>
                  </a:cubicBezTo>
                  <a:lnTo>
                    <a:pt x="32" y="55"/>
                  </a:lnTo>
                  <a:close/>
                  <a:moveTo>
                    <a:pt x="28" y="54"/>
                  </a:moveTo>
                  <a:cubicBezTo>
                    <a:pt x="30" y="51"/>
                    <a:pt x="32" y="49"/>
                    <a:pt x="34" y="47"/>
                  </a:cubicBezTo>
                  <a:cubicBezTo>
                    <a:pt x="33" y="48"/>
                    <a:pt x="32" y="50"/>
                    <a:pt x="31" y="51"/>
                  </a:cubicBezTo>
                  <a:cubicBezTo>
                    <a:pt x="30" y="52"/>
                    <a:pt x="29" y="53"/>
                    <a:pt x="28" y="54"/>
                  </a:cubicBezTo>
                  <a:close/>
                  <a:moveTo>
                    <a:pt x="31" y="79"/>
                  </a:moveTo>
                  <a:cubicBezTo>
                    <a:pt x="30" y="80"/>
                    <a:pt x="29" y="81"/>
                    <a:pt x="28" y="82"/>
                  </a:cubicBezTo>
                  <a:cubicBezTo>
                    <a:pt x="27" y="82"/>
                    <a:pt x="25" y="83"/>
                    <a:pt x="24" y="84"/>
                  </a:cubicBezTo>
                  <a:cubicBezTo>
                    <a:pt x="25" y="83"/>
                    <a:pt x="25" y="81"/>
                    <a:pt x="26" y="80"/>
                  </a:cubicBezTo>
                  <a:cubicBezTo>
                    <a:pt x="28" y="80"/>
                    <a:pt x="29" y="79"/>
                    <a:pt x="31" y="79"/>
                  </a:cubicBezTo>
                  <a:close/>
                  <a:moveTo>
                    <a:pt x="23" y="83"/>
                  </a:moveTo>
                  <a:cubicBezTo>
                    <a:pt x="22" y="83"/>
                    <a:pt x="22" y="83"/>
                    <a:pt x="22" y="83"/>
                  </a:cubicBezTo>
                  <a:cubicBezTo>
                    <a:pt x="22" y="82"/>
                    <a:pt x="23" y="81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1"/>
                    <a:pt x="23" y="82"/>
                    <a:pt x="23" y="83"/>
                  </a:cubicBezTo>
                  <a:close/>
                  <a:moveTo>
                    <a:pt x="22" y="98"/>
                  </a:moveTo>
                  <a:cubicBezTo>
                    <a:pt x="24" y="103"/>
                    <a:pt x="25" y="109"/>
                    <a:pt x="26" y="115"/>
                  </a:cubicBezTo>
                  <a:cubicBezTo>
                    <a:pt x="26" y="117"/>
                    <a:pt x="26" y="118"/>
                    <a:pt x="27" y="120"/>
                  </a:cubicBezTo>
                  <a:cubicBezTo>
                    <a:pt x="25" y="114"/>
                    <a:pt x="23" y="108"/>
                    <a:pt x="22" y="102"/>
                  </a:cubicBezTo>
                  <a:cubicBezTo>
                    <a:pt x="22" y="101"/>
                    <a:pt x="22" y="99"/>
                    <a:pt x="22" y="98"/>
                  </a:cubicBezTo>
                  <a:close/>
                  <a:moveTo>
                    <a:pt x="27" y="139"/>
                  </a:moveTo>
                  <a:cubicBezTo>
                    <a:pt x="27" y="139"/>
                    <a:pt x="27" y="139"/>
                    <a:pt x="27" y="139"/>
                  </a:cubicBezTo>
                  <a:cubicBezTo>
                    <a:pt x="26" y="140"/>
                    <a:pt x="27" y="140"/>
                    <a:pt x="27" y="140"/>
                  </a:cubicBezTo>
                  <a:cubicBezTo>
                    <a:pt x="27" y="141"/>
                    <a:pt x="27" y="141"/>
                    <a:pt x="27" y="141"/>
                  </a:cubicBezTo>
                  <a:cubicBezTo>
                    <a:pt x="25" y="137"/>
                    <a:pt x="24" y="133"/>
                    <a:pt x="23" y="129"/>
                  </a:cubicBezTo>
                  <a:cubicBezTo>
                    <a:pt x="23" y="127"/>
                    <a:pt x="23" y="125"/>
                    <a:pt x="23" y="123"/>
                  </a:cubicBezTo>
                  <a:cubicBezTo>
                    <a:pt x="22" y="121"/>
                    <a:pt x="22" y="118"/>
                    <a:pt x="22" y="115"/>
                  </a:cubicBezTo>
                  <a:cubicBezTo>
                    <a:pt x="24" y="123"/>
                    <a:pt x="25" y="131"/>
                    <a:pt x="27" y="139"/>
                  </a:cubicBezTo>
                  <a:close/>
                  <a:moveTo>
                    <a:pt x="25" y="156"/>
                  </a:moveTo>
                  <a:cubicBezTo>
                    <a:pt x="23" y="153"/>
                    <a:pt x="22" y="149"/>
                    <a:pt x="21" y="146"/>
                  </a:cubicBezTo>
                  <a:cubicBezTo>
                    <a:pt x="21" y="145"/>
                    <a:pt x="20" y="145"/>
                    <a:pt x="20" y="14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2" y="147"/>
                    <a:pt x="23" y="150"/>
                    <a:pt x="25" y="154"/>
                  </a:cubicBezTo>
                  <a:cubicBezTo>
                    <a:pt x="25" y="154"/>
                    <a:pt x="25" y="155"/>
                    <a:pt x="25" y="156"/>
                  </a:cubicBezTo>
                  <a:cubicBezTo>
                    <a:pt x="25" y="156"/>
                    <a:pt x="25" y="156"/>
                    <a:pt x="25" y="156"/>
                  </a:cubicBezTo>
                  <a:close/>
                  <a:moveTo>
                    <a:pt x="29" y="163"/>
                  </a:moveTo>
                  <a:cubicBezTo>
                    <a:pt x="30" y="164"/>
                    <a:pt x="30" y="165"/>
                    <a:pt x="30" y="167"/>
                  </a:cubicBezTo>
                  <a:cubicBezTo>
                    <a:pt x="29" y="164"/>
                    <a:pt x="29" y="162"/>
                    <a:pt x="28" y="160"/>
                  </a:cubicBezTo>
                  <a:cubicBezTo>
                    <a:pt x="28" y="161"/>
                    <a:pt x="29" y="162"/>
                    <a:pt x="29" y="163"/>
                  </a:cubicBezTo>
                  <a:close/>
                  <a:moveTo>
                    <a:pt x="29" y="148"/>
                  </a:moveTo>
                  <a:cubicBezTo>
                    <a:pt x="29" y="147"/>
                    <a:pt x="29" y="146"/>
                    <a:pt x="29" y="145"/>
                  </a:cubicBezTo>
                  <a:cubicBezTo>
                    <a:pt x="30" y="143"/>
                    <a:pt x="30" y="142"/>
                    <a:pt x="31" y="140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31" y="142"/>
                    <a:pt x="31" y="143"/>
                    <a:pt x="32" y="144"/>
                  </a:cubicBezTo>
                  <a:cubicBezTo>
                    <a:pt x="32" y="147"/>
                    <a:pt x="33" y="151"/>
                    <a:pt x="33" y="155"/>
                  </a:cubicBezTo>
                  <a:cubicBezTo>
                    <a:pt x="32" y="153"/>
                    <a:pt x="31" y="151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8"/>
                    <a:pt x="29" y="148"/>
                  </a:cubicBezTo>
                  <a:close/>
                  <a:moveTo>
                    <a:pt x="35" y="166"/>
                  </a:moveTo>
                  <a:cubicBezTo>
                    <a:pt x="36" y="168"/>
                    <a:pt x="36" y="169"/>
                    <a:pt x="36" y="171"/>
                  </a:cubicBezTo>
                  <a:cubicBezTo>
                    <a:pt x="35" y="166"/>
                    <a:pt x="33" y="161"/>
                    <a:pt x="30" y="156"/>
                  </a:cubicBezTo>
                  <a:cubicBezTo>
                    <a:pt x="30" y="156"/>
                    <a:pt x="30" y="155"/>
                    <a:pt x="30" y="155"/>
                  </a:cubicBezTo>
                  <a:cubicBezTo>
                    <a:pt x="32" y="159"/>
                    <a:pt x="33" y="162"/>
                    <a:pt x="35" y="166"/>
                  </a:cubicBezTo>
                  <a:close/>
                  <a:moveTo>
                    <a:pt x="38" y="182"/>
                  </a:moveTo>
                  <a:cubicBezTo>
                    <a:pt x="39" y="183"/>
                    <a:pt x="39" y="185"/>
                    <a:pt x="39" y="186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38" y="184"/>
                    <a:pt x="37" y="182"/>
                    <a:pt x="35" y="180"/>
                  </a:cubicBezTo>
                  <a:cubicBezTo>
                    <a:pt x="34" y="178"/>
                    <a:pt x="33" y="175"/>
                    <a:pt x="32" y="173"/>
                  </a:cubicBezTo>
                  <a:cubicBezTo>
                    <a:pt x="32" y="171"/>
                    <a:pt x="32" y="170"/>
                    <a:pt x="31" y="168"/>
                  </a:cubicBezTo>
                  <a:cubicBezTo>
                    <a:pt x="34" y="173"/>
                    <a:pt x="36" y="177"/>
                    <a:pt x="38" y="182"/>
                  </a:cubicBezTo>
                  <a:close/>
                  <a:moveTo>
                    <a:pt x="32" y="177"/>
                  </a:moveTo>
                  <a:cubicBezTo>
                    <a:pt x="32" y="177"/>
                    <a:pt x="32" y="178"/>
                    <a:pt x="32" y="178"/>
                  </a:cubicBezTo>
                  <a:cubicBezTo>
                    <a:pt x="34" y="182"/>
                    <a:pt x="37" y="186"/>
                    <a:pt x="39" y="190"/>
                  </a:cubicBezTo>
                  <a:cubicBezTo>
                    <a:pt x="39" y="190"/>
                    <a:pt x="39" y="190"/>
                    <a:pt x="39" y="191"/>
                  </a:cubicBezTo>
                  <a:cubicBezTo>
                    <a:pt x="36" y="188"/>
                    <a:pt x="34" y="185"/>
                    <a:pt x="32" y="183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2" y="182"/>
                    <a:pt x="32" y="181"/>
                  </a:cubicBezTo>
                  <a:cubicBezTo>
                    <a:pt x="32" y="180"/>
                    <a:pt x="32" y="179"/>
                    <a:pt x="32" y="177"/>
                  </a:cubicBezTo>
                  <a:close/>
                  <a:moveTo>
                    <a:pt x="38" y="192"/>
                  </a:moveTo>
                  <a:cubicBezTo>
                    <a:pt x="38" y="192"/>
                    <a:pt x="38" y="193"/>
                    <a:pt x="38" y="193"/>
                  </a:cubicBezTo>
                  <a:cubicBezTo>
                    <a:pt x="38" y="192"/>
                    <a:pt x="37" y="192"/>
                    <a:pt x="37" y="192"/>
                  </a:cubicBezTo>
                  <a:cubicBezTo>
                    <a:pt x="36" y="190"/>
                    <a:pt x="36" y="189"/>
                    <a:pt x="35" y="188"/>
                  </a:cubicBezTo>
                  <a:cubicBezTo>
                    <a:pt x="36" y="189"/>
                    <a:pt x="37" y="191"/>
                    <a:pt x="38" y="192"/>
                  </a:cubicBezTo>
                  <a:close/>
                  <a:moveTo>
                    <a:pt x="39" y="197"/>
                  </a:moveTo>
                  <a:cubicBezTo>
                    <a:pt x="39" y="196"/>
                    <a:pt x="39" y="196"/>
                    <a:pt x="38" y="196"/>
                  </a:cubicBezTo>
                  <a:cubicBezTo>
                    <a:pt x="39" y="196"/>
                    <a:pt x="39" y="196"/>
                    <a:pt x="39" y="196"/>
                  </a:cubicBezTo>
                  <a:cubicBezTo>
                    <a:pt x="41" y="199"/>
                    <a:pt x="44" y="202"/>
                    <a:pt x="48" y="204"/>
                  </a:cubicBezTo>
                  <a:cubicBezTo>
                    <a:pt x="48" y="204"/>
                    <a:pt x="49" y="204"/>
                    <a:pt x="49" y="203"/>
                  </a:cubicBezTo>
                  <a:cubicBezTo>
                    <a:pt x="49" y="204"/>
                    <a:pt x="50" y="205"/>
                    <a:pt x="50" y="205"/>
                  </a:cubicBezTo>
                  <a:cubicBezTo>
                    <a:pt x="50" y="205"/>
                    <a:pt x="49" y="205"/>
                    <a:pt x="49" y="204"/>
                  </a:cubicBezTo>
                  <a:cubicBezTo>
                    <a:pt x="48" y="204"/>
                    <a:pt x="48" y="205"/>
                    <a:pt x="48" y="206"/>
                  </a:cubicBezTo>
                  <a:cubicBezTo>
                    <a:pt x="50" y="207"/>
                    <a:pt x="52" y="208"/>
                    <a:pt x="54" y="209"/>
                  </a:cubicBezTo>
                  <a:cubicBezTo>
                    <a:pt x="54" y="210"/>
                    <a:pt x="55" y="211"/>
                    <a:pt x="56" y="212"/>
                  </a:cubicBezTo>
                  <a:cubicBezTo>
                    <a:pt x="54" y="210"/>
                    <a:pt x="51" y="209"/>
                    <a:pt x="49" y="208"/>
                  </a:cubicBezTo>
                  <a:cubicBezTo>
                    <a:pt x="46" y="205"/>
                    <a:pt x="42" y="201"/>
                    <a:pt x="39" y="197"/>
                  </a:cubicBezTo>
                  <a:close/>
                  <a:moveTo>
                    <a:pt x="51" y="212"/>
                  </a:moveTo>
                  <a:cubicBezTo>
                    <a:pt x="52" y="214"/>
                    <a:pt x="54" y="216"/>
                    <a:pt x="56" y="218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55" y="217"/>
                    <a:pt x="54" y="216"/>
                    <a:pt x="52" y="215"/>
                  </a:cubicBezTo>
                  <a:cubicBezTo>
                    <a:pt x="51" y="214"/>
                    <a:pt x="50" y="212"/>
                    <a:pt x="49" y="210"/>
                  </a:cubicBezTo>
                  <a:cubicBezTo>
                    <a:pt x="49" y="211"/>
                    <a:pt x="50" y="211"/>
                    <a:pt x="51" y="212"/>
                  </a:cubicBezTo>
                  <a:close/>
                  <a:moveTo>
                    <a:pt x="54" y="220"/>
                  </a:moveTo>
                  <a:cubicBezTo>
                    <a:pt x="55" y="221"/>
                    <a:pt x="56" y="222"/>
                    <a:pt x="57" y="223"/>
                  </a:cubicBezTo>
                  <a:cubicBezTo>
                    <a:pt x="56" y="222"/>
                    <a:pt x="55" y="222"/>
                    <a:pt x="54" y="221"/>
                  </a:cubicBezTo>
                  <a:cubicBezTo>
                    <a:pt x="53" y="220"/>
                    <a:pt x="52" y="220"/>
                    <a:pt x="52" y="219"/>
                  </a:cubicBezTo>
                  <a:cubicBezTo>
                    <a:pt x="52" y="219"/>
                    <a:pt x="52" y="219"/>
                    <a:pt x="52" y="219"/>
                  </a:cubicBezTo>
                  <a:cubicBezTo>
                    <a:pt x="52" y="219"/>
                    <a:pt x="53" y="220"/>
                    <a:pt x="53" y="220"/>
                  </a:cubicBezTo>
                  <a:cubicBezTo>
                    <a:pt x="54" y="220"/>
                    <a:pt x="54" y="220"/>
                    <a:pt x="54" y="220"/>
                  </a:cubicBezTo>
                  <a:close/>
                  <a:moveTo>
                    <a:pt x="53" y="222"/>
                  </a:moveTo>
                  <a:cubicBezTo>
                    <a:pt x="53" y="223"/>
                    <a:pt x="54" y="223"/>
                    <a:pt x="54" y="223"/>
                  </a:cubicBezTo>
                  <a:cubicBezTo>
                    <a:pt x="53" y="223"/>
                    <a:pt x="52" y="222"/>
                    <a:pt x="51" y="221"/>
                  </a:cubicBezTo>
                  <a:cubicBezTo>
                    <a:pt x="51" y="221"/>
                    <a:pt x="51" y="221"/>
                    <a:pt x="51" y="220"/>
                  </a:cubicBezTo>
                  <a:cubicBezTo>
                    <a:pt x="51" y="221"/>
                    <a:pt x="52" y="222"/>
                    <a:pt x="53" y="222"/>
                  </a:cubicBezTo>
                  <a:close/>
                  <a:moveTo>
                    <a:pt x="56" y="228"/>
                  </a:moveTo>
                  <a:cubicBezTo>
                    <a:pt x="57" y="228"/>
                    <a:pt x="57" y="228"/>
                    <a:pt x="57" y="228"/>
                  </a:cubicBezTo>
                  <a:cubicBezTo>
                    <a:pt x="57" y="228"/>
                    <a:pt x="57" y="228"/>
                    <a:pt x="57" y="228"/>
                  </a:cubicBezTo>
                  <a:cubicBezTo>
                    <a:pt x="55" y="227"/>
                    <a:pt x="54" y="226"/>
                    <a:pt x="52" y="225"/>
                  </a:cubicBezTo>
                  <a:cubicBezTo>
                    <a:pt x="54" y="226"/>
                    <a:pt x="55" y="227"/>
                    <a:pt x="56" y="228"/>
                  </a:cubicBezTo>
                  <a:close/>
                  <a:moveTo>
                    <a:pt x="55" y="218"/>
                  </a:moveTo>
                  <a:cubicBezTo>
                    <a:pt x="55" y="218"/>
                    <a:pt x="55" y="218"/>
                    <a:pt x="55" y="218"/>
                  </a:cubicBezTo>
                  <a:cubicBezTo>
                    <a:pt x="57" y="219"/>
                    <a:pt x="58" y="220"/>
                    <a:pt x="60" y="221"/>
                  </a:cubicBezTo>
                  <a:cubicBezTo>
                    <a:pt x="63" y="224"/>
                    <a:pt x="66" y="227"/>
                    <a:pt x="69" y="230"/>
                  </a:cubicBezTo>
                  <a:cubicBezTo>
                    <a:pt x="69" y="230"/>
                    <a:pt x="68" y="230"/>
                    <a:pt x="67" y="229"/>
                  </a:cubicBezTo>
                  <a:cubicBezTo>
                    <a:pt x="65" y="228"/>
                    <a:pt x="62" y="226"/>
                    <a:pt x="60" y="225"/>
                  </a:cubicBezTo>
                  <a:cubicBezTo>
                    <a:pt x="58" y="223"/>
                    <a:pt x="56" y="220"/>
                    <a:pt x="55" y="218"/>
                  </a:cubicBezTo>
                  <a:close/>
                  <a:moveTo>
                    <a:pt x="68" y="227"/>
                  </a:moveTo>
                  <a:cubicBezTo>
                    <a:pt x="68" y="227"/>
                    <a:pt x="68" y="227"/>
                    <a:pt x="68" y="227"/>
                  </a:cubicBezTo>
                  <a:cubicBezTo>
                    <a:pt x="67" y="226"/>
                    <a:pt x="66" y="225"/>
                    <a:pt x="65" y="224"/>
                  </a:cubicBezTo>
                  <a:cubicBezTo>
                    <a:pt x="66" y="225"/>
                    <a:pt x="67" y="226"/>
                    <a:pt x="69" y="226"/>
                  </a:cubicBezTo>
                  <a:cubicBezTo>
                    <a:pt x="69" y="227"/>
                    <a:pt x="70" y="227"/>
                    <a:pt x="70" y="228"/>
                  </a:cubicBezTo>
                  <a:cubicBezTo>
                    <a:pt x="69" y="228"/>
                    <a:pt x="69" y="228"/>
                    <a:pt x="68" y="227"/>
                  </a:cubicBezTo>
                  <a:close/>
                  <a:moveTo>
                    <a:pt x="60" y="220"/>
                  </a:moveTo>
                  <a:cubicBezTo>
                    <a:pt x="59" y="218"/>
                    <a:pt x="57" y="216"/>
                    <a:pt x="55" y="215"/>
                  </a:cubicBezTo>
                  <a:cubicBezTo>
                    <a:pt x="58" y="216"/>
                    <a:pt x="60" y="218"/>
                    <a:pt x="63" y="219"/>
                  </a:cubicBezTo>
                  <a:cubicBezTo>
                    <a:pt x="64" y="221"/>
                    <a:pt x="65" y="222"/>
                    <a:pt x="66" y="223"/>
                  </a:cubicBezTo>
                  <a:cubicBezTo>
                    <a:pt x="64" y="222"/>
                    <a:pt x="62" y="221"/>
                    <a:pt x="60" y="220"/>
                  </a:cubicBezTo>
                  <a:close/>
                  <a:moveTo>
                    <a:pt x="62" y="216"/>
                  </a:moveTo>
                  <a:cubicBezTo>
                    <a:pt x="66" y="219"/>
                    <a:pt x="71" y="222"/>
                    <a:pt x="75" y="225"/>
                  </a:cubicBezTo>
                  <a:cubicBezTo>
                    <a:pt x="71" y="222"/>
                    <a:pt x="67" y="220"/>
                    <a:pt x="63" y="218"/>
                  </a:cubicBezTo>
                  <a:cubicBezTo>
                    <a:pt x="63" y="217"/>
                    <a:pt x="62" y="217"/>
                    <a:pt x="62" y="216"/>
                  </a:cubicBezTo>
                  <a:close/>
                  <a:moveTo>
                    <a:pt x="74" y="221"/>
                  </a:moveTo>
                  <a:cubicBezTo>
                    <a:pt x="73" y="220"/>
                    <a:pt x="73" y="220"/>
                    <a:pt x="72" y="219"/>
                  </a:cubicBezTo>
                  <a:cubicBezTo>
                    <a:pt x="75" y="221"/>
                    <a:pt x="77" y="223"/>
                    <a:pt x="80" y="225"/>
                  </a:cubicBezTo>
                  <a:cubicBezTo>
                    <a:pt x="80" y="225"/>
                    <a:pt x="80" y="225"/>
                    <a:pt x="80" y="225"/>
                  </a:cubicBezTo>
                  <a:cubicBezTo>
                    <a:pt x="78" y="224"/>
                    <a:pt x="76" y="222"/>
                    <a:pt x="74" y="221"/>
                  </a:cubicBezTo>
                  <a:close/>
                  <a:moveTo>
                    <a:pt x="68" y="215"/>
                  </a:moveTo>
                  <a:cubicBezTo>
                    <a:pt x="66" y="214"/>
                    <a:pt x="65" y="213"/>
                    <a:pt x="64" y="211"/>
                  </a:cubicBezTo>
                  <a:cubicBezTo>
                    <a:pt x="65" y="212"/>
                    <a:pt x="67" y="212"/>
                    <a:pt x="68" y="213"/>
                  </a:cubicBezTo>
                  <a:cubicBezTo>
                    <a:pt x="69" y="213"/>
                    <a:pt x="69" y="214"/>
                    <a:pt x="70" y="214"/>
                  </a:cubicBezTo>
                  <a:cubicBezTo>
                    <a:pt x="70" y="214"/>
                    <a:pt x="70" y="215"/>
                    <a:pt x="69" y="215"/>
                  </a:cubicBezTo>
                  <a:cubicBezTo>
                    <a:pt x="69" y="216"/>
                    <a:pt x="70" y="216"/>
                    <a:pt x="71" y="216"/>
                  </a:cubicBezTo>
                  <a:cubicBezTo>
                    <a:pt x="71" y="215"/>
                    <a:pt x="72" y="215"/>
                    <a:pt x="73" y="215"/>
                  </a:cubicBezTo>
                  <a:cubicBezTo>
                    <a:pt x="74" y="215"/>
                    <a:pt x="75" y="215"/>
                    <a:pt x="75" y="216"/>
                  </a:cubicBezTo>
                  <a:cubicBezTo>
                    <a:pt x="77" y="218"/>
                    <a:pt x="78" y="220"/>
                    <a:pt x="79" y="222"/>
                  </a:cubicBezTo>
                  <a:cubicBezTo>
                    <a:pt x="75" y="220"/>
                    <a:pt x="71" y="217"/>
                    <a:pt x="68" y="215"/>
                  </a:cubicBezTo>
                  <a:close/>
                  <a:moveTo>
                    <a:pt x="76" y="204"/>
                  </a:moveTo>
                  <a:cubicBezTo>
                    <a:pt x="75" y="203"/>
                    <a:pt x="74" y="202"/>
                    <a:pt x="73" y="202"/>
                  </a:cubicBezTo>
                  <a:cubicBezTo>
                    <a:pt x="73" y="202"/>
                    <a:pt x="73" y="202"/>
                    <a:pt x="73" y="202"/>
                  </a:cubicBezTo>
                  <a:cubicBezTo>
                    <a:pt x="74" y="202"/>
                    <a:pt x="75" y="203"/>
                    <a:pt x="76" y="203"/>
                  </a:cubicBezTo>
                  <a:cubicBezTo>
                    <a:pt x="76" y="203"/>
                    <a:pt x="76" y="204"/>
                    <a:pt x="76" y="204"/>
                  </a:cubicBezTo>
                  <a:close/>
                  <a:moveTo>
                    <a:pt x="74" y="200"/>
                  </a:moveTo>
                  <a:cubicBezTo>
                    <a:pt x="74" y="200"/>
                    <a:pt x="74" y="200"/>
                    <a:pt x="74" y="200"/>
                  </a:cubicBezTo>
                  <a:cubicBezTo>
                    <a:pt x="74" y="200"/>
                    <a:pt x="74" y="199"/>
                    <a:pt x="74" y="199"/>
                  </a:cubicBezTo>
                  <a:cubicBezTo>
                    <a:pt x="75" y="200"/>
                    <a:pt x="76" y="201"/>
                    <a:pt x="77" y="202"/>
                  </a:cubicBezTo>
                  <a:cubicBezTo>
                    <a:pt x="77" y="202"/>
                    <a:pt x="77" y="202"/>
                    <a:pt x="77" y="202"/>
                  </a:cubicBezTo>
                  <a:cubicBezTo>
                    <a:pt x="76" y="201"/>
                    <a:pt x="75" y="201"/>
                    <a:pt x="74" y="200"/>
                  </a:cubicBezTo>
                  <a:close/>
                  <a:moveTo>
                    <a:pt x="75" y="199"/>
                  </a:moveTo>
                  <a:cubicBezTo>
                    <a:pt x="75" y="199"/>
                    <a:pt x="76" y="199"/>
                    <a:pt x="76" y="199"/>
                  </a:cubicBezTo>
                  <a:cubicBezTo>
                    <a:pt x="76" y="199"/>
                    <a:pt x="77" y="200"/>
                    <a:pt x="78" y="200"/>
                  </a:cubicBezTo>
                  <a:cubicBezTo>
                    <a:pt x="78" y="200"/>
                    <a:pt x="78" y="201"/>
                    <a:pt x="78" y="201"/>
                  </a:cubicBezTo>
                  <a:cubicBezTo>
                    <a:pt x="77" y="200"/>
                    <a:pt x="76" y="199"/>
                    <a:pt x="75" y="199"/>
                  </a:cubicBezTo>
                  <a:close/>
                  <a:moveTo>
                    <a:pt x="78" y="208"/>
                  </a:moveTo>
                  <a:cubicBezTo>
                    <a:pt x="78" y="208"/>
                    <a:pt x="79" y="208"/>
                    <a:pt x="79" y="208"/>
                  </a:cubicBezTo>
                  <a:cubicBezTo>
                    <a:pt x="79" y="208"/>
                    <a:pt x="78" y="209"/>
                    <a:pt x="78" y="209"/>
                  </a:cubicBezTo>
                  <a:cubicBezTo>
                    <a:pt x="78" y="209"/>
                    <a:pt x="78" y="208"/>
                    <a:pt x="77" y="208"/>
                  </a:cubicBezTo>
                  <a:cubicBezTo>
                    <a:pt x="78" y="208"/>
                    <a:pt x="78" y="208"/>
                    <a:pt x="78" y="208"/>
                  </a:cubicBezTo>
                  <a:close/>
                  <a:moveTo>
                    <a:pt x="78" y="206"/>
                  </a:moveTo>
                  <a:cubicBezTo>
                    <a:pt x="78" y="206"/>
                    <a:pt x="78" y="206"/>
                    <a:pt x="78" y="205"/>
                  </a:cubicBezTo>
                  <a:cubicBezTo>
                    <a:pt x="78" y="205"/>
                    <a:pt x="78" y="205"/>
                    <a:pt x="79" y="204"/>
                  </a:cubicBezTo>
                  <a:cubicBezTo>
                    <a:pt x="79" y="204"/>
                    <a:pt x="79" y="204"/>
                    <a:pt x="79" y="204"/>
                  </a:cubicBezTo>
                  <a:cubicBezTo>
                    <a:pt x="79" y="205"/>
                    <a:pt x="79" y="205"/>
                    <a:pt x="79" y="205"/>
                  </a:cubicBezTo>
                  <a:cubicBezTo>
                    <a:pt x="79" y="205"/>
                    <a:pt x="78" y="205"/>
                    <a:pt x="78" y="206"/>
                  </a:cubicBezTo>
                  <a:close/>
                  <a:moveTo>
                    <a:pt x="79" y="197"/>
                  </a:moveTo>
                  <a:cubicBezTo>
                    <a:pt x="79" y="196"/>
                    <a:pt x="80" y="196"/>
                    <a:pt x="80" y="19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81" y="197"/>
                    <a:pt x="80" y="197"/>
                    <a:pt x="80" y="197"/>
                  </a:cubicBezTo>
                  <a:lnTo>
                    <a:pt x="79" y="197"/>
                  </a:lnTo>
                  <a:close/>
                  <a:moveTo>
                    <a:pt x="80" y="206"/>
                  </a:moveTo>
                  <a:cubicBezTo>
                    <a:pt x="81" y="206"/>
                    <a:pt x="81" y="206"/>
                    <a:pt x="81" y="206"/>
                  </a:cubicBezTo>
                  <a:cubicBezTo>
                    <a:pt x="81" y="207"/>
                    <a:pt x="81" y="207"/>
                    <a:pt x="81" y="207"/>
                  </a:cubicBezTo>
                  <a:cubicBezTo>
                    <a:pt x="81" y="207"/>
                    <a:pt x="80" y="207"/>
                    <a:pt x="80" y="207"/>
                  </a:cubicBezTo>
                  <a:cubicBezTo>
                    <a:pt x="80" y="207"/>
                    <a:pt x="80" y="207"/>
                    <a:pt x="80" y="207"/>
                  </a:cubicBezTo>
                  <a:cubicBezTo>
                    <a:pt x="80" y="207"/>
                    <a:pt x="80" y="206"/>
                    <a:pt x="80" y="206"/>
                  </a:cubicBezTo>
                  <a:close/>
                  <a:moveTo>
                    <a:pt x="80" y="209"/>
                  </a:moveTo>
                  <a:cubicBezTo>
                    <a:pt x="82" y="210"/>
                    <a:pt x="83" y="211"/>
                    <a:pt x="85" y="212"/>
                  </a:cubicBezTo>
                  <a:cubicBezTo>
                    <a:pt x="85" y="212"/>
                    <a:pt x="84" y="212"/>
                    <a:pt x="84" y="212"/>
                  </a:cubicBezTo>
                  <a:cubicBezTo>
                    <a:pt x="83" y="211"/>
                    <a:pt x="81" y="210"/>
                    <a:pt x="80" y="210"/>
                  </a:cubicBezTo>
                  <a:cubicBezTo>
                    <a:pt x="80" y="209"/>
                    <a:pt x="80" y="209"/>
                    <a:pt x="80" y="209"/>
                  </a:cubicBezTo>
                  <a:close/>
                  <a:moveTo>
                    <a:pt x="82" y="208"/>
                  </a:moveTo>
                  <a:cubicBezTo>
                    <a:pt x="82" y="208"/>
                    <a:pt x="82" y="208"/>
                    <a:pt x="83" y="208"/>
                  </a:cubicBezTo>
                  <a:cubicBezTo>
                    <a:pt x="84" y="208"/>
                    <a:pt x="85" y="209"/>
                    <a:pt x="86" y="210"/>
                  </a:cubicBezTo>
                  <a:cubicBezTo>
                    <a:pt x="86" y="210"/>
                    <a:pt x="86" y="210"/>
                    <a:pt x="85" y="211"/>
                  </a:cubicBezTo>
                  <a:cubicBezTo>
                    <a:pt x="84" y="210"/>
                    <a:pt x="83" y="209"/>
                    <a:pt x="82" y="208"/>
                  </a:cubicBezTo>
                  <a:close/>
                  <a:moveTo>
                    <a:pt x="85" y="214"/>
                  </a:moveTo>
                  <a:cubicBezTo>
                    <a:pt x="88" y="216"/>
                    <a:pt x="91" y="217"/>
                    <a:pt x="94" y="219"/>
                  </a:cubicBezTo>
                  <a:cubicBezTo>
                    <a:pt x="93" y="218"/>
                    <a:pt x="91" y="218"/>
                    <a:pt x="89" y="217"/>
                  </a:cubicBezTo>
                  <a:cubicBezTo>
                    <a:pt x="88" y="216"/>
                    <a:pt x="86" y="215"/>
                    <a:pt x="85" y="214"/>
                  </a:cubicBezTo>
                  <a:cubicBezTo>
                    <a:pt x="85" y="214"/>
                    <a:pt x="85" y="214"/>
                    <a:pt x="85" y="214"/>
                  </a:cubicBezTo>
                  <a:close/>
                  <a:moveTo>
                    <a:pt x="95" y="221"/>
                  </a:moveTo>
                  <a:cubicBezTo>
                    <a:pt x="95" y="221"/>
                    <a:pt x="95" y="221"/>
                    <a:pt x="95" y="221"/>
                  </a:cubicBezTo>
                  <a:cubicBezTo>
                    <a:pt x="95" y="221"/>
                    <a:pt x="94" y="221"/>
                    <a:pt x="94" y="221"/>
                  </a:cubicBezTo>
                  <a:cubicBezTo>
                    <a:pt x="94" y="221"/>
                    <a:pt x="93" y="220"/>
                    <a:pt x="93" y="220"/>
                  </a:cubicBezTo>
                  <a:cubicBezTo>
                    <a:pt x="94" y="220"/>
                    <a:pt x="94" y="220"/>
                    <a:pt x="95" y="221"/>
                  </a:cubicBezTo>
                  <a:close/>
                  <a:moveTo>
                    <a:pt x="93" y="216"/>
                  </a:moveTo>
                  <a:cubicBezTo>
                    <a:pt x="94" y="215"/>
                    <a:pt x="94" y="215"/>
                    <a:pt x="94" y="215"/>
                  </a:cubicBezTo>
                  <a:cubicBezTo>
                    <a:pt x="95" y="216"/>
                    <a:pt x="96" y="216"/>
                    <a:pt x="97" y="217"/>
                  </a:cubicBezTo>
                  <a:cubicBezTo>
                    <a:pt x="96" y="217"/>
                    <a:pt x="97" y="218"/>
                    <a:pt x="97" y="218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6" y="217"/>
                    <a:pt x="95" y="216"/>
                    <a:pt x="93" y="216"/>
                  </a:cubicBezTo>
                  <a:close/>
                  <a:moveTo>
                    <a:pt x="98" y="222"/>
                  </a:moveTo>
                  <a:cubicBezTo>
                    <a:pt x="99" y="222"/>
                    <a:pt x="99" y="222"/>
                    <a:pt x="100" y="222"/>
                  </a:cubicBezTo>
                  <a:cubicBezTo>
                    <a:pt x="100" y="222"/>
                    <a:pt x="100" y="222"/>
                    <a:pt x="99" y="223"/>
                  </a:cubicBezTo>
                  <a:cubicBezTo>
                    <a:pt x="99" y="223"/>
                    <a:pt x="99" y="223"/>
                    <a:pt x="99" y="223"/>
                  </a:cubicBezTo>
                  <a:cubicBezTo>
                    <a:pt x="99" y="223"/>
                    <a:pt x="98" y="223"/>
                    <a:pt x="97" y="222"/>
                  </a:cubicBezTo>
                  <a:cubicBezTo>
                    <a:pt x="97" y="222"/>
                    <a:pt x="98" y="222"/>
                    <a:pt x="98" y="222"/>
                  </a:cubicBezTo>
                  <a:close/>
                  <a:moveTo>
                    <a:pt x="106" y="235"/>
                  </a:moveTo>
                  <a:cubicBezTo>
                    <a:pt x="106" y="236"/>
                    <a:pt x="106" y="236"/>
                    <a:pt x="107" y="236"/>
                  </a:cubicBezTo>
                  <a:cubicBezTo>
                    <a:pt x="108" y="236"/>
                    <a:pt x="109" y="237"/>
                    <a:pt x="110" y="237"/>
                  </a:cubicBezTo>
                  <a:cubicBezTo>
                    <a:pt x="111" y="238"/>
                    <a:pt x="111" y="238"/>
                    <a:pt x="111" y="238"/>
                  </a:cubicBezTo>
                  <a:cubicBezTo>
                    <a:pt x="109" y="238"/>
                    <a:pt x="107" y="237"/>
                    <a:pt x="106" y="235"/>
                  </a:cubicBezTo>
                  <a:close/>
                  <a:moveTo>
                    <a:pt x="110" y="234"/>
                  </a:moveTo>
                  <a:cubicBezTo>
                    <a:pt x="111" y="234"/>
                    <a:pt x="111" y="234"/>
                    <a:pt x="112" y="234"/>
                  </a:cubicBezTo>
                  <a:cubicBezTo>
                    <a:pt x="113" y="235"/>
                    <a:pt x="113" y="235"/>
                    <a:pt x="114" y="235"/>
                  </a:cubicBezTo>
                  <a:cubicBezTo>
                    <a:pt x="114" y="236"/>
                    <a:pt x="114" y="236"/>
                    <a:pt x="113" y="236"/>
                  </a:cubicBezTo>
                  <a:cubicBezTo>
                    <a:pt x="112" y="235"/>
                    <a:pt x="111" y="235"/>
                    <a:pt x="110" y="234"/>
                  </a:cubicBezTo>
                  <a:close/>
                  <a:moveTo>
                    <a:pt x="114" y="231"/>
                  </a:moveTo>
                  <a:cubicBezTo>
                    <a:pt x="113" y="231"/>
                    <a:pt x="113" y="230"/>
                    <a:pt x="113" y="230"/>
                  </a:cubicBezTo>
                  <a:cubicBezTo>
                    <a:pt x="113" y="230"/>
                    <a:pt x="114" y="230"/>
                    <a:pt x="114" y="230"/>
                  </a:cubicBezTo>
                  <a:cubicBezTo>
                    <a:pt x="115" y="231"/>
                    <a:pt x="115" y="231"/>
                    <a:pt x="116" y="231"/>
                  </a:cubicBezTo>
                  <a:cubicBezTo>
                    <a:pt x="115" y="232"/>
                    <a:pt x="115" y="232"/>
                    <a:pt x="115" y="232"/>
                  </a:cubicBezTo>
                  <a:cubicBezTo>
                    <a:pt x="115" y="231"/>
                    <a:pt x="114" y="231"/>
                    <a:pt x="114" y="231"/>
                  </a:cubicBezTo>
                  <a:close/>
                  <a:moveTo>
                    <a:pt x="113" y="227"/>
                  </a:moveTo>
                  <a:cubicBezTo>
                    <a:pt x="113" y="227"/>
                    <a:pt x="113" y="227"/>
                    <a:pt x="114" y="227"/>
                  </a:cubicBezTo>
                  <a:cubicBezTo>
                    <a:pt x="115" y="228"/>
                    <a:pt x="116" y="228"/>
                    <a:pt x="117" y="228"/>
                  </a:cubicBezTo>
                  <a:cubicBezTo>
                    <a:pt x="117" y="229"/>
                    <a:pt x="117" y="230"/>
                    <a:pt x="118" y="229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18" y="229"/>
                    <a:pt x="119" y="229"/>
                    <a:pt x="119" y="230"/>
                  </a:cubicBezTo>
                  <a:cubicBezTo>
                    <a:pt x="119" y="230"/>
                    <a:pt x="119" y="230"/>
                    <a:pt x="119" y="230"/>
                  </a:cubicBezTo>
                  <a:cubicBezTo>
                    <a:pt x="118" y="230"/>
                    <a:pt x="117" y="230"/>
                    <a:pt x="117" y="230"/>
                  </a:cubicBezTo>
                  <a:cubicBezTo>
                    <a:pt x="115" y="229"/>
                    <a:pt x="114" y="228"/>
                    <a:pt x="113" y="227"/>
                  </a:cubicBezTo>
                  <a:close/>
                  <a:moveTo>
                    <a:pt x="118" y="224"/>
                  </a:moveTo>
                  <a:cubicBezTo>
                    <a:pt x="119" y="224"/>
                    <a:pt x="120" y="223"/>
                    <a:pt x="121" y="222"/>
                  </a:cubicBezTo>
                  <a:cubicBezTo>
                    <a:pt x="121" y="222"/>
                    <a:pt x="121" y="222"/>
                    <a:pt x="121" y="222"/>
                  </a:cubicBezTo>
                  <a:cubicBezTo>
                    <a:pt x="121" y="223"/>
                    <a:pt x="120" y="224"/>
                    <a:pt x="119" y="225"/>
                  </a:cubicBezTo>
                  <a:cubicBezTo>
                    <a:pt x="119" y="225"/>
                    <a:pt x="118" y="225"/>
                    <a:pt x="118" y="224"/>
                  </a:cubicBezTo>
                  <a:close/>
                  <a:moveTo>
                    <a:pt x="121" y="232"/>
                  </a:moveTo>
                  <a:cubicBezTo>
                    <a:pt x="121" y="232"/>
                    <a:pt x="121" y="232"/>
                    <a:pt x="122" y="232"/>
                  </a:cubicBezTo>
                  <a:cubicBezTo>
                    <a:pt x="123" y="232"/>
                    <a:pt x="124" y="233"/>
                    <a:pt x="124" y="234"/>
                  </a:cubicBezTo>
                  <a:cubicBezTo>
                    <a:pt x="125" y="234"/>
                    <a:pt x="126" y="233"/>
                    <a:pt x="125" y="232"/>
                  </a:cubicBezTo>
                  <a:cubicBezTo>
                    <a:pt x="125" y="232"/>
                    <a:pt x="124" y="232"/>
                    <a:pt x="124" y="231"/>
                  </a:cubicBezTo>
                  <a:cubicBezTo>
                    <a:pt x="126" y="231"/>
                    <a:pt x="129" y="230"/>
                    <a:pt x="131" y="230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0" y="231"/>
                    <a:pt x="130" y="232"/>
                    <a:pt x="129" y="233"/>
                  </a:cubicBezTo>
                  <a:cubicBezTo>
                    <a:pt x="128" y="233"/>
                    <a:pt x="128" y="233"/>
                    <a:pt x="128" y="234"/>
                  </a:cubicBezTo>
                  <a:cubicBezTo>
                    <a:pt x="126" y="234"/>
                    <a:pt x="124" y="234"/>
                    <a:pt x="122" y="234"/>
                  </a:cubicBezTo>
                  <a:cubicBezTo>
                    <a:pt x="121" y="233"/>
                    <a:pt x="121" y="233"/>
                    <a:pt x="120" y="232"/>
                  </a:cubicBezTo>
                  <a:cubicBezTo>
                    <a:pt x="120" y="232"/>
                    <a:pt x="120" y="232"/>
                    <a:pt x="121" y="232"/>
                  </a:cubicBezTo>
                  <a:close/>
                  <a:moveTo>
                    <a:pt x="132" y="235"/>
                  </a:moveTo>
                  <a:cubicBezTo>
                    <a:pt x="130" y="235"/>
                    <a:pt x="128" y="236"/>
                    <a:pt x="126" y="236"/>
                  </a:cubicBezTo>
                  <a:cubicBezTo>
                    <a:pt x="125" y="236"/>
                    <a:pt x="124" y="235"/>
                    <a:pt x="123" y="235"/>
                  </a:cubicBezTo>
                  <a:cubicBezTo>
                    <a:pt x="126" y="235"/>
                    <a:pt x="129" y="235"/>
                    <a:pt x="132" y="235"/>
                  </a:cubicBezTo>
                  <a:close/>
                  <a:moveTo>
                    <a:pt x="137" y="235"/>
                  </a:moveTo>
                  <a:cubicBezTo>
                    <a:pt x="137" y="235"/>
                    <a:pt x="136" y="235"/>
                    <a:pt x="136" y="236"/>
                  </a:cubicBezTo>
                  <a:cubicBezTo>
                    <a:pt x="135" y="236"/>
                    <a:pt x="134" y="236"/>
                    <a:pt x="133" y="236"/>
                  </a:cubicBezTo>
                  <a:cubicBezTo>
                    <a:pt x="132" y="236"/>
                    <a:pt x="131" y="236"/>
                    <a:pt x="130" y="237"/>
                  </a:cubicBezTo>
                  <a:cubicBezTo>
                    <a:pt x="132" y="236"/>
                    <a:pt x="134" y="236"/>
                    <a:pt x="137" y="235"/>
                  </a:cubicBezTo>
                  <a:close/>
                  <a:moveTo>
                    <a:pt x="130" y="234"/>
                  </a:moveTo>
                  <a:cubicBezTo>
                    <a:pt x="132" y="233"/>
                    <a:pt x="134" y="232"/>
                    <a:pt x="135" y="231"/>
                  </a:cubicBezTo>
                  <a:cubicBezTo>
                    <a:pt x="135" y="231"/>
                    <a:pt x="136" y="232"/>
                    <a:pt x="137" y="232"/>
                  </a:cubicBezTo>
                  <a:cubicBezTo>
                    <a:pt x="138" y="231"/>
                    <a:pt x="139" y="231"/>
                    <a:pt x="140" y="230"/>
                  </a:cubicBezTo>
                  <a:cubicBezTo>
                    <a:pt x="139" y="231"/>
                    <a:pt x="139" y="232"/>
                    <a:pt x="138" y="233"/>
                  </a:cubicBezTo>
                  <a:cubicBezTo>
                    <a:pt x="135" y="233"/>
                    <a:pt x="133" y="234"/>
                    <a:pt x="130" y="234"/>
                  </a:cubicBezTo>
                  <a:close/>
                  <a:moveTo>
                    <a:pt x="139" y="226"/>
                  </a:moveTo>
                  <a:cubicBezTo>
                    <a:pt x="139" y="226"/>
                    <a:pt x="139" y="227"/>
                    <a:pt x="139" y="227"/>
                  </a:cubicBezTo>
                  <a:cubicBezTo>
                    <a:pt x="138" y="227"/>
                    <a:pt x="137" y="227"/>
                    <a:pt x="136" y="227"/>
                  </a:cubicBezTo>
                  <a:cubicBezTo>
                    <a:pt x="137" y="227"/>
                    <a:pt x="137" y="227"/>
                    <a:pt x="137" y="227"/>
                  </a:cubicBezTo>
                  <a:cubicBezTo>
                    <a:pt x="139" y="226"/>
                    <a:pt x="140" y="225"/>
                    <a:pt x="142" y="224"/>
                  </a:cubicBezTo>
                  <a:cubicBezTo>
                    <a:pt x="141" y="225"/>
                    <a:pt x="140" y="225"/>
                    <a:pt x="139" y="226"/>
                  </a:cubicBezTo>
                  <a:close/>
                  <a:moveTo>
                    <a:pt x="143" y="229"/>
                  </a:moveTo>
                  <a:cubicBezTo>
                    <a:pt x="145" y="229"/>
                    <a:pt x="146" y="229"/>
                    <a:pt x="147" y="229"/>
                  </a:cubicBezTo>
                  <a:cubicBezTo>
                    <a:pt x="148" y="229"/>
                    <a:pt x="149" y="229"/>
                    <a:pt x="149" y="229"/>
                  </a:cubicBezTo>
                  <a:cubicBezTo>
                    <a:pt x="149" y="229"/>
                    <a:pt x="148" y="230"/>
                    <a:pt x="148" y="230"/>
                  </a:cubicBezTo>
                  <a:cubicBezTo>
                    <a:pt x="147" y="231"/>
                    <a:pt x="145" y="232"/>
                    <a:pt x="144" y="232"/>
                  </a:cubicBezTo>
                  <a:cubicBezTo>
                    <a:pt x="143" y="233"/>
                    <a:pt x="141" y="233"/>
                    <a:pt x="140" y="233"/>
                  </a:cubicBezTo>
                  <a:cubicBezTo>
                    <a:pt x="141" y="232"/>
                    <a:pt x="142" y="230"/>
                    <a:pt x="143" y="229"/>
                  </a:cubicBezTo>
                  <a:close/>
                  <a:moveTo>
                    <a:pt x="145" y="236"/>
                  </a:moveTo>
                  <a:cubicBezTo>
                    <a:pt x="149" y="235"/>
                    <a:pt x="153" y="234"/>
                    <a:pt x="158" y="234"/>
                  </a:cubicBezTo>
                  <a:cubicBezTo>
                    <a:pt x="157" y="234"/>
                    <a:pt x="157" y="234"/>
                    <a:pt x="157" y="235"/>
                  </a:cubicBezTo>
                  <a:cubicBezTo>
                    <a:pt x="152" y="235"/>
                    <a:pt x="148" y="236"/>
                    <a:pt x="144" y="236"/>
                  </a:cubicBezTo>
                  <a:cubicBezTo>
                    <a:pt x="144" y="236"/>
                    <a:pt x="145" y="236"/>
                    <a:pt x="145" y="236"/>
                  </a:cubicBezTo>
                  <a:close/>
                  <a:moveTo>
                    <a:pt x="157" y="231"/>
                  </a:moveTo>
                  <a:cubicBezTo>
                    <a:pt x="158" y="231"/>
                    <a:pt x="160" y="230"/>
                    <a:pt x="161" y="229"/>
                  </a:cubicBezTo>
                  <a:cubicBezTo>
                    <a:pt x="160" y="230"/>
                    <a:pt x="160" y="230"/>
                    <a:pt x="159" y="231"/>
                  </a:cubicBezTo>
                  <a:cubicBezTo>
                    <a:pt x="159" y="231"/>
                    <a:pt x="158" y="231"/>
                    <a:pt x="157" y="231"/>
                  </a:cubicBezTo>
                  <a:close/>
                  <a:moveTo>
                    <a:pt x="159" y="229"/>
                  </a:moveTo>
                  <a:cubicBezTo>
                    <a:pt x="161" y="227"/>
                    <a:pt x="164" y="225"/>
                    <a:pt x="166" y="223"/>
                  </a:cubicBezTo>
                  <a:cubicBezTo>
                    <a:pt x="166" y="224"/>
                    <a:pt x="165" y="225"/>
                    <a:pt x="164" y="226"/>
                  </a:cubicBezTo>
                  <a:cubicBezTo>
                    <a:pt x="162" y="227"/>
                    <a:pt x="161" y="228"/>
                    <a:pt x="159" y="229"/>
                  </a:cubicBezTo>
                  <a:close/>
                  <a:moveTo>
                    <a:pt x="165" y="227"/>
                  </a:moveTo>
                  <a:cubicBezTo>
                    <a:pt x="174" y="222"/>
                    <a:pt x="182" y="215"/>
                    <a:pt x="190" y="208"/>
                  </a:cubicBezTo>
                  <a:cubicBezTo>
                    <a:pt x="190" y="209"/>
                    <a:pt x="189" y="210"/>
                    <a:pt x="189" y="210"/>
                  </a:cubicBezTo>
                  <a:cubicBezTo>
                    <a:pt x="189" y="210"/>
                    <a:pt x="189" y="210"/>
                    <a:pt x="189" y="210"/>
                  </a:cubicBezTo>
                  <a:cubicBezTo>
                    <a:pt x="180" y="217"/>
                    <a:pt x="172" y="224"/>
                    <a:pt x="163" y="231"/>
                  </a:cubicBezTo>
                  <a:cubicBezTo>
                    <a:pt x="163" y="231"/>
                    <a:pt x="162" y="231"/>
                    <a:pt x="162" y="231"/>
                  </a:cubicBezTo>
                  <a:cubicBezTo>
                    <a:pt x="163" y="229"/>
                    <a:pt x="164" y="228"/>
                    <a:pt x="165" y="227"/>
                  </a:cubicBezTo>
                  <a:close/>
                  <a:moveTo>
                    <a:pt x="177" y="222"/>
                  </a:moveTo>
                  <a:cubicBezTo>
                    <a:pt x="175" y="224"/>
                    <a:pt x="172" y="226"/>
                    <a:pt x="170" y="229"/>
                  </a:cubicBezTo>
                  <a:cubicBezTo>
                    <a:pt x="169" y="229"/>
                    <a:pt x="168" y="230"/>
                    <a:pt x="168" y="230"/>
                  </a:cubicBezTo>
                  <a:cubicBezTo>
                    <a:pt x="167" y="230"/>
                    <a:pt x="167" y="230"/>
                    <a:pt x="167" y="230"/>
                  </a:cubicBezTo>
                  <a:cubicBezTo>
                    <a:pt x="170" y="227"/>
                    <a:pt x="174" y="224"/>
                    <a:pt x="177" y="222"/>
                  </a:cubicBezTo>
                  <a:close/>
                  <a:moveTo>
                    <a:pt x="185" y="218"/>
                  </a:moveTo>
                  <a:cubicBezTo>
                    <a:pt x="184" y="218"/>
                    <a:pt x="183" y="219"/>
                    <a:pt x="183" y="220"/>
                  </a:cubicBezTo>
                  <a:cubicBezTo>
                    <a:pt x="181" y="221"/>
                    <a:pt x="179" y="223"/>
                    <a:pt x="177" y="225"/>
                  </a:cubicBezTo>
                  <a:cubicBezTo>
                    <a:pt x="176" y="225"/>
                    <a:pt x="176" y="226"/>
                    <a:pt x="175" y="226"/>
                  </a:cubicBezTo>
                  <a:cubicBezTo>
                    <a:pt x="178" y="223"/>
                    <a:pt x="181" y="220"/>
                    <a:pt x="185" y="218"/>
                  </a:cubicBezTo>
                  <a:close/>
                  <a:moveTo>
                    <a:pt x="184" y="216"/>
                  </a:moveTo>
                  <a:cubicBezTo>
                    <a:pt x="186" y="215"/>
                    <a:pt x="188" y="213"/>
                    <a:pt x="190" y="212"/>
                  </a:cubicBezTo>
                  <a:cubicBezTo>
                    <a:pt x="190" y="212"/>
                    <a:pt x="190" y="212"/>
                    <a:pt x="190" y="212"/>
                  </a:cubicBezTo>
                  <a:cubicBezTo>
                    <a:pt x="191" y="211"/>
                    <a:pt x="191" y="211"/>
                    <a:pt x="192" y="210"/>
                  </a:cubicBezTo>
                  <a:cubicBezTo>
                    <a:pt x="192" y="211"/>
                    <a:pt x="192" y="211"/>
                    <a:pt x="191" y="211"/>
                  </a:cubicBezTo>
                  <a:cubicBezTo>
                    <a:pt x="189" y="213"/>
                    <a:pt x="186" y="215"/>
                    <a:pt x="184" y="216"/>
                  </a:cubicBezTo>
                  <a:close/>
                  <a:moveTo>
                    <a:pt x="192" y="212"/>
                  </a:moveTo>
                  <a:cubicBezTo>
                    <a:pt x="193" y="212"/>
                    <a:pt x="193" y="212"/>
                    <a:pt x="194" y="212"/>
                  </a:cubicBezTo>
                  <a:cubicBezTo>
                    <a:pt x="193" y="212"/>
                    <a:pt x="193" y="213"/>
                    <a:pt x="192" y="214"/>
                  </a:cubicBezTo>
                  <a:cubicBezTo>
                    <a:pt x="191" y="215"/>
                    <a:pt x="189" y="217"/>
                    <a:pt x="187" y="218"/>
                  </a:cubicBezTo>
                  <a:cubicBezTo>
                    <a:pt x="189" y="216"/>
                    <a:pt x="191" y="214"/>
                    <a:pt x="192" y="212"/>
                  </a:cubicBezTo>
                  <a:close/>
                  <a:moveTo>
                    <a:pt x="193" y="207"/>
                  </a:moveTo>
                  <a:cubicBezTo>
                    <a:pt x="194" y="206"/>
                    <a:pt x="194" y="205"/>
                    <a:pt x="195" y="204"/>
                  </a:cubicBezTo>
                  <a:cubicBezTo>
                    <a:pt x="197" y="202"/>
                    <a:pt x="199" y="201"/>
                    <a:pt x="201" y="199"/>
                  </a:cubicBezTo>
                  <a:cubicBezTo>
                    <a:pt x="202" y="198"/>
                    <a:pt x="202" y="198"/>
                    <a:pt x="203" y="197"/>
                  </a:cubicBezTo>
                  <a:cubicBezTo>
                    <a:pt x="203" y="198"/>
                    <a:pt x="202" y="199"/>
                    <a:pt x="201" y="200"/>
                  </a:cubicBezTo>
                  <a:cubicBezTo>
                    <a:pt x="198" y="203"/>
                    <a:pt x="196" y="205"/>
                    <a:pt x="193" y="207"/>
                  </a:cubicBezTo>
                  <a:close/>
                  <a:moveTo>
                    <a:pt x="206" y="192"/>
                  </a:moveTo>
                  <a:cubicBezTo>
                    <a:pt x="204" y="194"/>
                    <a:pt x="202" y="196"/>
                    <a:pt x="199" y="197"/>
                  </a:cubicBezTo>
                  <a:cubicBezTo>
                    <a:pt x="201" y="195"/>
                    <a:pt x="202" y="193"/>
                    <a:pt x="204" y="191"/>
                  </a:cubicBezTo>
                  <a:cubicBezTo>
                    <a:pt x="210" y="184"/>
                    <a:pt x="216" y="177"/>
                    <a:pt x="223" y="171"/>
                  </a:cubicBezTo>
                  <a:cubicBezTo>
                    <a:pt x="223" y="171"/>
                    <a:pt x="223" y="171"/>
                    <a:pt x="223" y="171"/>
                  </a:cubicBezTo>
                  <a:cubicBezTo>
                    <a:pt x="220" y="174"/>
                    <a:pt x="218" y="177"/>
                    <a:pt x="216" y="179"/>
                  </a:cubicBezTo>
                  <a:cubicBezTo>
                    <a:pt x="213" y="183"/>
                    <a:pt x="209" y="188"/>
                    <a:pt x="206" y="192"/>
                  </a:cubicBezTo>
                  <a:close/>
                  <a:moveTo>
                    <a:pt x="220" y="144"/>
                  </a:moveTo>
                  <a:cubicBezTo>
                    <a:pt x="220" y="146"/>
                    <a:pt x="219" y="148"/>
                    <a:pt x="219" y="150"/>
                  </a:cubicBezTo>
                  <a:cubicBezTo>
                    <a:pt x="219" y="150"/>
                    <a:pt x="219" y="150"/>
                    <a:pt x="219" y="150"/>
                  </a:cubicBezTo>
                  <a:cubicBezTo>
                    <a:pt x="221" y="144"/>
                    <a:pt x="222" y="137"/>
                    <a:pt x="224" y="131"/>
                  </a:cubicBezTo>
                  <a:cubicBezTo>
                    <a:pt x="223" y="133"/>
                    <a:pt x="223" y="134"/>
                    <a:pt x="223" y="136"/>
                  </a:cubicBezTo>
                  <a:cubicBezTo>
                    <a:pt x="222" y="139"/>
                    <a:pt x="221" y="142"/>
                    <a:pt x="220" y="144"/>
                  </a:cubicBezTo>
                  <a:close/>
                  <a:moveTo>
                    <a:pt x="223" y="102"/>
                  </a:moveTo>
                  <a:cubicBezTo>
                    <a:pt x="223" y="102"/>
                    <a:pt x="223" y="101"/>
                    <a:pt x="223" y="101"/>
                  </a:cubicBezTo>
                  <a:cubicBezTo>
                    <a:pt x="224" y="101"/>
                    <a:pt x="224" y="100"/>
                    <a:pt x="225" y="100"/>
                  </a:cubicBezTo>
                  <a:cubicBezTo>
                    <a:pt x="225" y="100"/>
                    <a:pt x="225" y="101"/>
                    <a:pt x="225" y="101"/>
                  </a:cubicBezTo>
                  <a:cubicBezTo>
                    <a:pt x="225" y="101"/>
                    <a:pt x="224" y="102"/>
                    <a:pt x="223" y="102"/>
                  </a:cubicBezTo>
                  <a:close/>
                  <a:moveTo>
                    <a:pt x="226" y="103"/>
                  </a:moveTo>
                  <a:cubicBezTo>
                    <a:pt x="226" y="103"/>
                    <a:pt x="227" y="104"/>
                    <a:pt x="227" y="104"/>
                  </a:cubicBezTo>
                  <a:cubicBezTo>
                    <a:pt x="227" y="104"/>
                    <a:pt x="227" y="104"/>
                    <a:pt x="227" y="104"/>
                  </a:cubicBezTo>
                  <a:cubicBezTo>
                    <a:pt x="226" y="105"/>
                    <a:pt x="225" y="105"/>
                    <a:pt x="224" y="105"/>
                  </a:cubicBezTo>
                  <a:cubicBezTo>
                    <a:pt x="224" y="105"/>
                    <a:pt x="224" y="105"/>
                    <a:pt x="224" y="104"/>
                  </a:cubicBezTo>
                  <a:cubicBezTo>
                    <a:pt x="224" y="104"/>
                    <a:pt x="225" y="103"/>
                    <a:pt x="226" y="103"/>
                  </a:cubicBezTo>
                  <a:close/>
                  <a:moveTo>
                    <a:pt x="226" y="151"/>
                  </a:moveTo>
                  <a:cubicBezTo>
                    <a:pt x="226" y="151"/>
                    <a:pt x="225" y="152"/>
                    <a:pt x="225" y="152"/>
                  </a:cubicBezTo>
                  <a:cubicBezTo>
                    <a:pt x="225" y="152"/>
                    <a:pt x="225" y="153"/>
                    <a:pt x="225" y="153"/>
                  </a:cubicBezTo>
                  <a:cubicBezTo>
                    <a:pt x="225" y="152"/>
                    <a:pt x="225" y="151"/>
                    <a:pt x="226" y="151"/>
                  </a:cubicBezTo>
                  <a:close/>
                  <a:moveTo>
                    <a:pt x="224" y="151"/>
                  </a:moveTo>
                  <a:cubicBezTo>
                    <a:pt x="224" y="146"/>
                    <a:pt x="225" y="140"/>
                    <a:pt x="225" y="135"/>
                  </a:cubicBezTo>
                  <a:cubicBezTo>
                    <a:pt x="225" y="135"/>
                    <a:pt x="225" y="135"/>
                    <a:pt x="226" y="135"/>
                  </a:cubicBezTo>
                  <a:cubicBezTo>
                    <a:pt x="226" y="138"/>
                    <a:pt x="226" y="142"/>
                    <a:pt x="226" y="145"/>
                  </a:cubicBezTo>
                  <a:cubicBezTo>
                    <a:pt x="225" y="147"/>
                    <a:pt x="225" y="149"/>
                    <a:pt x="224" y="151"/>
                  </a:cubicBezTo>
                  <a:close/>
                  <a:moveTo>
                    <a:pt x="226" y="158"/>
                  </a:moveTo>
                  <a:cubicBezTo>
                    <a:pt x="226" y="157"/>
                    <a:pt x="227" y="157"/>
                    <a:pt x="227" y="156"/>
                  </a:cubicBezTo>
                  <a:cubicBezTo>
                    <a:pt x="227" y="157"/>
                    <a:pt x="227" y="157"/>
                    <a:pt x="227" y="158"/>
                  </a:cubicBezTo>
                  <a:cubicBezTo>
                    <a:pt x="226" y="159"/>
                    <a:pt x="226" y="159"/>
                    <a:pt x="225" y="160"/>
                  </a:cubicBezTo>
                  <a:cubicBezTo>
                    <a:pt x="226" y="159"/>
                    <a:pt x="226" y="159"/>
                    <a:pt x="226" y="158"/>
                  </a:cubicBezTo>
                  <a:close/>
                  <a:moveTo>
                    <a:pt x="226" y="123"/>
                  </a:moveTo>
                  <a:cubicBezTo>
                    <a:pt x="226" y="122"/>
                    <a:pt x="226" y="121"/>
                    <a:pt x="226" y="119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227" y="124"/>
                    <a:pt x="227" y="129"/>
                    <a:pt x="227" y="135"/>
                  </a:cubicBezTo>
                  <a:cubicBezTo>
                    <a:pt x="227" y="131"/>
                    <a:pt x="226" y="127"/>
                    <a:pt x="226" y="123"/>
                  </a:cubicBezTo>
                  <a:close/>
                  <a:moveTo>
                    <a:pt x="224" y="164"/>
                  </a:moveTo>
                  <a:cubicBezTo>
                    <a:pt x="225" y="163"/>
                    <a:pt x="226" y="162"/>
                    <a:pt x="227" y="161"/>
                  </a:cubicBezTo>
                  <a:cubicBezTo>
                    <a:pt x="227" y="162"/>
                    <a:pt x="227" y="162"/>
                    <a:pt x="227" y="162"/>
                  </a:cubicBezTo>
                  <a:cubicBezTo>
                    <a:pt x="226" y="163"/>
                    <a:pt x="225" y="164"/>
                    <a:pt x="224" y="165"/>
                  </a:cubicBezTo>
                  <a:cubicBezTo>
                    <a:pt x="224" y="164"/>
                    <a:pt x="224" y="164"/>
                    <a:pt x="224" y="164"/>
                  </a:cubicBezTo>
                  <a:close/>
                  <a:moveTo>
                    <a:pt x="227" y="169"/>
                  </a:moveTo>
                  <a:cubicBezTo>
                    <a:pt x="227" y="168"/>
                    <a:pt x="228" y="167"/>
                    <a:pt x="228" y="167"/>
                  </a:cubicBezTo>
                  <a:cubicBezTo>
                    <a:pt x="227" y="168"/>
                    <a:pt x="226" y="170"/>
                    <a:pt x="225" y="171"/>
                  </a:cubicBezTo>
                  <a:cubicBezTo>
                    <a:pt x="225" y="171"/>
                    <a:pt x="225" y="171"/>
                    <a:pt x="225" y="171"/>
                  </a:cubicBezTo>
                  <a:cubicBezTo>
                    <a:pt x="226" y="171"/>
                    <a:pt x="226" y="170"/>
                    <a:pt x="227" y="169"/>
                  </a:cubicBezTo>
                  <a:close/>
                  <a:moveTo>
                    <a:pt x="228" y="123"/>
                  </a:moveTo>
                  <a:cubicBezTo>
                    <a:pt x="228" y="121"/>
                    <a:pt x="228" y="119"/>
                    <a:pt x="228" y="117"/>
                  </a:cubicBezTo>
                  <a:cubicBezTo>
                    <a:pt x="228" y="116"/>
                    <a:pt x="228" y="116"/>
                    <a:pt x="229" y="115"/>
                  </a:cubicBezTo>
                  <a:cubicBezTo>
                    <a:pt x="228" y="118"/>
                    <a:pt x="228" y="121"/>
                    <a:pt x="228" y="123"/>
                  </a:cubicBezTo>
                  <a:close/>
                  <a:moveTo>
                    <a:pt x="227" y="112"/>
                  </a:moveTo>
                  <a:cubicBezTo>
                    <a:pt x="227" y="111"/>
                    <a:pt x="227" y="111"/>
                    <a:pt x="226" y="110"/>
                  </a:cubicBezTo>
                  <a:cubicBezTo>
                    <a:pt x="227" y="110"/>
                    <a:pt x="228" y="109"/>
                    <a:pt x="229" y="108"/>
                  </a:cubicBezTo>
                  <a:cubicBezTo>
                    <a:pt x="229" y="109"/>
                    <a:pt x="229" y="109"/>
                    <a:pt x="229" y="109"/>
                  </a:cubicBezTo>
                  <a:cubicBezTo>
                    <a:pt x="228" y="110"/>
                    <a:pt x="227" y="111"/>
                    <a:pt x="227" y="112"/>
                  </a:cubicBezTo>
                  <a:close/>
                  <a:moveTo>
                    <a:pt x="232" y="108"/>
                  </a:moveTo>
                  <a:cubicBezTo>
                    <a:pt x="232" y="108"/>
                    <a:pt x="232" y="107"/>
                    <a:pt x="232" y="107"/>
                  </a:cubicBezTo>
                  <a:cubicBezTo>
                    <a:pt x="232" y="106"/>
                    <a:pt x="232" y="106"/>
                    <a:pt x="233" y="105"/>
                  </a:cubicBezTo>
                  <a:cubicBezTo>
                    <a:pt x="233" y="108"/>
                    <a:pt x="234" y="111"/>
                    <a:pt x="235" y="114"/>
                  </a:cubicBezTo>
                  <a:cubicBezTo>
                    <a:pt x="235" y="114"/>
                    <a:pt x="235" y="114"/>
                    <a:pt x="235" y="115"/>
                  </a:cubicBezTo>
                  <a:cubicBezTo>
                    <a:pt x="234" y="112"/>
                    <a:pt x="233" y="110"/>
                    <a:pt x="232" y="108"/>
                  </a:cubicBezTo>
                  <a:close/>
                  <a:moveTo>
                    <a:pt x="234" y="103"/>
                  </a:moveTo>
                  <a:cubicBezTo>
                    <a:pt x="234" y="103"/>
                    <a:pt x="234" y="103"/>
                    <a:pt x="233" y="103"/>
                  </a:cubicBezTo>
                  <a:cubicBezTo>
                    <a:pt x="232" y="97"/>
                    <a:pt x="230" y="92"/>
                    <a:pt x="229" y="87"/>
                  </a:cubicBezTo>
                  <a:cubicBezTo>
                    <a:pt x="230" y="89"/>
                    <a:pt x="231" y="90"/>
                    <a:pt x="231" y="92"/>
                  </a:cubicBezTo>
                  <a:cubicBezTo>
                    <a:pt x="233" y="97"/>
                    <a:pt x="234" y="102"/>
                    <a:pt x="235" y="107"/>
                  </a:cubicBezTo>
                  <a:cubicBezTo>
                    <a:pt x="235" y="106"/>
                    <a:pt x="234" y="105"/>
                    <a:pt x="234" y="103"/>
                  </a:cubicBezTo>
                  <a:close/>
                  <a:moveTo>
                    <a:pt x="229" y="69"/>
                  </a:moveTo>
                  <a:cubicBezTo>
                    <a:pt x="230" y="69"/>
                    <a:pt x="230" y="69"/>
                    <a:pt x="230" y="70"/>
                  </a:cubicBezTo>
                  <a:cubicBezTo>
                    <a:pt x="231" y="71"/>
                    <a:pt x="231" y="72"/>
                    <a:pt x="232" y="72"/>
                  </a:cubicBezTo>
                  <a:cubicBezTo>
                    <a:pt x="231" y="72"/>
                    <a:pt x="231" y="72"/>
                    <a:pt x="231" y="72"/>
                  </a:cubicBezTo>
                  <a:cubicBezTo>
                    <a:pt x="231" y="72"/>
                    <a:pt x="231" y="72"/>
                    <a:pt x="231" y="71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30" y="70"/>
                    <a:pt x="229" y="69"/>
                    <a:pt x="229" y="69"/>
                  </a:cubicBezTo>
                  <a:close/>
                  <a:moveTo>
                    <a:pt x="233" y="86"/>
                  </a:moveTo>
                  <a:cubicBezTo>
                    <a:pt x="233" y="86"/>
                    <a:pt x="233" y="86"/>
                    <a:pt x="233" y="86"/>
                  </a:cubicBezTo>
                  <a:cubicBezTo>
                    <a:pt x="233" y="87"/>
                    <a:pt x="234" y="88"/>
                    <a:pt x="234" y="88"/>
                  </a:cubicBezTo>
                  <a:cubicBezTo>
                    <a:pt x="234" y="88"/>
                    <a:pt x="233" y="87"/>
                    <a:pt x="233" y="86"/>
                  </a:cubicBezTo>
                  <a:close/>
                  <a:moveTo>
                    <a:pt x="232" y="69"/>
                  </a:moveTo>
                  <a:cubicBezTo>
                    <a:pt x="231" y="68"/>
                    <a:pt x="231" y="68"/>
                    <a:pt x="231" y="67"/>
                  </a:cubicBezTo>
                  <a:cubicBezTo>
                    <a:pt x="232" y="69"/>
                    <a:pt x="233" y="70"/>
                    <a:pt x="235" y="71"/>
                  </a:cubicBezTo>
                  <a:cubicBezTo>
                    <a:pt x="235" y="72"/>
                    <a:pt x="235" y="73"/>
                    <a:pt x="236" y="74"/>
                  </a:cubicBezTo>
                  <a:cubicBezTo>
                    <a:pt x="236" y="74"/>
                    <a:pt x="236" y="74"/>
                    <a:pt x="237" y="74"/>
                  </a:cubicBezTo>
                  <a:cubicBezTo>
                    <a:pt x="237" y="75"/>
                    <a:pt x="237" y="75"/>
                    <a:pt x="237" y="76"/>
                  </a:cubicBezTo>
                  <a:cubicBezTo>
                    <a:pt x="235" y="73"/>
                    <a:pt x="234" y="71"/>
                    <a:pt x="232" y="69"/>
                  </a:cubicBezTo>
                  <a:close/>
                  <a:moveTo>
                    <a:pt x="226" y="55"/>
                  </a:moveTo>
                  <a:cubicBezTo>
                    <a:pt x="225" y="54"/>
                    <a:pt x="225" y="53"/>
                    <a:pt x="224" y="52"/>
                  </a:cubicBezTo>
                  <a:cubicBezTo>
                    <a:pt x="224" y="51"/>
                    <a:pt x="223" y="50"/>
                    <a:pt x="223" y="50"/>
                  </a:cubicBezTo>
                  <a:cubicBezTo>
                    <a:pt x="224" y="51"/>
                    <a:pt x="225" y="52"/>
                    <a:pt x="226" y="53"/>
                  </a:cubicBezTo>
                  <a:cubicBezTo>
                    <a:pt x="226" y="53"/>
                    <a:pt x="226" y="54"/>
                    <a:pt x="226" y="55"/>
                  </a:cubicBezTo>
                  <a:close/>
                  <a:moveTo>
                    <a:pt x="223" y="54"/>
                  </a:moveTo>
                  <a:cubicBezTo>
                    <a:pt x="225" y="56"/>
                    <a:pt x="226" y="59"/>
                    <a:pt x="228" y="62"/>
                  </a:cubicBezTo>
                  <a:cubicBezTo>
                    <a:pt x="226" y="60"/>
                    <a:pt x="224" y="58"/>
                    <a:pt x="223" y="56"/>
                  </a:cubicBezTo>
                  <a:cubicBezTo>
                    <a:pt x="223" y="56"/>
                    <a:pt x="224" y="56"/>
                    <a:pt x="223" y="56"/>
                  </a:cubicBezTo>
                  <a:cubicBezTo>
                    <a:pt x="223" y="55"/>
                    <a:pt x="223" y="54"/>
                    <a:pt x="223" y="54"/>
                  </a:cubicBezTo>
                  <a:close/>
                  <a:moveTo>
                    <a:pt x="228" y="65"/>
                  </a:moveTo>
                  <a:cubicBezTo>
                    <a:pt x="227" y="66"/>
                    <a:pt x="227" y="66"/>
                    <a:pt x="227" y="66"/>
                  </a:cubicBezTo>
                  <a:cubicBezTo>
                    <a:pt x="227" y="68"/>
                    <a:pt x="228" y="70"/>
                    <a:pt x="228" y="71"/>
                  </a:cubicBezTo>
                  <a:cubicBezTo>
                    <a:pt x="228" y="71"/>
                    <a:pt x="228" y="72"/>
                    <a:pt x="228" y="72"/>
                  </a:cubicBezTo>
                  <a:cubicBezTo>
                    <a:pt x="227" y="70"/>
                    <a:pt x="226" y="68"/>
                    <a:pt x="225" y="66"/>
                  </a:cubicBezTo>
                  <a:cubicBezTo>
                    <a:pt x="225" y="65"/>
                    <a:pt x="224" y="65"/>
                    <a:pt x="224" y="65"/>
                  </a:cubicBezTo>
                  <a:cubicBezTo>
                    <a:pt x="223" y="64"/>
                    <a:pt x="222" y="62"/>
                    <a:pt x="222" y="61"/>
                  </a:cubicBezTo>
                  <a:cubicBezTo>
                    <a:pt x="222" y="61"/>
                    <a:pt x="223" y="60"/>
                    <a:pt x="222" y="60"/>
                  </a:cubicBezTo>
                  <a:cubicBezTo>
                    <a:pt x="221" y="58"/>
                    <a:pt x="220" y="57"/>
                    <a:pt x="218" y="55"/>
                  </a:cubicBezTo>
                  <a:cubicBezTo>
                    <a:pt x="218" y="55"/>
                    <a:pt x="218" y="54"/>
                    <a:pt x="217" y="53"/>
                  </a:cubicBezTo>
                  <a:cubicBezTo>
                    <a:pt x="221" y="57"/>
                    <a:pt x="225" y="61"/>
                    <a:pt x="228" y="65"/>
                  </a:cubicBezTo>
                  <a:close/>
                  <a:moveTo>
                    <a:pt x="214" y="48"/>
                  </a:moveTo>
                  <a:cubicBezTo>
                    <a:pt x="213" y="47"/>
                    <a:pt x="212" y="45"/>
                    <a:pt x="211" y="44"/>
                  </a:cubicBezTo>
                  <a:cubicBezTo>
                    <a:pt x="214" y="46"/>
                    <a:pt x="216" y="47"/>
                    <a:pt x="218" y="49"/>
                  </a:cubicBezTo>
                  <a:cubicBezTo>
                    <a:pt x="219" y="51"/>
                    <a:pt x="220" y="53"/>
                    <a:pt x="221" y="54"/>
                  </a:cubicBezTo>
                  <a:cubicBezTo>
                    <a:pt x="219" y="52"/>
                    <a:pt x="216" y="50"/>
                    <a:pt x="214" y="48"/>
                  </a:cubicBezTo>
                  <a:close/>
                  <a:moveTo>
                    <a:pt x="211" y="42"/>
                  </a:moveTo>
                  <a:cubicBezTo>
                    <a:pt x="211" y="41"/>
                    <a:pt x="211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2" y="42"/>
                    <a:pt x="214" y="43"/>
                    <a:pt x="215" y="45"/>
                  </a:cubicBezTo>
                  <a:cubicBezTo>
                    <a:pt x="214" y="44"/>
                    <a:pt x="212" y="43"/>
                    <a:pt x="211" y="42"/>
                  </a:cubicBezTo>
                  <a:close/>
                  <a:moveTo>
                    <a:pt x="210" y="47"/>
                  </a:moveTo>
                  <a:cubicBezTo>
                    <a:pt x="211" y="48"/>
                    <a:pt x="211" y="48"/>
                    <a:pt x="211" y="49"/>
                  </a:cubicBezTo>
                  <a:cubicBezTo>
                    <a:pt x="210" y="47"/>
                    <a:pt x="208" y="45"/>
                    <a:pt x="206" y="43"/>
                  </a:cubicBezTo>
                  <a:cubicBezTo>
                    <a:pt x="207" y="44"/>
                    <a:pt x="209" y="46"/>
                    <a:pt x="210" y="47"/>
                  </a:cubicBezTo>
                  <a:close/>
                  <a:moveTo>
                    <a:pt x="208" y="40"/>
                  </a:moveTo>
                  <a:cubicBezTo>
                    <a:pt x="207" y="39"/>
                    <a:pt x="206" y="38"/>
                    <a:pt x="206" y="37"/>
                  </a:cubicBezTo>
                  <a:cubicBezTo>
                    <a:pt x="206" y="38"/>
                    <a:pt x="207" y="38"/>
                    <a:pt x="208" y="39"/>
                  </a:cubicBezTo>
                  <a:cubicBezTo>
                    <a:pt x="208" y="39"/>
                    <a:pt x="208" y="39"/>
                    <a:pt x="208" y="40"/>
                  </a:cubicBezTo>
                  <a:cubicBezTo>
                    <a:pt x="208" y="40"/>
                    <a:pt x="208" y="40"/>
                    <a:pt x="208" y="40"/>
                  </a:cubicBezTo>
                  <a:close/>
                  <a:moveTo>
                    <a:pt x="207" y="42"/>
                  </a:moveTo>
                  <a:cubicBezTo>
                    <a:pt x="205" y="40"/>
                    <a:pt x="202" y="39"/>
                    <a:pt x="200" y="37"/>
                  </a:cubicBezTo>
                  <a:cubicBezTo>
                    <a:pt x="200" y="37"/>
                    <a:pt x="200" y="37"/>
                    <a:pt x="201" y="37"/>
                  </a:cubicBezTo>
                  <a:cubicBezTo>
                    <a:pt x="201" y="37"/>
                    <a:pt x="202" y="36"/>
                    <a:pt x="201" y="36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2" y="36"/>
                    <a:pt x="202" y="36"/>
                    <a:pt x="203" y="36"/>
                  </a:cubicBezTo>
                  <a:cubicBezTo>
                    <a:pt x="204" y="38"/>
                    <a:pt x="206" y="40"/>
                    <a:pt x="207" y="42"/>
                  </a:cubicBezTo>
                  <a:close/>
                  <a:moveTo>
                    <a:pt x="202" y="34"/>
                  </a:moveTo>
                  <a:cubicBezTo>
                    <a:pt x="201" y="34"/>
                    <a:pt x="201" y="34"/>
                    <a:pt x="200" y="34"/>
                  </a:cubicBezTo>
                  <a:cubicBezTo>
                    <a:pt x="198" y="32"/>
                    <a:pt x="196" y="30"/>
                    <a:pt x="194" y="28"/>
                  </a:cubicBezTo>
                  <a:cubicBezTo>
                    <a:pt x="197" y="29"/>
                    <a:pt x="200" y="31"/>
                    <a:pt x="202" y="33"/>
                  </a:cubicBezTo>
                  <a:cubicBezTo>
                    <a:pt x="202" y="33"/>
                    <a:pt x="201" y="34"/>
                    <a:pt x="202" y="34"/>
                  </a:cubicBezTo>
                  <a:close/>
                  <a:moveTo>
                    <a:pt x="194" y="32"/>
                  </a:moveTo>
                  <a:cubicBezTo>
                    <a:pt x="195" y="32"/>
                    <a:pt x="195" y="32"/>
                    <a:pt x="195" y="32"/>
                  </a:cubicBezTo>
                  <a:cubicBezTo>
                    <a:pt x="196" y="33"/>
                    <a:pt x="197" y="34"/>
                    <a:pt x="198" y="35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97" y="35"/>
                    <a:pt x="196" y="34"/>
                    <a:pt x="195" y="34"/>
                  </a:cubicBezTo>
                  <a:cubicBezTo>
                    <a:pt x="193" y="33"/>
                    <a:pt x="191" y="31"/>
                    <a:pt x="189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1" y="30"/>
                    <a:pt x="193" y="31"/>
                    <a:pt x="194" y="32"/>
                  </a:cubicBezTo>
                  <a:close/>
                  <a:moveTo>
                    <a:pt x="192" y="33"/>
                  </a:moveTo>
                  <a:cubicBezTo>
                    <a:pt x="191" y="33"/>
                    <a:pt x="191" y="33"/>
                    <a:pt x="190" y="33"/>
                  </a:cubicBezTo>
                  <a:cubicBezTo>
                    <a:pt x="190" y="32"/>
                    <a:pt x="190" y="33"/>
                    <a:pt x="190" y="33"/>
                  </a:cubicBezTo>
                  <a:cubicBezTo>
                    <a:pt x="191" y="34"/>
                    <a:pt x="193" y="35"/>
                    <a:pt x="195" y="36"/>
                  </a:cubicBezTo>
                  <a:cubicBezTo>
                    <a:pt x="195" y="36"/>
                    <a:pt x="196" y="36"/>
                    <a:pt x="196" y="37"/>
                  </a:cubicBezTo>
                  <a:cubicBezTo>
                    <a:pt x="196" y="37"/>
                    <a:pt x="196" y="37"/>
                    <a:pt x="196" y="37"/>
                  </a:cubicBezTo>
                  <a:cubicBezTo>
                    <a:pt x="198" y="38"/>
                    <a:pt x="200" y="40"/>
                    <a:pt x="201" y="41"/>
                  </a:cubicBezTo>
                  <a:cubicBezTo>
                    <a:pt x="203" y="43"/>
                    <a:pt x="204" y="44"/>
                    <a:pt x="205" y="46"/>
                  </a:cubicBezTo>
                  <a:cubicBezTo>
                    <a:pt x="202" y="42"/>
                    <a:pt x="197" y="39"/>
                    <a:pt x="193" y="36"/>
                  </a:cubicBezTo>
                  <a:cubicBezTo>
                    <a:pt x="193" y="36"/>
                    <a:pt x="193" y="35"/>
                    <a:pt x="192" y="35"/>
                  </a:cubicBezTo>
                  <a:cubicBezTo>
                    <a:pt x="191" y="35"/>
                    <a:pt x="191" y="35"/>
                    <a:pt x="191" y="35"/>
                  </a:cubicBezTo>
                  <a:cubicBezTo>
                    <a:pt x="190" y="34"/>
                    <a:pt x="188" y="34"/>
                    <a:pt x="187" y="33"/>
                  </a:cubicBezTo>
                  <a:cubicBezTo>
                    <a:pt x="187" y="33"/>
                    <a:pt x="186" y="34"/>
                    <a:pt x="187" y="34"/>
                  </a:cubicBezTo>
                  <a:cubicBezTo>
                    <a:pt x="187" y="34"/>
                    <a:pt x="187" y="34"/>
                    <a:pt x="187" y="35"/>
                  </a:cubicBezTo>
                  <a:cubicBezTo>
                    <a:pt x="184" y="35"/>
                    <a:pt x="180" y="35"/>
                    <a:pt x="177" y="36"/>
                  </a:cubicBezTo>
                  <a:cubicBezTo>
                    <a:pt x="178" y="35"/>
                    <a:pt x="180" y="35"/>
                    <a:pt x="181" y="34"/>
                  </a:cubicBezTo>
                  <a:cubicBezTo>
                    <a:pt x="182" y="34"/>
                    <a:pt x="182" y="33"/>
                    <a:pt x="181" y="33"/>
                  </a:cubicBezTo>
                  <a:cubicBezTo>
                    <a:pt x="180" y="33"/>
                    <a:pt x="179" y="32"/>
                    <a:pt x="178" y="32"/>
                  </a:cubicBezTo>
                  <a:cubicBezTo>
                    <a:pt x="179" y="32"/>
                    <a:pt x="179" y="31"/>
                    <a:pt x="178" y="31"/>
                  </a:cubicBezTo>
                  <a:cubicBezTo>
                    <a:pt x="176" y="30"/>
                    <a:pt x="173" y="29"/>
                    <a:pt x="170" y="28"/>
                  </a:cubicBezTo>
                  <a:cubicBezTo>
                    <a:pt x="170" y="27"/>
                    <a:pt x="170" y="27"/>
                    <a:pt x="170" y="27"/>
                  </a:cubicBezTo>
                  <a:cubicBezTo>
                    <a:pt x="168" y="26"/>
                    <a:pt x="166" y="26"/>
                    <a:pt x="164" y="25"/>
                  </a:cubicBezTo>
                  <a:cubicBezTo>
                    <a:pt x="164" y="25"/>
                    <a:pt x="165" y="24"/>
                    <a:pt x="166" y="23"/>
                  </a:cubicBezTo>
                  <a:cubicBezTo>
                    <a:pt x="166" y="23"/>
                    <a:pt x="166" y="23"/>
                    <a:pt x="166" y="23"/>
                  </a:cubicBezTo>
                  <a:cubicBezTo>
                    <a:pt x="173" y="26"/>
                    <a:pt x="180" y="29"/>
                    <a:pt x="186" y="32"/>
                  </a:cubicBezTo>
                  <a:cubicBezTo>
                    <a:pt x="187" y="32"/>
                    <a:pt x="188" y="31"/>
                    <a:pt x="187" y="30"/>
                  </a:cubicBezTo>
                  <a:cubicBezTo>
                    <a:pt x="186" y="30"/>
                    <a:pt x="185" y="29"/>
                    <a:pt x="184" y="28"/>
                  </a:cubicBezTo>
                  <a:cubicBezTo>
                    <a:pt x="185" y="29"/>
                    <a:pt x="186" y="29"/>
                    <a:pt x="187" y="29"/>
                  </a:cubicBezTo>
                  <a:cubicBezTo>
                    <a:pt x="189" y="30"/>
                    <a:pt x="190" y="32"/>
                    <a:pt x="192" y="33"/>
                  </a:cubicBezTo>
                  <a:close/>
                  <a:moveTo>
                    <a:pt x="167" y="17"/>
                  </a:moveTo>
                  <a:cubicBezTo>
                    <a:pt x="165" y="15"/>
                    <a:pt x="162" y="14"/>
                    <a:pt x="160" y="12"/>
                  </a:cubicBezTo>
                  <a:cubicBezTo>
                    <a:pt x="160" y="12"/>
                    <a:pt x="160" y="12"/>
                    <a:pt x="161" y="12"/>
                  </a:cubicBezTo>
                  <a:cubicBezTo>
                    <a:pt x="161" y="12"/>
                    <a:pt x="161" y="12"/>
                    <a:pt x="161" y="12"/>
                  </a:cubicBezTo>
                  <a:cubicBezTo>
                    <a:pt x="164" y="12"/>
                    <a:pt x="166" y="14"/>
                    <a:pt x="169" y="15"/>
                  </a:cubicBezTo>
                  <a:cubicBezTo>
                    <a:pt x="174" y="18"/>
                    <a:pt x="180" y="23"/>
                    <a:pt x="185" y="26"/>
                  </a:cubicBezTo>
                  <a:cubicBezTo>
                    <a:pt x="179" y="23"/>
                    <a:pt x="173" y="20"/>
                    <a:pt x="167" y="17"/>
                  </a:cubicBezTo>
                  <a:close/>
                  <a:moveTo>
                    <a:pt x="172" y="13"/>
                  </a:moveTo>
                  <a:cubicBezTo>
                    <a:pt x="171" y="13"/>
                    <a:pt x="169" y="12"/>
                    <a:pt x="168" y="11"/>
                  </a:cubicBezTo>
                  <a:cubicBezTo>
                    <a:pt x="169" y="12"/>
                    <a:pt x="171" y="12"/>
                    <a:pt x="173" y="13"/>
                  </a:cubicBezTo>
                  <a:cubicBezTo>
                    <a:pt x="172" y="13"/>
                    <a:pt x="172" y="13"/>
                    <a:pt x="172" y="13"/>
                  </a:cubicBezTo>
                  <a:close/>
                  <a:moveTo>
                    <a:pt x="133" y="12"/>
                  </a:moveTo>
                  <a:cubicBezTo>
                    <a:pt x="133" y="12"/>
                    <a:pt x="132" y="12"/>
                    <a:pt x="132" y="12"/>
                  </a:cubicBezTo>
                  <a:cubicBezTo>
                    <a:pt x="131" y="12"/>
                    <a:pt x="129" y="12"/>
                    <a:pt x="128" y="12"/>
                  </a:cubicBezTo>
                  <a:cubicBezTo>
                    <a:pt x="128" y="12"/>
                    <a:pt x="127" y="12"/>
                    <a:pt x="127" y="12"/>
                  </a:cubicBezTo>
                  <a:cubicBezTo>
                    <a:pt x="127" y="12"/>
                    <a:pt x="127" y="11"/>
                    <a:pt x="128" y="11"/>
                  </a:cubicBezTo>
                  <a:cubicBezTo>
                    <a:pt x="130" y="11"/>
                    <a:pt x="131" y="11"/>
                    <a:pt x="133" y="12"/>
                  </a:cubicBezTo>
                  <a:close/>
                  <a:moveTo>
                    <a:pt x="132" y="28"/>
                  </a:moveTo>
                  <a:cubicBezTo>
                    <a:pt x="132" y="28"/>
                    <a:pt x="131" y="29"/>
                    <a:pt x="130" y="29"/>
                  </a:cubicBezTo>
                  <a:cubicBezTo>
                    <a:pt x="129" y="29"/>
                    <a:pt x="129" y="29"/>
                    <a:pt x="128" y="29"/>
                  </a:cubicBezTo>
                  <a:cubicBezTo>
                    <a:pt x="129" y="29"/>
                    <a:pt x="129" y="28"/>
                    <a:pt x="129" y="28"/>
                  </a:cubicBezTo>
                  <a:cubicBezTo>
                    <a:pt x="129" y="28"/>
                    <a:pt x="129" y="27"/>
                    <a:pt x="128" y="27"/>
                  </a:cubicBezTo>
                  <a:cubicBezTo>
                    <a:pt x="127" y="28"/>
                    <a:pt x="126" y="28"/>
                    <a:pt x="124" y="29"/>
                  </a:cubicBezTo>
                  <a:cubicBezTo>
                    <a:pt x="123" y="29"/>
                    <a:pt x="122" y="29"/>
                    <a:pt x="121" y="29"/>
                  </a:cubicBezTo>
                  <a:cubicBezTo>
                    <a:pt x="122" y="28"/>
                    <a:pt x="124" y="27"/>
                    <a:pt x="125" y="26"/>
                  </a:cubicBezTo>
                  <a:cubicBezTo>
                    <a:pt x="128" y="27"/>
                    <a:pt x="130" y="27"/>
                    <a:pt x="132" y="28"/>
                  </a:cubicBezTo>
                  <a:close/>
                  <a:moveTo>
                    <a:pt x="124" y="22"/>
                  </a:moveTo>
                  <a:cubicBezTo>
                    <a:pt x="123" y="22"/>
                    <a:pt x="122" y="22"/>
                    <a:pt x="121" y="22"/>
                  </a:cubicBezTo>
                  <a:cubicBezTo>
                    <a:pt x="121" y="22"/>
                    <a:pt x="122" y="22"/>
                    <a:pt x="122" y="21"/>
                  </a:cubicBezTo>
                  <a:cubicBezTo>
                    <a:pt x="123" y="21"/>
                    <a:pt x="125" y="22"/>
                    <a:pt x="126" y="22"/>
                  </a:cubicBezTo>
                  <a:cubicBezTo>
                    <a:pt x="125" y="22"/>
                    <a:pt x="125" y="22"/>
                    <a:pt x="124" y="22"/>
                  </a:cubicBezTo>
                  <a:close/>
                  <a:moveTo>
                    <a:pt x="123" y="15"/>
                  </a:moveTo>
                  <a:cubicBezTo>
                    <a:pt x="122" y="16"/>
                    <a:pt x="121" y="16"/>
                    <a:pt x="120" y="17"/>
                  </a:cubicBezTo>
                  <a:cubicBezTo>
                    <a:pt x="120" y="17"/>
                    <a:pt x="119" y="17"/>
                    <a:pt x="119" y="17"/>
                  </a:cubicBezTo>
                  <a:cubicBezTo>
                    <a:pt x="121" y="16"/>
                    <a:pt x="122" y="15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5" y="14"/>
                    <a:pt x="126" y="15"/>
                  </a:cubicBezTo>
                  <a:cubicBezTo>
                    <a:pt x="125" y="15"/>
                    <a:pt x="124" y="15"/>
                    <a:pt x="123" y="15"/>
                  </a:cubicBezTo>
                  <a:close/>
                  <a:moveTo>
                    <a:pt x="125" y="11"/>
                  </a:moveTo>
                  <a:cubicBezTo>
                    <a:pt x="124" y="11"/>
                    <a:pt x="123" y="11"/>
                    <a:pt x="122" y="11"/>
                  </a:cubicBezTo>
                  <a:cubicBezTo>
                    <a:pt x="123" y="11"/>
                    <a:pt x="124" y="11"/>
                    <a:pt x="125" y="11"/>
                  </a:cubicBezTo>
                  <a:cubicBezTo>
                    <a:pt x="125" y="11"/>
                    <a:pt x="125" y="11"/>
                    <a:pt x="125" y="11"/>
                  </a:cubicBezTo>
                  <a:close/>
                  <a:moveTo>
                    <a:pt x="114" y="5"/>
                  </a:moveTo>
                  <a:cubicBezTo>
                    <a:pt x="114" y="5"/>
                    <a:pt x="114" y="5"/>
                    <a:pt x="113" y="5"/>
                  </a:cubicBezTo>
                  <a:cubicBezTo>
                    <a:pt x="113" y="5"/>
                    <a:pt x="113" y="5"/>
                    <a:pt x="113" y="6"/>
                  </a:cubicBezTo>
                  <a:cubicBezTo>
                    <a:pt x="111" y="6"/>
                    <a:pt x="110" y="6"/>
                    <a:pt x="108" y="6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6"/>
                    <a:pt x="111" y="5"/>
                    <a:pt x="113" y="5"/>
                  </a:cubicBezTo>
                  <a:cubicBezTo>
                    <a:pt x="114" y="5"/>
                    <a:pt x="114" y="5"/>
                    <a:pt x="115" y="5"/>
                  </a:cubicBezTo>
                  <a:cubicBezTo>
                    <a:pt x="115" y="5"/>
                    <a:pt x="115" y="5"/>
                    <a:pt x="114" y="5"/>
                  </a:cubicBezTo>
                  <a:close/>
                  <a:moveTo>
                    <a:pt x="99" y="5"/>
                  </a:moveTo>
                  <a:cubicBezTo>
                    <a:pt x="99" y="5"/>
                    <a:pt x="98" y="5"/>
                    <a:pt x="98" y="5"/>
                  </a:cubicBezTo>
                  <a:cubicBezTo>
                    <a:pt x="99" y="5"/>
                    <a:pt x="100" y="4"/>
                    <a:pt x="102" y="4"/>
                  </a:cubicBezTo>
                  <a:cubicBezTo>
                    <a:pt x="101" y="4"/>
                    <a:pt x="100" y="5"/>
                    <a:pt x="99" y="5"/>
                  </a:cubicBezTo>
                  <a:close/>
                  <a:moveTo>
                    <a:pt x="22" y="63"/>
                  </a:move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2" y="65"/>
                    <a:pt x="21" y="66"/>
                    <a:pt x="20" y="68"/>
                  </a:cubicBezTo>
                  <a:cubicBezTo>
                    <a:pt x="19" y="68"/>
                    <a:pt x="19" y="69"/>
                    <a:pt x="18" y="70"/>
                  </a:cubicBezTo>
                  <a:cubicBezTo>
                    <a:pt x="18" y="70"/>
                    <a:pt x="17" y="70"/>
                    <a:pt x="17" y="70"/>
                  </a:cubicBezTo>
                  <a:cubicBezTo>
                    <a:pt x="19" y="68"/>
                    <a:pt x="20" y="65"/>
                    <a:pt x="22" y="63"/>
                  </a:cubicBezTo>
                  <a:close/>
                  <a:moveTo>
                    <a:pt x="21" y="78"/>
                  </a:moveTo>
                  <a:cubicBezTo>
                    <a:pt x="23" y="76"/>
                    <a:pt x="24" y="75"/>
                    <a:pt x="25" y="73"/>
                  </a:cubicBezTo>
                  <a:cubicBezTo>
                    <a:pt x="24" y="76"/>
                    <a:pt x="22" y="79"/>
                    <a:pt x="20" y="82"/>
                  </a:cubicBezTo>
                  <a:cubicBezTo>
                    <a:pt x="19" y="83"/>
                    <a:pt x="18" y="84"/>
                    <a:pt x="17" y="85"/>
                  </a:cubicBezTo>
                  <a:cubicBezTo>
                    <a:pt x="17" y="85"/>
                    <a:pt x="17" y="84"/>
                    <a:pt x="17" y="84"/>
                  </a:cubicBezTo>
                  <a:cubicBezTo>
                    <a:pt x="17" y="83"/>
                    <a:pt x="17" y="83"/>
                    <a:pt x="16" y="83"/>
                  </a:cubicBezTo>
                  <a:cubicBezTo>
                    <a:pt x="17" y="82"/>
                    <a:pt x="17" y="81"/>
                    <a:pt x="17" y="80"/>
                  </a:cubicBezTo>
                  <a:cubicBezTo>
                    <a:pt x="18" y="79"/>
                    <a:pt x="19" y="78"/>
                    <a:pt x="20" y="77"/>
                  </a:cubicBezTo>
                  <a:cubicBezTo>
                    <a:pt x="20" y="78"/>
                    <a:pt x="21" y="78"/>
                    <a:pt x="21" y="78"/>
                  </a:cubicBezTo>
                  <a:close/>
                  <a:moveTo>
                    <a:pt x="20" y="88"/>
                  </a:moveTo>
                  <a:cubicBezTo>
                    <a:pt x="20" y="87"/>
                    <a:pt x="20" y="87"/>
                    <a:pt x="20" y="86"/>
                  </a:cubicBezTo>
                  <a:cubicBezTo>
                    <a:pt x="20" y="85"/>
                    <a:pt x="21" y="85"/>
                    <a:pt x="21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2" y="84"/>
                    <a:pt x="22" y="85"/>
                    <a:pt x="22" y="85"/>
                  </a:cubicBezTo>
                  <a:cubicBezTo>
                    <a:pt x="21" y="86"/>
                    <a:pt x="21" y="87"/>
                    <a:pt x="20" y="88"/>
                  </a:cubicBezTo>
                  <a:close/>
                  <a:moveTo>
                    <a:pt x="21" y="120"/>
                  </a:moveTo>
                  <a:cubicBezTo>
                    <a:pt x="19" y="113"/>
                    <a:pt x="18" y="107"/>
                    <a:pt x="17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19" y="102"/>
                    <a:pt x="19" y="105"/>
                    <a:pt x="20" y="108"/>
                  </a:cubicBezTo>
                  <a:cubicBezTo>
                    <a:pt x="20" y="110"/>
                    <a:pt x="20" y="113"/>
                    <a:pt x="20" y="115"/>
                  </a:cubicBezTo>
                  <a:cubicBezTo>
                    <a:pt x="20" y="117"/>
                    <a:pt x="21" y="118"/>
                    <a:pt x="21" y="120"/>
                  </a:cubicBezTo>
                  <a:close/>
                  <a:moveTo>
                    <a:pt x="17" y="89"/>
                  </a:moveTo>
                  <a:cubicBezTo>
                    <a:pt x="17" y="89"/>
                    <a:pt x="17" y="89"/>
                    <a:pt x="18" y="89"/>
                  </a:cubicBezTo>
                  <a:cubicBezTo>
                    <a:pt x="18" y="91"/>
                    <a:pt x="18" y="93"/>
                    <a:pt x="18" y="95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18" y="93"/>
                    <a:pt x="17" y="92"/>
                    <a:pt x="17" y="90"/>
                  </a:cubicBezTo>
                  <a:cubicBezTo>
                    <a:pt x="17" y="90"/>
                    <a:pt x="17" y="90"/>
                    <a:pt x="16" y="89"/>
                  </a:cubicBezTo>
                  <a:cubicBezTo>
                    <a:pt x="17" y="89"/>
                    <a:pt x="17" y="89"/>
                    <a:pt x="17" y="89"/>
                  </a:cubicBezTo>
                  <a:close/>
                  <a:moveTo>
                    <a:pt x="18" y="114"/>
                  </a:moveTo>
                  <a:cubicBezTo>
                    <a:pt x="17" y="110"/>
                    <a:pt x="16" y="106"/>
                    <a:pt x="15" y="103"/>
                  </a:cubicBezTo>
                  <a:cubicBezTo>
                    <a:pt x="15" y="102"/>
                    <a:pt x="16" y="102"/>
                    <a:pt x="16" y="102"/>
                  </a:cubicBezTo>
                  <a:cubicBezTo>
                    <a:pt x="16" y="106"/>
                    <a:pt x="17" y="110"/>
                    <a:pt x="18" y="114"/>
                  </a:cubicBezTo>
                  <a:close/>
                  <a:moveTo>
                    <a:pt x="15" y="100"/>
                  </a:moveTo>
                  <a:cubicBezTo>
                    <a:pt x="15" y="98"/>
                    <a:pt x="15" y="96"/>
                    <a:pt x="15" y="93"/>
                  </a:cubicBezTo>
                  <a:cubicBezTo>
                    <a:pt x="15" y="95"/>
                    <a:pt x="16" y="97"/>
                    <a:pt x="16" y="98"/>
                  </a:cubicBezTo>
                  <a:cubicBezTo>
                    <a:pt x="15" y="99"/>
                    <a:pt x="15" y="99"/>
                    <a:pt x="15" y="100"/>
                  </a:cubicBezTo>
                  <a:close/>
                  <a:moveTo>
                    <a:pt x="21" y="131"/>
                  </a:moveTo>
                  <a:cubicBezTo>
                    <a:pt x="21" y="133"/>
                    <a:pt x="22" y="135"/>
                    <a:pt x="22" y="136"/>
                  </a:cubicBezTo>
                  <a:cubicBezTo>
                    <a:pt x="22" y="136"/>
                    <a:pt x="22" y="136"/>
                    <a:pt x="22" y="135"/>
                  </a:cubicBezTo>
                  <a:cubicBezTo>
                    <a:pt x="21" y="134"/>
                    <a:pt x="20" y="135"/>
                    <a:pt x="20" y="136"/>
                  </a:cubicBezTo>
                  <a:cubicBezTo>
                    <a:pt x="21" y="139"/>
                    <a:pt x="22" y="142"/>
                    <a:pt x="23" y="145"/>
                  </a:cubicBezTo>
                  <a:cubicBezTo>
                    <a:pt x="22" y="143"/>
                    <a:pt x="21" y="141"/>
                    <a:pt x="19" y="140"/>
                  </a:cubicBezTo>
                  <a:cubicBezTo>
                    <a:pt x="17" y="129"/>
                    <a:pt x="16" y="118"/>
                    <a:pt x="14" y="107"/>
                  </a:cubicBezTo>
                  <a:cubicBezTo>
                    <a:pt x="16" y="115"/>
                    <a:pt x="19" y="123"/>
                    <a:pt x="21" y="131"/>
                  </a:cubicBezTo>
                  <a:close/>
                  <a:moveTo>
                    <a:pt x="17" y="165"/>
                  </a:moveTo>
                  <a:cubicBezTo>
                    <a:pt x="17" y="165"/>
                    <a:pt x="17" y="165"/>
                    <a:pt x="17" y="165"/>
                  </a:cubicBezTo>
                  <a:cubicBezTo>
                    <a:pt x="18" y="167"/>
                    <a:pt x="18" y="168"/>
                    <a:pt x="19" y="170"/>
                  </a:cubicBezTo>
                  <a:cubicBezTo>
                    <a:pt x="19" y="169"/>
                    <a:pt x="18" y="169"/>
                    <a:pt x="18" y="168"/>
                  </a:cubicBezTo>
                  <a:cubicBezTo>
                    <a:pt x="17" y="167"/>
                    <a:pt x="17" y="166"/>
                    <a:pt x="16" y="166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7" y="165"/>
                    <a:pt x="17" y="165"/>
                    <a:pt x="17" y="165"/>
                  </a:cubicBezTo>
                  <a:close/>
                  <a:moveTo>
                    <a:pt x="19" y="163"/>
                  </a:moveTo>
                  <a:cubicBezTo>
                    <a:pt x="19" y="163"/>
                    <a:pt x="18" y="163"/>
                    <a:pt x="18" y="163"/>
                  </a:cubicBezTo>
                  <a:cubicBezTo>
                    <a:pt x="17" y="162"/>
                    <a:pt x="17" y="162"/>
                    <a:pt x="16" y="161"/>
                  </a:cubicBezTo>
                  <a:cubicBezTo>
                    <a:pt x="16" y="157"/>
                    <a:pt x="15" y="154"/>
                    <a:pt x="15" y="150"/>
                  </a:cubicBezTo>
                  <a:cubicBezTo>
                    <a:pt x="16" y="155"/>
                    <a:pt x="18" y="160"/>
                    <a:pt x="20" y="164"/>
                  </a:cubicBezTo>
                  <a:cubicBezTo>
                    <a:pt x="19" y="164"/>
                    <a:pt x="19" y="164"/>
                    <a:pt x="19" y="163"/>
                  </a:cubicBezTo>
                  <a:close/>
                  <a:moveTo>
                    <a:pt x="15" y="169"/>
                  </a:moveTo>
                  <a:cubicBezTo>
                    <a:pt x="15" y="169"/>
                    <a:pt x="15" y="169"/>
                    <a:pt x="15" y="169"/>
                  </a:cubicBezTo>
                  <a:cubicBezTo>
                    <a:pt x="14" y="165"/>
                    <a:pt x="13" y="162"/>
                    <a:pt x="11" y="158"/>
                  </a:cubicBezTo>
                  <a:cubicBezTo>
                    <a:pt x="12" y="160"/>
                    <a:pt x="13" y="162"/>
                    <a:pt x="14" y="164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5" y="165"/>
                    <a:pt x="15" y="166"/>
                    <a:pt x="16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5" y="168"/>
                    <a:pt x="15" y="169"/>
                  </a:cubicBezTo>
                  <a:close/>
                  <a:moveTo>
                    <a:pt x="8" y="128"/>
                  </a:moveTo>
                  <a:cubicBezTo>
                    <a:pt x="9" y="129"/>
                    <a:pt x="10" y="128"/>
                    <a:pt x="10" y="128"/>
                  </a:cubicBezTo>
                  <a:cubicBezTo>
                    <a:pt x="10" y="124"/>
                    <a:pt x="9" y="120"/>
                    <a:pt x="9" y="117"/>
                  </a:cubicBezTo>
                  <a:cubicBezTo>
                    <a:pt x="9" y="116"/>
                    <a:pt x="10" y="115"/>
                    <a:pt x="10" y="114"/>
                  </a:cubicBezTo>
                  <a:cubicBezTo>
                    <a:pt x="10" y="121"/>
                    <a:pt x="11" y="129"/>
                    <a:pt x="12" y="137"/>
                  </a:cubicBezTo>
                  <a:cubicBezTo>
                    <a:pt x="12" y="142"/>
                    <a:pt x="13" y="146"/>
                    <a:pt x="13" y="151"/>
                  </a:cubicBezTo>
                  <a:cubicBezTo>
                    <a:pt x="12" y="147"/>
                    <a:pt x="11" y="142"/>
                    <a:pt x="10" y="138"/>
                  </a:cubicBezTo>
                  <a:cubicBezTo>
                    <a:pt x="10" y="136"/>
                    <a:pt x="9" y="134"/>
                    <a:pt x="9" y="133"/>
                  </a:cubicBezTo>
                  <a:cubicBezTo>
                    <a:pt x="9" y="131"/>
                    <a:pt x="8" y="129"/>
                    <a:pt x="8" y="128"/>
                  </a:cubicBezTo>
                  <a:cubicBezTo>
                    <a:pt x="8" y="128"/>
                    <a:pt x="8" y="128"/>
                    <a:pt x="8" y="128"/>
                  </a:cubicBezTo>
                  <a:close/>
                  <a:moveTo>
                    <a:pt x="8" y="106"/>
                  </a:moveTo>
                  <a:cubicBezTo>
                    <a:pt x="8" y="105"/>
                    <a:pt x="9" y="104"/>
                    <a:pt x="9" y="103"/>
                  </a:cubicBezTo>
                  <a:cubicBezTo>
                    <a:pt x="9" y="105"/>
                    <a:pt x="9" y="108"/>
                    <a:pt x="9" y="111"/>
                  </a:cubicBezTo>
                  <a:cubicBezTo>
                    <a:pt x="9" y="109"/>
                    <a:pt x="8" y="108"/>
                    <a:pt x="8" y="106"/>
                  </a:cubicBezTo>
                  <a:close/>
                  <a:moveTo>
                    <a:pt x="9" y="99"/>
                  </a:moveTo>
                  <a:cubicBezTo>
                    <a:pt x="10" y="98"/>
                    <a:pt x="10" y="97"/>
                    <a:pt x="10" y="96"/>
                  </a:cubicBezTo>
                  <a:cubicBezTo>
                    <a:pt x="10" y="97"/>
                    <a:pt x="11" y="97"/>
                    <a:pt x="11" y="97"/>
                  </a:cubicBezTo>
                  <a:cubicBezTo>
                    <a:pt x="11" y="99"/>
                    <a:pt x="10" y="101"/>
                    <a:pt x="10" y="103"/>
                  </a:cubicBezTo>
                  <a:cubicBezTo>
                    <a:pt x="10" y="102"/>
                    <a:pt x="10" y="100"/>
                    <a:pt x="9" y="99"/>
                  </a:cubicBezTo>
                  <a:close/>
                  <a:moveTo>
                    <a:pt x="11" y="149"/>
                  </a:moveTo>
                  <a:cubicBezTo>
                    <a:pt x="12" y="153"/>
                    <a:pt x="13" y="157"/>
                    <a:pt x="14" y="161"/>
                  </a:cubicBezTo>
                  <a:cubicBezTo>
                    <a:pt x="13" y="159"/>
                    <a:pt x="12" y="156"/>
                    <a:pt x="11" y="154"/>
                  </a:cubicBezTo>
                  <a:cubicBezTo>
                    <a:pt x="11" y="152"/>
                    <a:pt x="11" y="150"/>
                    <a:pt x="11" y="149"/>
                  </a:cubicBezTo>
                  <a:close/>
                  <a:moveTo>
                    <a:pt x="14" y="141"/>
                  </a:moveTo>
                  <a:cubicBezTo>
                    <a:pt x="14" y="140"/>
                    <a:pt x="14" y="139"/>
                    <a:pt x="14" y="138"/>
                  </a:cubicBezTo>
                  <a:cubicBezTo>
                    <a:pt x="14" y="136"/>
                    <a:pt x="14" y="134"/>
                    <a:pt x="14" y="132"/>
                  </a:cubicBezTo>
                  <a:cubicBezTo>
                    <a:pt x="14" y="133"/>
                    <a:pt x="14" y="134"/>
                    <a:pt x="15" y="135"/>
                  </a:cubicBezTo>
                  <a:cubicBezTo>
                    <a:pt x="15" y="138"/>
                    <a:pt x="16" y="141"/>
                    <a:pt x="16" y="143"/>
                  </a:cubicBezTo>
                  <a:cubicBezTo>
                    <a:pt x="17" y="147"/>
                    <a:pt x="17" y="152"/>
                    <a:pt x="18" y="156"/>
                  </a:cubicBezTo>
                  <a:cubicBezTo>
                    <a:pt x="17" y="151"/>
                    <a:pt x="15" y="146"/>
                    <a:pt x="14" y="141"/>
                  </a:cubicBezTo>
                  <a:close/>
                  <a:moveTo>
                    <a:pt x="10" y="90"/>
                  </a:moveTo>
                  <a:cubicBezTo>
                    <a:pt x="10" y="91"/>
                    <a:pt x="9" y="92"/>
                    <a:pt x="8" y="92"/>
                  </a:cubicBezTo>
                  <a:cubicBezTo>
                    <a:pt x="9" y="91"/>
                    <a:pt x="10" y="89"/>
                    <a:pt x="12" y="88"/>
                  </a:cubicBezTo>
                  <a:cubicBezTo>
                    <a:pt x="11" y="89"/>
                    <a:pt x="11" y="89"/>
                    <a:pt x="10" y="90"/>
                  </a:cubicBezTo>
                  <a:close/>
                  <a:moveTo>
                    <a:pt x="9" y="93"/>
                  </a:moveTo>
                  <a:cubicBezTo>
                    <a:pt x="9" y="94"/>
                    <a:pt x="9" y="95"/>
                    <a:pt x="9" y="96"/>
                  </a:cubicBezTo>
                  <a:cubicBezTo>
                    <a:pt x="8" y="96"/>
                    <a:pt x="8" y="95"/>
                    <a:pt x="8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4"/>
                    <a:pt x="9" y="94"/>
                    <a:pt x="9" y="93"/>
                  </a:cubicBezTo>
                  <a:close/>
                  <a:moveTo>
                    <a:pt x="8" y="116"/>
                  </a:moveTo>
                  <a:cubicBezTo>
                    <a:pt x="8" y="117"/>
                    <a:pt x="7" y="117"/>
                    <a:pt x="7" y="118"/>
                  </a:cubicBezTo>
                  <a:cubicBezTo>
                    <a:pt x="7" y="117"/>
                    <a:pt x="7" y="117"/>
                    <a:pt x="7" y="116"/>
                  </a:cubicBezTo>
                  <a:cubicBezTo>
                    <a:pt x="7" y="115"/>
                    <a:pt x="7" y="113"/>
                    <a:pt x="7" y="112"/>
                  </a:cubicBezTo>
                  <a:cubicBezTo>
                    <a:pt x="7" y="113"/>
                    <a:pt x="8" y="115"/>
                    <a:pt x="8" y="116"/>
                  </a:cubicBezTo>
                  <a:close/>
                  <a:moveTo>
                    <a:pt x="8" y="144"/>
                  </a:moveTo>
                  <a:cubicBezTo>
                    <a:pt x="8" y="140"/>
                    <a:pt x="7" y="136"/>
                    <a:pt x="7" y="133"/>
                  </a:cubicBezTo>
                  <a:cubicBezTo>
                    <a:pt x="7" y="133"/>
                    <a:pt x="7" y="134"/>
                    <a:pt x="7" y="134"/>
                  </a:cubicBezTo>
                  <a:cubicBezTo>
                    <a:pt x="8" y="137"/>
                    <a:pt x="8" y="141"/>
                    <a:pt x="8" y="144"/>
                  </a:cubicBezTo>
                  <a:close/>
                  <a:moveTo>
                    <a:pt x="9" y="159"/>
                  </a:moveTo>
                  <a:cubicBezTo>
                    <a:pt x="9" y="158"/>
                    <a:pt x="8" y="157"/>
                    <a:pt x="8" y="157"/>
                  </a:cubicBezTo>
                  <a:cubicBezTo>
                    <a:pt x="8" y="156"/>
                    <a:pt x="8" y="156"/>
                    <a:pt x="8" y="155"/>
                  </a:cubicBezTo>
                  <a:cubicBezTo>
                    <a:pt x="8" y="156"/>
                    <a:pt x="9" y="157"/>
                    <a:pt x="9" y="158"/>
                  </a:cubicBezTo>
                  <a:cubicBezTo>
                    <a:pt x="9" y="158"/>
                    <a:pt x="10" y="158"/>
                    <a:pt x="10" y="158"/>
                  </a:cubicBezTo>
                  <a:cubicBezTo>
                    <a:pt x="11" y="160"/>
                    <a:pt x="12" y="163"/>
                    <a:pt x="12" y="165"/>
                  </a:cubicBezTo>
                  <a:cubicBezTo>
                    <a:pt x="12" y="165"/>
                    <a:pt x="12" y="165"/>
                    <a:pt x="12" y="166"/>
                  </a:cubicBezTo>
                  <a:cubicBezTo>
                    <a:pt x="14" y="171"/>
                    <a:pt x="16" y="176"/>
                    <a:pt x="19" y="181"/>
                  </a:cubicBezTo>
                  <a:cubicBezTo>
                    <a:pt x="20" y="182"/>
                    <a:pt x="20" y="183"/>
                    <a:pt x="20" y="184"/>
                  </a:cubicBezTo>
                  <a:cubicBezTo>
                    <a:pt x="20" y="183"/>
                    <a:pt x="20" y="182"/>
                    <a:pt x="19" y="182"/>
                  </a:cubicBezTo>
                  <a:cubicBezTo>
                    <a:pt x="15" y="174"/>
                    <a:pt x="12" y="166"/>
                    <a:pt x="9" y="159"/>
                  </a:cubicBezTo>
                  <a:close/>
                  <a:moveTo>
                    <a:pt x="18" y="144"/>
                  </a:moveTo>
                  <a:cubicBezTo>
                    <a:pt x="19" y="145"/>
                    <a:pt x="19" y="145"/>
                    <a:pt x="19" y="146"/>
                  </a:cubicBezTo>
                  <a:cubicBezTo>
                    <a:pt x="19" y="147"/>
                    <a:pt x="19" y="147"/>
                    <a:pt x="19" y="148"/>
                  </a:cubicBezTo>
                  <a:cubicBezTo>
                    <a:pt x="21" y="154"/>
                    <a:pt x="23" y="161"/>
                    <a:pt x="25" y="168"/>
                  </a:cubicBezTo>
                  <a:cubicBezTo>
                    <a:pt x="25" y="168"/>
                    <a:pt x="25" y="169"/>
                    <a:pt x="25" y="169"/>
                  </a:cubicBezTo>
                  <a:cubicBezTo>
                    <a:pt x="24" y="168"/>
                    <a:pt x="24" y="168"/>
                    <a:pt x="23" y="168"/>
                  </a:cubicBezTo>
                  <a:cubicBezTo>
                    <a:pt x="22" y="160"/>
                    <a:pt x="20" y="152"/>
                    <a:pt x="18" y="144"/>
                  </a:cubicBezTo>
                  <a:close/>
                  <a:moveTo>
                    <a:pt x="27" y="189"/>
                  </a:moveTo>
                  <a:cubicBezTo>
                    <a:pt x="28" y="191"/>
                    <a:pt x="29" y="193"/>
                    <a:pt x="30" y="195"/>
                  </a:cubicBezTo>
                  <a:cubicBezTo>
                    <a:pt x="30" y="195"/>
                    <a:pt x="30" y="195"/>
                    <a:pt x="29" y="195"/>
                  </a:cubicBezTo>
                  <a:cubicBezTo>
                    <a:pt x="28" y="191"/>
                    <a:pt x="26" y="188"/>
                    <a:pt x="25" y="185"/>
                  </a:cubicBezTo>
                  <a:cubicBezTo>
                    <a:pt x="25" y="187"/>
                    <a:pt x="26" y="188"/>
                    <a:pt x="27" y="189"/>
                  </a:cubicBezTo>
                  <a:close/>
                  <a:moveTo>
                    <a:pt x="30" y="190"/>
                  </a:moveTo>
                  <a:cubicBezTo>
                    <a:pt x="29" y="190"/>
                    <a:pt x="29" y="189"/>
                    <a:pt x="29" y="188"/>
                  </a:cubicBezTo>
                  <a:cubicBezTo>
                    <a:pt x="29" y="189"/>
                    <a:pt x="30" y="190"/>
                    <a:pt x="31" y="191"/>
                  </a:cubicBezTo>
                  <a:cubicBezTo>
                    <a:pt x="32" y="192"/>
                    <a:pt x="32" y="193"/>
                    <a:pt x="32" y="194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1" y="193"/>
                    <a:pt x="31" y="192"/>
                    <a:pt x="30" y="190"/>
                  </a:cubicBezTo>
                  <a:close/>
                  <a:moveTo>
                    <a:pt x="31" y="187"/>
                  </a:moveTo>
                  <a:cubicBezTo>
                    <a:pt x="30" y="185"/>
                    <a:pt x="28" y="182"/>
                    <a:pt x="27" y="180"/>
                  </a:cubicBezTo>
                  <a:cubicBezTo>
                    <a:pt x="29" y="182"/>
                    <a:pt x="30" y="184"/>
                    <a:pt x="31" y="186"/>
                  </a:cubicBezTo>
                  <a:cubicBezTo>
                    <a:pt x="31" y="186"/>
                    <a:pt x="31" y="186"/>
                    <a:pt x="32" y="187"/>
                  </a:cubicBezTo>
                  <a:cubicBezTo>
                    <a:pt x="33" y="189"/>
                    <a:pt x="35" y="192"/>
                    <a:pt x="36" y="195"/>
                  </a:cubicBezTo>
                  <a:cubicBezTo>
                    <a:pt x="36" y="195"/>
                    <a:pt x="36" y="195"/>
                    <a:pt x="36" y="195"/>
                  </a:cubicBezTo>
                  <a:cubicBezTo>
                    <a:pt x="36" y="194"/>
                    <a:pt x="35" y="194"/>
                    <a:pt x="35" y="193"/>
                  </a:cubicBezTo>
                  <a:cubicBezTo>
                    <a:pt x="34" y="192"/>
                    <a:pt x="34" y="192"/>
                    <a:pt x="33" y="191"/>
                  </a:cubicBezTo>
                  <a:cubicBezTo>
                    <a:pt x="32" y="190"/>
                    <a:pt x="32" y="188"/>
                    <a:pt x="31" y="187"/>
                  </a:cubicBezTo>
                  <a:close/>
                  <a:moveTo>
                    <a:pt x="37" y="206"/>
                  </a:moveTo>
                  <a:cubicBezTo>
                    <a:pt x="39" y="208"/>
                    <a:pt x="41" y="210"/>
                    <a:pt x="43" y="212"/>
                  </a:cubicBezTo>
                  <a:cubicBezTo>
                    <a:pt x="42" y="211"/>
                    <a:pt x="41" y="211"/>
                    <a:pt x="40" y="210"/>
                  </a:cubicBezTo>
                  <a:cubicBezTo>
                    <a:pt x="40" y="210"/>
                    <a:pt x="40" y="210"/>
                    <a:pt x="39" y="209"/>
                  </a:cubicBezTo>
                  <a:cubicBezTo>
                    <a:pt x="38" y="207"/>
                    <a:pt x="36" y="205"/>
                    <a:pt x="34" y="204"/>
                  </a:cubicBezTo>
                  <a:cubicBezTo>
                    <a:pt x="35" y="204"/>
                    <a:pt x="36" y="205"/>
                    <a:pt x="37" y="206"/>
                  </a:cubicBezTo>
                  <a:close/>
                  <a:moveTo>
                    <a:pt x="41" y="205"/>
                  </a:moveTo>
                  <a:cubicBezTo>
                    <a:pt x="41" y="204"/>
                    <a:pt x="40" y="203"/>
                    <a:pt x="40" y="203"/>
                  </a:cubicBezTo>
                  <a:cubicBezTo>
                    <a:pt x="40" y="203"/>
                    <a:pt x="40" y="203"/>
                    <a:pt x="40" y="203"/>
                  </a:cubicBezTo>
                  <a:cubicBezTo>
                    <a:pt x="42" y="205"/>
                    <a:pt x="44" y="208"/>
                    <a:pt x="46" y="211"/>
                  </a:cubicBezTo>
                  <a:cubicBezTo>
                    <a:pt x="45" y="209"/>
                    <a:pt x="43" y="207"/>
                    <a:pt x="41" y="205"/>
                  </a:cubicBezTo>
                  <a:close/>
                  <a:moveTo>
                    <a:pt x="43" y="212"/>
                  </a:moveTo>
                  <a:cubicBezTo>
                    <a:pt x="44" y="212"/>
                    <a:pt x="44" y="213"/>
                    <a:pt x="45" y="213"/>
                  </a:cubicBezTo>
                  <a:cubicBezTo>
                    <a:pt x="45" y="213"/>
                    <a:pt x="45" y="213"/>
                    <a:pt x="45" y="213"/>
                  </a:cubicBezTo>
                  <a:cubicBezTo>
                    <a:pt x="46" y="214"/>
                    <a:pt x="47" y="215"/>
                    <a:pt x="49" y="216"/>
                  </a:cubicBezTo>
                  <a:cubicBezTo>
                    <a:pt x="47" y="214"/>
                    <a:pt x="45" y="213"/>
                    <a:pt x="43" y="212"/>
                  </a:cubicBezTo>
                  <a:cubicBezTo>
                    <a:pt x="43" y="212"/>
                    <a:pt x="43" y="212"/>
                    <a:pt x="43" y="212"/>
                  </a:cubicBezTo>
                  <a:close/>
                  <a:moveTo>
                    <a:pt x="44" y="215"/>
                  </a:moveTo>
                  <a:cubicBezTo>
                    <a:pt x="45" y="215"/>
                    <a:pt x="45" y="215"/>
                    <a:pt x="45" y="216"/>
                  </a:cubicBezTo>
                  <a:cubicBezTo>
                    <a:pt x="45" y="216"/>
                    <a:pt x="45" y="216"/>
                    <a:pt x="45" y="216"/>
                  </a:cubicBezTo>
                  <a:cubicBezTo>
                    <a:pt x="45" y="217"/>
                    <a:pt x="46" y="217"/>
                    <a:pt x="46" y="217"/>
                  </a:cubicBezTo>
                  <a:cubicBezTo>
                    <a:pt x="45" y="216"/>
                    <a:pt x="44" y="216"/>
                    <a:pt x="44" y="215"/>
                  </a:cubicBezTo>
                  <a:cubicBezTo>
                    <a:pt x="44" y="215"/>
                    <a:pt x="44" y="215"/>
                    <a:pt x="44" y="215"/>
                  </a:cubicBezTo>
                  <a:close/>
                  <a:moveTo>
                    <a:pt x="50" y="222"/>
                  </a:moveTo>
                  <a:cubicBezTo>
                    <a:pt x="51" y="222"/>
                    <a:pt x="51" y="222"/>
                    <a:pt x="51" y="223"/>
                  </a:cubicBezTo>
                  <a:cubicBezTo>
                    <a:pt x="49" y="221"/>
                    <a:pt x="47" y="219"/>
                    <a:pt x="45" y="217"/>
                  </a:cubicBezTo>
                  <a:cubicBezTo>
                    <a:pt x="46" y="219"/>
                    <a:pt x="48" y="220"/>
                    <a:pt x="50" y="222"/>
                  </a:cubicBezTo>
                  <a:close/>
                  <a:moveTo>
                    <a:pt x="73" y="227"/>
                  </a:moveTo>
                  <a:cubicBezTo>
                    <a:pt x="72" y="226"/>
                    <a:pt x="70" y="226"/>
                    <a:pt x="69" y="225"/>
                  </a:cubicBezTo>
                  <a:cubicBezTo>
                    <a:pt x="68" y="223"/>
                    <a:pt x="67" y="222"/>
                    <a:pt x="66" y="221"/>
                  </a:cubicBezTo>
                  <a:cubicBezTo>
                    <a:pt x="74" y="225"/>
                    <a:pt x="81" y="229"/>
                    <a:pt x="88" y="235"/>
                  </a:cubicBezTo>
                  <a:cubicBezTo>
                    <a:pt x="87" y="235"/>
                    <a:pt x="86" y="234"/>
                    <a:pt x="86" y="234"/>
                  </a:cubicBezTo>
                  <a:cubicBezTo>
                    <a:pt x="81" y="232"/>
                    <a:pt x="77" y="229"/>
                    <a:pt x="73" y="227"/>
                  </a:cubicBezTo>
                  <a:close/>
                  <a:moveTo>
                    <a:pt x="81" y="225"/>
                  </a:moveTo>
                  <a:cubicBezTo>
                    <a:pt x="82" y="226"/>
                    <a:pt x="84" y="227"/>
                    <a:pt x="85" y="229"/>
                  </a:cubicBezTo>
                  <a:cubicBezTo>
                    <a:pt x="84" y="228"/>
                    <a:pt x="83" y="227"/>
                    <a:pt x="81" y="226"/>
                  </a:cubicBezTo>
                  <a:cubicBezTo>
                    <a:pt x="81" y="226"/>
                    <a:pt x="81" y="226"/>
                    <a:pt x="81" y="225"/>
                  </a:cubicBezTo>
                  <a:close/>
                  <a:moveTo>
                    <a:pt x="82" y="223"/>
                  </a:moveTo>
                  <a:cubicBezTo>
                    <a:pt x="81" y="223"/>
                    <a:pt x="81" y="223"/>
                    <a:pt x="81" y="224"/>
                  </a:cubicBezTo>
                  <a:cubicBezTo>
                    <a:pt x="81" y="224"/>
                    <a:pt x="81" y="223"/>
                    <a:pt x="80" y="223"/>
                  </a:cubicBezTo>
                  <a:cubicBezTo>
                    <a:pt x="79" y="221"/>
                    <a:pt x="78" y="219"/>
                    <a:pt x="77" y="216"/>
                  </a:cubicBezTo>
                  <a:cubicBezTo>
                    <a:pt x="79" y="218"/>
                    <a:pt x="81" y="220"/>
                    <a:pt x="83" y="222"/>
                  </a:cubicBezTo>
                  <a:cubicBezTo>
                    <a:pt x="83" y="222"/>
                    <a:pt x="83" y="222"/>
                    <a:pt x="83" y="223"/>
                  </a:cubicBezTo>
                  <a:cubicBezTo>
                    <a:pt x="86" y="225"/>
                    <a:pt x="89" y="228"/>
                    <a:pt x="93" y="230"/>
                  </a:cubicBezTo>
                  <a:cubicBezTo>
                    <a:pt x="93" y="230"/>
                    <a:pt x="93" y="230"/>
                    <a:pt x="93" y="231"/>
                  </a:cubicBezTo>
                  <a:cubicBezTo>
                    <a:pt x="89" y="229"/>
                    <a:pt x="86" y="226"/>
                    <a:pt x="82" y="223"/>
                  </a:cubicBezTo>
                  <a:close/>
                  <a:moveTo>
                    <a:pt x="98" y="240"/>
                  </a:moveTo>
                  <a:cubicBezTo>
                    <a:pt x="98" y="240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8" y="238"/>
                    <a:pt x="97" y="237"/>
                    <a:pt x="96" y="236"/>
                  </a:cubicBezTo>
                  <a:cubicBezTo>
                    <a:pt x="97" y="237"/>
                    <a:pt x="97" y="237"/>
                    <a:pt x="98" y="237"/>
                  </a:cubicBezTo>
                  <a:cubicBezTo>
                    <a:pt x="98" y="237"/>
                    <a:pt x="98" y="238"/>
                    <a:pt x="98" y="238"/>
                  </a:cubicBezTo>
                  <a:cubicBezTo>
                    <a:pt x="100" y="239"/>
                    <a:pt x="102" y="240"/>
                    <a:pt x="104" y="241"/>
                  </a:cubicBezTo>
                  <a:cubicBezTo>
                    <a:pt x="102" y="241"/>
                    <a:pt x="101" y="241"/>
                    <a:pt x="99" y="241"/>
                  </a:cubicBezTo>
                  <a:cubicBezTo>
                    <a:pt x="97" y="239"/>
                    <a:pt x="95" y="238"/>
                    <a:pt x="93" y="237"/>
                  </a:cubicBezTo>
                  <a:cubicBezTo>
                    <a:pt x="91" y="236"/>
                    <a:pt x="90" y="235"/>
                    <a:pt x="89" y="234"/>
                  </a:cubicBezTo>
                  <a:cubicBezTo>
                    <a:pt x="92" y="236"/>
                    <a:pt x="95" y="238"/>
                    <a:pt x="98" y="240"/>
                  </a:cubicBezTo>
                  <a:close/>
                  <a:moveTo>
                    <a:pt x="96" y="243"/>
                  </a:moveTo>
                  <a:cubicBezTo>
                    <a:pt x="99" y="244"/>
                    <a:pt x="102" y="244"/>
                    <a:pt x="105" y="244"/>
                  </a:cubicBezTo>
                  <a:cubicBezTo>
                    <a:pt x="107" y="245"/>
                    <a:pt x="109" y="245"/>
                    <a:pt x="112" y="246"/>
                  </a:cubicBezTo>
                  <a:cubicBezTo>
                    <a:pt x="109" y="246"/>
                    <a:pt x="107" y="246"/>
                    <a:pt x="104" y="246"/>
                  </a:cubicBezTo>
                  <a:cubicBezTo>
                    <a:pt x="101" y="245"/>
                    <a:pt x="99" y="244"/>
                    <a:pt x="96" y="244"/>
                  </a:cubicBezTo>
                  <a:cubicBezTo>
                    <a:pt x="96" y="244"/>
                    <a:pt x="96" y="243"/>
                    <a:pt x="96" y="243"/>
                  </a:cubicBezTo>
                  <a:close/>
                  <a:moveTo>
                    <a:pt x="109" y="242"/>
                  </a:moveTo>
                  <a:cubicBezTo>
                    <a:pt x="106" y="241"/>
                    <a:pt x="104" y="240"/>
                    <a:pt x="101" y="238"/>
                  </a:cubicBezTo>
                  <a:cubicBezTo>
                    <a:pt x="104" y="239"/>
                    <a:pt x="106" y="239"/>
                    <a:pt x="108" y="239"/>
                  </a:cubicBezTo>
                  <a:cubicBezTo>
                    <a:pt x="110" y="241"/>
                    <a:pt x="113" y="242"/>
                    <a:pt x="115" y="243"/>
                  </a:cubicBezTo>
                  <a:cubicBezTo>
                    <a:pt x="113" y="243"/>
                    <a:pt x="111" y="243"/>
                    <a:pt x="109" y="242"/>
                  </a:cubicBezTo>
                  <a:close/>
                  <a:moveTo>
                    <a:pt x="122" y="241"/>
                  </a:moveTo>
                  <a:cubicBezTo>
                    <a:pt x="122" y="241"/>
                    <a:pt x="122" y="240"/>
                    <a:pt x="122" y="240"/>
                  </a:cubicBezTo>
                  <a:cubicBezTo>
                    <a:pt x="122" y="240"/>
                    <a:pt x="122" y="240"/>
                    <a:pt x="122" y="240"/>
                  </a:cubicBezTo>
                  <a:cubicBezTo>
                    <a:pt x="123" y="240"/>
                    <a:pt x="124" y="241"/>
                    <a:pt x="125" y="241"/>
                  </a:cubicBezTo>
                  <a:cubicBezTo>
                    <a:pt x="126" y="241"/>
                    <a:pt x="127" y="240"/>
                    <a:pt x="126" y="240"/>
                  </a:cubicBezTo>
                  <a:cubicBezTo>
                    <a:pt x="126" y="240"/>
                    <a:pt x="126" y="240"/>
                    <a:pt x="126" y="240"/>
                  </a:cubicBezTo>
                  <a:cubicBezTo>
                    <a:pt x="129" y="240"/>
                    <a:pt x="131" y="239"/>
                    <a:pt x="134" y="239"/>
                  </a:cubicBezTo>
                  <a:cubicBezTo>
                    <a:pt x="131" y="240"/>
                    <a:pt x="127" y="241"/>
                    <a:pt x="124" y="242"/>
                  </a:cubicBezTo>
                  <a:cubicBezTo>
                    <a:pt x="123" y="242"/>
                    <a:pt x="122" y="241"/>
                    <a:pt x="122" y="241"/>
                  </a:cubicBezTo>
                  <a:close/>
                  <a:moveTo>
                    <a:pt x="127" y="244"/>
                  </a:moveTo>
                  <a:cubicBezTo>
                    <a:pt x="129" y="244"/>
                    <a:pt x="131" y="244"/>
                    <a:pt x="133" y="244"/>
                  </a:cubicBezTo>
                  <a:cubicBezTo>
                    <a:pt x="131" y="244"/>
                    <a:pt x="129" y="244"/>
                    <a:pt x="127" y="245"/>
                  </a:cubicBezTo>
                  <a:cubicBezTo>
                    <a:pt x="127" y="244"/>
                    <a:pt x="127" y="244"/>
                    <a:pt x="127" y="244"/>
                  </a:cubicBezTo>
                  <a:close/>
                  <a:moveTo>
                    <a:pt x="127" y="243"/>
                  </a:moveTo>
                  <a:cubicBezTo>
                    <a:pt x="136" y="240"/>
                    <a:pt x="146" y="238"/>
                    <a:pt x="155" y="237"/>
                  </a:cubicBezTo>
                  <a:cubicBezTo>
                    <a:pt x="155" y="237"/>
                    <a:pt x="155" y="237"/>
                    <a:pt x="155" y="237"/>
                  </a:cubicBezTo>
                  <a:cubicBezTo>
                    <a:pt x="146" y="239"/>
                    <a:pt x="137" y="242"/>
                    <a:pt x="127" y="243"/>
                  </a:cubicBezTo>
                  <a:close/>
                  <a:moveTo>
                    <a:pt x="140" y="245"/>
                  </a:moveTo>
                  <a:cubicBezTo>
                    <a:pt x="143" y="245"/>
                    <a:pt x="145" y="245"/>
                    <a:pt x="148" y="244"/>
                  </a:cubicBezTo>
                  <a:cubicBezTo>
                    <a:pt x="150" y="244"/>
                    <a:pt x="153" y="244"/>
                    <a:pt x="155" y="243"/>
                  </a:cubicBezTo>
                  <a:cubicBezTo>
                    <a:pt x="152" y="244"/>
                    <a:pt x="149" y="245"/>
                    <a:pt x="146" y="245"/>
                  </a:cubicBezTo>
                  <a:cubicBezTo>
                    <a:pt x="144" y="245"/>
                    <a:pt x="142" y="246"/>
                    <a:pt x="140" y="246"/>
                  </a:cubicBezTo>
                  <a:cubicBezTo>
                    <a:pt x="139" y="246"/>
                    <a:pt x="138" y="246"/>
                    <a:pt x="136" y="246"/>
                  </a:cubicBezTo>
                  <a:cubicBezTo>
                    <a:pt x="138" y="246"/>
                    <a:pt x="139" y="246"/>
                    <a:pt x="140" y="245"/>
                  </a:cubicBezTo>
                  <a:close/>
                  <a:moveTo>
                    <a:pt x="147" y="243"/>
                  </a:moveTo>
                  <a:cubicBezTo>
                    <a:pt x="146" y="243"/>
                    <a:pt x="144" y="243"/>
                    <a:pt x="142" y="243"/>
                  </a:cubicBezTo>
                  <a:cubicBezTo>
                    <a:pt x="150" y="242"/>
                    <a:pt x="157" y="240"/>
                    <a:pt x="164" y="237"/>
                  </a:cubicBezTo>
                  <a:cubicBezTo>
                    <a:pt x="165" y="237"/>
                    <a:pt x="165" y="236"/>
                    <a:pt x="165" y="236"/>
                  </a:cubicBezTo>
                  <a:cubicBezTo>
                    <a:pt x="165" y="236"/>
                    <a:pt x="165" y="236"/>
                    <a:pt x="165" y="236"/>
                  </a:cubicBezTo>
                  <a:cubicBezTo>
                    <a:pt x="165" y="236"/>
                    <a:pt x="166" y="236"/>
                    <a:pt x="166" y="236"/>
                  </a:cubicBezTo>
                  <a:cubicBezTo>
                    <a:pt x="169" y="236"/>
                    <a:pt x="172" y="235"/>
                    <a:pt x="175" y="234"/>
                  </a:cubicBezTo>
                  <a:cubicBezTo>
                    <a:pt x="175" y="234"/>
                    <a:pt x="174" y="234"/>
                    <a:pt x="174" y="234"/>
                  </a:cubicBezTo>
                  <a:cubicBezTo>
                    <a:pt x="174" y="235"/>
                    <a:pt x="174" y="235"/>
                    <a:pt x="174" y="235"/>
                  </a:cubicBezTo>
                  <a:cubicBezTo>
                    <a:pt x="169" y="237"/>
                    <a:pt x="164" y="239"/>
                    <a:pt x="160" y="242"/>
                  </a:cubicBezTo>
                  <a:cubicBezTo>
                    <a:pt x="160" y="242"/>
                    <a:pt x="159" y="242"/>
                    <a:pt x="159" y="242"/>
                  </a:cubicBezTo>
                  <a:cubicBezTo>
                    <a:pt x="155" y="242"/>
                    <a:pt x="151" y="242"/>
                    <a:pt x="147" y="243"/>
                  </a:cubicBezTo>
                  <a:close/>
                  <a:moveTo>
                    <a:pt x="168" y="234"/>
                  </a:moveTo>
                  <a:cubicBezTo>
                    <a:pt x="168" y="234"/>
                    <a:pt x="168" y="233"/>
                    <a:pt x="169" y="233"/>
                  </a:cubicBezTo>
                  <a:cubicBezTo>
                    <a:pt x="172" y="231"/>
                    <a:pt x="175" y="229"/>
                    <a:pt x="178" y="226"/>
                  </a:cubicBezTo>
                  <a:cubicBezTo>
                    <a:pt x="182" y="224"/>
                    <a:pt x="186" y="221"/>
                    <a:pt x="190" y="218"/>
                  </a:cubicBezTo>
                  <a:cubicBezTo>
                    <a:pt x="188" y="220"/>
                    <a:pt x="186" y="223"/>
                    <a:pt x="184" y="225"/>
                  </a:cubicBezTo>
                  <a:cubicBezTo>
                    <a:pt x="184" y="225"/>
                    <a:pt x="184" y="225"/>
                    <a:pt x="184" y="225"/>
                  </a:cubicBezTo>
                  <a:cubicBezTo>
                    <a:pt x="183" y="226"/>
                    <a:pt x="182" y="227"/>
                    <a:pt x="181" y="228"/>
                  </a:cubicBezTo>
                  <a:cubicBezTo>
                    <a:pt x="181" y="228"/>
                    <a:pt x="181" y="228"/>
                    <a:pt x="181" y="229"/>
                  </a:cubicBezTo>
                  <a:cubicBezTo>
                    <a:pt x="180" y="229"/>
                    <a:pt x="180" y="229"/>
                    <a:pt x="180" y="230"/>
                  </a:cubicBezTo>
                  <a:cubicBezTo>
                    <a:pt x="176" y="232"/>
                    <a:pt x="172" y="233"/>
                    <a:pt x="168" y="234"/>
                  </a:cubicBezTo>
                  <a:close/>
                  <a:moveTo>
                    <a:pt x="198" y="221"/>
                  </a:moveTo>
                  <a:cubicBezTo>
                    <a:pt x="198" y="221"/>
                    <a:pt x="199" y="220"/>
                    <a:pt x="199" y="220"/>
                  </a:cubicBezTo>
                  <a:cubicBezTo>
                    <a:pt x="199" y="220"/>
                    <a:pt x="199" y="220"/>
                    <a:pt x="199" y="221"/>
                  </a:cubicBezTo>
                  <a:cubicBezTo>
                    <a:pt x="198" y="221"/>
                    <a:pt x="197" y="222"/>
                    <a:pt x="196" y="223"/>
                  </a:cubicBezTo>
                  <a:cubicBezTo>
                    <a:pt x="196" y="223"/>
                    <a:pt x="196" y="223"/>
                    <a:pt x="196" y="223"/>
                  </a:cubicBezTo>
                  <a:cubicBezTo>
                    <a:pt x="196" y="222"/>
                    <a:pt x="197" y="222"/>
                    <a:pt x="198" y="221"/>
                  </a:cubicBezTo>
                  <a:close/>
                  <a:moveTo>
                    <a:pt x="192" y="219"/>
                  </a:moveTo>
                  <a:cubicBezTo>
                    <a:pt x="193" y="218"/>
                    <a:pt x="193" y="218"/>
                    <a:pt x="194" y="217"/>
                  </a:cubicBezTo>
                  <a:cubicBezTo>
                    <a:pt x="196" y="215"/>
                    <a:pt x="198" y="214"/>
                    <a:pt x="200" y="212"/>
                  </a:cubicBezTo>
                  <a:cubicBezTo>
                    <a:pt x="197" y="214"/>
                    <a:pt x="195" y="217"/>
                    <a:pt x="192" y="219"/>
                  </a:cubicBezTo>
                  <a:close/>
                  <a:moveTo>
                    <a:pt x="229" y="185"/>
                  </a:moveTo>
                  <a:cubicBezTo>
                    <a:pt x="231" y="183"/>
                    <a:pt x="232" y="181"/>
                    <a:pt x="233" y="179"/>
                  </a:cubicBezTo>
                  <a:cubicBezTo>
                    <a:pt x="234" y="177"/>
                    <a:pt x="235" y="175"/>
                    <a:pt x="237" y="172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6" y="174"/>
                    <a:pt x="236" y="176"/>
                    <a:pt x="235" y="177"/>
                  </a:cubicBezTo>
                  <a:cubicBezTo>
                    <a:pt x="235" y="178"/>
                    <a:pt x="234" y="179"/>
                    <a:pt x="234" y="180"/>
                  </a:cubicBezTo>
                  <a:cubicBezTo>
                    <a:pt x="232" y="183"/>
                    <a:pt x="230" y="185"/>
                    <a:pt x="228" y="188"/>
                  </a:cubicBezTo>
                  <a:cubicBezTo>
                    <a:pt x="229" y="187"/>
                    <a:pt x="229" y="186"/>
                    <a:pt x="229" y="185"/>
                  </a:cubicBezTo>
                  <a:close/>
                  <a:moveTo>
                    <a:pt x="233" y="152"/>
                  </a:moveTo>
                  <a:cubicBezTo>
                    <a:pt x="234" y="142"/>
                    <a:pt x="235" y="131"/>
                    <a:pt x="236" y="120"/>
                  </a:cubicBezTo>
                  <a:cubicBezTo>
                    <a:pt x="236" y="120"/>
                    <a:pt x="236" y="120"/>
                    <a:pt x="237" y="120"/>
                  </a:cubicBezTo>
                  <a:cubicBezTo>
                    <a:pt x="237" y="121"/>
                    <a:pt x="237" y="122"/>
                    <a:pt x="237" y="122"/>
                  </a:cubicBezTo>
                  <a:cubicBezTo>
                    <a:pt x="237" y="123"/>
                    <a:pt x="237" y="124"/>
                    <a:pt x="237" y="125"/>
                  </a:cubicBezTo>
                  <a:cubicBezTo>
                    <a:pt x="237" y="134"/>
                    <a:pt x="235" y="143"/>
                    <a:pt x="233" y="152"/>
                  </a:cubicBezTo>
                  <a:close/>
                  <a:moveTo>
                    <a:pt x="237" y="112"/>
                  </a:moveTo>
                  <a:cubicBezTo>
                    <a:pt x="237" y="112"/>
                    <a:pt x="237" y="111"/>
                    <a:pt x="237" y="110"/>
                  </a:cubicBezTo>
                  <a:cubicBezTo>
                    <a:pt x="237" y="112"/>
                    <a:pt x="238" y="113"/>
                    <a:pt x="238" y="115"/>
                  </a:cubicBezTo>
                  <a:cubicBezTo>
                    <a:pt x="238" y="115"/>
                    <a:pt x="238" y="116"/>
                    <a:pt x="238" y="117"/>
                  </a:cubicBezTo>
                  <a:cubicBezTo>
                    <a:pt x="238" y="115"/>
                    <a:pt x="237" y="114"/>
                    <a:pt x="237" y="112"/>
                  </a:cubicBezTo>
                  <a:close/>
                  <a:moveTo>
                    <a:pt x="236" y="94"/>
                  </a:moveTo>
                  <a:cubicBezTo>
                    <a:pt x="237" y="98"/>
                    <a:pt x="238" y="101"/>
                    <a:pt x="239" y="105"/>
                  </a:cubicBezTo>
                  <a:cubicBezTo>
                    <a:pt x="239" y="104"/>
                    <a:pt x="239" y="103"/>
                    <a:pt x="238" y="103"/>
                  </a:cubicBezTo>
                  <a:cubicBezTo>
                    <a:pt x="238" y="100"/>
                    <a:pt x="237" y="97"/>
                    <a:pt x="236" y="94"/>
                  </a:cubicBezTo>
                  <a:close/>
                  <a:moveTo>
                    <a:pt x="239" y="156"/>
                  </a:moveTo>
                  <a:cubicBezTo>
                    <a:pt x="239" y="156"/>
                    <a:pt x="239" y="155"/>
                    <a:pt x="240" y="155"/>
                  </a:cubicBezTo>
                  <a:cubicBezTo>
                    <a:pt x="240" y="156"/>
                    <a:pt x="239" y="157"/>
                    <a:pt x="239" y="158"/>
                  </a:cubicBezTo>
                  <a:cubicBezTo>
                    <a:pt x="239" y="158"/>
                    <a:pt x="239" y="159"/>
                    <a:pt x="238" y="160"/>
                  </a:cubicBezTo>
                  <a:cubicBezTo>
                    <a:pt x="239" y="158"/>
                    <a:pt x="239" y="157"/>
                    <a:pt x="239" y="156"/>
                  </a:cubicBezTo>
                  <a:close/>
                  <a:moveTo>
                    <a:pt x="239" y="153"/>
                  </a:moveTo>
                  <a:cubicBezTo>
                    <a:pt x="239" y="151"/>
                    <a:pt x="239" y="150"/>
                    <a:pt x="240" y="148"/>
                  </a:cubicBezTo>
                  <a:cubicBezTo>
                    <a:pt x="241" y="140"/>
                    <a:pt x="241" y="132"/>
                    <a:pt x="241" y="124"/>
                  </a:cubicBezTo>
                  <a:cubicBezTo>
                    <a:pt x="241" y="124"/>
                    <a:pt x="242" y="125"/>
                    <a:pt x="242" y="126"/>
                  </a:cubicBezTo>
                  <a:cubicBezTo>
                    <a:pt x="242" y="127"/>
                    <a:pt x="243" y="127"/>
                    <a:pt x="243" y="127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3" y="136"/>
                    <a:pt x="242" y="144"/>
                    <a:pt x="240" y="153"/>
                  </a:cubicBezTo>
                  <a:cubicBezTo>
                    <a:pt x="240" y="153"/>
                    <a:pt x="240" y="153"/>
                    <a:pt x="240" y="153"/>
                  </a:cubicBezTo>
                  <a:cubicBezTo>
                    <a:pt x="240" y="153"/>
                    <a:pt x="239" y="153"/>
                    <a:pt x="239" y="153"/>
                  </a:cubicBezTo>
                  <a:close/>
                  <a:moveTo>
                    <a:pt x="244" y="139"/>
                  </a:moveTo>
                  <a:cubicBezTo>
                    <a:pt x="245" y="141"/>
                    <a:pt x="245" y="143"/>
                    <a:pt x="245" y="145"/>
                  </a:cubicBezTo>
                  <a:cubicBezTo>
                    <a:pt x="245" y="146"/>
                    <a:pt x="245" y="147"/>
                    <a:pt x="244" y="148"/>
                  </a:cubicBezTo>
                  <a:cubicBezTo>
                    <a:pt x="244" y="148"/>
                    <a:pt x="244" y="148"/>
                    <a:pt x="244" y="148"/>
                  </a:cubicBezTo>
                  <a:cubicBezTo>
                    <a:pt x="244" y="150"/>
                    <a:pt x="243" y="151"/>
                    <a:pt x="243" y="153"/>
                  </a:cubicBezTo>
                  <a:cubicBezTo>
                    <a:pt x="243" y="155"/>
                    <a:pt x="242" y="156"/>
                    <a:pt x="242" y="158"/>
                  </a:cubicBezTo>
                  <a:cubicBezTo>
                    <a:pt x="243" y="152"/>
                    <a:pt x="244" y="145"/>
                    <a:pt x="244" y="139"/>
                  </a:cubicBezTo>
                  <a:close/>
                  <a:moveTo>
                    <a:pt x="245" y="135"/>
                  </a:moveTo>
                  <a:cubicBezTo>
                    <a:pt x="245" y="132"/>
                    <a:pt x="245" y="129"/>
                    <a:pt x="245" y="126"/>
                  </a:cubicBezTo>
                  <a:cubicBezTo>
                    <a:pt x="245" y="126"/>
                    <a:pt x="245" y="126"/>
                    <a:pt x="245" y="127"/>
                  </a:cubicBezTo>
                  <a:cubicBezTo>
                    <a:pt x="245" y="127"/>
                    <a:pt x="245" y="127"/>
                    <a:pt x="246" y="127"/>
                  </a:cubicBezTo>
                  <a:cubicBezTo>
                    <a:pt x="246" y="131"/>
                    <a:pt x="246" y="135"/>
                    <a:pt x="246" y="140"/>
                  </a:cubicBezTo>
                  <a:cubicBezTo>
                    <a:pt x="246" y="138"/>
                    <a:pt x="245" y="137"/>
                    <a:pt x="245" y="136"/>
                  </a:cubicBezTo>
                  <a:cubicBezTo>
                    <a:pt x="245" y="135"/>
                    <a:pt x="245" y="135"/>
                    <a:pt x="245" y="135"/>
                  </a:cubicBezTo>
                  <a:close/>
                  <a:moveTo>
                    <a:pt x="245" y="95"/>
                  </a:moveTo>
                  <a:cubicBezTo>
                    <a:pt x="247" y="99"/>
                    <a:pt x="248" y="103"/>
                    <a:pt x="248" y="107"/>
                  </a:cubicBezTo>
                  <a:cubicBezTo>
                    <a:pt x="248" y="103"/>
                    <a:pt x="246" y="99"/>
                    <a:pt x="245" y="95"/>
                  </a:cubicBezTo>
                  <a:close/>
                  <a:moveTo>
                    <a:pt x="247" y="129"/>
                  </a:moveTo>
                  <a:cubicBezTo>
                    <a:pt x="247" y="129"/>
                    <a:pt x="247" y="129"/>
                    <a:pt x="248" y="128"/>
                  </a:cubicBezTo>
                  <a:cubicBezTo>
                    <a:pt x="247" y="130"/>
                    <a:pt x="247" y="132"/>
                    <a:pt x="247" y="133"/>
                  </a:cubicBezTo>
                  <a:cubicBezTo>
                    <a:pt x="247" y="132"/>
                    <a:pt x="247" y="130"/>
                    <a:pt x="247" y="129"/>
                  </a:cubicBezTo>
                  <a:close/>
                  <a:moveTo>
                    <a:pt x="247" y="123"/>
                  </a:moveTo>
                  <a:cubicBezTo>
                    <a:pt x="247" y="120"/>
                    <a:pt x="247" y="116"/>
                    <a:pt x="247" y="112"/>
                  </a:cubicBezTo>
                  <a:cubicBezTo>
                    <a:pt x="248" y="114"/>
                    <a:pt x="248" y="117"/>
                    <a:pt x="249" y="119"/>
                  </a:cubicBezTo>
                  <a:cubicBezTo>
                    <a:pt x="248" y="122"/>
                    <a:pt x="248" y="125"/>
                    <a:pt x="248" y="127"/>
                  </a:cubicBezTo>
                  <a:cubicBezTo>
                    <a:pt x="248" y="126"/>
                    <a:pt x="247" y="125"/>
                    <a:pt x="247" y="123"/>
                  </a:cubicBezTo>
                  <a:close/>
                  <a:moveTo>
                    <a:pt x="225" y="50"/>
                  </a:moveTo>
                  <a:cubicBezTo>
                    <a:pt x="223" y="47"/>
                    <a:pt x="220" y="45"/>
                    <a:pt x="218" y="42"/>
                  </a:cubicBezTo>
                  <a:cubicBezTo>
                    <a:pt x="218" y="42"/>
                    <a:pt x="217" y="42"/>
                    <a:pt x="217" y="43"/>
                  </a:cubicBezTo>
                  <a:cubicBezTo>
                    <a:pt x="216" y="41"/>
                    <a:pt x="215" y="40"/>
                    <a:pt x="213" y="39"/>
                  </a:cubicBezTo>
                  <a:cubicBezTo>
                    <a:pt x="213" y="38"/>
                    <a:pt x="212" y="39"/>
                    <a:pt x="212" y="39"/>
                  </a:cubicBezTo>
                  <a:cubicBezTo>
                    <a:pt x="211" y="39"/>
                    <a:pt x="211" y="38"/>
                    <a:pt x="211" y="38"/>
                  </a:cubicBezTo>
                  <a:cubicBezTo>
                    <a:pt x="211" y="38"/>
                    <a:pt x="211" y="37"/>
                    <a:pt x="211" y="37"/>
                  </a:cubicBezTo>
                  <a:cubicBezTo>
                    <a:pt x="210" y="36"/>
                    <a:pt x="208" y="34"/>
                    <a:pt x="207" y="33"/>
                  </a:cubicBezTo>
                  <a:cubicBezTo>
                    <a:pt x="204" y="29"/>
                    <a:pt x="200" y="26"/>
                    <a:pt x="195" y="24"/>
                  </a:cubicBezTo>
                  <a:cubicBezTo>
                    <a:pt x="190" y="20"/>
                    <a:pt x="184" y="17"/>
                    <a:pt x="179" y="13"/>
                  </a:cubicBezTo>
                  <a:cubicBezTo>
                    <a:pt x="192" y="19"/>
                    <a:pt x="204" y="28"/>
                    <a:pt x="215" y="38"/>
                  </a:cubicBezTo>
                  <a:cubicBezTo>
                    <a:pt x="219" y="42"/>
                    <a:pt x="222" y="46"/>
                    <a:pt x="225" y="50"/>
                  </a:cubicBezTo>
                  <a:close/>
                  <a:moveTo>
                    <a:pt x="178" y="13"/>
                  </a:moveTo>
                  <a:cubicBezTo>
                    <a:pt x="178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6" y="13"/>
                  </a:cubicBezTo>
                  <a:cubicBezTo>
                    <a:pt x="176" y="12"/>
                    <a:pt x="175" y="12"/>
                    <a:pt x="175" y="12"/>
                  </a:cubicBezTo>
                  <a:cubicBezTo>
                    <a:pt x="174" y="12"/>
                    <a:pt x="174" y="11"/>
                    <a:pt x="173" y="11"/>
                  </a:cubicBezTo>
                  <a:cubicBezTo>
                    <a:pt x="175" y="11"/>
                    <a:pt x="176" y="12"/>
                    <a:pt x="178" y="13"/>
                  </a:cubicBezTo>
                  <a:close/>
                  <a:moveTo>
                    <a:pt x="128" y="2"/>
                  </a:moveTo>
                  <a:cubicBezTo>
                    <a:pt x="124" y="2"/>
                    <a:pt x="120" y="2"/>
                    <a:pt x="116" y="3"/>
                  </a:cubicBezTo>
                  <a:cubicBezTo>
                    <a:pt x="114" y="3"/>
                    <a:pt x="112" y="3"/>
                    <a:pt x="110" y="3"/>
                  </a:cubicBezTo>
                  <a:cubicBezTo>
                    <a:pt x="116" y="2"/>
                    <a:pt x="121" y="2"/>
                    <a:pt x="126" y="2"/>
                  </a:cubicBezTo>
                  <a:cubicBezTo>
                    <a:pt x="127" y="2"/>
                    <a:pt x="127" y="2"/>
                    <a:pt x="128" y="2"/>
                  </a:cubicBezTo>
                  <a:close/>
                  <a:moveTo>
                    <a:pt x="8" y="87"/>
                  </a:moveTo>
                  <a:cubicBezTo>
                    <a:pt x="9" y="86"/>
                    <a:pt x="10" y="84"/>
                    <a:pt x="11" y="83"/>
                  </a:cubicBezTo>
                  <a:cubicBezTo>
                    <a:pt x="13" y="82"/>
                    <a:pt x="14" y="81"/>
                    <a:pt x="15" y="79"/>
                  </a:cubicBezTo>
                  <a:cubicBezTo>
                    <a:pt x="16" y="79"/>
                    <a:pt x="15" y="79"/>
                    <a:pt x="15" y="79"/>
                  </a:cubicBezTo>
                  <a:cubicBezTo>
                    <a:pt x="14" y="79"/>
                    <a:pt x="14" y="80"/>
                    <a:pt x="13" y="81"/>
                  </a:cubicBezTo>
                  <a:cubicBezTo>
                    <a:pt x="12" y="81"/>
                    <a:pt x="12" y="82"/>
                    <a:pt x="12" y="82"/>
                  </a:cubicBezTo>
                  <a:cubicBezTo>
                    <a:pt x="14" y="78"/>
                    <a:pt x="17" y="75"/>
                    <a:pt x="19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9" y="73"/>
                    <a:pt x="19" y="74"/>
                    <a:pt x="18" y="75"/>
                  </a:cubicBezTo>
                  <a:cubicBezTo>
                    <a:pt x="17" y="77"/>
                    <a:pt x="17" y="78"/>
                    <a:pt x="16" y="79"/>
                  </a:cubicBezTo>
                  <a:cubicBezTo>
                    <a:pt x="13" y="83"/>
                    <a:pt x="10" y="87"/>
                    <a:pt x="7" y="92"/>
                  </a:cubicBezTo>
                  <a:cubicBezTo>
                    <a:pt x="7" y="90"/>
                    <a:pt x="8" y="89"/>
                    <a:pt x="8" y="87"/>
                  </a:cubicBezTo>
                  <a:close/>
                  <a:moveTo>
                    <a:pt x="8" y="166"/>
                  </a:moveTo>
                  <a:cubicBezTo>
                    <a:pt x="9" y="168"/>
                    <a:pt x="10" y="170"/>
                    <a:pt x="11" y="173"/>
                  </a:cubicBezTo>
                  <a:cubicBezTo>
                    <a:pt x="11" y="173"/>
                    <a:pt x="11" y="173"/>
                    <a:pt x="11" y="173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3" y="177"/>
                    <a:pt x="15" y="181"/>
                    <a:pt x="17" y="184"/>
                  </a:cubicBezTo>
                  <a:cubicBezTo>
                    <a:pt x="16" y="183"/>
                    <a:pt x="15" y="182"/>
                    <a:pt x="14" y="180"/>
                  </a:cubicBezTo>
                  <a:cubicBezTo>
                    <a:pt x="11" y="176"/>
                    <a:pt x="9" y="171"/>
                    <a:pt x="8" y="166"/>
                  </a:cubicBezTo>
                  <a:close/>
                  <a:moveTo>
                    <a:pt x="17" y="188"/>
                  </a:moveTo>
                  <a:cubicBezTo>
                    <a:pt x="19" y="189"/>
                    <a:pt x="20" y="191"/>
                    <a:pt x="21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2" y="193"/>
                    <a:pt x="23" y="194"/>
                    <a:pt x="23" y="195"/>
                  </a:cubicBezTo>
                  <a:cubicBezTo>
                    <a:pt x="24" y="195"/>
                    <a:pt x="24" y="195"/>
                    <a:pt x="24" y="195"/>
                  </a:cubicBezTo>
                  <a:cubicBezTo>
                    <a:pt x="24" y="195"/>
                    <a:pt x="24" y="195"/>
                    <a:pt x="24" y="196"/>
                  </a:cubicBezTo>
                  <a:cubicBezTo>
                    <a:pt x="24" y="196"/>
                    <a:pt x="25" y="197"/>
                    <a:pt x="25" y="197"/>
                  </a:cubicBezTo>
                  <a:cubicBezTo>
                    <a:pt x="28" y="200"/>
                    <a:pt x="30" y="203"/>
                    <a:pt x="33" y="206"/>
                  </a:cubicBezTo>
                  <a:cubicBezTo>
                    <a:pt x="32" y="206"/>
                    <a:pt x="32" y="207"/>
                    <a:pt x="32" y="207"/>
                  </a:cubicBezTo>
                  <a:cubicBezTo>
                    <a:pt x="33" y="209"/>
                    <a:pt x="35" y="210"/>
                    <a:pt x="36" y="211"/>
                  </a:cubicBezTo>
                  <a:cubicBezTo>
                    <a:pt x="36" y="211"/>
                    <a:pt x="36" y="211"/>
                    <a:pt x="36" y="212"/>
                  </a:cubicBezTo>
                  <a:cubicBezTo>
                    <a:pt x="40" y="216"/>
                    <a:pt x="43" y="220"/>
                    <a:pt x="47" y="223"/>
                  </a:cubicBezTo>
                  <a:cubicBezTo>
                    <a:pt x="44" y="221"/>
                    <a:pt x="41" y="218"/>
                    <a:pt x="38" y="215"/>
                  </a:cubicBezTo>
                  <a:cubicBezTo>
                    <a:pt x="30" y="207"/>
                    <a:pt x="23" y="198"/>
                    <a:pt x="17" y="188"/>
                  </a:cubicBezTo>
                  <a:close/>
                  <a:moveTo>
                    <a:pt x="94" y="245"/>
                  </a:moveTo>
                  <a:cubicBezTo>
                    <a:pt x="95" y="246"/>
                    <a:pt x="96" y="246"/>
                    <a:pt x="97" y="246"/>
                  </a:cubicBezTo>
                  <a:cubicBezTo>
                    <a:pt x="97" y="246"/>
                    <a:pt x="97" y="247"/>
                    <a:pt x="97" y="247"/>
                  </a:cubicBezTo>
                  <a:cubicBezTo>
                    <a:pt x="100" y="248"/>
                    <a:pt x="102" y="248"/>
                    <a:pt x="105" y="249"/>
                  </a:cubicBezTo>
                  <a:cubicBezTo>
                    <a:pt x="105" y="249"/>
                    <a:pt x="105" y="249"/>
                    <a:pt x="105" y="248"/>
                  </a:cubicBezTo>
                  <a:cubicBezTo>
                    <a:pt x="109" y="249"/>
                    <a:pt x="112" y="249"/>
                    <a:pt x="116" y="249"/>
                  </a:cubicBezTo>
                  <a:cubicBezTo>
                    <a:pt x="115" y="250"/>
                    <a:pt x="116" y="250"/>
                    <a:pt x="116" y="250"/>
                  </a:cubicBezTo>
                  <a:cubicBezTo>
                    <a:pt x="119" y="251"/>
                    <a:pt x="121" y="251"/>
                    <a:pt x="123" y="251"/>
                  </a:cubicBezTo>
                  <a:cubicBezTo>
                    <a:pt x="111" y="251"/>
                    <a:pt x="99" y="249"/>
                    <a:pt x="88" y="245"/>
                  </a:cubicBezTo>
                  <a:cubicBezTo>
                    <a:pt x="90" y="245"/>
                    <a:pt x="92" y="245"/>
                    <a:pt x="94" y="245"/>
                  </a:cubicBezTo>
                  <a:close/>
                  <a:moveTo>
                    <a:pt x="135" y="251"/>
                  </a:moveTo>
                  <a:cubicBezTo>
                    <a:pt x="140" y="250"/>
                    <a:pt x="145" y="249"/>
                    <a:pt x="150" y="248"/>
                  </a:cubicBezTo>
                  <a:cubicBezTo>
                    <a:pt x="151" y="248"/>
                    <a:pt x="150" y="247"/>
                    <a:pt x="150" y="247"/>
                  </a:cubicBezTo>
                  <a:cubicBezTo>
                    <a:pt x="142" y="249"/>
                    <a:pt x="134" y="250"/>
                    <a:pt x="127" y="250"/>
                  </a:cubicBezTo>
                  <a:cubicBezTo>
                    <a:pt x="127" y="250"/>
                    <a:pt x="126" y="249"/>
                    <a:pt x="126" y="249"/>
                  </a:cubicBezTo>
                  <a:cubicBezTo>
                    <a:pt x="120" y="248"/>
                    <a:pt x="114" y="248"/>
                    <a:pt x="108" y="248"/>
                  </a:cubicBezTo>
                  <a:cubicBezTo>
                    <a:pt x="108" y="247"/>
                    <a:pt x="108" y="247"/>
                    <a:pt x="108" y="247"/>
                  </a:cubicBezTo>
                  <a:cubicBezTo>
                    <a:pt x="110" y="247"/>
                    <a:pt x="113" y="247"/>
                    <a:pt x="115" y="247"/>
                  </a:cubicBezTo>
                  <a:cubicBezTo>
                    <a:pt x="115" y="247"/>
                    <a:pt x="115" y="247"/>
                    <a:pt x="115" y="246"/>
                  </a:cubicBezTo>
                  <a:cubicBezTo>
                    <a:pt x="117" y="246"/>
                    <a:pt x="118" y="247"/>
                    <a:pt x="119" y="247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1" y="247"/>
                    <a:pt x="121" y="247"/>
                    <a:pt x="121" y="247"/>
                  </a:cubicBezTo>
                  <a:cubicBezTo>
                    <a:pt x="121" y="247"/>
                    <a:pt x="121" y="247"/>
                    <a:pt x="121" y="247"/>
                  </a:cubicBezTo>
                  <a:cubicBezTo>
                    <a:pt x="122" y="247"/>
                    <a:pt x="122" y="247"/>
                    <a:pt x="122" y="247"/>
                  </a:cubicBezTo>
                  <a:cubicBezTo>
                    <a:pt x="123" y="247"/>
                    <a:pt x="125" y="247"/>
                    <a:pt x="126" y="248"/>
                  </a:cubicBezTo>
                  <a:cubicBezTo>
                    <a:pt x="126" y="248"/>
                    <a:pt x="126" y="248"/>
                    <a:pt x="127" y="248"/>
                  </a:cubicBezTo>
                  <a:cubicBezTo>
                    <a:pt x="136" y="248"/>
                    <a:pt x="144" y="247"/>
                    <a:pt x="153" y="246"/>
                  </a:cubicBezTo>
                  <a:cubicBezTo>
                    <a:pt x="153" y="246"/>
                    <a:pt x="153" y="246"/>
                    <a:pt x="154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5" y="246"/>
                    <a:pt x="156" y="246"/>
                    <a:pt x="157" y="245"/>
                  </a:cubicBezTo>
                  <a:cubicBezTo>
                    <a:pt x="157" y="246"/>
                    <a:pt x="158" y="246"/>
                    <a:pt x="159" y="246"/>
                  </a:cubicBezTo>
                  <a:cubicBezTo>
                    <a:pt x="160" y="246"/>
                    <a:pt x="161" y="245"/>
                    <a:pt x="162" y="244"/>
                  </a:cubicBezTo>
                  <a:cubicBezTo>
                    <a:pt x="164" y="244"/>
                    <a:pt x="165" y="243"/>
                    <a:pt x="166" y="243"/>
                  </a:cubicBezTo>
                  <a:cubicBezTo>
                    <a:pt x="168" y="242"/>
                    <a:pt x="170" y="242"/>
                    <a:pt x="171" y="241"/>
                  </a:cubicBezTo>
                  <a:cubicBezTo>
                    <a:pt x="172" y="241"/>
                    <a:pt x="174" y="240"/>
                    <a:pt x="175" y="240"/>
                  </a:cubicBezTo>
                  <a:cubicBezTo>
                    <a:pt x="177" y="239"/>
                    <a:pt x="178" y="238"/>
                    <a:pt x="180" y="238"/>
                  </a:cubicBezTo>
                  <a:cubicBezTo>
                    <a:pt x="180" y="238"/>
                    <a:pt x="180" y="238"/>
                    <a:pt x="181" y="238"/>
                  </a:cubicBezTo>
                  <a:cubicBezTo>
                    <a:pt x="184" y="236"/>
                    <a:pt x="188" y="234"/>
                    <a:pt x="191" y="232"/>
                  </a:cubicBezTo>
                  <a:cubicBezTo>
                    <a:pt x="192" y="231"/>
                    <a:pt x="191" y="230"/>
                    <a:pt x="190" y="231"/>
                  </a:cubicBezTo>
                  <a:cubicBezTo>
                    <a:pt x="193" y="229"/>
                    <a:pt x="195" y="228"/>
                    <a:pt x="197" y="226"/>
                  </a:cubicBezTo>
                  <a:cubicBezTo>
                    <a:pt x="197" y="226"/>
                    <a:pt x="197" y="226"/>
                    <a:pt x="197" y="226"/>
                  </a:cubicBezTo>
                  <a:cubicBezTo>
                    <a:pt x="198" y="225"/>
                    <a:pt x="199" y="225"/>
                    <a:pt x="200" y="224"/>
                  </a:cubicBezTo>
                  <a:cubicBezTo>
                    <a:pt x="200" y="223"/>
                    <a:pt x="201" y="223"/>
                    <a:pt x="201" y="223"/>
                  </a:cubicBezTo>
                  <a:cubicBezTo>
                    <a:pt x="203" y="221"/>
                    <a:pt x="205" y="220"/>
                    <a:pt x="207" y="218"/>
                  </a:cubicBezTo>
                  <a:cubicBezTo>
                    <a:pt x="207" y="218"/>
                    <a:pt x="207" y="218"/>
                    <a:pt x="208" y="218"/>
                  </a:cubicBezTo>
                  <a:cubicBezTo>
                    <a:pt x="207" y="218"/>
                    <a:pt x="207" y="219"/>
                    <a:pt x="206" y="220"/>
                  </a:cubicBezTo>
                  <a:cubicBezTo>
                    <a:pt x="206" y="220"/>
                    <a:pt x="207" y="221"/>
                    <a:pt x="207" y="221"/>
                  </a:cubicBezTo>
                  <a:cubicBezTo>
                    <a:pt x="208" y="220"/>
                    <a:pt x="209" y="219"/>
                    <a:pt x="210" y="218"/>
                  </a:cubicBezTo>
                  <a:cubicBezTo>
                    <a:pt x="210" y="218"/>
                    <a:pt x="211" y="219"/>
                    <a:pt x="211" y="219"/>
                  </a:cubicBezTo>
                  <a:cubicBezTo>
                    <a:pt x="190" y="237"/>
                    <a:pt x="163" y="249"/>
                    <a:pt x="135" y="251"/>
                  </a:cubicBezTo>
                  <a:close/>
                  <a:moveTo>
                    <a:pt x="215" y="215"/>
                  </a:moveTo>
                  <a:cubicBezTo>
                    <a:pt x="214" y="215"/>
                    <a:pt x="214" y="215"/>
                    <a:pt x="214" y="216"/>
                  </a:cubicBezTo>
                  <a:cubicBezTo>
                    <a:pt x="214" y="215"/>
                    <a:pt x="215" y="214"/>
                    <a:pt x="216" y="213"/>
                  </a:cubicBezTo>
                  <a:cubicBezTo>
                    <a:pt x="220" y="209"/>
                    <a:pt x="224" y="203"/>
                    <a:pt x="227" y="197"/>
                  </a:cubicBezTo>
                  <a:cubicBezTo>
                    <a:pt x="229" y="196"/>
                    <a:pt x="230" y="195"/>
                    <a:pt x="231" y="194"/>
                  </a:cubicBezTo>
                  <a:cubicBezTo>
                    <a:pt x="231" y="193"/>
                    <a:pt x="231" y="193"/>
                    <a:pt x="231" y="193"/>
                  </a:cubicBezTo>
                  <a:cubicBezTo>
                    <a:pt x="229" y="193"/>
                    <a:pt x="228" y="193"/>
                    <a:pt x="227" y="194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7" y="193"/>
                    <a:pt x="228" y="193"/>
                    <a:pt x="228" y="193"/>
                  </a:cubicBezTo>
                  <a:cubicBezTo>
                    <a:pt x="230" y="192"/>
                    <a:pt x="231" y="190"/>
                    <a:pt x="232" y="188"/>
                  </a:cubicBezTo>
                  <a:cubicBezTo>
                    <a:pt x="232" y="188"/>
                    <a:pt x="232" y="188"/>
                    <a:pt x="233" y="188"/>
                  </a:cubicBezTo>
                  <a:cubicBezTo>
                    <a:pt x="233" y="188"/>
                    <a:pt x="233" y="188"/>
                    <a:pt x="233" y="188"/>
                  </a:cubicBezTo>
                  <a:cubicBezTo>
                    <a:pt x="234" y="187"/>
                    <a:pt x="234" y="185"/>
                    <a:pt x="235" y="184"/>
                  </a:cubicBezTo>
                  <a:cubicBezTo>
                    <a:pt x="242" y="175"/>
                    <a:pt x="246" y="164"/>
                    <a:pt x="246" y="153"/>
                  </a:cubicBezTo>
                  <a:cubicBezTo>
                    <a:pt x="246" y="152"/>
                    <a:pt x="246" y="151"/>
                    <a:pt x="246" y="150"/>
                  </a:cubicBezTo>
                  <a:cubicBezTo>
                    <a:pt x="248" y="145"/>
                    <a:pt x="248" y="140"/>
                    <a:pt x="248" y="134"/>
                  </a:cubicBezTo>
                  <a:cubicBezTo>
                    <a:pt x="249" y="132"/>
                    <a:pt x="249" y="129"/>
                    <a:pt x="250" y="126"/>
                  </a:cubicBezTo>
                  <a:cubicBezTo>
                    <a:pt x="250" y="128"/>
                    <a:pt x="250" y="131"/>
                    <a:pt x="250" y="133"/>
                  </a:cubicBezTo>
                  <a:cubicBezTo>
                    <a:pt x="250" y="134"/>
                    <a:pt x="251" y="134"/>
                    <a:pt x="252" y="133"/>
                  </a:cubicBezTo>
                  <a:cubicBezTo>
                    <a:pt x="250" y="164"/>
                    <a:pt x="237" y="193"/>
                    <a:pt x="215" y="2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b="1" dirty="0"/>
            </a:p>
          </p:txBody>
        </p:sp>
        <p:sp>
          <p:nvSpPr>
            <p:cNvPr id="6" name="MH_SubTitle_3"/>
            <p:cNvSpPr>
              <a:spLocks noEditPoints="1"/>
            </p:cNvSpPr>
            <p:nvPr>
              <p:custDataLst>
                <p:tags r:id="rId4"/>
              </p:custDataLst>
            </p:nvPr>
          </p:nvSpPr>
          <p:spPr bwMode="auto">
            <a:xfrm>
              <a:off x="5621339" y="4562475"/>
              <a:ext cx="955675" cy="960438"/>
            </a:xfrm>
            <a:custGeom>
              <a:avLst/>
              <a:gdLst>
                <a:gd name="T0" fmla="*/ 209 w 252"/>
                <a:gd name="T1" fmla="*/ 213 h 253"/>
                <a:gd name="T2" fmla="*/ 14 w 252"/>
                <a:gd name="T3" fmla="*/ 121 h 253"/>
                <a:gd name="T4" fmla="*/ 231 w 252"/>
                <a:gd name="T5" fmla="*/ 154 h 253"/>
                <a:gd name="T6" fmla="*/ 25 w 252"/>
                <a:gd name="T7" fmla="*/ 68 h 253"/>
                <a:gd name="T8" fmla="*/ 193 w 252"/>
                <a:gd name="T9" fmla="*/ 42 h 253"/>
                <a:gd name="T10" fmla="*/ 119 w 252"/>
                <a:gd name="T11" fmla="*/ 214 h 253"/>
                <a:gd name="T12" fmla="*/ 25 w 252"/>
                <a:gd name="T13" fmla="*/ 88 h 253"/>
                <a:gd name="T14" fmla="*/ 119 w 252"/>
                <a:gd name="T15" fmla="*/ 206 h 253"/>
                <a:gd name="T16" fmla="*/ 34 w 252"/>
                <a:gd name="T17" fmla="*/ 86 h 253"/>
                <a:gd name="T18" fmla="*/ 112 w 252"/>
                <a:gd name="T19" fmla="*/ 36 h 253"/>
                <a:gd name="T20" fmla="*/ 195 w 252"/>
                <a:gd name="T21" fmla="*/ 164 h 253"/>
                <a:gd name="T22" fmla="*/ 115 w 252"/>
                <a:gd name="T23" fmla="*/ 73 h 253"/>
                <a:gd name="T24" fmla="*/ 138 w 252"/>
                <a:gd name="T25" fmla="*/ 148 h 253"/>
                <a:gd name="T26" fmla="*/ 174 w 252"/>
                <a:gd name="T27" fmla="*/ 120 h 253"/>
                <a:gd name="T28" fmla="*/ 172 w 252"/>
                <a:gd name="T29" fmla="*/ 97 h 253"/>
                <a:gd name="T30" fmla="*/ 184 w 252"/>
                <a:gd name="T31" fmla="*/ 97 h 253"/>
                <a:gd name="T32" fmla="*/ 98 w 252"/>
                <a:gd name="T33" fmla="*/ 131 h 253"/>
                <a:gd name="T34" fmla="*/ 150 w 252"/>
                <a:gd name="T35" fmla="*/ 160 h 253"/>
                <a:gd name="T36" fmla="*/ 193 w 252"/>
                <a:gd name="T37" fmla="*/ 106 h 253"/>
                <a:gd name="T38" fmla="*/ 163 w 252"/>
                <a:gd name="T39" fmla="*/ 82 h 253"/>
                <a:gd name="T40" fmla="*/ 55 w 252"/>
                <a:gd name="T41" fmla="*/ 122 h 253"/>
                <a:gd name="T42" fmla="*/ 55 w 252"/>
                <a:gd name="T43" fmla="*/ 83 h 253"/>
                <a:gd name="T44" fmla="*/ 86 w 252"/>
                <a:gd name="T45" fmla="*/ 66 h 253"/>
                <a:gd name="T46" fmla="*/ 66 w 252"/>
                <a:gd name="T47" fmla="*/ 112 h 253"/>
                <a:gd name="T48" fmla="*/ 93 w 252"/>
                <a:gd name="T49" fmla="*/ 90 h 253"/>
                <a:gd name="T50" fmla="*/ 45 w 252"/>
                <a:gd name="T51" fmla="*/ 101 h 253"/>
                <a:gd name="T52" fmla="*/ 59 w 252"/>
                <a:gd name="T53" fmla="*/ 92 h 253"/>
                <a:gd name="T54" fmla="*/ 77 w 252"/>
                <a:gd name="T55" fmla="*/ 125 h 253"/>
                <a:gd name="T56" fmla="*/ 118 w 252"/>
                <a:gd name="T57" fmla="*/ 159 h 253"/>
                <a:gd name="T58" fmla="*/ 159 w 252"/>
                <a:gd name="T59" fmla="*/ 173 h 253"/>
                <a:gd name="T60" fmla="*/ 200 w 252"/>
                <a:gd name="T61" fmla="*/ 94 h 253"/>
                <a:gd name="T62" fmla="*/ 142 w 252"/>
                <a:gd name="T63" fmla="*/ 49 h 253"/>
                <a:gd name="T64" fmla="*/ 104 w 252"/>
                <a:gd name="T65" fmla="*/ 36 h 253"/>
                <a:gd name="T66" fmla="*/ 37 w 252"/>
                <a:gd name="T67" fmla="*/ 111 h 253"/>
                <a:gd name="T68" fmla="*/ 49 w 252"/>
                <a:gd name="T69" fmla="*/ 162 h 253"/>
                <a:gd name="T70" fmla="*/ 80 w 252"/>
                <a:gd name="T71" fmla="*/ 140 h 253"/>
                <a:gd name="T72" fmla="*/ 103 w 252"/>
                <a:gd name="T73" fmla="*/ 196 h 253"/>
                <a:gd name="T74" fmla="*/ 158 w 252"/>
                <a:gd name="T75" fmla="*/ 184 h 253"/>
                <a:gd name="T76" fmla="*/ 217 w 252"/>
                <a:gd name="T77" fmla="*/ 158 h 253"/>
                <a:gd name="T78" fmla="*/ 203 w 252"/>
                <a:gd name="T79" fmla="*/ 62 h 253"/>
                <a:gd name="T80" fmla="*/ 143 w 252"/>
                <a:gd name="T81" fmla="*/ 15 h 253"/>
                <a:gd name="T82" fmla="*/ 103 w 252"/>
                <a:gd name="T83" fmla="*/ 32 h 253"/>
                <a:gd name="T84" fmla="*/ 30 w 252"/>
                <a:gd name="T85" fmla="*/ 94 h 253"/>
                <a:gd name="T86" fmla="*/ 67 w 252"/>
                <a:gd name="T87" fmla="*/ 201 h 253"/>
                <a:gd name="T88" fmla="*/ 92 w 252"/>
                <a:gd name="T89" fmla="*/ 183 h 253"/>
                <a:gd name="T90" fmla="*/ 125 w 252"/>
                <a:gd name="T91" fmla="*/ 225 h 253"/>
                <a:gd name="T92" fmla="*/ 183 w 252"/>
                <a:gd name="T93" fmla="*/ 199 h 253"/>
                <a:gd name="T94" fmla="*/ 218 w 252"/>
                <a:gd name="T95" fmla="*/ 77 h 253"/>
                <a:gd name="T96" fmla="*/ 160 w 252"/>
                <a:gd name="T97" fmla="*/ 8 h 253"/>
                <a:gd name="T98" fmla="*/ 41 w 252"/>
                <a:gd name="T99" fmla="*/ 38 h 253"/>
                <a:gd name="T100" fmla="*/ 29 w 252"/>
                <a:gd name="T101" fmla="*/ 148 h 253"/>
                <a:gd name="T102" fmla="*/ 70 w 252"/>
                <a:gd name="T103" fmla="*/ 228 h 253"/>
                <a:gd name="T104" fmla="*/ 95 w 252"/>
                <a:gd name="T105" fmla="*/ 221 h 253"/>
                <a:gd name="T106" fmla="*/ 147 w 252"/>
                <a:gd name="T107" fmla="*/ 229 h 253"/>
                <a:gd name="T108" fmla="*/ 226 w 252"/>
                <a:gd name="T109" fmla="*/ 151 h 253"/>
                <a:gd name="T110" fmla="*/ 225 w 252"/>
                <a:gd name="T111" fmla="*/ 66 h 253"/>
                <a:gd name="T112" fmla="*/ 185 w 252"/>
                <a:gd name="T113" fmla="*/ 26 h 253"/>
                <a:gd name="T114" fmla="*/ 18 w 252"/>
                <a:gd name="T115" fmla="*/ 95 h 253"/>
                <a:gd name="T116" fmla="*/ 8 w 252"/>
                <a:gd name="T117" fmla="*/ 116 h 253"/>
                <a:gd name="T118" fmla="*/ 81 w 252"/>
                <a:gd name="T119" fmla="*/ 225 h 253"/>
                <a:gd name="T120" fmla="*/ 181 w 252"/>
                <a:gd name="T121" fmla="*/ 229 h 253"/>
                <a:gd name="T122" fmla="*/ 213 w 252"/>
                <a:gd name="T123" fmla="*/ 39 h 253"/>
                <a:gd name="T124" fmla="*/ 126 w 252"/>
                <a:gd name="T125" fmla="*/ 24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2" h="253">
                  <a:moveTo>
                    <a:pt x="243" y="78"/>
                  </a:moveTo>
                  <a:cubicBezTo>
                    <a:pt x="237" y="63"/>
                    <a:pt x="227" y="49"/>
                    <a:pt x="216" y="37"/>
                  </a:cubicBezTo>
                  <a:cubicBezTo>
                    <a:pt x="204" y="25"/>
                    <a:pt x="190" y="16"/>
                    <a:pt x="175" y="9"/>
                  </a:cubicBezTo>
                  <a:cubicBezTo>
                    <a:pt x="160" y="3"/>
                    <a:pt x="143" y="0"/>
                    <a:pt x="126" y="0"/>
                  </a:cubicBezTo>
                  <a:cubicBezTo>
                    <a:pt x="93" y="0"/>
                    <a:pt x="60" y="13"/>
                    <a:pt x="37" y="37"/>
                  </a:cubicBezTo>
                  <a:cubicBezTo>
                    <a:pt x="23" y="51"/>
                    <a:pt x="13" y="68"/>
                    <a:pt x="7" y="86"/>
                  </a:cubicBezTo>
                  <a:cubicBezTo>
                    <a:pt x="6" y="88"/>
                    <a:pt x="5" y="89"/>
                    <a:pt x="5" y="90"/>
                  </a:cubicBezTo>
                  <a:cubicBezTo>
                    <a:pt x="4" y="90"/>
                    <a:pt x="4" y="91"/>
                    <a:pt x="4" y="91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5" y="92"/>
                    <a:pt x="5" y="91"/>
                    <a:pt x="5" y="91"/>
                  </a:cubicBezTo>
                  <a:cubicBezTo>
                    <a:pt x="5" y="92"/>
                    <a:pt x="5" y="93"/>
                    <a:pt x="4" y="95"/>
                  </a:cubicBezTo>
                  <a:cubicBezTo>
                    <a:pt x="4" y="95"/>
                    <a:pt x="4" y="95"/>
                    <a:pt x="4" y="96"/>
                  </a:cubicBezTo>
                  <a:cubicBezTo>
                    <a:pt x="3" y="96"/>
                    <a:pt x="3" y="97"/>
                    <a:pt x="4" y="97"/>
                  </a:cubicBezTo>
                  <a:cubicBezTo>
                    <a:pt x="1" y="106"/>
                    <a:pt x="0" y="116"/>
                    <a:pt x="0" y="126"/>
                  </a:cubicBezTo>
                  <a:cubicBezTo>
                    <a:pt x="0" y="143"/>
                    <a:pt x="4" y="159"/>
                    <a:pt x="10" y="175"/>
                  </a:cubicBezTo>
                  <a:cubicBezTo>
                    <a:pt x="11" y="176"/>
                    <a:pt x="12" y="178"/>
                    <a:pt x="13" y="180"/>
                  </a:cubicBezTo>
                  <a:cubicBezTo>
                    <a:pt x="12" y="180"/>
                    <a:pt x="12" y="181"/>
                    <a:pt x="12" y="181"/>
                  </a:cubicBezTo>
                  <a:cubicBezTo>
                    <a:pt x="13" y="182"/>
                    <a:pt x="14" y="183"/>
                    <a:pt x="14" y="184"/>
                  </a:cubicBezTo>
                  <a:cubicBezTo>
                    <a:pt x="20" y="195"/>
                    <a:pt x="28" y="206"/>
                    <a:pt x="37" y="215"/>
                  </a:cubicBezTo>
                  <a:cubicBezTo>
                    <a:pt x="37" y="215"/>
                    <a:pt x="37" y="215"/>
                    <a:pt x="37" y="215"/>
                  </a:cubicBezTo>
                  <a:cubicBezTo>
                    <a:pt x="37" y="216"/>
                    <a:pt x="37" y="216"/>
                    <a:pt x="37" y="217"/>
                  </a:cubicBezTo>
                  <a:cubicBezTo>
                    <a:pt x="39" y="219"/>
                    <a:pt x="42" y="221"/>
                    <a:pt x="44" y="223"/>
                  </a:cubicBezTo>
                  <a:cubicBezTo>
                    <a:pt x="47" y="225"/>
                    <a:pt x="50" y="227"/>
                    <a:pt x="54" y="229"/>
                  </a:cubicBezTo>
                  <a:cubicBezTo>
                    <a:pt x="60" y="234"/>
                    <a:pt x="68" y="238"/>
                    <a:pt x="76" y="242"/>
                  </a:cubicBezTo>
                  <a:cubicBezTo>
                    <a:pt x="76" y="242"/>
                    <a:pt x="76" y="242"/>
                    <a:pt x="76" y="242"/>
                  </a:cubicBezTo>
                  <a:cubicBezTo>
                    <a:pt x="77" y="243"/>
                    <a:pt x="78" y="243"/>
                    <a:pt x="80" y="243"/>
                  </a:cubicBezTo>
                  <a:cubicBezTo>
                    <a:pt x="95" y="249"/>
                    <a:pt x="110" y="253"/>
                    <a:pt x="126" y="253"/>
                  </a:cubicBezTo>
                  <a:cubicBezTo>
                    <a:pt x="143" y="253"/>
                    <a:pt x="160" y="250"/>
                    <a:pt x="175" y="243"/>
                  </a:cubicBezTo>
                  <a:cubicBezTo>
                    <a:pt x="190" y="237"/>
                    <a:pt x="204" y="227"/>
                    <a:pt x="216" y="216"/>
                  </a:cubicBezTo>
                  <a:cubicBezTo>
                    <a:pt x="227" y="204"/>
                    <a:pt x="237" y="190"/>
                    <a:pt x="243" y="175"/>
                  </a:cubicBezTo>
                  <a:cubicBezTo>
                    <a:pt x="249" y="159"/>
                    <a:pt x="252" y="143"/>
                    <a:pt x="252" y="126"/>
                  </a:cubicBezTo>
                  <a:cubicBezTo>
                    <a:pt x="252" y="110"/>
                    <a:pt x="249" y="93"/>
                    <a:pt x="243" y="78"/>
                  </a:cubicBezTo>
                  <a:close/>
                  <a:moveTo>
                    <a:pt x="252" y="126"/>
                  </a:moveTo>
                  <a:cubicBezTo>
                    <a:pt x="252" y="128"/>
                    <a:pt x="252" y="130"/>
                    <a:pt x="252" y="132"/>
                  </a:cubicBezTo>
                  <a:cubicBezTo>
                    <a:pt x="252" y="127"/>
                    <a:pt x="251" y="122"/>
                    <a:pt x="250" y="116"/>
                  </a:cubicBezTo>
                  <a:cubicBezTo>
                    <a:pt x="251" y="107"/>
                    <a:pt x="249" y="97"/>
                    <a:pt x="243" y="90"/>
                  </a:cubicBezTo>
                  <a:cubicBezTo>
                    <a:pt x="243" y="83"/>
                    <a:pt x="241" y="77"/>
                    <a:pt x="238" y="72"/>
                  </a:cubicBezTo>
                  <a:cubicBezTo>
                    <a:pt x="238" y="72"/>
                    <a:pt x="238" y="72"/>
                    <a:pt x="237" y="72"/>
                  </a:cubicBezTo>
                  <a:cubicBezTo>
                    <a:pt x="237" y="72"/>
                    <a:pt x="237" y="71"/>
                    <a:pt x="237" y="71"/>
                  </a:cubicBezTo>
                  <a:cubicBezTo>
                    <a:pt x="237" y="69"/>
                    <a:pt x="236" y="67"/>
                    <a:pt x="235" y="65"/>
                  </a:cubicBezTo>
                  <a:cubicBezTo>
                    <a:pt x="246" y="84"/>
                    <a:pt x="252" y="105"/>
                    <a:pt x="252" y="126"/>
                  </a:cubicBezTo>
                  <a:close/>
                  <a:moveTo>
                    <a:pt x="226" y="192"/>
                  </a:moveTo>
                  <a:cubicBezTo>
                    <a:pt x="223" y="195"/>
                    <a:pt x="223" y="195"/>
                    <a:pt x="223" y="195"/>
                  </a:cubicBezTo>
                  <a:cubicBezTo>
                    <a:pt x="223" y="195"/>
                    <a:pt x="222" y="196"/>
                    <a:pt x="222" y="196"/>
                  </a:cubicBezTo>
                  <a:cubicBezTo>
                    <a:pt x="222" y="196"/>
                    <a:pt x="222" y="195"/>
                    <a:pt x="222" y="195"/>
                  </a:cubicBezTo>
                  <a:cubicBezTo>
                    <a:pt x="223" y="194"/>
                    <a:pt x="223" y="193"/>
                    <a:pt x="224" y="192"/>
                  </a:cubicBezTo>
                  <a:cubicBezTo>
                    <a:pt x="224" y="192"/>
                    <a:pt x="224" y="192"/>
                    <a:pt x="224" y="191"/>
                  </a:cubicBezTo>
                  <a:cubicBezTo>
                    <a:pt x="225" y="190"/>
                    <a:pt x="226" y="189"/>
                    <a:pt x="227" y="188"/>
                  </a:cubicBezTo>
                  <a:cubicBezTo>
                    <a:pt x="226" y="190"/>
                    <a:pt x="226" y="191"/>
                    <a:pt x="226" y="192"/>
                  </a:cubicBezTo>
                  <a:close/>
                  <a:moveTo>
                    <a:pt x="227" y="194"/>
                  </a:moveTo>
                  <a:cubicBezTo>
                    <a:pt x="227" y="195"/>
                    <a:pt x="226" y="195"/>
                    <a:pt x="226" y="196"/>
                  </a:cubicBezTo>
                  <a:cubicBezTo>
                    <a:pt x="226" y="196"/>
                    <a:pt x="226" y="196"/>
                    <a:pt x="226" y="196"/>
                  </a:cubicBezTo>
                  <a:cubicBezTo>
                    <a:pt x="226" y="195"/>
                    <a:pt x="226" y="195"/>
                    <a:pt x="226" y="195"/>
                  </a:cubicBezTo>
                  <a:cubicBezTo>
                    <a:pt x="227" y="195"/>
                    <a:pt x="227" y="194"/>
                    <a:pt x="227" y="194"/>
                  </a:cubicBezTo>
                  <a:close/>
                  <a:moveTo>
                    <a:pt x="220" y="193"/>
                  </a:moveTo>
                  <a:cubicBezTo>
                    <a:pt x="222" y="191"/>
                    <a:pt x="224" y="188"/>
                    <a:pt x="225" y="185"/>
                  </a:cubicBezTo>
                  <a:cubicBezTo>
                    <a:pt x="224" y="188"/>
                    <a:pt x="223" y="190"/>
                    <a:pt x="222" y="192"/>
                  </a:cubicBezTo>
                  <a:cubicBezTo>
                    <a:pt x="221" y="192"/>
                    <a:pt x="221" y="193"/>
                    <a:pt x="220" y="193"/>
                  </a:cubicBezTo>
                  <a:close/>
                  <a:moveTo>
                    <a:pt x="217" y="197"/>
                  </a:moveTo>
                  <a:cubicBezTo>
                    <a:pt x="217" y="197"/>
                    <a:pt x="217" y="197"/>
                    <a:pt x="217" y="197"/>
                  </a:cubicBezTo>
                  <a:cubicBezTo>
                    <a:pt x="216" y="199"/>
                    <a:pt x="216" y="200"/>
                    <a:pt x="215" y="201"/>
                  </a:cubicBezTo>
                  <a:cubicBezTo>
                    <a:pt x="214" y="202"/>
                    <a:pt x="213" y="204"/>
                    <a:pt x="212" y="205"/>
                  </a:cubicBezTo>
                  <a:cubicBezTo>
                    <a:pt x="212" y="205"/>
                    <a:pt x="211" y="205"/>
                    <a:pt x="211" y="205"/>
                  </a:cubicBezTo>
                  <a:cubicBezTo>
                    <a:pt x="208" y="207"/>
                    <a:pt x="204" y="210"/>
                    <a:pt x="201" y="213"/>
                  </a:cubicBezTo>
                  <a:cubicBezTo>
                    <a:pt x="205" y="209"/>
                    <a:pt x="209" y="205"/>
                    <a:pt x="212" y="200"/>
                  </a:cubicBezTo>
                  <a:cubicBezTo>
                    <a:pt x="212" y="200"/>
                    <a:pt x="212" y="200"/>
                    <a:pt x="212" y="200"/>
                  </a:cubicBezTo>
                  <a:cubicBezTo>
                    <a:pt x="212" y="200"/>
                    <a:pt x="212" y="200"/>
                    <a:pt x="212" y="200"/>
                  </a:cubicBezTo>
                  <a:cubicBezTo>
                    <a:pt x="212" y="199"/>
                    <a:pt x="212" y="199"/>
                    <a:pt x="211" y="199"/>
                  </a:cubicBezTo>
                  <a:cubicBezTo>
                    <a:pt x="211" y="199"/>
                    <a:pt x="211" y="198"/>
                    <a:pt x="212" y="198"/>
                  </a:cubicBezTo>
                  <a:cubicBezTo>
                    <a:pt x="217" y="192"/>
                    <a:pt x="222" y="186"/>
                    <a:pt x="225" y="179"/>
                  </a:cubicBezTo>
                  <a:cubicBezTo>
                    <a:pt x="227" y="176"/>
                    <a:pt x="229" y="173"/>
                    <a:pt x="231" y="170"/>
                  </a:cubicBezTo>
                  <a:cubicBezTo>
                    <a:pt x="230" y="172"/>
                    <a:pt x="230" y="174"/>
                    <a:pt x="229" y="177"/>
                  </a:cubicBezTo>
                  <a:cubicBezTo>
                    <a:pt x="225" y="183"/>
                    <a:pt x="221" y="190"/>
                    <a:pt x="217" y="197"/>
                  </a:cubicBezTo>
                  <a:close/>
                  <a:moveTo>
                    <a:pt x="208" y="213"/>
                  </a:moveTo>
                  <a:cubicBezTo>
                    <a:pt x="209" y="213"/>
                    <a:pt x="209" y="212"/>
                    <a:pt x="210" y="212"/>
                  </a:cubicBezTo>
                  <a:cubicBezTo>
                    <a:pt x="210" y="212"/>
                    <a:pt x="209" y="213"/>
                    <a:pt x="209" y="213"/>
                  </a:cubicBezTo>
                  <a:cubicBezTo>
                    <a:pt x="209" y="213"/>
                    <a:pt x="209" y="213"/>
                    <a:pt x="209" y="213"/>
                  </a:cubicBezTo>
                  <a:cubicBezTo>
                    <a:pt x="209" y="213"/>
                    <a:pt x="208" y="213"/>
                    <a:pt x="208" y="213"/>
                  </a:cubicBezTo>
                  <a:cubicBezTo>
                    <a:pt x="208" y="214"/>
                    <a:pt x="208" y="214"/>
                    <a:pt x="208" y="214"/>
                  </a:cubicBezTo>
                  <a:cubicBezTo>
                    <a:pt x="208" y="214"/>
                    <a:pt x="208" y="213"/>
                    <a:pt x="208" y="213"/>
                  </a:cubicBezTo>
                  <a:close/>
                  <a:moveTo>
                    <a:pt x="206" y="214"/>
                  </a:moveTo>
                  <a:cubicBezTo>
                    <a:pt x="206" y="214"/>
                    <a:pt x="205" y="215"/>
                    <a:pt x="205" y="215"/>
                  </a:cubicBezTo>
                  <a:cubicBezTo>
                    <a:pt x="206" y="213"/>
                    <a:pt x="207" y="212"/>
                    <a:pt x="209" y="210"/>
                  </a:cubicBezTo>
                  <a:cubicBezTo>
                    <a:pt x="208" y="211"/>
                    <a:pt x="207" y="213"/>
                    <a:pt x="206" y="214"/>
                  </a:cubicBezTo>
                  <a:close/>
                  <a:moveTo>
                    <a:pt x="209" y="211"/>
                  </a:moveTo>
                  <a:cubicBezTo>
                    <a:pt x="210" y="210"/>
                    <a:pt x="211" y="209"/>
                    <a:pt x="211" y="209"/>
                  </a:cubicBezTo>
                  <a:cubicBezTo>
                    <a:pt x="211" y="209"/>
                    <a:pt x="211" y="210"/>
                    <a:pt x="210" y="210"/>
                  </a:cubicBezTo>
                  <a:cubicBezTo>
                    <a:pt x="210" y="211"/>
                    <a:pt x="210" y="211"/>
                    <a:pt x="209" y="211"/>
                  </a:cubicBezTo>
                  <a:close/>
                  <a:moveTo>
                    <a:pt x="216" y="207"/>
                  </a:moveTo>
                  <a:cubicBezTo>
                    <a:pt x="217" y="207"/>
                    <a:pt x="217" y="207"/>
                    <a:pt x="217" y="206"/>
                  </a:cubicBezTo>
                  <a:cubicBezTo>
                    <a:pt x="215" y="209"/>
                    <a:pt x="213" y="212"/>
                    <a:pt x="212" y="215"/>
                  </a:cubicBezTo>
                  <a:cubicBezTo>
                    <a:pt x="211" y="216"/>
                    <a:pt x="210" y="216"/>
                    <a:pt x="210" y="217"/>
                  </a:cubicBezTo>
                  <a:cubicBezTo>
                    <a:pt x="212" y="214"/>
                    <a:pt x="214" y="211"/>
                    <a:pt x="216" y="207"/>
                  </a:cubicBezTo>
                  <a:close/>
                  <a:moveTo>
                    <a:pt x="192" y="225"/>
                  </a:moveTo>
                  <a:cubicBezTo>
                    <a:pt x="193" y="225"/>
                    <a:pt x="193" y="225"/>
                    <a:pt x="193" y="224"/>
                  </a:cubicBezTo>
                  <a:cubicBezTo>
                    <a:pt x="193" y="225"/>
                    <a:pt x="193" y="225"/>
                    <a:pt x="194" y="225"/>
                  </a:cubicBezTo>
                  <a:cubicBezTo>
                    <a:pt x="194" y="225"/>
                    <a:pt x="194" y="225"/>
                    <a:pt x="194" y="225"/>
                  </a:cubicBezTo>
                  <a:cubicBezTo>
                    <a:pt x="191" y="227"/>
                    <a:pt x="189" y="229"/>
                    <a:pt x="187" y="231"/>
                  </a:cubicBezTo>
                  <a:cubicBezTo>
                    <a:pt x="186" y="231"/>
                    <a:pt x="185" y="232"/>
                    <a:pt x="184" y="232"/>
                  </a:cubicBezTo>
                  <a:cubicBezTo>
                    <a:pt x="184" y="232"/>
                    <a:pt x="183" y="231"/>
                    <a:pt x="183" y="231"/>
                  </a:cubicBezTo>
                  <a:cubicBezTo>
                    <a:pt x="181" y="232"/>
                    <a:pt x="179" y="233"/>
                    <a:pt x="178" y="233"/>
                  </a:cubicBezTo>
                  <a:cubicBezTo>
                    <a:pt x="179" y="233"/>
                    <a:pt x="179" y="232"/>
                    <a:pt x="180" y="231"/>
                  </a:cubicBezTo>
                  <a:cubicBezTo>
                    <a:pt x="183" y="229"/>
                    <a:pt x="186" y="227"/>
                    <a:pt x="189" y="225"/>
                  </a:cubicBezTo>
                  <a:cubicBezTo>
                    <a:pt x="192" y="224"/>
                    <a:pt x="194" y="222"/>
                    <a:pt x="196" y="220"/>
                  </a:cubicBezTo>
                  <a:cubicBezTo>
                    <a:pt x="195" y="221"/>
                    <a:pt x="194" y="222"/>
                    <a:pt x="193" y="223"/>
                  </a:cubicBezTo>
                  <a:cubicBezTo>
                    <a:pt x="193" y="223"/>
                    <a:pt x="193" y="223"/>
                    <a:pt x="193" y="223"/>
                  </a:cubicBezTo>
                  <a:cubicBezTo>
                    <a:pt x="192" y="224"/>
                    <a:pt x="192" y="224"/>
                    <a:pt x="192" y="224"/>
                  </a:cubicBezTo>
                  <a:cubicBezTo>
                    <a:pt x="191" y="225"/>
                    <a:pt x="192" y="225"/>
                    <a:pt x="192" y="225"/>
                  </a:cubicBezTo>
                  <a:close/>
                  <a:moveTo>
                    <a:pt x="190" y="231"/>
                  </a:moveTo>
                  <a:cubicBezTo>
                    <a:pt x="188" y="232"/>
                    <a:pt x="187" y="233"/>
                    <a:pt x="186" y="234"/>
                  </a:cubicBezTo>
                  <a:cubicBezTo>
                    <a:pt x="186" y="233"/>
                    <a:pt x="187" y="233"/>
                    <a:pt x="187" y="232"/>
                  </a:cubicBezTo>
                  <a:cubicBezTo>
                    <a:pt x="188" y="232"/>
                    <a:pt x="189" y="231"/>
                    <a:pt x="190" y="231"/>
                  </a:cubicBezTo>
                  <a:close/>
                  <a:moveTo>
                    <a:pt x="118" y="243"/>
                  </a:moveTo>
                  <a:cubicBezTo>
                    <a:pt x="116" y="242"/>
                    <a:pt x="115" y="241"/>
                    <a:pt x="113" y="241"/>
                  </a:cubicBezTo>
                  <a:cubicBezTo>
                    <a:pt x="116" y="242"/>
                    <a:pt x="120" y="243"/>
                    <a:pt x="123" y="245"/>
                  </a:cubicBezTo>
                  <a:cubicBezTo>
                    <a:pt x="121" y="246"/>
                    <a:pt x="121" y="246"/>
                    <a:pt x="121" y="246"/>
                  </a:cubicBezTo>
                  <a:cubicBezTo>
                    <a:pt x="121" y="246"/>
                    <a:pt x="121" y="246"/>
                    <a:pt x="121" y="246"/>
                  </a:cubicBezTo>
                  <a:cubicBezTo>
                    <a:pt x="120" y="245"/>
                    <a:pt x="119" y="245"/>
                    <a:pt x="119" y="245"/>
                  </a:cubicBezTo>
                  <a:cubicBezTo>
                    <a:pt x="117" y="245"/>
                    <a:pt x="116" y="244"/>
                    <a:pt x="115" y="244"/>
                  </a:cubicBezTo>
                  <a:cubicBezTo>
                    <a:pt x="116" y="244"/>
                    <a:pt x="117" y="244"/>
                    <a:pt x="118" y="244"/>
                  </a:cubicBezTo>
                  <a:cubicBezTo>
                    <a:pt x="118" y="244"/>
                    <a:pt x="119" y="243"/>
                    <a:pt x="118" y="243"/>
                  </a:cubicBezTo>
                  <a:close/>
                  <a:moveTo>
                    <a:pt x="60" y="233"/>
                  </a:moveTo>
                  <a:cubicBezTo>
                    <a:pt x="66" y="236"/>
                    <a:pt x="72" y="238"/>
                    <a:pt x="78" y="240"/>
                  </a:cubicBezTo>
                  <a:cubicBezTo>
                    <a:pt x="78" y="240"/>
                    <a:pt x="78" y="241"/>
                    <a:pt x="78" y="241"/>
                  </a:cubicBezTo>
                  <a:cubicBezTo>
                    <a:pt x="78" y="241"/>
                    <a:pt x="77" y="241"/>
                    <a:pt x="77" y="241"/>
                  </a:cubicBezTo>
                  <a:cubicBezTo>
                    <a:pt x="71" y="239"/>
                    <a:pt x="66" y="236"/>
                    <a:pt x="60" y="233"/>
                  </a:cubicBezTo>
                  <a:close/>
                  <a:moveTo>
                    <a:pt x="5" y="106"/>
                  </a:moveTo>
                  <a:cubicBezTo>
                    <a:pt x="5" y="107"/>
                    <a:pt x="4" y="109"/>
                    <a:pt x="4" y="110"/>
                  </a:cubicBezTo>
                  <a:cubicBezTo>
                    <a:pt x="4" y="106"/>
                    <a:pt x="4" y="102"/>
                    <a:pt x="5" y="98"/>
                  </a:cubicBezTo>
                  <a:cubicBezTo>
                    <a:pt x="6" y="99"/>
                    <a:pt x="6" y="100"/>
                    <a:pt x="6" y="101"/>
                  </a:cubicBezTo>
                  <a:cubicBezTo>
                    <a:pt x="6" y="103"/>
                    <a:pt x="6" y="104"/>
                    <a:pt x="5" y="106"/>
                  </a:cubicBezTo>
                  <a:cubicBezTo>
                    <a:pt x="5" y="106"/>
                    <a:pt x="5" y="106"/>
                    <a:pt x="5" y="106"/>
                  </a:cubicBezTo>
                  <a:close/>
                  <a:moveTo>
                    <a:pt x="5" y="116"/>
                  </a:moveTo>
                  <a:cubicBezTo>
                    <a:pt x="5" y="117"/>
                    <a:pt x="5" y="118"/>
                    <a:pt x="5" y="119"/>
                  </a:cubicBezTo>
                  <a:cubicBezTo>
                    <a:pt x="5" y="120"/>
                    <a:pt x="5" y="120"/>
                    <a:pt x="5" y="121"/>
                  </a:cubicBezTo>
                  <a:cubicBezTo>
                    <a:pt x="5" y="118"/>
                    <a:pt x="5" y="116"/>
                    <a:pt x="5" y="113"/>
                  </a:cubicBezTo>
                  <a:cubicBezTo>
                    <a:pt x="5" y="114"/>
                    <a:pt x="5" y="115"/>
                    <a:pt x="5" y="116"/>
                  </a:cubicBezTo>
                  <a:close/>
                  <a:moveTo>
                    <a:pt x="5" y="153"/>
                  </a:moveTo>
                  <a:cubicBezTo>
                    <a:pt x="6" y="154"/>
                    <a:pt x="6" y="155"/>
                    <a:pt x="6" y="156"/>
                  </a:cubicBezTo>
                  <a:cubicBezTo>
                    <a:pt x="6" y="156"/>
                    <a:pt x="6" y="157"/>
                    <a:pt x="7" y="157"/>
                  </a:cubicBezTo>
                  <a:cubicBezTo>
                    <a:pt x="7" y="157"/>
                    <a:pt x="7" y="158"/>
                    <a:pt x="7" y="158"/>
                  </a:cubicBezTo>
                  <a:cubicBezTo>
                    <a:pt x="7" y="158"/>
                    <a:pt x="7" y="158"/>
                    <a:pt x="7" y="158"/>
                  </a:cubicBezTo>
                  <a:cubicBezTo>
                    <a:pt x="8" y="161"/>
                    <a:pt x="8" y="164"/>
                    <a:pt x="9" y="167"/>
                  </a:cubicBezTo>
                  <a:cubicBezTo>
                    <a:pt x="9" y="166"/>
                    <a:pt x="9" y="166"/>
                    <a:pt x="9" y="165"/>
                  </a:cubicBezTo>
                  <a:cubicBezTo>
                    <a:pt x="8" y="165"/>
                    <a:pt x="7" y="165"/>
                    <a:pt x="8" y="165"/>
                  </a:cubicBezTo>
                  <a:cubicBezTo>
                    <a:pt x="5" y="156"/>
                    <a:pt x="3" y="146"/>
                    <a:pt x="2" y="136"/>
                  </a:cubicBezTo>
                  <a:cubicBezTo>
                    <a:pt x="3" y="142"/>
                    <a:pt x="4" y="147"/>
                    <a:pt x="5" y="153"/>
                  </a:cubicBezTo>
                  <a:close/>
                  <a:moveTo>
                    <a:pt x="2" y="119"/>
                  </a:moveTo>
                  <a:cubicBezTo>
                    <a:pt x="2" y="117"/>
                    <a:pt x="2" y="116"/>
                    <a:pt x="2" y="114"/>
                  </a:cubicBezTo>
                  <a:cubicBezTo>
                    <a:pt x="2" y="115"/>
                    <a:pt x="2" y="116"/>
                    <a:pt x="2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7"/>
                    <a:pt x="2" y="118"/>
                    <a:pt x="2" y="119"/>
                  </a:cubicBezTo>
                  <a:close/>
                  <a:moveTo>
                    <a:pt x="13" y="106"/>
                  </a:moveTo>
                  <a:cubicBezTo>
                    <a:pt x="13" y="112"/>
                    <a:pt x="14" y="118"/>
                    <a:pt x="15" y="124"/>
                  </a:cubicBezTo>
                  <a:cubicBezTo>
                    <a:pt x="15" y="124"/>
                    <a:pt x="14" y="124"/>
                    <a:pt x="14" y="124"/>
                  </a:cubicBezTo>
                  <a:cubicBezTo>
                    <a:pt x="14" y="123"/>
                    <a:pt x="14" y="122"/>
                    <a:pt x="14" y="121"/>
                  </a:cubicBezTo>
                  <a:cubicBezTo>
                    <a:pt x="14" y="120"/>
                    <a:pt x="13" y="120"/>
                    <a:pt x="13" y="120"/>
                  </a:cubicBezTo>
                  <a:cubicBezTo>
                    <a:pt x="12" y="116"/>
                    <a:pt x="11" y="112"/>
                    <a:pt x="11" y="108"/>
                  </a:cubicBezTo>
                  <a:cubicBezTo>
                    <a:pt x="11" y="108"/>
                    <a:pt x="12" y="108"/>
                    <a:pt x="12" y="108"/>
                  </a:cubicBezTo>
                  <a:cubicBezTo>
                    <a:pt x="12" y="107"/>
                    <a:pt x="12" y="107"/>
                    <a:pt x="13" y="106"/>
                  </a:cubicBezTo>
                  <a:close/>
                  <a:moveTo>
                    <a:pt x="12" y="103"/>
                  </a:moveTo>
                  <a:cubicBezTo>
                    <a:pt x="12" y="102"/>
                    <a:pt x="12" y="101"/>
                    <a:pt x="12" y="100"/>
                  </a:cubicBezTo>
                  <a:cubicBezTo>
                    <a:pt x="12" y="101"/>
                    <a:pt x="12" y="102"/>
                    <a:pt x="12" y="103"/>
                  </a:cubicBezTo>
                  <a:cubicBezTo>
                    <a:pt x="12" y="103"/>
                    <a:pt x="12" y="103"/>
                    <a:pt x="12" y="103"/>
                  </a:cubicBezTo>
                  <a:close/>
                  <a:moveTo>
                    <a:pt x="13" y="94"/>
                  </a:moveTo>
                  <a:cubicBezTo>
                    <a:pt x="13" y="93"/>
                    <a:pt x="14" y="93"/>
                    <a:pt x="14" y="93"/>
                  </a:cubicBezTo>
                  <a:cubicBezTo>
                    <a:pt x="14" y="94"/>
                    <a:pt x="14" y="95"/>
                    <a:pt x="14" y="96"/>
                  </a:cubicBezTo>
                  <a:cubicBezTo>
                    <a:pt x="13" y="95"/>
                    <a:pt x="13" y="95"/>
                    <a:pt x="13" y="94"/>
                  </a:cubicBezTo>
                  <a:close/>
                  <a:moveTo>
                    <a:pt x="15" y="72"/>
                  </a:moveTo>
                  <a:cubicBezTo>
                    <a:pt x="16" y="72"/>
                    <a:pt x="16" y="72"/>
                    <a:pt x="17" y="72"/>
                  </a:cubicBezTo>
                  <a:cubicBezTo>
                    <a:pt x="15" y="74"/>
                    <a:pt x="13" y="77"/>
                    <a:pt x="11" y="80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2" y="78"/>
                    <a:pt x="12" y="78"/>
                    <a:pt x="12" y="77"/>
                  </a:cubicBezTo>
                  <a:cubicBezTo>
                    <a:pt x="13" y="75"/>
                    <a:pt x="14" y="73"/>
                    <a:pt x="14" y="71"/>
                  </a:cubicBezTo>
                  <a:cubicBezTo>
                    <a:pt x="15" y="72"/>
                    <a:pt x="15" y="72"/>
                    <a:pt x="15" y="72"/>
                  </a:cubicBezTo>
                  <a:close/>
                  <a:moveTo>
                    <a:pt x="36" y="41"/>
                  </a:moveTo>
                  <a:cubicBezTo>
                    <a:pt x="36" y="41"/>
                    <a:pt x="36" y="41"/>
                    <a:pt x="37" y="41"/>
                  </a:cubicBezTo>
                  <a:cubicBezTo>
                    <a:pt x="37" y="40"/>
                    <a:pt x="38" y="40"/>
                    <a:pt x="39" y="40"/>
                  </a:cubicBezTo>
                  <a:cubicBezTo>
                    <a:pt x="37" y="41"/>
                    <a:pt x="35" y="43"/>
                    <a:pt x="34" y="45"/>
                  </a:cubicBezTo>
                  <a:cubicBezTo>
                    <a:pt x="30" y="49"/>
                    <a:pt x="26" y="53"/>
                    <a:pt x="24" y="58"/>
                  </a:cubicBezTo>
                  <a:cubicBezTo>
                    <a:pt x="22" y="59"/>
                    <a:pt x="21" y="61"/>
                    <a:pt x="19" y="63"/>
                  </a:cubicBezTo>
                  <a:cubicBezTo>
                    <a:pt x="24" y="55"/>
                    <a:pt x="30" y="47"/>
                    <a:pt x="36" y="41"/>
                  </a:cubicBezTo>
                  <a:close/>
                  <a:moveTo>
                    <a:pt x="124" y="9"/>
                  </a:moveTo>
                  <a:cubicBezTo>
                    <a:pt x="123" y="9"/>
                    <a:pt x="123" y="9"/>
                    <a:pt x="123" y="9"/>
                  </a:cubicBezTo>
                  <a:cubicBezTo>
                    <a:pt x="120" y="9"/>
                    <a:pt x="118" y="9"/>
                    <a:pt x="115" y="9"/>
                  </a:cubicBezTo>
                  <a:cubicBezTo>
                    <a:pt x="115" y="9"/>
                    <a:pt x="115" y="9"/>
                    <a:pt x="115" y="10"/>
                  </a:cubicBezTo>
                  <a:cubicBezTo>
                    <a:pt x="114" y="10"/>
                    <a:pt x="114" y="10"/>
                    <a:pt x="113" y="10"/>
                  </a:cubicBezTo>
                  <a:cubicBezTo>
                    <a:pt x="113" y="10"/>
                    <a:pt x="113" y="9"/>
                    <a:pt x="113" y="9"/>
                  </a:cubicBezTo>
                  <a:cubicBezTo>
                    <a:pt x="114" y="9"/>
                    <a:pt x="115" y="8"/>
                    <a:pt x="116" y="8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19" y="8"/>
                    <a:pt x="121" y="8"/>
                    <a:pt x="124" y="9"/>
                  </a:cubicBezTo>
                  <a:close/>
                  <a:moveTo>
                    <a:pt x="118" y="4"/>
                  </a:moveTo>
                  <a:cubicBezTo>
                    <a:pt x="118" y="4"/>
                    <a:pt x="118" y="4"/>
                    <a:pt x="118" y="4"/>
                  </a:cubicBezTo>
                  <a:cubicBezTo>
                    <a:pt x="118" y="5"/>
                    <a:pt x="119" y="5"/>
                    <a:pt x="120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9" y="5"/>
                    <a:pt x="119" y="5"/>
                    <a:pt x="118" y="5"/>
                  </a:cubicBezTo>
                  <a:cubicBezTo>
                    <a:pt x="118" y="5"/>
                    <a:pt x="118" y="5"/>
                    <a:pt x="118" y="4"/>
                  </a:cubicBezTo>
                  <a:close/>
                  <a:moveTo>
                    <a:pt x="233" y="77"/>
                  </a:moveTo>
                  <a:cubicBezTo>
                    <a:pt x="233" y="77"/>
                    <a:pt x="234" y="77"/>
                    <a:pt x="234" y="77"/>
                  </a:cubicBezTo>
                  <a:cubicBezTo>
                    <a:pt x="236" y="79"/>
                    <a:pt x="237" y="82"/>
                    <a:pt x="239" y="85"/>
                  </a:cubicBezTo>
                  <a:cubicBezTo>
                    <a:pt x="239" y="86"/>
                    <a:pt x="239" y="87"/>
                    <a:pt x="239" y="88"/>
                  </a:cubicBezTo>
                  <a:cubicBezTo>
                    <a:pt x="240" y="90"/>
                    <a:pt x="240" y="92"/>
                    <a:pt x="240" y="93"/>
                  </a:cubicBezTo>
                  <a:cubicBezTo>
                    <a:pt x="238" y="88"/>
                    <a:pt x="235" y="82"/>
                    <a:pt x="233" y="77"/>
                  </a:cubicBezTo>
                  <a:close/>
                  <a:moveTo>
                    <a:pt x="241" y="99"/>
                  </a:moveTo>
                  <a:cubicBezTo>
                    <a:pt x="242" y="103"/>
                    <a:pt x="243" y="108"/>
                    <a:pt x="244" y="112"/>
                  </a:cubicBezTo>
                  <a:cubicBezTo>
                    <a:pt x="244" y="113"/>
                    <a:pt x="244" y="114"/>
                    <a:pt x="244" y="115"/>
                  </a:cubicBezTo>
                  <a:cubicBezTo>
                    <a:pt x="243" y="110"/>
                    <a:pt x="241" y="105"/>
                    <a:pt x="240" y="100"/>
                  </a:cubicBezTo>
                  <a:cubicBezTo>
                    <a:pt x="240" y="99"/>
                    <a:pt x="240" y="99"/>
                    <a:pt x="240" y="98"/>
                  </a:cubicBezTo>
                  <a:cubicBezTo>
                    <a:pt x="239" y="96"/>
                    <a:pt x="238" y="94"/>
                    <a:pt x="238" y="92"/>
                  </a:cubicBezTo>
                  <a:cubicBezTo>
                    <a:pt x="239" y="94"/>
                    <a:pt x="240" y="97"/>
                    <a:pt x="241" y="99"/>
                  </a:cubicBezTo>
                  <a:close/>
                  <a:moveTo>
                    <a:pt x="235" y="172"/>
                  </a:moveTo>
                  <a:cubicBezTo>
                    <a:pt x="235" y="173"/>
                    <a:pt x="234" y="175"/>
                    <a:pt x="233" y="176"/>
                  </a:cubicBezTo>
                  <a:cubicBezTo>
                    <a:pt x="232" y="178"/>
                    <a:pt x="231" y="180"/>
                    <a:pt x="230" y="182"/>
                  </a:cubicBezTo>
                  <a:cubicBezTo>
                    <a:pt x="230" y="181"/>
                    <a:pt x="230" y="180"/>
                    <a:pt x="230" y="180"/>
                  </a:cubicBezTo>
                  <a:cubicBezTo>
                    <a:pt x="232" y="177"/>
                    <a:pt x="234" y="173"/>
                    <a:pt x="235" y="170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2"/>
                    <a:pt x="235" y="172"/>
                    <a:pt x="235" y="172"/>
                  </a:cubicBezTo>
                  <a:close/>
                  <a:moveTo>
                    <a:pt x="235" y="161"/>
                  </a:moveTo>
                  <a:cubicBezTo>
                    <a:pt x="234" y="164"/>
                    <a:pt x="234" y="167"/>
                    <a:pt x="233" y="170"/>
                  </a:cubicBezTo>
                  <a:cubicBezTo>
                    <a:pt x="233" y="171"/>
                    <a:pt x="232" y="172"/>
                    <a:pt x="232" y="172"/>
                  </a:cubicBezTo>
                  <a:cubicBezTo>
                    <a:pt x="232" y="171"/>
                    <a:pt x="232" y="170"/>
                    <a:pt x="233" y="168"/>
                  </a:cubicBezTo>
                  <a:cubicBezTo>
                    <a:pt x="233" y="168"/>
                    <a:pt x="233" y="168"/>
                    <a:pt x="232" y="168"/>
                  </a:cubicBezTo>
                  <a:cubicBezTo>
                    <a:pt x="233" y="167"/>
                    <a:pt x="233" y="167"/>
                    <a:pt x="233" y="166"/>
                  </a:cubicBezTo>
                  <a:cubicBezTo>
                    <a:pt x="234" y="165"/>
                    <a:pt x="233" y="165"/>
                    <a:pt x="233" y="165"/>
                  </a:cubicBezTo>
                  <a:cubicBezTo>
                    <a:pt x="233" y="164"/>
                    <a:pt x="234" y="163"/>
                    <a:pt x="235" y="161"/>
                  </a:cubicBezTo>
                  <a:close/>
                  <a:moveTo>
                    <a:pt x="234" y="158"/>
                  </a:moveTo>
                  <a:cubicBezTo>
                    <a:pt x="235" y="156"/>
                    <a:pt x="236" y="154"/>
                    <a:pt x="236" y="152"/>
                  </a:cubicBezTo>
                  <a:cubicBezTo>
                    <a:pt x="236" y="153"/>
                    <a:pt x="236" y="155"/>
                    <a:pt x="236" y="156"/>
                  </a:cubicBezTo>
                  <a:cubicBezTo>
                    <a:pt x="235" y="157"/>
                    <a:pt x="234" y="157"/>
                    <a:pt x="234" y="158"/>
                  </a:cubicBezTo>
                  <a:close/>
                  <a:moveTo>
                    <a:pt x="231" y="154"/>
                  </a:moveTo>
                  <a:cubicBezTo>
                    <a:pt x="231" y="154"/>
                    <a:pt x="231" y="154"/>
                    <a:pt x="231" y="154"/>
                  </a:cubicBezTo>
                  <a:cubicBezTo>
                    <a:pt x="230" y="155"/>
                    <a:pt x="229" y="156"/>
                    <a:pt x="229" y="157"/>
                  </a:cubicBezTo>
                  <a:cubicBezTo>
                    <a:pt x="229" y="154"/>
                    <a:pt x="229" y="152"/>
                    <a:pt x="229" y="150"/>
                  </a:cubicBezTo>
                  <a:cubicBezTo>
                    <a:pt x="232" y="139"/>
                    <a:pt x="233" y="126"/>
                    <a:pt x="232" y="114"/>
                  </a:cubicBezTo>
                  <a:cubicBezTo>
                    <a:pt x="233" y="116"/>
                    <a:pt x="234" y="117"/>
                    <a:pt x="234" y="118"/>
                  </a:cubicBezTo>
                  <a:cubicBezTo>
                    <a:pt x="233" y="130"/>
                    <a:pt x="233" y="142"/>
                    <a:pt x="231" y="154"/>
                  </a:cubicBezTo>
                  <a:close/>
                  <a:moveTo>
                    <a:pt x="201" y="205"/>
                  </a:moveTo>
                  <a:cubicBezTo>
                    <a:pt x="201" y="204"/>
                    <a:pt x="202" y="203"/>
                    <a:pt x="203" y="203"/>
                  </a:cubicBezTo>
                  <a:cubicBezTo>
                    <a:pt x="203" y="202"/>
                    <a:pt x="203" y="202"/>
                    <a:pt x="203" y="202"/>
                  </a:cubicBezTo>
                  <a:cubicBezTo>
                    <a:pt x="205" y="200"/>
                    <a:pt x="206" y="199"/>
                    <a:pt x="208" y="197"/>
                  </a:cubicBezTo>
                  <a:cubicBezTo>
                    <a:pt x="208" y="198"/>
                    <a:pt x="207" y="198"/>
                    <a:pt x="207" y="198"/>
                  </a:cubicBezTo>
                  <a:cubicBezTo>
                    <a:pt x="205" y="201"/>
                    <a:pt x="203" y="203"/>
                    <a:pt x="201" y="205"/>
                  </a:cubicBezTo>
                  <a:close/>
                  <a:moveTo>
                    <a:pt x="97" y="227"/>
                  </a:moveTo>
                  <a:cubicBezTo>
                    <a:pt x="98" y="227"/>
                    <a:pt x="98" y="227"/>
                    <a:pt x="99" y="227"/>
                  </a:cubicBezTo>
                  <a:cubicBezTo>
                    <a:pt x="101" y="228"/>
                    <a:pt x="102" y="229"/>
                    <a:pt x="104" y="229"/>
                  </a:cubicBezTo>
                  <a:cubicBezTo>
                    <a:pt x="106" y="231"/>
                    <a:pt x="108" y="232"/>
                    <a:pt x="110" y="233"/>
                  </a:cubicBezTo>
                  <a:cubicBezTo>
                    <a:pt x="110" y="233"/>
                    <a:pt x="109" y="233"/>
                    <a:pt x="109" y="233"/>
                  </a:cubicBezTo>
                  <a:cubicBezTo>
                    <a:pt x="105" y="231"/>
                    <a:pt x="101" y="229"/>
                    <a:pt x="97" y="227"/>
                  </a:cubicBezTo>
                  <a:close/>
                  <a:moveTo>
                    <a:pt x="103" y="237"/>
                  </a:moveTo>
                  <a:cubicBezTo>
                    <a:pt x="102" y="237"/>
                    <a:pt x="101" y="237"/>
                    <a:pt x="100" y="237"/>
                  </a:cubicBezTo>
                  <a:cubicBezTo>
                    <a:pt x="100" y="237"/>
                    <a:pt x="100" y="237"/>
                    <a:pt x="100" y="237"/>
                  </a:cubicBezTo>
                  <a:cubicBezTo>
                    <a:pt x="100" y="237"/>
                    <a:pt x="100" y="236"/>
                    <a:pt x="100" y="236"/>
                  </a:cubicBezTo>
                  <a:cubicBezTo>
                    <a:pt x="100" y="236"/>
                    <a:pt x="100" y="236"/>
                    <a:pt x="100" y="236"/>
                  </a:cubicBezTo>
                  <a:cubicBezTo>
                    <a:pt x="101" y="237"/>
                    <a:pt x="102" y="237"/>
                    <a:pt x="103" y="237"/>
                  </a:cubicBezTo>
                  <a:close/>
                  <a:moveTo>
                    <a:pt x="75" y="232"/>
                  </a:moveTo>
                  <a:cubicBezTo>
                    <a:pt x="74" y="232"/>
                    <a:pt x="74" y="232"/>
                    <a:pt x="74" y="232"/>
                  </a:cubicBezTo>
                  <a:cubicBezTo>
                    <a:pt x="75" y="232"/>
                    <a:pt x="75" y="232"/>
                    <a:pt x="76" y="232"/>
                  </a:cubicBezTo>
                  <a:cubicBezTo>
                    <a:pt x="78" y="233"/>
                    <a:pt x="79" y="234"/>
                    <a:pt x="81" y="235"/>
                  </a:cubicBezTo>
                  <a:cubicBezTo>
                    <a:pt x="81" y="235"/>
                    <a:pt x="81" y="235"/>
                    <a:pt x="82" y="235"/>
                  </a:cubicBezTo>
                  <a:cubicBezTo>
                    <a:pt x="79" y="234"/>
                    <a:pt x="77" y="233"/>
                    <a:pt x="75" y="232"/>
                  </a:cubicBezTo>
                  <a:close/>
                  <a:moveTo>
                    <a:pt x="82" y="241"/>
                  </a:moveTo>
                  <a:cubicBezTo>
                    <a:pt x="82" y="241"/>
                    <a:pt x="83" y="241"/>
                    <a:pt x="83" y="241"/>
                  </a:cubicBezTo>
                  <a:cubicBezTo>
                    <a:pt x="83" y="241"/>
                    <a:pt x="83" y="241"/>
                    <a:pt x="83" y="241"/>
                  </a:cubicBezTo>
                  <a:cubicBezTo>
                    <a:pt x="84" y="241"/>
                    <a:pt x="84" y="241"/>
                    <a:pt x="84" y="242"/>
                  </a:cubicBezTo>
                  <a:cubicBezTo>
                    <a:pt x="83" y="241"/>
                    <a:pt x="83" y="241"/>
                    <a:pt x="82" y="241"/>
                  </a:cubicBezTo>
                  <a:cubicBezTo>
                    <a:pt x="82" y="241"/>
                    <a:pt x="81" y="241"/>
                    <a:pt x="81" y="240"/>
                  </a:cubicBezTo>
                  <a:cubicBezTo>
                    <a:pt x="81" y="241"/>
                    <a:pt x="81" y="241"/>
                    <a:pt x="82" y="241"/>
                  </a:cubicBezTo>
                  <a:close/>
                  <a:moveTo>
                    <a:pt x="72" y="229"/>
                  </a:moveTo>
                  <a:cubicBezTo>
                    <a:pt x="72" y="229"/>
                    <a:pt x="72" y="228"/>
                    <a:pt x="71" y="228"/>
                  </a:cubicBezTo>
                  <a:cubicBezTo>
                    <a:pt x="72" y="228"/>
                    <a:pt x="72" y="228"/>
                    <a:pt x="73" y="229"/>
                  </a:cubicBezTo>
                  <a:cubicBezTo>
                    <a:pt x="74" y="229"/>
                    <a:pt x="74" y="230"/>
                    <a:pt x="75" y="230"/>
                  </a:cubicBezTo>
                  <a:cubicBezTo>
                    <a:pt x="74" y="230"/>
                    <a:pt x="73" y="229"/>
                    <a:pt x="72" y="229"/>
                  </a:cubicBezTo>
                  <a:close/>
                  <a:moveTo>
                    <a:pt x="73" y="237"/>
                  </a:moveTo>
                  <a:cubicBezTo>
                    <a:pt x="73" y="237"/>
                    <a:pt x="73" y="237"/>
                    <a:pt x="73" y="237"/>
                  </a:cubicBezTo>
                  <a:cubicBezTo>
                    <a:pt x="71" y="236"/>
                    <a:pt x="68" y="235"/>
                    <a:pt x="66" y="234"/>
                  </a:cubicBezTo>
                  <a:cubicBezTo>
                    <a:pt x="68" y="235"/>
                    <a:pt x="71" y="236"/>
                    <a:pt x="73" y="237"/>
                  </a:cubicBezTo>
                  <a:close/>
                  <a:moveTo>
                    <a:pt x="35" y="201"/>
                  </a:moveTo>
                  <a:cubicBezTo>
                    <a:pt x="35" y="201"/>
                    <a:pt x="35" y="200"/>
                    <a:pt x="35" y="200"/>
                  </a:cubicBezTo>
                  <a:cubicBezTo>
                    <a:pt x="35" y="200"/>
                    <a:pt x="35" y="201"/>
                    <a:pt x="35" y="201"/>
                  </a:cubicBezTo>
                  <a:cubicBezTo>
                    <a:pt x="36" y="201"/>
                    <a:pt x="36" y="202"/>
                    <a:pt x="37" y="202"/>
                  </a:cubicBezTo>
                  <a:cubicBezTo>
                    <a:pt x="37" y="203"/>
                    <a:pt x="37" y="203"/>
                    <a:pt x="37" y="203"/>
                  </a:cubicBezTo>
                  <a:cubicBezTo>
                    <a:pt x="38" y="203"/>
                    <a:pt x="38" y="203"/>
                    <a:pt x="38" y="203"/>
                  </a:cubicBezTo>
                  <a:cubicBezTo>
                    <a:pt x="38" y="204"/>
                    <a:pt x="39" y="205"/>
                    <a:pt x="40" y="206"/>
                  </a:cubicBezTo>
                  <a:cubicBezTo>
                    <a:pt x="41" y="207"/>
                    <a:pt x="42" y="208"/>
                    <a:pt x="43" y="209"/>
                  </a:cubicBezTo>
                  <a:cubicBezTo>
                    <a:pt x="41" y="208"/>
                    <a:pt x="40" y="207"/>
                    <a:pt x="39" y="206"/>
                  </a:cubicBezTo>
                  <a:cubicBezTo>
                    <a:pt x="38" y="205"/>
                    <a:pt x="36" y="203"/>
                    <a:pt x="35" y="202"/>
                  </a:cubicBezTo>
                  <a:cubicBezTo>
                    <a:pt x="35" y="201"/>
                    <a:pt x="35" y="201"/>
                    <a:pt x="35" y="201"/>
                  </a:cubicBezTo>
                  <a:close/>
                  <a:moveTo>
                    <a:pt x="37" y="197"/>
                  </a:moveTo>
                  <a:cubicBezTo>
                    <a:pt x="37" y="197"/>
                    <a:pt x="37" y="197"/>
                    <a:pt x="38" y="197"/>
                  </a:cubicBezTo>
                  <a:cubicBezTo>
                    <a:pt x="39" y="200"/>
                    <a:pt x="41" y="202"/>
                    <a:pt x="43" y="204"/>
                  </a:cubicBezTo>
                  <a:cubicBezTo>
                    <a:pt x="42" y="203"/>
                    <a:pt x="40" y="201"/>
                    <a:pt x="39" y="200"/>
                  </a:cubicBezTo>
                  <a:cubicBezTo>
                    <a:pt x="38" y="199"/>
                    <a:pt x="38" y="198"/>
                    <a:pt x="37" y="197"/>
                  </a:cubicBezTo>
                  <a:close/>
                  <a:moveTo>
                    <a:pt x="25" y="144"/>
                  </a:moveTo>
                  <a:cubicBezTo>
                    <a:pt x="25" y="142"/>
                    <a:pt x="24" y="140"/>
                    <a:pt x="24" y="138"/>
                  </a:cubicBezTo>
                  <a:cubicBezTo>
                    <a:pt x="24" y="138"/>
                    <a:pt x="24" y="138"/>
                    <a:pt x="24" y="138"/>
                  </a:cubicBezTo>
                  <a:cubicBezTo>
                    <a:pt x="25" y="140"/>
                    <a:pt x="26" y="143"/>
                    <a:pt x="27" y="145"/>
                  </a:cubicBezTo>
                  <a:cubicBezTo>
                    <a:pt x="27" y="146"/>
                    <a:pt x="27" y="146"/>
                    <a:pt x="27" y="146"/>
                  </a:cubicBezTo>
                  <a:cubicBezTo>
                    <a:pt x="27" y="147"/>
                    <a:pt x="27" y="147"/>
                    <a:pt x="27" y="147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9"/>
                    <a:pt x="28" y="150"/>
                    <a:pt x="28" y="151"/>
                  </a:cubicBezTo>
                  <a:cubicBezTo>
                    <a:pt x="27" y="149"/>
                    <a:pt x="26" y="146"/>
                    <a:pt x="25" y="144"/>
                  </a:cubicBezTo>
                  <a:close/>
                  <a:moveTo>
                    <a:pt x="28" y="177"/>
                  </a:moveTo>
                  <a:cubicBezTo>
                    <a:pt x="27" y="176"/>
                    <a:pt x="26" y="174"/>
                    <a:pt x="26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7" y="173"/>
                    <a:pt x="27" y="175"/>
                    <a:pt x="28" y="177"/>
                  </a:cubicBezTo>
                  <a:close/>
                  <a:moveTo>
                    <a:pt x="25" y="61"/>
                  </a:moveTo>
                  <a:cubicBezTo>
                    <a:pt x="24" y="61"/>
                    <a:pt x="24" y="61"/>
                    <a:pt x="24" y="61"/>
                  </a:cubicBezTo>
                  <a:cubicBezTo>
                    <a:pt x="25" y="60"/>
                    <a:pt x="26" y="59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6" y="59"/>
                    <a:pt x="26" y="60"/>
                    <a:pt x="25" y="61"/>
                  </a:cubicBezTo>
                  <a:close/>
                  <a:moveTo>
                    <a:pt x="27" y="62"/>
                  </a:moveTo>
                  <a:cubicBezTo>
                    <a:pt x="26" y="63"/>
                    <a:pt x="25" y="64"/>
                    <a:pt x="25" y="66"/>
                  </a:cubicBezTo>
                  <a:cubicBezTo>
                    <a:pt x="25" y="64"/>
                    <a:pt x="26" y="63"/>
                    <a:pt x="26" y="62"/>
                  </a:cubicBezTo>
                  <a:cubicBezTo>
                    <a:pt x="27" y="62"/>
                    <a:pt x="27" y="62"/>
                    <a:pt x="27" y="62"/>
                  </a:cubicBezTo>
                  <a:close/>
                  <a:moveTo>
                    <a:pt x="25" y="68"/>
                  </a:moveTo>
                  <a:cubicBezTo>
                    <a:pt x="26" y="66"/>
                    <a:pt x="27" y="63"/>
                    <a:pt x="29" y="61"/>
                  </a:cubicBezTo>
                  <a:cubicBezTo>
                    <a:pt x="30" y="61"/>
                    <a:pt x="31" y="60"/>
                    <a:pt x="32" y="59"/>
                  </a:cubicBezTo>
                  <a:cubicBezTo>
                    <a:pt x="32" y="60"/>
                    <a:pt x="32" y="61"/>
                    <a:pt x="31" y="62"/>
                  </a:cubicBezTo>
                  <a:cubicBezTo>
                    <a:pt x="30" y="63"/>
                    <a:pt x="29" y="64"/>
                    <a:pt x="28" y="66"/>
                  </a:cubicBezTo>
                  <a:cubicBezTo>
                    <a:pt x="27" y="66"/>
                    <a:pt x="26" y="67"/>
                    <a:pt x="25" y="68"/>
                  </a:cubicBezTo>
                  <a:close/>
                  <a:moveTo>
                    <a:pt x="25" y="69"/>
                  </a:moveTo>
                  <a:cubicBezTo>
                    <a:pt x="23" y="71"/>
                    <a:pt x="22" y="73"/>
                    <a:pt x="20" y="75"/>
                  </a:cubicBezTo>
                  <a:cubicBezTo>
                    <a:pt x="21" y="73"/>
                    <a:pt x="22" y="72"/>
                    <a:pt x="23" y="70"/>
                  </a:cubicBezTo>
                  <a:cubicBezTo>
                    <a:pt x="24" y="70"/>
                    <a:pt x="24" y="69"/>
                    <a:pt x="25" y="69"/>
                  </a:cubicBezTo>
                  <a:close/>
                  <a:moveTo>
                    <a:pt x="110" y="12"/>
                  </a:moveTo>
                  <a:cubicBezTo>
                    <a:pt x="110" y="12"/>
                    <a:pt x="109" y="12"/>
                    <a:pt x="109" y="12"/>
                  </a:cubicBezTo>
                  <a:cubicBezTo>
                    <a:pt x="109" y="11"/>
                    <a:pt x="109" y="11"/>
                    <a:pt x="110" y="11"/>
                  </a:cubicBezTo>
                  <a:cubicBezTo>
                    <a:pt x="112" y="11"/>
                    <a:pt x="113" y="11"/>
                    <a:pt x="115" y="12"/>
                  </a:cubicBezTo>
                  <a:cubicBezTo>
                    <a:pt x="112" y="13"/>
                    <a:pt x="110" y="14"/>
                    <a:pt x="107" y="15"/>
                  </a:cubicBezTo>
                  <a:cubicBezTo>
                    <a:pt x="107" y="15"/>
                    <a:pt x="107" y="15"/>
                    <a:pt x="106" y="15"/>
                  </a:cubicBezTo>
                  <a:cubicBezTo>
                    <a:pt x="108" y="14"/>
                    <a:pt x="109" y="14"/>
                    <a:pt x="110" y="13"/>
                  </a:cubicBezTo>
                  <a:cubicBezTo>
                    <a:pt x="111" y="13"/>
                    <a:pt x="111" y="12"/>
                    <a:pt x="110" y="12"/>
                  </a:cubicBezTo>
                  <a:close/>
                  <a:moveTo>
                    <a:pt x="122" y="39"/>
                  </a:moveTo>
                  <a:cubicBezTo>
                    <a:pt x="126" y="38"/>
                    <a:pt x="129" y="37"/>
                    <a:pt x="133" y="36"/>
                  </a:cubicBezTo>
                  <a:cubicBezTo>
                    <a:pt x="135" y="36"/>
                    <a:pt x="137" y="36"/>
                    <a:pt x="140" y="36"/>
                  </a:cubicBezTo>
                  <a:cubicBezTo>
                    <a:pt x="137" y="37"/>
                    <a:pt x="134" y="39"/>
                    <a:pt x="132" y="40"/>
                  </a:cubicBezTo>
                  <a:cubicBezTo>
                    <a:pt x="127" y="41"/>
                    <a:pt x="122" y="41"/>
                    <a:pt x="117" y="41"/>
                  </a:cubicBezTo>
                  <a:cubicBezTo>
                    <a:pt x="119" y="39"/>
                    <a:pt x="120" y="38"/>
                    <a:pt x="121" y="36"/>
                  </a:cubicBezTo>
                  <a:cubicBezTo>
                    <a:pt x="122" y="36"/>
                    <a:pt x="123" y="36"/>
                    <a:pt x="123" y="36"/>
                  </a:cubicBezTo>
                  <a:cubicBezTo>
                    <a:pt x="123" y="36"/>
                    <a:pt x="122" y="37"/>
                    <a:pt x="122" y="37"/>
                  </a:cubicBezTo>
                  <a:cubicBezTo>
                    <a:pt x="121" y="38"/>
                    <a:pt x="121" y="39"/>
                    <a:pt x="122" y="39"/>
                  </a:cubicBezTo>
                  <a:close/>
                  <a:moveTo>
                    <a:pt x="125" y="36"/>
                  </a:moveTo>
                  <a:cubicBezTo>
                    <a:pt x="126" y="36"/>
                    <a:pt x="126" y="36"/>
                    <a:pt x="127" y="36"/>
                  </a:cubicBezTo>
                  <a:cubicBezTo>
                    <a:pt x="127" y="36"/>
                    <a:pt x="128" y="36"/>
                    <a:pt x="128" y="36"/>
                  </a:cubicBezTo>
                  <a:cubicBezTo>
                    <a:pt x="127" y="36"/>
                    <a:pt x="126" y="36"/>
                    <a:pt x="125" y="36"/>
                  </a:cubicBezTo>
                  <a:close/>
                  <a:moveTo>
                    <a:pt x="129" y="31"/>
                  </a:moveTo>
                  <a:cubicBezTo>
                    <a:pt x="129" y="31"/>
                    <a:pt x="129" y="31"/>
                    <a:pt x="130" y="31"/>
                  </a:cubicBezTo>
                  <a:cubicBezTo>
                    <a:pt x="130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0" y="31"/>
                  </a:cubicBezTo>
                  <a:cubicBezTo>
                    <a:pt x="130" y="31"/>
                    <a:pt x="130" y="31"/>
                    <a:pt x="129" y="31"/>
                  </a:cubicBezTo>
                  <a:cubicBezTo>
                    <a:pt x="129" y="31"/>
                    <a:pt x="129" y="31"/>
                    <a:pt x="129" y="31"/>
                  </a:cubicBezTo>
                  <a:close/>
                  <a:moveTo>
                    <a:pt x="128" y="18"/>
                  </a:moveTo>
                  <a:cubicBezTo>
                    <a:pt x="129" y="17"/>
                    <a:pt x="130" y="17"/>
                    <a:pt x="131" y="16"/>
                  </a:cubicBezTo>
                  <a:cubicBezTo>
                    <a:pt x="131" y="16"/>
                    <a:pt x="132" y="16"/>
                    <a:pt x="133" y="17"/>
                  </a:cubicBezTo>
                  <a:cubicBezTo>
                    <a:pt x="132" y="17"/>
                    <a:pt x="131" y="18"/>
                    <a:pt x="130" y="18"/>
                  </a:cubicBezTo>
                  <a:cubicBezTo>
                    <a:pt x="129" y="18"/>
                    <a:pt x="128" y="18"/>
                    <a:pt x="128" y="18"/>
                  </a:cubicBezTo>
                  <a:close/>
                  <a:moveTo>
                    <a:pt x="129" y="22"/>
                  </a:moveTo>
                  <a:cubicBezTo>
                    <a:pt x="129" y="22"/>
                    <a:pt x="128" y="23"/>
                    <a:pt x="128" y="23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3"/>
                    <a:pt x="128" y="22"/>
                    <a:pt x="129" y="22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32" y="22"/>
                  </a:moveTo>
                  <a:cubicBezTo>
                    <a:pt x="132" y="22"/>
                    <a:pt x="133" y="22"/>
                    <a:pt x="133" y="22"/>
                  </a:cubicBezTo>
                  <a:cubicBezTo>
                    <a:pt x="135" y="23"/>
                    <a:pt x="137" y="24"/>
                    <a:pt x="140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8" y="24"/>
                    <a:pt x="137" y="24"/>
                    <a:pt x="136" y="24"/>
                  </a:cubicBezTo>
                  <a:cubicBezTo>
                    <a:pt x="134" y="24"/>
                    <a:pt x="132" y="24"/>
                    <a:pt x="130" y="23"/>
                  </a:cubicBezTo>
                  <a:cubicBezTo>
                    <a:pt x="131" y="23"/>
                    <a:pt x="131" y="23"/>
                    <a:pt x="132" y="22"/>
                  </a:cubicBezTo>
                  <a:close/>
                  <a:moveTo>
                    <a:pt x="163" y="18"/>
                  </a:moveTo>
                  <a:cubicBezTo>
                    <a:pt x="163" y="17"/>
                    <a:pt x="162" y="17"/>
                    <a:pt x="162" y="17"/>
                  </a:cubicBezTo>
                  <a:cubicBezTo>
                    <a:pt x="164" y="17"/>
                    <a:pt x="165" y="18"/>
                    <a:pt x="167" y="19"/>
                  </a:cubicBezTo>
                  <a:cubicBezTo>
                    <a:pt x="167" y="19"/>
                    <a:pt x="168" y="20"/>
                    <a:pt x="168" y="20"/>
                  </a:cubicBezTo>
                  <a:cubicBezTo>
                    <a:pt x="167" y="19"/>
                    <a:pt x="165" y="18"/>
                    <a:pt x="163" y="18"/>
                  </a:cubicBezTo>
                  <a:close/>
                  <a:moveTo>
                    <a:pt x="178" y="27"/>
                  </a:moveTo>
                  <a:cubicBezTo>
                    <a:pt x="174" y="25"/>
                    <a:pt x="170" y="23"/>
                    <a:pt x="165" y="21"/>
                  </a:cubicBezTo>
                  <a:cubicBezTo>
                    <a:pt x="165" y="21"/>
                    <a:pt x="166" y="21"/>
                    <a:pt x="166" y="20"/>
                  </a:cubicBezTo>
                  <a:cubicBezTo>
                    <a:pt x="170" y="22"/>
                    <a:pt x="174" y="24"/>
                    <a:pt x="178" y="27"/>
                  </a:cubicBezTo>
                  <a:close/>
                  <a:moveTo>
                    <a:pt x="164" y="22"/>
                  </a:moveTo>
                  <a:cubicBezTo>
                    <a:pt x="164" y="22"/>
                    <a:pt x="164" y="22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3" y="23"/>
                    <a:pt x="161" y="24"/>
                    <a:pt x="160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24"/>
                    <a:pt x="160" y="23"/>
                    <a:pt x="159" y="23"/>
                  </a:cubicBezTo>
                  <a:cubicBezTo>
                    <a:pt x="158" y="23"/>
                    <a:pt x="158" y="23"/>
                    <a:pt x="157" y="24"/>
                  </a:cubicBezTo>
                  <a:cubicBezTo>
                    <a:pt x="155" y="23"/>
                    <a:pt x="154" y="23"/>
                    <a:pt x="152" y="22"/>
                  </a:cubicBezTo>
                  <a:cubicBezTo>
                    <a:pt x="152" y="22"/>
                    <a:pt x="151" y="22"/>
                    <a:pt x="150" y="21"/>
                  </a:cubicBezTo>
                  <a:cubicBezTo>
                    <a:pt x="152" y="20"/>
                    <a:pt x="153" y="20"/>
                    <a:pt x="155" y="19"/>
                  </a:cubicBezTo>
                  <a:cubicBezTo>
                    <a:pt x="158" y="20"/>
                    <a:pt x="161" y="21"/>
                    <a:pt x="164" y="22"/>
                  </a:cubicBezTo>
                  <a:close/>
                  <a:moveTo>
                    <a:pt x="193" y="49"/>
                  </a:moveTo>
                  <a:cubicBezTo>
                    <a:pt x="193" y="49"/>
                    <a:pt x="194" y="49"/>
                    <a:pt x="194" y="49"/>
                  </a:cubicBezTo>
                  <a:cubicBezTo>
                    <a:pt x="195" y="51"/>
                    <a:pt x="196" y="52"/>
                    <a:pt x="198" y="54"/>
                  </a:cubicBezTo>
                  <a:cubicBezTo>
                    <a:pt x="195" y="52"/>
                    <a:pt x="193" y="51"/>
                    <a:pt x="191" y="49"/>
                  </a:cubicBezTo>
                  <a:cubicBezTo>
                    <a:pt x="192" y="49"/>
                    <a:pt x="192" y="49"/>
                    <a:pt x="193" y="49"/>
                  </a:cubicBezTo>
                  <a:close/>
                  <a:moveTo>
                    <a:pt x="192" y="43"/>
                  </a:moveTo>
                  <a:cubicBezTo>
                    <a:pt x="192" y="43"/>
                    <a:pt x="193" y="43"/>
                    <a:pt x="193" y="42"/>
                  </a:cubicBezTo>
                  <a:cubicBezTo>
                    <a:pt x="193" y="43"/>
                    <a:pt x="194" y="44"/>
                    <a:pt x="195" y="45"/>
                  </a:cubicBezTo>
                  <a:cubicBezTo>
                    <a:pt x="194" y="44"/>
                    <a:pt x="193" y="43"/>
                    <a:pt x="192" y="43"/>
                  </a:cubicBezTo>
                  <a:close/>
                  <a:moveTo>
                    <a:pt x="229" y="141"/>
                  </a:moveTo>
                  <a:cubicBezTo>
                    <a:pt x="230" y="132"/>
                    <a:pt x="230" y="122"/>
                    <a:pt x="230" y="113"/>
                  </a:cubicBezTo>
                  <a:cubicBezTo>
                    <a:pt x="231" y="113"/>
                    <a:pt x="231" y="113"/>
                    <a:pt x="231" y="113"/>
                  </a:cubicBezTo>
                  <a:cubicBezTo>
                    <a:pt x="231" y="122"/>
                    <a:pt x="231" y="132"/>
                    <a:pt x="229" y="141"/>
                  </a:cubicBezTo>
                  <a:close/>
                  <a:moveTo>
                    <a:pt x="231" y="101"/>
                  </a:moveTo>
                  <a:cubicBezTo>
                    <a:pt x="231" y="102"/>
                    <a:pt x="231" y="103"/>
                    <a:pt x="232" y="103"/>
                  </a:cubicBezTo>
                  <a:cubicBezTo>
                    <a:pt x="232" y="103"/>
                    <a:pt x="231" y="104"/>
                    <a:pt x="231" y="104"/>
                  </a:cubicBezTo>
                  <a:cubicBezTo>
                    <a:pt x="231" y="103"/>
                    <a:pt x="231" y="102"/>
                    <a:pt x="231" y="101"/>
                  </a:cubicBezTo>
                  <a:close/>
                  <a:moveTo>
                    <a:pt x="229" y="97"/>
                  </a:moveTo>
                  <a:cubicBezTo>
                    <a:pt x="229" y="98"/>
                    <a:pt x="229" y="99"/>
                    <a:pt x="230" y="99"/>
                  </a:cubicBezTo>
                  <a:cubicBezTo>
                    <a:pt x="230" y="99"/>
                    <a:pt x="229" y="99"/>
                    <a:pt x="229" y="99"/>
                  </a:cubicBezTo>
                  <a:cubicBezTo>
                    <a:pt x="229" y="99"/>
                    <a:pt x="229" y="100"/>
                    <a:pt x="228" y="100"/>
                  </a:cubicBezTo>
                  <a:cubicBezTo>
                    <a:pt x="228" y="99"/>
                    <a:pt x="228" y="99"/>
                    <a:pt x="228" y="98"/>
                  </a:cubicBezTo>
                  <a:cubicBezTo>
                    <a:pt x="228" y="98"/>
                    <a:pt x="228" y="98"/>
                    <a:pt x="229" y="97"/>
                  </a:cubicBezTo>
                  <a:close/>
                  <a:moveTo>
                    <a:pt x="227" y="96"/>
                  </a:moveTo>
                  <a:cubicBezTo>
                    <a:pt x="227" y="95"/>
                    <a:pt x="226" y="94"/>
                    <a:pt x="226" y="92"/>
                  </a:cubicBezTo>
                  <a:cubicBezTo>
                    <a:pt x="226" y="92"/>
                    <a:pt x="226" y="92"/>
                    <a:pt x="226" y="92"/>
                  </a:cubicBezTo>
                  <a:cubicBezTo>
                    <a:pt x="226" y="94"/>
                    <a:pt x="227" y="95"/>
                    <a:pt x="228" y="96"/>
                  </a:cubicBezTo>
                  <a:cubicBezTo>
                    <a:pt x="228" y="96"/>
                    <a:pt x="227" y="96"/>
                    <a:pt x="227" y="96"/>
                  </a:cubicBezTo>
                  <a:close/>
                  <a:moveTo>
                    <a:pt x="227" y="92"/>
                  </a:moveTo>
                  <a:cubicBezTo>
                    <a:pt x="228" y="91"/>
                    <a:pt x="228" y="91"/>
                    <a:pt x="228" y="91"/>
                  </a:cubicBezTo>
                  <a:cubicBezTo>
                    <a:pt x="229" y="93"/>
                    <a:pt x="229" y="94"/>
                    <a:pt x="230" y="96"/>
                  </a:cubicBezTo>
                  <a:cubicBezTo>
                    <a:pt x="229" y="95"/>
                    <a:pt x="228" y="93"/>
                    <a:pt x="227" y="92"/>
                  </a:cubicBezTo>
                  <a:close/>
                  <a:moveTo>
                    <a:pt x="228" y="89"/>
                  </a:moveTo>
                  <a:cubicBezTo>
                    <a:pt x="227" y="89"/>
                    <a:pt x="227" y="90"/>
                    <a:pt x="226" y="90"/>
                  </a:cubicBezTo>
                  <a:cubicBezTo>
                    <a:pt x="225" y="89"/>
                    <a:pt x="225" y="87"/>
                    <a:pt x="224" y="86"/>
                  </a:cubicBezTo>
                  <a:cubicBezTo>
                    <a:pt x="224" y="86"/>
                    <a:pt x="224" y="86"/>
                    <a:pt x="224" y="86"/>
                  </a:cubicBezTo>
                  <a:cubicBezTo>
                    <a:pt x="225" y="85"/>
                    <a:pt x="226" y="85"/>
                    <a:pt x="227" y="84"/>
                  </a:cubicBezTo>
                  <a:cubicBezTo>
                    <a:pt x="227" y="86"/>
                    <a:pt x="228" y="87"/>
                    <a:pt x="228" y="89"/>
                  </a:cubicBezTo>
                  <a:cubicBezTo>
                    <a:pt x="228" y="89"/>
                    <a:pt x="228" y="89"/>
                    <a:pt x="228" y="89"/>
                  </a:cubicBezTo>
                  <a:close/>
                  <a:moveTo>
                    <a:pt x="225" y="97"/>
                  </a:moveTo>
                  <a:cubicBezTo>
                    <a:pt x="225" y="97"/>
                    <a:pt x="225" y="97"/>
                    <a:pt x="225" y="97"/>
                  </a:cubicBezTo>
                  <a:cubicBezTo>
                    <a:pt x="225" y="96"/>
                    <a:pt x="224" y="95"/>
                    <a:pt x="224" y="94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25" y="95"/>
                    <a:pt x="225" y="96"/>
                    <a:pt x="225" y="97"/>
                  </a:cubicBezTo>
                  <a:close/>
                  <a:moveTo>
                    <a:pt x="142" y="227"/>
                  </a:moveTo>
                  <a:cubicBezTo>
                    <a:pt x="143" y="226"/>
                    <a:pt x="144" y="225"/>
                    <a:pt x="145" y="225"/>
                  </a:cubicBezTo>
                  <a:cubicBezTo>
                    <a:pt x="144" y="225"/>
                    <a:pt x="144" y="226"/>
                    <a:pt x="143" y="227"/>
                  </a:cubicBezTo>
                  <a:cubicBezTo>
                    <a:pt x="143" y="227"/>
                    <a:pt x="142" y="227"/>
                    <a:pt x="142" y="227"/>
                  </a:cubicBezTo>
                  <a:close/>
                  <a:moveTo>
                    <a:pt x="143" y="227"/>
                  </a:moveTo>
                  <a:cubicBezTo>
                    <a:pt x="142" y="227"/>
                    <a:pt x="142" y="227"/>
                    <a:pt x="142" y="227"/>
                  </a:cubicBezTo>
                  <a:cubicBezTo>
                    <a:pt x="142" y="227"/>
                    <a:pt x="142" y="228"/>
                    <a:pt x="142" y="228"/>
                  </a:cubicBezTo>
                  <a:cubicBezTo>
                    <a:pt x="142" y="228"/>
                    <a:pt x="141" y="228"/>
                    <a:pt x="141" y="228"/>
                  </a:cubicBezTo>
                  <a:cubicBezTo>
                    <a:pt x="141" y="228"/>
                    <a:pt x="141" y="228"/>
                    <a:pt x="141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2" y="227"/>
                    <a:pt x="142" y="227"/>
                    <a:pt x="143" y="227"/>
                  </a:cubicBezTo>
                  <a:close/>
                  <a:moveTo>
                    <a:pt x="130" y="228"/>
                  </a:moveTo>
                  <a:cubicBezTo>
                    <a:pt x="130" y="227"/>
                    <a:pt x="130" y="227"/>
                    <a:pt x="130" y="226"/>
                  </a:cubicBezTo>
                  <a:cubicBezTo>
                    <a:pt x="130" y="226"/>
                    <a:pt x="130" y="225"/>
                    <a:pt x="131" y="225"/>
                  </a:cubicBezTo>
                  <a:cubicBezTo>
                    <a:pt x="139" y="218"/>
                    <a:pt x="146" y="211"/>
                    <a:pt x="154" y="203"/>
                  </a:cubicBezTo>
                  <a:cubicBezTo>
                    <a:pt x="159" y="200"/>
                    <a:pt x="163" y="196"/>
                    <a:pt x="168" y="192"/>
                  </a:cubicBezTo>
                  <a:cubicBezTo>
                    <a:pt x="168" y="192"/>
                    <a:pt x="169" y="192"/>
                    <a:pt x="169" y="192"/>
                  </a:cubicBezTo>
                  <a:cubicBezTo>
                    <a:pt x="169" y="191"/>
                    <a:pt x="169" y="191"/>
                    <a:pt x="170" y="191"/>
                  </a:cubicBezTo>
                  <a:cubicBezTo>
                    <a:pt x="171" y="190"/>
                    <a:pt x="172" y="189"/>
                    <a:pt x="173" y="188"/>
                  </a:cubicBezTo>
                  <a:cubicBezTo>
                    <a:pt x="167" y="194"/>
                    <a:pt x="161" y="200"/>
                    <a:pt x="155" y="206"/>
                  </a:cubicBezTo>
                  <a:cubicBezTo>
                    <a:pt x="151" y="209"/>
                    <a:pt x="146" y="213"/>
                    <a:pt x="143" y="217"/>
                  </a:cubicBezTo>
                  <a:cubicBezTo>
                    <a:pt x="142" y="218"/>
                    <a:pt x="142" y="218"/>
                    <a:pt x="143" y="219"/>
                  </a:cubicBezTo>
                  <a:cubicBezTo>
                    <a:pt x="140" y="221"/>
                    <a:pt x="138" y="223"/>
                    <a:pt x="136" y="225"/>
                  </a:cubicBezTo>
                  <a:cubicBezTo>
                    <a:pt x="134" y="226"/>
                    <a:pt x="132" y="227"/>
                    <a:pt x="130" y="228"/>
                  </a:cubicBezTo>
                  <a:close/>
                  <a:moveTo>
                    <a:pt x="138" y="227"/>
                  </a:moveTo>
                  <a:cubicBezTo>
                    <a:pt x="138" y="227"/>
                    <a:pt x="138" y="228"/>
                    <a:pt x="137" y="228"/>
                  </a:cubicBezTo>
                  <a:cubicBezTo>
                    <a:pt x="137" y="228"/>
                    <a:pt x="136" y="228"/>
                    <a:pt x="135" y="228"/>
                  </a:cubicBezTo>
                  <a:cubicBezTo>
                    <a:pt x="135" y="228"/>
                    <a:pt x="136" y="228"/>
                    <a:pt x="136" y="228"/>
                  </a:cubicBezTo>
                  <a:cubicBezTo>
                    <a:pt x="137" y="227"/>
                    <a:pt x="137" y="227"/>
                    <a:pt x="138" y="227"/>
                  </a:cubicBezTo>
                  <a:close/>
                  <a:moveTo>
                    <a:pt x="121" y="226"/>
                  </a:moveTo>
                  <a:cubicBezTo>
                    <a:pt x="121" y="226"/>
                    <a:pt x="121" y="226"/>
                    <a:pt x="121" y="226"/>
                  </a:cubicBezTo>
                  <a:cubicBezTo>
                    <a:pt x="121" y="225"/>
                    <a:pt x="122" y="224"/>
                    <a:pt x="123" y="223"/>
                  </a:cubicBezTo>
                  <a:cubicBezTo>
                    <a:pt x="123" y="224"/>
                    <a:pt x="123" y="224"/>
                    <a:pt x="124" y="224"/>
                  </a:cubicBezTo>
                  <a:cubicBezTo>
                    <a:pt x="123" y="225"/>
                    <a:pt x="122" y="225"/>
                    <a:pt x="121" y="226"/>
                  </a:cubicBezTo>
                  <a:close/>
                  <a:moveTo>
                    <a:pt x="124" y="228"/>
                  </a:moveTo>
                  <a:cubicBezTo>
                    <a:pt x="123" y="228"/>
                    <a:pt x="123" y="228"/>
                    <a:pt x="123" y="228"/>
                  </a:cubicBezTo>
                  <a:cubicBezTo>
                    <a:pt x="123" y="228"/>
                    <a:pt x="123" y="228"/>
                    <a:pt x="122" y="228"/>
                  </a:cubicBezTo>
                  <a:cubicBezTo>
                    <a:pt x="123" y="228"/>
                    <a:pt x="123" y="228"/>
                    <a:pt x="123" y="228"/>
                  </a:cubicBezTo>
                  <a:cubicBezTo>
                    <a:pt x="123" y="228"/>
                    <a:pt x="123" y="228"/>
                    <a:pt x="124" y="228"/>
                  </a:cubicBezTo>
                  <a:close/>
                  <a:moveTo>
                    <a:pt x="115" y="215"/>
                  </a:moveTo>
                  <a:cubicBezTo>
                    <a:pt x="115" y="215"/>
                    <a:pt x="114" y="215"/>
                    <a:pt x="114" y="215"/>
                  </a:cubicBezTo>
                  <a:cubicBezTo>
                    <a:pt x="115" y="214"/>
                    <a:pt x="116" y="213"/>
                    <a:pt x="117" y="212"/>
                  </a:cubicBezTo>
                  <a:cubicBezTo>
                    <a:pt x="118" y="213"/>
                    <a:pt x="118" y="213"/>
                    <a:pt x="119" y="214"/>
                  </a:cubicBezTo>
                  <a:cubicBezTo>
                    <a:pt x="119" y="214"/>
                    <a:pt x="119" y="214"/>
                    <a:pt x="119" y="214"/>
                  </a:cubicBezTo>
                  <a:cubicBezTo>
                    <a:pt x="119" y="214"/>
                    <a:pt x="119" y="214"/>
                    <a:pt x="119" y="214"/>
                  </a:cubicBezTo>
                  <a:cubicBezTo>
                    <a:pt x="118" y="215"/>
                    <a:pt x="116" y="215"/>
                    <a:pt x="115" y="215"/>
                  </a:cubicBezTo>
                  <a:close/>
                  <a:moveTo>
                    <a:pt x="118" y="223"/>
                  </a:moveTo>
                  <a:cubicBezTo>
                    <a:pt x="117" y="223"/>
                    <a:pt x="117" y="223"/>
                    <a:pt x="116" y="224"/>
                  </a:cubicBezTo>
                  <a:cubicBezTo>
                    <a:pt x="116" y="223"/>
                    <a:pt x="116" y="223"/>
                    <a:pt x="115" y="223"/>
                  </a:cubicBezTo>
                  <a:cubicBezTo>
                    <a:pt x="116" y="223"/>
                    <a:pt x="117" y="222"/>
                    <a:pt x="117" y="222"/>
                  </a:cubicBezTo>
                  <a:cubicBezTo>
                    <a:pt x="117" y="222"/>
                    <a:pt x="118" y="222"/>
                    <a:pt x="118" y="223"/>
                  </a:cubicBezTo>
                  <a:close/>
                  <a:moveTo>
                    <a:pt x="110" y="219"/>
                  </a:moveTo>
                  <a:cubicBezTo>
                    <a:pt x="110" y="219"/>
                    <a:pt x="111" y="219"/>
                    <a:pt x="111" y="219"/>
                  </a:cubicBezTo>
                  <a:cubicBezTo>
                    <a:pt x="111" y="219"/>
                    <a:pt x="111" y="218"/>
                    <a:pt x="112" y="218"/>
                  </a:cubicBezTo>
                  <a:cubicBezTo>
                    <a:pt x="112" y="219"/>
                    <a:pt x="113" y="219"/>
                    <a:pt x="113" y="219"/>
                  </a:cubicBezTo>
                  <a:cubicBezTo>
                    <a:pt x="113" y="220"/>
                    <a:pt x="113" y="220"/>
                    <a:pt x="112" y="221"/>
                  </a:cubicBezTo>
                  <a:cubicBezTo>
                    <a:pt x="112" y="220"/>
                    <a:pt x="111" y="220"/>
                    <a:pt x="110" y="219"/>
                  </a:cubicBezTo>
                  <a:close/>
                  <a:moveTo>
                    <a:pt x="114" y="230"/>
                  </a:moveTo>
                  <a:cubicBezTo>
                    <a:pt x="113" y="230"/>
                    <a:pt x="113" y="230"/>
                    <a:pt x="112" y="230"/>
                  </a:cubicBezTo>
                  <a:cubicBezTo>
                    <a:pt x="112" y="230"/>
                    <a:pt x="111" y="229"/>
                    <a:pt x="110" y="229"/>
                  </a:cubicBezTo>
                  <a:cubicBezTo>
                    <a:pt x="111" y="229"/>
                    <a:pt x="111" y="229"/>
                    <a:pt x="111" y="228"/>
                  </a:cubicBezTo>
                  <a:cubicBezTo>
                    <a:pt x="112" y="229"/>
                    <a:pt x="113" y="229"/>
                    <a:pt x="114" y="230"/>
                  </a:cubicBezTo>
                  <a:close/>
                  <a:moveTo>
                    <a:pt x="82" y="198"/>
                  </a:moveTo>
                  <a:cubicBezTo>
                    <a:pt x="82" y="198"/>
                    <a:pt x="82" y="197"/>
                    <a:pt x="83" y="197"/>
                  </a:cubicBezTo>
                  <a:cubicBezTo>
                    <a:pt x="83" y="197"/>
                    <a:pt x="83" y="197"/>
                    <a:pt x="83" y="197"/>
                  </a:cubicBezTo>
                  <a:cubicBezTo>
                    <a:pt x="83" y="198"/>
                    <a:pt x="82" y="198"/>
                    <a:pt x="82" y="199"/>
                  </a:cubicBezTo>
                  <a:lnTo>
                    <a:pt x="82" y="198"/>
                  </a:lnTo>
                  <a:close/>
                  <a:moveTo>
                    <a:pt x="82" y="203"/>
                  </a:moveTo>
                  <a:cubicBezTo>
                    <a:pt x="82" y="203"/>
                    <a:pt x="81" y="203"/>
                    <a:pt x="81" y="203"/>
                  </a:cubicBezTo>
                  <a:cubicBezTo>
                    <a:pt x="81" y="203"/>
                    <a:pt x="81" y="203"/>
                    <a:pt x="80" y="203"/>
                  </a:cubicBezTo>
                  <a:cubicBezTo>
                    <a:pt x="80" y="202"/>
                    <a:pt x="81" y="202"/>
                    <a:pt x="81" y="202"/>
                  </a:cubicBezTo>
                  <a:cubicBezTo>
                    <a:pt x="81" y="202"/>
                    <a:pt x="81" y="202"/>
                    <a:pt x="81" y="202"/>
                  </a:cubicBezTo>
                  <a:cubicBezTo>
                    <a:pt x="81" y="202"/>
                    <a:pt x="81" y="203"/>
                    <a:pt x="82" y="203"/>
                  </a:cubicBezTo>
                  <a:close/>
                  <a:moveTo>
                    <a:pt x="69" y="210"/>
                  </a:moveTo>
                  <a:cubicBezTo>
                    <a:pt x="68" y="209"/>
                    <a:pt x="67" y="208"/>
                    <a:pt x="66" y="207"/>
                  </a:cubicBezTo>
                  <a:cubicBezTo>
                    <a:pt x="66" y="207"/>
                    <a:pt x="66" y="207"/>
                    <a:pt x="66" y="207"/>
                  </a:cubicBezTo>
                  <a:cubicBezTo>
                    <a:pt x="68" y="209"/>
                    <a:pt x="70" y="210"/>
                    <a:pt x="71" y="212"/>
                  </a:cubicBezTo>
                  <a:cubicBezTo>
                    <a:pt x="71" y="212"/>
                    <a:pt x="71" y="212"/>
                    <a:pt x="71" y="212"/>
                  </a:cubicBezTo>
                  <a:cubicBezTo>
                    <a:pt x="70" y="212"/>
                    <a:pt x="70" y="212"/>
                    <a:pt x="69" y="212"/>
                  </a:cubicBezTo>
                  <a:cubicBezTo>
                    <a:pt x="69" y="212"/>
                    <a:pt x="69" y="211"/>
                    <a:pt x="69" y="211"/>
                  </a:cubicBezTo>
                  <a:cubicBezTo>
                    <a:pt x="69" y="211"/>
                    <a:pt x="69" y="210"/>
                    <a:pt x="69" y="210"/>
                  </a:cubicBezTo>
                  <a:close/>
                  <a:moveTo>
                    <a:pt x="59" y="213"/>
                  </a:moveTo>
                  <a:cubicBezTo>
                    <a:pt x="59" y="213"/>
                    <a:pt x="58" y="212"/>
                    <a:pt x="57" y="211"/>
                  </a:cubicBezTo>
                  <a:cubicBezTo>
                    <a:pt x="60" y="213"/>
                    <a:pt x="62" y="215"/>
                    <a:pt x="65" y="216"/>
                  </a:cubicBezTo>
                  <a:cubicBezTo>
                    <a:pt x="63" y="215"/>
                    <a:pt x="61" y="214"/>
                    <a:pt x="59" y="213"/>
                  </a:cubicBezTo>
                  <a:close/>
                  <a:moveTo>
                    <a:pt x="60" y="216"/>
                  </a:moveTo>
                  <a:cubicBezTo>
                    <a:pt x="58" y="215"/>
                    <a:pt x="55" y="213"/>
                    <a:pt x="53" y="212"/>
                  </a:cubicBezTo>
                  <a:cubicBezTo>
                    <a:pt x="55" y="213"/>
                    <a:pt x="57" y="214"/>
                    <a:pt x="59" y="215"/>
                  </a:cubicBezTo>
                  <a:cubicBezTo>
                    <a:pt x="59" y="215"/>
                    <a:pt x="60" y="216"/>
                    <a:pt x="60" y="216"/>
                  </a:cubicBezTo>
                  <a:close/>
                  <a:moveTo>
                    <a:pt x="55" y="204"/>
                  </a:moveTo>
                  <a:cubicBezTo>
                    <a:pt x="55" y="204"/>
                    <a:pt x="56" y="205"/>
                    <a:pt x="56" y="205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8" y="207"/>
                    <a:pt x="59" y="208"/>
                    <a:pt x="60" y="209"/>
                  </a:cubicBezTo>
                  <a:cubicBezTo>
                    <a:pt x="59" y="209"/>
                    <a:pt x="59" y="208"/>
                    <a:pt x="59" y="208"/>
                  </a:cubicBezTo>
                  <a:cubicBezTo>
                    <a:pt x="58" y="208"/>
                    <a:pt x="58" y="209"/>
                    <a:pt x="58" y="209"/>
                  </a:cubicBezTo>
                  <a:cubicBezTo>
                    <a:pt x="57" y="208"/>
                    <a:pt x="56" y="208"/>
                    <a:pt x="55" y="207"/>
                  </a:cubicBezTo>
                  <a:cubicBezTo>
                    <a:pt x="55" y="207"/>
                    <a:pt x="55" y="206"/>
                    <a:pt x="55" y="206"/>
                  </a:cubicBezTo>
                  <a:cubicBezTo>
                    <a:pt x="55" y="205"/>
                    <a:pt x="55" y="204"/>
                    <a:pt x="55" y="204"/>
                  </a:cubicBezTo>
                  <a:close/>
                  <a:moveTo>
                    <a:pt x="29" y="138"/>
                  </a:moveTo>
                  <a:cubicBezTo>
                    <a:pt x="29" y="137"/>
                    <a:pt x="30" y="137"/>
                    <a:pt x="30" y="136"/>
                  </a:cubicBezTo>
                  <a:cubicBezTo>
                    <a:pt x="30" y="136"/>
                    <a:pt x="30" y="137"/>
                    <a:pt x="30" y="137"/>
                  </a:cubicBezTo>
                  <a:cubicBezTo>
                    <a:pt x="30" y="138"/>
                    <a:pt x="29" y="140"/>
                    <a:pt x="29" y="141"/>
                  </a:cubicBezTo>
                  <a:cubicBezTo>
                    <a:pt x="29" y="140"/>
                    <a:pt x="29" y="139"/>
                    <a:pt x="29" y="138"/>
                  </a:cubicBezTo>
                  <a:close/>
                  <a:moveTo>
                    <a:pt x="28" y="136"/>
                  </a:moveTo>
                  <a:cubicBezTo>
                    <a:pt x="28" y="136"/>
                    <a:pt x="28" y="136"/>
                    <a:pt x="28" y="136"/>
                  </a:cubicBezTo>
                  <a:cubicBezTo>
                    <a:pt x="27" y="129"/>
                    <a:pt x="25" y="122"/>
                    <a:pt x="24" y="115"/>
                  </a:cubicBezTo>
                  <a:cubicBezTo>
                    <a:pt x="25" y="121"/>
                    <a:pt x="27" y="126"/>
                    <a:pt x="29" y="131"/>
                  </a:cubicBezTo>
                  <a:cubicBezTo>
                    <a:pt x="29" y="133"/>
                    <a:pt x="28" y="134"/>
                    <a:pt x="28" y="136"/>
                  </a:cubicBezTo>
                  <a:close/>
                  <a:moveTo>
                    <a:pt x="28" y="108"/>
                  </a:moveTo>
                  <a:cubicBezTo>
                    <a:pt x="27" y="106"/>
                    <a:pt x="27" y="104"/>
                    <a:pt x="26" y="102"/>
                  </a:cubicBezTo>
                  <a:cubicBezTo>
                    <a:pt x="27" y="102"/>
                    <a:pt x="28" y="101"/>
                    <a:pt x="28" y="101"/>
                  </a:cubicBezTo>
                  <a:cubicBezTo>
                    <a:pt x="30" y="104"/>
                    <a:pt x="31" y="108"/>
                    <a:pt x="32" y="111"/>
                  </a:cubicBezTo>
                  <a:cubicBezTo>
                    <a:pt x="32" y="113"/>
                    <a:pt x="31" y="115"/>
                    <a:pt x="31" y="117"/>
                  </a:cubicBezTo>
                  <a:cubicBezTo>
                    <a:pt x="30" y="114"/>
                    <a:pt x="29" y="111"/>
                    <a:pt x="28" y="108"/>
                  </a:cubicBezTo>
                  <a:close/>
                  <a:moveTo>
                    <a:pt x="25" y="87"/>
                  </a:moveTo>
                  <a:cubicBezTo>
                    <a:pt x="25" y="87"/>
                    <a:pt x="25" y="87"/>
                    <a:pt x="24" y="87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5" y="85"/>
                    <a:pt x="25" y="85"/>
                    <a:pt x="26" y="84"/>
                  </a:cubicBezTo>
                  <a:cubicBezTo>
                    <a:pt x="26" y="84"/>
                    <a:pt x="26" y="84"/>
                    <a:pt x="27" y="84"/>
                  </a:cubicBezTo>
                  <a:cubicBezTo>
                    <a:pt x="26" y="85"/>
                    <a:pt x="25" y="86"/>
                    <a:pt x="25" y="87"/>
                  </a:cubicBezTo>
                  <a:close/>
                  <a:moveTo>
                    <a:pt x="28" y="86"/>
                  </a:moveTo>
                  <a:cubicBezTo>
                    <a:pt x="27" y="87"/>
                    <a:pt x="26" y="88"/>
                    <a:pt x="26" y="89"/>
                  </a:cubicBezTo>
                  <a:cubicBezTo>
                    <a:pt x="25" y="89"/>
                    <a:pt x="25" y="89"/>
                    <a:pt x="25" y="88"/>
                  </a:cubicBezTo>
                  <a:cubicBezTo>
                    <a:pt x="25" y="88"/>
                    <a:pt x="26" y="88"/>
                    <a:pt x="26" y="88"/>
                  </a:cubicBezTo>
                  <a:cubicBezTo>
                    <a:pt x="27" y="87"/>
                    <a:pt x="27" y="87"/>
                    <a:pt x="28" y="86"/>
                  </a:cubicBezTo>
                  <a:close/>
                  <a:moveTo>
                    <a:pt x="26" y="94"/>
                  </a:moveTo>
                  <a:cubicBezTo>
                    <a:pt x="26" y="95"/>
                    <a:pt x="26" y="95"/>
                    <a:pt x="26" y="95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6" y="96"/>
                    <a:pt x="26" y="97"/>
                    <a:pt x="25" y="98"/>
                  </a:cubicBezTo>
                  <a:cubicBezTo>
                    <a:pt x="25" y="97"/>
                    <a:pt x="25" y="96"/>
                    <a:pt x="25" y="95"/>
                  </a:cubicBezTo>
                  <a:cubicBezTo>
                    <a:pt x="25" y="95"/>
                    <a:pt x="26" y="95"/>
                    <a:pt x="26" y="94"/>
                  </a:cubicBezTo>
                  <a:close/>
                  <a:moveTo>
                    <a:pt x="27" y="97"/>
                  </a:moveTo>
                  <a:cubicBezTo>
                    <a:pt x="27" y="98"/>
                    <a:pt x="28" y="99"/>
                    <a:pt x="28" y="99"/>
                  </a:cubicBezTo>
                  <a:cubicBezTo>
                    <a:pt x="27" y="100"/>
                    <a:pt x="27" y="100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6" y="99"/>
                    <a:pt x="27" y="98"/>
                    <a:pt x="27" y="97"/>
                  </a:cubicBezTo>
                  <a:close/>
                  <a:moveTo>
                    <a:pt x="113" y="25"/>
                  </a:moveTo>
                  <a:cubicBezTo>
                    <a:pt x="113" y="25"/>
                    <a:pt x="113" y="25"/>
                    <a:pt x="112" y="25"/>
                  </a:cubicBezTo>
                  <a:cubicBezTo>
                    <a:pt x="112" y="25"/>
                    <a:pt x="111" y="25"/>
                    <a:pt x="111" y="25"/>
                  </a:cubicBezTo>
                  <a:cubicBezTo>
                    <a:pt x="111" y="25"/>
                    <a:pt x="112" y="25"/>
                    <a:pt x="112" y="24"/>
                  </a:cubicBezTo>
                  <a:cubicBezTo>
                    <a:pt x="113" y="24"/>
                    <a:pt x="113" y="24"/>
                    <a:pt x="113" y="25"/>
                  </a:cubicBezTo>
                  <a:close/>
                  <a:moveTo>
                    <a:pt x="113" y="21"/>
                  </a:moveTo>
                  <a:cubicBezTo>
                    <a:pt x="113" y="21"/>
                    <a:pt x="114" y="21"/>
                    <a:pt x="114" y="21"/>
                  </a:cubicBezTo>
                  <a:cubicBezTo>
                    <a:pt x="114" y="21"/>
                    <a:pt x="115" y="21"/>
                    <a:pt x="116" y="21"/>
                  </a:cubicBezTo>
                  <a:cubicBezTo>
                    <a:pt x="116" y="21"/>
                    <a:pt x="115" y="21"/>
                    <a:pt x="115" y="21"/>
                  </a:cubicBezTo>
                  <a:cubicBezTo>
                    <a:pt x="114" y="21"/>
                    <a:pt x="114" y="21"/>
                    <a:pt x="113" y="21"/>
                  </a:cubicBezTo>
                  <a:close/>
                  <a:moveTo>
                    <a:pt x="112" y="19"/>
                  </a:moveTo>
                  <a:cubicBezTo>
                    <a:pt x="111" y="19"/>
                    <a:pt x="110" y="19"/>
                    <a:pt x="110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1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lose/>
                  <a:moveTo>
                    <a:pt x="112" y="27"/>
                  </a:moveTo>
                  <a:cubicBezTo>
                    <a:pt x="114" y="27"/>
                    <a:pt x="115" y="27"/>
                    <a:pt x="117" y="27"/>
                  </a:cubicBezTo>
                  <a:cubicBezTo>
                    <a:pt x="115" y="27"/>
                    <a:pt x="114" y="28"/>
                    <a:pt x="113" y="29"/>
                  </a:cubicBezTo>
                  <a:cubicBezTo>
                    <a:pt x="111" y="29"/>
                    <a:pt x="110" y="29"/>
                    <a:pt x="108" y="29"/>
                  </a:cubicBezTo>
                  <a:cubicBezTo>
                    <a:pt x="110" y="28"/>
                    <a:pt x="111" y="28"/>
                    <a:pt x="112" y="27"/>
                  </a:cubicBezTo>
                  <a:close/>
                  <a:moveTo>
                    <a:pt x="156" y="17"/>
                  </a:moveTo>
                  <a:cubicBezTo>
                    <a:pt x="157" y="18"/>
                    <a:pt x="158" y="18"/>
                    <a:pt x="160" y="19"/>
                  </a:cubicBezTo>
                  <a:cubicBezTo>
                    <a:pt x="158" y="18"/>
                    <a:pt x="157" y="18"/>
                    <a:pt x="155" y="17"/>
                  </a:cubicBezTo>
                  <a:cubicBezTo>
                    <a:pt x="155" y="17"/>
                    <a:pt x="155" y="17"/>
                    <a:pt x="154" y="17"/>
                  </a:cubicBezTo>
                  <a:cubicBezTo>
                    <a:pt x="154" y="17"/>
                    <a:pt x="154" y="17"/>
                    <a:pt x="154" y="17"/>
                  </a:cubicBezTo>
                  <a:cubicBezTo>
                    <a:pt x="151" y="16"/>
                    <a:pt x="148" y="15"/>
                    <a:pt x="145" y="14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14"/>
                    <a:pt x="146" y="14"/>
                    <a:pt x="147" y="14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50" y="15"/>
                    <a:pt x="153" y="16"/>
                    <a:pt x="156" y="17"/>
                  </a:cubicBezTo>
                  <a:close/>
                  <a:moveTo>
                    <a:pt x="149" y="12"/>
                  </a:moveTo>
                  <a:cubicBezTo>
                    <a:pt x="149" y="12"/>
                    <a:pt x="149" y="12"/>
                    <a:pt x="149" y="12"/>
                  </a:cubicBezTo>
                  <a:cubicBezTo>
                    <a:pt x="151" y="13"/>
                    <a:pt x="153" y="13"/>
                    <a:pt x="155" y="14"/>
                  </a:cubicBezTo>
                  <a:cubicBezTo>
                    <a:pt x="157" y="15"/>
                    <a:pt x="158" y="15"/>
                    <a:pt x="160" y="16"/>
                  </a:cubicBezTo>
                  <a:cubicBezTo>
                    <a:pt x="158" y="16"/>
                    <a:pt x="156" y="15"/>
                    <a:pt x="155" y="15"/>
                  </a:cubicBezTo>
                  <a:cubicBezTo>
                    <a:pt x="153" y="14"/>
                    <a:pt x="151" y="13"/>
                    <a:pt x="149" y="12"/>
                  </a:cubicBezTo>
                  <a:close/>
                  <a:moveTo>
                    <a:pt x="156" y="36"/>
                  </a:moveTo>
                  <a:cubicBezTo>
                    <a:pt x="158" y="36"/>
                    <a:pt x="160" y="36"/>
                    <a:pt x="163" y="36"/>
                  </a:cubicBezTo>
                  <a:cubicBezTo>
                    <a:pt x="161" y="37"/>
                    <a:pt x="160" y="37"/>
                    <a:pt x="158" y="38"/>
                  </a:cubicBezTo>
                  <a:cubicBezTo>
                    <a:pt x="156" y="39"/>
                    <a:pt x="154" y="39"/>
                    <a:pt x="152" y="39"/>
                  </a:cubicBezTo>
                  <a:cubicBezTo>
                    <a:pt x="153" y="38"/>
                    <a:pt x="155" y="37"/>
                    <a:pt x="156" y="36"/>
                  </a:cubicBezTo>
                  <a:close/>
                  <a:moveTo>
                    <a:pt x="155" y="34"/>
                  </a:moveTo>
                  <a:cubicBezTo>
                    <a:pt x="156" y="34"/>
                    <a:pt x="156" y="33"/>
                    <a:pt x="156" y="33"/>
                  </a:cubicBezTo>
                  <a:cubicBezTo>
                    <a:pt x="156" y="33"/>
                    <a:pt x="157" y="33"/>
                    <a:pt x="157" y="33"/>
                  </a:cubicBezTo>
                  <a:cubicBezTo>
                    <a:pt x="157" y="33"/>
                    <a:pt x="157" y="34"/>
                    <a:pt x="156" y="34"/>
                  </a:cubicBezTo>
                  <a:cubicBezTo>
                    <a:pt x="156" y="34"/>
                    <a:pt x="156" y="34"/>
                    <a:pt x="155" y="34"/>
                  </a:cubicBezTo>
                  <a:close/>
                  <a:moveTo>
                    <a:pt x="134" y="213"/>
                  </a:moveTo>
                  <a:cubicBezTo>
                    <a:pt x="135" y="212"/>
                    <a:pt x="136" y="211"/>
                    <a:pt x="137" y="209"/>
                  </a:cubicBezTo>
                  <a:cubicBezTo>
                    <a:pt x="139" y="208"/>
                    <a:pt x="140" y="207"/>
                    <a:pt x="141" y="206"/>
                  </a:cubicBezTo>
                  <a:cubicBezTo>
                    <a:pt x="141" y="206"/>
                    <a:pt x="141" y="206"/>
                    <a:pt x="142" y="206"/>
                  </a:cubicBezTo>
                  <a:cubicBezTo>
                    <a:pt x="140" y="207"/>
                    <a:pt x="139" y="209"/>
                    <a:pt x="138" y="210"/>
                  </a:cubicBezTo>
                  <a:cubicBezTo>
                    <a:pt x="137" y="211"/>
                    <a:pt x="136" y="212"/>
                    <a:pt x="134" y="213"/>
                  </a:cubicBezTo>
                  <a:close/>
                  <a:moveTo>
                    <a:pt x="137" y="217"/>
                  </a:moveTo>
                  <a:cubicBezTo>
                    <a:pt x="136" y="218"/>
                    <a:pt x="135" y="219"/>
                    <a:pt x="133" y="220"/>
                  </a:cubicBezTo>
                  <a:cubicBezTo>
                    <a:pt x="134" y="220"/>
                    <a:pt x="134" y="220"/>
                    <a:pt x="134" y="219"/>
                  </a:cubicBezTo>
                  <a:cubicBezTo>
                    <a:pt x="135" y="219"/>
                    <a:pt x="136" y="218"/>
                    <a:pt x="137" y="217"/>
                  </a:cubicBezTo>
                  <a:close/>
                  <a:moveTo>
                    <a:pt x="140" y="203"/>
                  </a:moveTo>
                  <a:cubicBezTo>
                    <a:pt x="138" y="204"/>
                    <a:pt x="136" y="206"/>
                    <a:pt x="134" y="208"/>
                  </a:cubicBezTo>
                  <a:cubicBezTo>
                    <a:pt x="132" y="209"/>
                    <a:pt x="130" y="210"/>
                    <a:pt x="128" y="211"/>
                  </a:cubicBezTo>
                  <a:cubicBezTo>
                    <a:pt x="128" y="210"/>
                    <a:pt x="128" y="210"/>
                    <a:pt x="127" y="210"/>
                  </a:cubicBezTo>
                  <a:cubicBezTo>
                    <a:pt x="128" y="210"/>
                    <a:pt x="128" y="209"/>
                    <a:pt x="128" y="209"/>
                  </a:cubicBezTo>
                  <a:cubicBezTo>
                    <a:pt x="131" y="207"/>
                    <a:pt x="134" y="205"/>
                    <a:pt x="137" y="202"/>
                  </a:cubicBezTo>
                  <a:cubicBezTo>
                    <a:pt x="141" y="199"/>
                    <a:pt x="145" y="196"/>
                    <a:pt x="149" y="193"/>
                  </a:cubicBezTo>
                  <a:cubicBezTo>
                    <a:pt x="146" y="197"/>
                    <a:pt x="143" y="200"/>
                    <a:pt x="140" y="203"/>
                  </a:cubicBezTo>
                  <a:close/>
                  <a:moveTo>
                    <a:pt x="117" y="206"/>
                  </a:moveTo>
                  <a:cubicBezTo>
                    <a:pt x="117" y="206"/>
                    <a:pt x="118" y="205"/>
                    <a:pt x="118" y="205"/>
                  </a:cubicBezTo>
                  <a:cubicBezTo>
                    <a:pt x="119" y="205"/>
                    <a:pt x="119" y="206"/>
                    <a:pt x="119" y="206"/>
                  </a:cubicBezTo>
                  <a:cubicBezTo>
                    <a:pt x="119" y="206"/>
                    <a:pt x="119" y="206"/>
                    <a:pt x="118" y="207"/>
                  </a:cubicBezTo>
                  <a:cubicBezTo>
                    <a:pt x="118" y="207"/>
                    <a:pt x="117" y="206"/>
                    <a:pt x="117" y="206"/>
                  </a:cubicBezTo>
                  <a:close/>
                  <a:moveTo>
                    <a:pt x="117" y="208"/>
                  </a:moveTo>
                  <a:cubicBezTo>
                    <a:pt x="117" y="208"/>
                    <a:pt x="117" y="208"/>
                    <a:pt x="117" y="208"/>
                  </a:cubicBezTo>
                  <a:cubicBezTo>
                    <a:pt x="117" y="208"/>
                    <a:pt x="116" y="208"/>
                    <a:pt x="116" y="207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16" y="207"/>
                    <a:pt x="117" y="208"/>
                    <a:pt x="117" y="208"/>
                  </a:cubicBezTo>
                  <a:close/>
                  <a:moveTo>
                    <a:pt x="116" y="202"/>
                  </a:moveTo>
                  <a:cubicBezTo>
                    <a:pt x="116" y="202"/>
                    <a:pt x="115" y="201"/>
                    <a:pt x="115" y="201"/>
                  </a:cubicBezTo>
                  <a:cubicBezTo>
                    <a:pt x="116" y="199"/>
                    <a:pt x="118" y="198"/>
                    <a:pt x="120" y="196"/>
                  </a:cubicBezTo>
                  <a:cubicBezTo>
                    <a:pt x="127" y="190"/>
                    <a:pt x="134" y="185"/>
                    <a:pt x="141" y="180"/>
                  </a:cubicBezTo>
                  <a:cubicBezTo>
                    <a:pt x="133" y="188"/>
                    <a:pt x="125" y="195"/>
                    <a:pt x="116" y="202"/>
                  </a:cubicBezTo>
                  <a:close/>
                  <a:moveTo>
                    <a:pt x="88" y="181"/>
                  </a:moveTo>
                  <a:cubicBezTo>
                    <a:pt x="88" y="180"/>
                    <a:pt x="88" y="178"/>
                    <a:pt x="88" y="177"/>
                  </a:cubicBezTo>
                  <a:cubicBezTo>
                    <a:pt x="90" y="176"/>
                    <a:pt x="92" y="174"/>
                    <a:pt x="94" y="172"/>
                  </a:cubicBezTo>
                  <a:cubicBezTo>
                    <a:pt x="97" y="171"/>
                    <a:pt x="99" y="170"/>
                    <a:pt x="102" y="169"/>
                  </a:cubicBezTo>
                  <a:cubicBezTo>
                    <a:pt x="100" y="171"/>
                    <a:pt x="98" y="173"/>
                    <a:pt x="97" y="175"/>
                  </a:cubicBezTo>
                  <a:cubicBezTo>
                    <a:pt x="94" y="177"/>
                    <a:pt x="91" y="179"/>
                    <a:pt x="88" y="181"/>
                  </a:cubicBezTo>
                  <a:close/>
                  <a:moveTo>
                    <a:pt x="89" y="194"/>
                  </a:moveTo>
                  <a:cubicBezTo>
                    <a:pt x="89" y="194"/>
                    <a:pt x="88" y="195"/>
                    <a:pt x="88" y="196"/>
                  </a:cubicBezTo>
                  <a:cubicBezTo>
                    <a:pt x="87" y="196"/>
                    <a:pt x="87" y="196"/>
                    <a:pt x="87" y="196"/>
                  </a:cubicBezTo>
                  <a:cubicBezTo>
                    <a:pt x="88" y="195"/>
                    <a:pt x="89" y="194"/>
                    <a:pt x="89" y="194"/>
                  </a:cubicBezTo>
                  <a:cubicBezTo>
                    <a:pt x="89" y="194"/>
                    <a:pt x="89" y="194"/>
                    <a:pt x="89" y="194"/>
                  </a:cubicBezTo>
                  <a:close/>
                  <a:moveTo>
                    <a:pt x="83" y="166"/>
                  </a:moveTo>
                  <a:cubicBezTo>
                    <a:pt x="83" y="166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3" y="165"/>
                    <a:pt x="84" y="164"/>
                    <a:pt x="85" y="163"/>
                  </a:cubicBezTo>
                  <a:cubicBezTo>
                    <a:pt x="85" y="164"/>
                    <a:pt x="85" y="164"/>
                    <a:pt x="85" y="165"/>
                  </a:cubicBezTo>
                  <a:cubicBezTo>
                    <a:pt x="84" y="165"/>
                    <a:pt x="84" y="166"/>
                    <a:pt x="83" y="166"/>
                  </a:cubicBezTo>
                  <a:close/>
                  <a:moveTo>
                    <a:pt x="85" y="175"/>
                  </a:moveTo>
                  <a:cubicBezTo>
                    <a:pt x="84" y="175"/>
                    <a:pt x="84" y="175"/>
                    <a:pt x="83" y="176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4" y="175"/>
                    <a:pt x="84" y="175"/>
                    <a:pt x="85" y="175"/>
                  </a:cubicBezTo>
                  <a:close/>
                  <a:moveTo>
                    <a:pt x="62" y="209"/>
                  </a:moveTo>
                  <a:cubicBezTo>
                    <a:pt x="60" y="208"/>
                    <a:pt x="59" y="207"/>
                    <a:pt x="58" y="206"/>
                  </a:cubicBezTo>
                  <a:cubicBezTo>
                    <a:pt x="58" y="205"/>
                    <a:pt x="58" y="205"/>
                    <a:pt x="58" y="205"/>
                  </a:cubicBezTo>
                  <a:cubicBezTo>
                    <a:pt x="58" y="204"/>
                    <a:pt x="58" y="203"/>
                    <a:pt x="58" y="202"/>
                  </a:cubicBezTo>
                  <a:cubicBezTo>
                    <a:pt x="58" y="203"/>
                    <a:pt x="59" y="203"/>
                    <a:pt x="59" y="203"/>
                  </a:cubicBezTo>
                  <a:cubicBezTo>
                    <a:pt x="60" y="205"/>
                    <a:pt x="61" y="207"/>
                    <a:pt x="62" y="209"/>
                  </a:cubicBezTo>
                  <a:cubicBezTo>
                    <a:pt x="62" y="209"/>
                    <a:pt x="62" y="209"/>
                    <a:pt x="62" y="209"/>
                  </a:cubicBezTo>
                  <a:close/>
                  <a:moveTo>
                    <a:pt x="62" y="211"/>
                  </a:moveTo>
                  <a:cubicBezTo>
                    <a:pt x="62" y="211"/>
                    <a:pt x="62" y="211"/>
                    <a:pt x="62" y="211"/>
                  </a:cubicBezTo>
                  <a:cubicBezTo>
                    <a:pt x="63" y="211"/>
                    <a:pt x="63" y="211"/>
                    <a:pt x="63" y="211"/>
                  </a:cubicBezTo>
                  <a:cubicBezTo>
                    <a:pt x="61" y="211"/>
                    <a:pt x="60" y="210"/>
                    <a:pt x="59" y="210"/>
                  </a:cubicBezTo>
                  <a:cubicBezTo>
                    <a:pt x="60" y="210"/>
                    <a:pt x="61" y="211"/>
                    <a:pt x="62" y="211"/>
                  </a:cubicBezTo>
                  <a:close/>
                  <a:moveTo>
                    <a:pt x="60" y="200"/>
                  </a:moveTo>
                  <a:cubicBezTo>
                    <a:pt x="59" y="199"/>
                    <a:pt x="58" y="197"/>
                    <a:pt x="57" y="196"/>
                  </a:cubicBezTo>
                  <a:cubicBezTo>
                    <a:pt x="57" y="196"/>
                    <a:pt x="57" y="196"/>
                    <a:pt x="58" y="196"/>
                  </a:cubicBezTo>
                  <a:cubicBezTo>
                    <a:pt x="58" y="196"/>
                    <a:pt x="58" y="196"/>
                    <a:pt x="58" y="195"/>
                  </a:cubicBezTo>
                  <a:cubicBezTo>
                    <a:pt x="60" y="197"/>
                    <a:pt x="61" y="199"/>
                    <a:pt x="63" y="201"/>
                  </a:cubicBezTo>
                  <a:cubicBezTo>
                    <a:pt x="63" y="201"/>
                    <a:pt x="63" y="201"/>
                    <a:pt x="63" y="201"/>
                  </a:cubicBezTo>
                  <a:cubicBezTo>
                    <a:pt x="62" y="201"/>
                    <a:pt x="61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lose/>
                  <a:moveTo>
                    <a:pt x="44" y="171"/>
                  </a:moveTo>
                  <a:cubicBezTo>
                    <a:pt x="45" y="173"/>
                    <a:pt x="47" y="175"/>
                    <a:pt x="48" y="176"/>
                  </a:cubicBezTo>
                  <a:cubicBezTo>
                    <a:pt x="48" y="177"/>
                    <a:pt x="48" y="178"/>
                    <a:pt x="48" y="180"/>
                  </a:cubicBezTo>
                  <a:cubicBezTo>
                    <a:pt x="48" y="179"/>
                    <a:pt x="47" y="179"/>
                    <a:pt x="47" y="179"/>
                  </a:cubicBezTo>
                  <a:cubicBezTo>
                    <a:pt x="47" y="178"/>
                    <a:pt x="46" y="177"/>
                    <a:pt x="46" y="176"/>
                  </a:cubicBezTo>
                  <a:cubicBezTo>
                    <a:pt x="45" y="174"/>
                    <a:pt x="44" y="171"/>
                    <a:pt x="43" y="168"/>
                  </a:cubicBezTo>
                  <a:cubicBezTo>
                    <a:pt x="43" y="169"/>
                    <a:pt x="44" y="170"/>
                    <a:pt x="44" y="170"/>
                  </a:cubicBezTo>
                  <a:cubicBezTo>
                    <a:pt x="44" y="170"/>
                    <a:pt x="44" y="171"/>
                    <a:pt x="44" y="171"/>
                  </a:cubicBezTo>
                  <a:close/>
                  <a:moveTo>
                    <a:pt x="33" y="98"/>
                  </a:moveTo>
                  <a:cubicBezTo>
                    <a:pt x="33" y="99"/>
                    <a:pt x="33" y="100"/>
                    <a:pt x="33" y="101"/>
                  </a:cubicBezTo>
                  <a:cubicBezTo>
                    <a:pt x="33" y="102"/>
                    <a:pt x="32" y="103"/>
                    <a:pt x="32" y="104"/>
                  </a:cubicBezTo>
                  <a:cubicBezTo>
                    <a:pt x="32" y="103"/>
                    <a:pt x="31" y="101"/>
                    <a:pt x="31" y="99"/>
                  </a:cubicBezTo>
                  <a:cubicBezTo>
                    <a:pt x="32" y="99"/>
                    <a:pt x="32" y="99"/>
                    <a:pt x="33" y="98"/>
                  </a:cubicBezTo>
                  <a:close/>
                  <a:moveTo>
                    <a:pt x="31" y="98"/>
                  </a:moveTo>
                  <a:cubicBezTo>
                    <a:pt x="30" y="97"/>
                    <a:pt x="30" y="97"/>
                    <a:pt x="30" y="97"/>
                  </a:cubicBezTo>
                  <a:cubicBezTo>
                    <a:pt x="31" y="97"/>
                    <a:pt x="31" y="96"/>
                    <a:pt x="32" y="96"/>
                  </a:cubicBezTo>
                  <a:cubicBezTo>
                    <a:pt x="32" y="96"/>
                    <a:pt x="32" y="96"/>
                    <a:pt x="32" y="97"/>
                  </a:cubicBezTo>
                  <a:cubicBezTo>
                    <a:pt x="32" y="97"/>
                    <a:pt x="31" y="97"/>
                    <a:pt x="31" y="98"/>
                  </a:cubicBezTo>
                  <a:close/>
                  <a:moveTo>
                    <a:pt x="32" y="85"/>
                  </a:moveTo>
                  <a:cubicBezTo>
                    <a:pt x="32" y="85"/>
                    <a:pt x="32" y="85"/>
                    <a:pt x="32" y="85"/>
                  </a:cubicBezTo>
                  <a:cubicBezTo>
                    <a:pt x="33" y="83"/>
                    <a:pt x="34" y="82"/>
                    <a:pt x="36" y="80"/>
                  </a:cubicBezTo>
                  <a:cubicBezTo>
                    <a:pt x="35" y="81"/>
                    <a:pt x="35" y="81"/>
                    <a:pt x="34" y="82"/>
                  </a:cubicBezTo>
                  <a:cubicBezTo>
                    <a:pt x="33" y="83"/>
                    <a:pt x="33" y="84"/>
                    <a:pt x="32" y="85"/>
                  </a:cubicBezTo>
                  <a:close/>
                  <a:moveTo>
                    <a:pt x="35" y="84"/>
                  </a:moveTo>
                  <a:cubicBezTo>
                    <a:pt x="35" y="84"/>
                    <a:pt x="35" y="83"/>
                    <a:pt x="36" y="83"/>
                  </a:cubicBezTo>
                  <a:cubicBezTo>
                    <a:pt x="36" y="83"/>
                    <a:pt x="36" y="82"/>
                    <a:pt x="37" y="82"/>
                  </a:cubicBezTo>
                  <a:cubicBezTo>
                    <a:pt x="36" y="83"/>
                    <a:pt x="35" y="85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5"/>
                    <a:pt x="34" y="85"/>
                    <a:pt x="35" y="84"/>
                  </a:cubicBezTo>
                  <a:close/>
                  <a:moveTo>
                    <a:pt x="37" y="73"/>
                  </a:moveTo>
                  <a:cubicBezTo>
                    <a:pt x="39" y="72"/>
                    <a:pt x="40" y="71"/>
                    <a:pt x="41" y="71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1" y="71"/>
                    <a:pt x="40" y="71"/>
                    <a:pt x="40" y="71"/>
                  </a:cubicBezTo>
                  <a:cubicBezTo>
                    <a:pt x="39" y="72"/>
                    <a:pt x="38" y="73"/>
                    <a:pt x="36" y="74"/>
                  </a:cubicBezTo>
                  <a:cubicBezTo>
                    <a:pt x="37" y="74"/>
                    <a:pt x="37" y="73"/>
                    <a:pt x="37" y="73"/>
                  </a:cubicBezTo>
                  <a:close/>
                  <a:moveTo>
                    <a:pt x="35" y="72"/>
                  </a:moveTo>
                  <a:cubicBezTo>
                    <a:pt x="36" y="71"/>
                    <a:pt x="37" y="70"/>
                    <a:pt x="39" y="68"/>
                  </a:cubicBezTo>
                  <a:cubicBezTo>
                    <a:pt x="38" y="69"/>
                    <a:pt x="37" y="70"/>
                    <a:pt x="36" y="71"/>
                  </a:cubicBezTo>
                  <a:cubicBezTo>
                    <a:pt x="36" y="72"/>
                    <a:pt x="35" y="72"/>
                    <a:pt x="35" y="72"/>
                  </a:cubicBezTo>
                  <a:close/>
                  <a:moveTo>
                    <a:pt x="42" y="77"/>
                  </a:moveTo>
                  <a:cubicBezTo>
                    <a:pt x="42" y="76"/>
                    <a:pt x="43" y="76"/>
                    <a:pt x="43" y="76"/>
                  </a:cubicBezTo>
                  <a:cubicBezTo>
                    <a:pt x="42" y="77"/>
                    <a:pt x="42" y="78"/>
                    <a:pt x="41" y="80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0" y="81"/>
                    <a:pt x="39" y="82"/>
                    <a:pt x="38" y="83"/>
                  </a:cubicBezTo>
                  <a:cubicBezTo>
                    <a:pt x="38" y="83"/>
                    <a:pt x="38" y="83"/>
                    <a:pt x="37" y="83"/>
                  </a:cubicBezTo>
                  <a:cubicBezTo>
                    <a:pt x="39" y="81"/>
                    <a:pt x="40" y="79"/>
                    <a:pt x="42" y="77"/>
                  </a:cubicBezTo>
                  <a:close/>
                  <a:moveTo>
                    <a:pt x="69" y="32"/>
                  </a:moveTo>
                  <a:cubicBezTo>
                    <a:pt x="67" y="34"/>
                    <a:pt x="64" y="36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0" y="38"/>
                    <a:pt x="59" y="40"/>
                    <a:pt x="57" y="41"/>
                  </a:cubicBezTo>
                  <a:cubicBezTo>
                    <a:pt x="58" y="39"/>
                    <a:pt x="59" y="37"/>
                    <a:pt x="60" y="36"/>
                  </a:cubicBezTo>
                  <a:cubicBezTo>
                    <a:pt x="63" y="35"/>
                    <a:pt x="66" y="33"/>
                    <a:pt x="69" y="32"/>
                  </a:cubicBezTo>
                  <a:close/>
                  <a:moveTo>
                    <a:pt x="55" y="33"/>
                  </a:moveTo>
                  <a:cubicBezTo>
                    <a:pt x="55" y="33"/>
                    <a:pt x="55" y="33"/>
                    <a:pt x="56" y="33"/>
                  </a:cubicBezTo>
                  <a:cubicBezTo>
                    <a:pt x="59" y="31"/>
                    <a:pt x="63" y="29"/>
                    <a:pt x="66" y="28"/>
                  </a:cubicBezTo>
                  <a:cubicBezTo>
                    <a:pt x="65" y="28"/>
                    <a:pt x="64" y="29"/>
                    <a:pt x="63" y="29"/>
                  </a:cubicBezTo>
                  <a:cubicBezTo>
                    <a:pt x="61" y="31"/>
                    <a:pt x="58" y="32"/>
                    <a:pt x="55" y="33"/>
                  </a:cubicBezTo>
                  <a:close/>
                  <a:moveTo>
                    <a:pt x="73" y="36"/>
                  </a:moveTo>
                  <a:cubicBezTo>
                    <a:pt x="74" y="36"/>
                    <a:pt x="74" y="35"/>
                    <a:pt x="74" y="35"/>
                  </a:cubicBezTo>
                  <a:cubicBezTo>
                    <a:pt x="73" y="38"/>
                    <a:pt x="71" y="40"/>
                    <a:pt x="69" y="42"/>
                  </a:cubicBezTo>
                  <a:cubicBezTo>
                    <a:pt x="67" y="43"/>
                    <a:pt x="65" y="45"/>
                    <a:pt x="64" y="46"/>
                  </a:cubicBezTo>
                  <a:cubicBezTo>
                    <a:pt x="67" y="43"/>
                    <a:pt x="70" y="39"/>
                    <a:pt x="73" y="36"/>
                  </a:cubicBezTo>
                  <a:close/>
                  <a:moveTo>
                    <a:pt x="70" y="36"/>
                  </a:moveTo>
                  <a:cubicBezTo>
                    <a:pt x="71" y="35"/>
                    <a:pt x="72" y="34"/>
                    <a:pt x="74" y="32"/>
                  </a:cubicBezTo>
                  <a:cubicBezTo>
                    <a:pt x="73" y="33"/>
                    <a:pt x="73" y="33"/>
                    <a:pt x="73" y="34"/>
                  </a:cubicBezTo>
                  <a:cubicBezTo>
                    <a:pt x="72" y="34"/>
                    <a:pt x="71" y="35"/>
                    <a:pt x="70" y="36"/>
                  </a:cubicBezTo>
                  <a:close/>
                  <a:moveTo>
                    <a:pt x="77" y="34"/>
                  </a:moveTo>
                  <a:cubicBezTo>
                    <a:pt x="78" y="33"/>
                    <a:pt x="79" y="33"/>
                    <a:pt x="80" y="32"/>
                  </a:cubicBezTo>
                  <a:cubicBezTo>
                    <a:pt x="78" y="34"/>
                    <a:pt x="77" y="36"/>
                    <a:pt x="75" y="37"/>
                  </a:cubicBezTo>
                  <a:cubicBezTo>
                    <a:pt x="74" y="38"/>
                    <a:pt x="74" y="39"/>
                    <a:pt x="73" y="39"/>
                  </a:cubicBezTo>
                  <a:cubicBezTo>
                    <a:pt x="74" y="37"/>
                    <a:pt x="76" y="36"/>
                    <a:pt x="77" y="34"/>
                  </a:cubicBezTo>
                  <a:close/>
                  <a:moveTo>
                    <a:pt x="77" y="31"/>
                  </a:moveTo>
                  <a:cubicBezTo>
                    <a:pt x="77" y="31"/>
                    <a:pt x="77" y="30"/>
                    <a:pt x="78" y="30"/>
                  </a:cubicBezTo>
                  <a:cubicBezTo>
                    <a:pt x="78" y="30"/>
                    <a:pt x="78" y="30"/>
                    <a:pt x="78" y="29"/>
                  </a:cubicBezTo>
                  <a:cubicBezTo>
                    <a:pt x="78" y="29"/>
                    <a:pt x="78" y="29"/>
                    <a:pt x="79" y="29"/>
                  </a:cubicBezTo>
                  <a:cubicBezTo>
                    <a:pt x="78" y="29"/>
                    <a:pt x="78" y="30"/>
                    <a:pt x="78" y="30"/>
                  </a:cubicBezTo>
                  <a:cubicBezTo>
                    <a:pt x="77" y="30"/>
                    <a:pt x="77" y="31"/>
                    <a:pt x="77" y="31"/>
                  </a:cubicBezTo>
                  <a:close/>
                  <a:moveTo>
                    <a:pt x="96" y="32"/>
                  </a:moveTo>
                  <a:cubicBezTo>
                    <a:pt x="96" y="32"/>
                    <a:pt x="96" y="32"/>
                    <a:pt x="96" y="32"/>
                  </a:cubicBezTo>
                  <a:cubicBezTo>
                    <a:pt x="95" y="34"/>
                    <a:pt x="93" y="36"/>
                    <a:pt x="91" y="38"/>
                  </a:cubicBezTo>
                  <a:cubicBezTo>
                    <a:pt x="91" y="38"/>
                    <a:pt x="90" y="38"/>
                    <a:pt x="90" y="39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88" y="41"/>
                    <a:pt x="87" y="43"/>
                    <a:pt x="85" y="44"/>
                  </a:cubicBezTo>
                  <a:cubicBezTo>
                    <a:pt x="82" y="46"/>
                    <a:pt x="80" y="48"/>
                    <a:pt x="77" y="50"/>
                  </a:cubicBezTo>
                  <a:cubicBezTo>
                    <a:pt x="77" y="50"/>
                    <a:pt x="77" y="50"/>
                    <a:pt x="76" y="50"/>
                  </a:cubicBezTo>
                  <a:cubicBezTo>
                    <a:pt x="76" y="51"/>
                    <a:pt x="75" y="51"/>
                    <a:pt x="74" y="52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6" y="49"/>
                    <a:pt x="80" y="45"/>
                    <a:pt x="83" y="42"/>
                  </a:cubicBezTo>
                  <a:cubicBezTo>
                    <a:pt x="87" y="38"/>
                    <a:pt x="91" y="35"/>
                    <a:pt x="96" y="32"/>
                  </a:cubicBezTo>
                  <a:close/>
                  <a:moveTo>
                    <a:pt x="87" y="36"/>
                  </a:moveTo>
                  <a:cubicBezTo>
                    <a:pt x="87" y="36"/>
                    <a:pt x="88" y="35"/>
                    <a:pt x="88" y="35"/>
                  </a:cubicBezTo>
                  <a:cubicBezTo>
                    <a:pt x="89" y="35"/>
                    <a:pt x="89" y="35"/>
                    <a:pt x="90" y="34"/>
                  </a:cubicBezTo>
                  <a:cubicBezTo>
                    <a:pt x="89" y="35"/>
                    <a:pt x="88" y="36"/>
                    <a:pt x="87" y="36"/>
                  </a:cubicBezTo>
                  <a:close/>
                  <a:moveTo>
                    <a:pt x="111" y="34"/>
                  </a:moveTo>
                  <a:cubicBezTo>
                    <a:pt x="110" y="34"/>
                    <a:pt x="110" y="34"/>
                    <a:pt x="109" y="34"/>
                  </a:cubicBezTo>
                  <a:cubicBezTo>
                    <a:pt x="109" y="34"/>
                    <a:pt x="108" y="34"/>
                    <a:pt x="108" y="34"/>
                  </a:cubicBezTo>
                  <a:cubicBezTo>
                    <a:pt x="108" y="34"/>
                    <a:pt x="108" y="33"/>
                    <a:pt x="109" y="33"/>
                  </a:cubicBezTo>
                  <a:cubicBezTo>
                    <a:pt x="109" y="33"/>
                    <a:pt x="109" y="32"/>
                    <a:pt x="110" y="32"/>
                  </a:cubicBezTo>
                  <a:cubicBezTo>
                    <a:pt x="111" y="32"/>
                    <a:pt x="112" y="32"/>
                    <a:pt x="113" y="32"/>
                  </a:cubicBezTo>
                  <a:cubicBezTo>
                    <a:pt x="112" y="33"/>
                    <a:pt x="112" y="33"/>
                    <a:pt x="111" y="34"/>
                  </a:cubicBezTo>
                  <a:close/>
                  <a:moveTo>
                    <a:pt x="112" y="36"/>
                  </a:moveTo>
                  <a:cubicBezTo>
                    <a:pt x="111" y="36"/>
                    <a:pt x="111" y="37"/>
                    <a:pt x="110" y="37"/>
                  </a:cubicBezTo>
                  <a:cubicBezTo>
                    <a:pt x="110" y="37"/>
                    <a:pt x="109" y="37"/>
                    <a:pt x="109" y="37"/>
                  </a:cubicBezTo>
                  <a:cubicBezTo>
                    <a:pt x="110" y="37"/>
                    <a:pt x="110" y="36"/>
                    <a:pt x="111" y="36"/>
                  </a:cubicBezTo>
                  <a:cubicBezTo>
                    <a:pt x="111" y="36"/>
                    <a:pt x="111" y="36"/>
                    <a:pt x="112" y="36"/>
                  </a:cubicBezTo>
                  <a:close/>
                  <a:moveTo>
                    <a:pt x="108" y="36"/>
                  </a:moveTo>
                  <a:cubicBezTo>
                    <a:pt x="107" y="37"/>
                    <a:pt x="106" y="37"/>
                    <a:pt x="105" y="38"/>
                  </a:cubicBezTo>
                  <a:cubicBezTo>
                    <a:pt x="105" y="38"/>
                    <a:pt x="105" y="39"/>
                    <a:pt x="105" y="39"/>
                  </a:cubicBezTo>
                  <a:cubicBezTo>
                    <a:pt x="104" y="39"/>
                    <a:pt x="104" y="39"/>
                    <a:pt x="103" y="39"/>
                  </a:cubicBezTo>
                  <a:cubicBezTo>
                    <a:pt x="104" y="38"/>
                    <a:pt x="105" y="37"/>
                    <a:pt x="106" y="36"/>
                  </a:cubicBezTo>
                  <a:cubicBezTo>
                    <a:pt x="107" y="36"/>
                    <a:pt x="107" y="36"/>
                    <a:pt x="108" y="36"/>
                  </a:cubicBezTo>
                  <a:close/>
                  <a:moveTo>
                    <a:pt x="122" y="49"/>
                  </a:moveTo>
                  <a:cubicBezTo>
                    <a:pt x="125" y="49"/>
                    <a:pt x="128" y="48"/>
                    <a:pt x="132" y="47"/>
                  </a:cubicBezTo>
                  <a:cubicBezTo>
                    <a:pt x="131" y="48"/>
                    <a:pt x="130" y="49"/>
                    <a:pt x="129" y="50"/>
                  </a:cubicBezTo>
                  <a:cubicBezTo>
                    <a:pt x="128" y="50"/>
                    <a:pt x="127" y="51"/>
                    <a:pt x="126" y="51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5" y="52"/>
                    <a:pt x="125" y="52"/>
                    <a:pt x="125" y="52"/>
                  </a:cubicBezTo>
                  <a:cubicBezTo>
                    <a:pt x="125" y="52"/>
                    <a:pt x="126" y="51"/>
                    <a:pt x="127" y="50"/>
                  </a:cubicBezTo>
                  <a:cubicBezTo>
                    <a:pt x="127" y="50"/>
                    <a:pt x="126" y="48"/>
                    <a:pt x="126" y="49"/>
                  </a:cubicBezTo>
                  <a:cubicBezTo>
                    <a:pt x="125" y="50"/>
                    <a:pt x="124" y="51"/>
                    <a:pt x="123" y="52"/>
                  </a:cubicBezTo>
                  <a:cubicBezTo>
                    <a:pt x="123" y="51"/>
                    <a:pt x="122" y="51"/>
                    <a:pt x="121" y="51"/>
                  </a:cubicBezTo>
                  <a:cubicBezTo>
                    <a:pt x="121" y="51"/>
                    <a:pt x="121" y="51"/>
                    <a:pt x="121" y="51"/>
                  </a:cubicBezTo>
                  <a:cubicBezTo>
                    <a:pt x="121" y="51"/>
                    <a:pt x="121" y="51"/>
                    <a:pt x="122" y="50"/>
                  </a:cubicBezTo>
                  <a:cubicBezTo>
                    <a:pt x="122" y="50"/>
                    <a:pt x="122" y="50"/>
                    <a:pt x="122" y="49"/>
                  </a:cubicBezTo>
                  <a:close/>
                  <a:moveTo>
                    <a:pt x="148" y="57"/>
                  </a:moveTo>
                  <a:cubicBezTo>
                    <a:pt x="146" y="57"/>
                    <a:pt x="143" y="58"/>
                    <a:pt x="141" y="59"/>
                  </a:cubicBezTo>
                  <a:cubicBezTo>
                    <a:pt x="142" y="58"/>
                    <a:pt x="143" y="57"/>
                    <a:pt x="144" y="56"/>
                  </a:cubicBezTo>
                  <a:cubicBezTo>
                    <a:pt x="149" y="54"/>
                    <a:pt x="153" y="52"/>
                    <a:pt x="158" y="50"/>
                  </a:cubicBezTo>
                  <a:cubicBezTo>
                    <a:pt x="155" y="52"/>
                    <a:pt x="151" y="54"/>
                    <a:pt x="148" y="57"/>
                  </a:cubicBezTo>
                  <a:close/>
                  <a:moveTo>
                    <a:pt x="160" y="51"/>
                  </a:moveTo>
                  <a:cubicBezTo>
                    <a:pt x="159" y="52"/>
                    <a:pt x="159" y="52"/>
                    <a:pt x="159" y="52"/>
                  </a:cubicBezTo>
                  <a:cubicBezTo>
                    <a:pt x="158" y="53"/>
                    <a:pt x="157" y="53"/>
                    <a:pt x="156" y="54"/>
                  </a:cubicBezTo>
                  <a:cubicBezTo>
                    <a:pt x="157" y="53"/>
                    <a:pt x="158" y="52"/>
                    <a:pt x="160" y="51"/>
                  </a:cubicBezTo>
                  <a:close/>
                  <a:moveTo>
                    <a:pt x="163" y="63"/>
                  </a:moveTo>
                  <a:cubicBezTo>
                    <a:pt x="167" y="61"/>
                    <a:pt x="171" y="59"/>
                    <a:pt x="175" y="57"/>
                  </a:cubicBezTo>
                  <a:cubicBezTo>
                    <a:pt x="174" y="58"/>
                    <a:pt x="173" y="60"/>
                    <a:pt x="172" y="61"/>
                  </a:cubicBezTo>
                  <a:cubicBezTo>
                    <a:pt x="167" y="63"/>
                    <a:pt x="161" y="66"/>
                    <a:pt x="156" y="69"/>
                  </a:cubicBezTo>
                  <a:cubicBezTo>
                    <a:pt x="155" y="69"/>
                    <a:pt x="154" y="70"/>
                    <a:pt x="153" y="70"/>
                  </a:cubicBezTo>
                  <a:cubicBezTo>
                    <a:pt x="156" y="68"/>
                    <a:pt x="159" y="65"/>
                    <a:pt x="163" y="63"/>
                  </a:cubicBezTo>
                  <a:close/>
                  <a:moveTo>
                    <a:pt x="162" y="61"/>
                  </a:moveTo>
                  <a:cubicBezTo>
                    <a:pt x="163" y="60"/>
                    <a:pt x="165" y="59"/>
                    <a:pt x="166" y="57"/>
                  </a:cubicBezTo>
                  <a:cubicBezTo>
                    <a:pt x="168" y="57"/>
                    <a:pt x="169" y="56"/>
                    <a:pt x="171" y="56"/>
                  </a:cubicBezTo>
                  <a:cubicBezTo>
                    <a:pt x="168" y="57"/>
                    <a:pt x="165" y="59"/>
                    <a:pt x="162" y="61"/>
                  </a:cubicBezTo>
                  <a:cubicBezTo>
                    <a:pt x="162" y="61"/>
                    <a:pt x="162" y="61"/>
                    <a:pt x="162" y="61"/>
                  </a:cubicBezTo>
                  <a:close/>
                  <a:moveTo>
                    <a:pt x="172" y="57"/>
                  </a:moveTo>
                  <a:cubicBezTo>
                    <a:pt x="174" y="56"/>
                    <a:pt x="176" y="54"/>
                    <a:pt x="179" y="53"/>
                  </a:cubicBezTo>
                  <a:cubicBezTo>
                    <a:pt x="178" y="53"/>
                    <a:pt x="178" y="54"/>
                    <a:pt x="178" y="54"/>
                  </a:cubicBezTo>
                  <a:cubicBezTo>
                    <a:pt x="176" y="55"/>
                    <a:pt x="174" y="56"/>
                    <a:pt x="172" y="57"/>
                  </a:cubicBezTo>
                  <a:close/>
                  <a:moveTo>
                    <a:pt x="189" y="60"/>
                  </a:moveTo>
                  <a:cubicBezTo>
                    <a:pt x="185" y="62"/>
                    <a:pt x="181" y="64"/>
                    <a:pt x="176" y="66"/>
                  </a:cubicBezTo>
                  <a:cubicBezTo>
                    <a:pt x="178" y="64"/>
                    <a:pt x="180" y="62"/>
                    <a:pt x="182" y="60"/>
                  </a:cubicBezTo>
                  <a:cubicBezTo>
                    <a:pt x="184" y="60"/>
                    <a:pt x="186" y="59"/>
                    <a:pt x="187" y="59"/>
                  </a:cubicBezTo>
                  <a:cubicBezTo>
                    <a:pt x="188" y="59"/>
                    <a:pt x="188" y="59"/>
                    <a:pt x="189" y="60"/>
                  </a:cubicBezTo>
                  <a:close/>
                  <a:moveTo>
                    <a:pt x="189" y="58"/>
                  </a:moveTo>
                  <a:cubicBezTo>
                    <a:pt x="190" y="58"/>
                    <a:pt x="192" y="57"/>
                    <a:pt x="194" y="57"/>
                  </a:cubicBezTo>
                  <a:cubicBezTo>
                    <a:pt x="193" y="58"/>
                    <a:pt x="191" y="59"/>
                    <a:pt x="190" y="59"/>
                  </a:cubicBezTo>
                  <a:cubicBezTo>
                    <a:pt x="189" y="59"/>
                    <a:pt x="189" y="59"/>
                    <a:pt x="189" y="58"/>
                  </a:cubicBezTo>
                  <a:close/>
                  <a:moveTo>
                    <a:pt x="193" y="65"/>
                  </a:moveTo>
                  <a:cubicBezTo>
                    <a:pt x="194" y="65"/>
                    <a:pt x="195" y="65"/>
                    <a:pt x="196" y="64"/>
                  </a:cubicBezTo>
                  <a:cubicBezTo>
                    <a:pt x="194" y="65"/>
                    <a:pt x="193" y="66"/>
                    <a:pt x="191" y="67"/>
                  </a:cubicBezTo>
                  <a:cubicBezTo>
                    <a:pt x="188" y="69"/>
                    <a:pt x="184" y="70"/>
                    <a:pt x="181" y="72"/>
                  </a:cubicBezTo>
                  <a:cubicBezTo>
                    <a:pt x="182" y="71"/>
                    <a:pt x="183" y="71"/>
                    <a:pt x="184" y="70"/>
                  </a:cubicBezTo>
                  <a:cubicBezTo>
                    <a:pt x="187" y="68"/>
                    <a:pt x="190" y="67"/>
                    <a:pt x="193" y="65"/>
                  </a:cubicBezTo>
                  <a:close/>
                  <a:moveTo>
                    <a:pt x="188" y="65"/>
                  </a:moveTo>
                  <a:cubicBezTo>
                    <a:pt x="190" y="64"/>
                    <a:pt x="192" y="63"/>
                    <a:pt x="195" y="62"/>
                  </a:cubicBezTo>
                  <a:cubicBezTo>
                    <a:pt x="194" y="63"/>
                    <a:pt x="193" y="63"/>
                    <a:pt x="192" y="64"/>
                  </a:cubicBezTo>
                  <a:cubicBezTo>
                    <a:pt x="191" y="64"/>
                    <a:pt x="189" y="65"/>
                    <a:pt x="188" y="65"/>
                  </a:cubicBezTo>
                  <a:cubicBezTo>
                    <a:pt x="188" y="65"/>
                    <a:pt x="188" y="65"/>
                    <a:pt x="188" y="65"/>
                  </a:cubicBezTo>
                  <a:close/>
                  <a:moveTo>
                    <a:pt x="207" y="95"/>
                  </a:moveTo>
                  <a:cubicBezTo>
                    <a:pt x="210" y="94"/>
                    <a:pt x="213" y="92"/>
                    <a:pt x="215" y="91"/>
                  </a:cubicBezTo>
                  <a:cubicBezTo>
                    <a:pt x="216" y="92"/>
                    <a:pt x="216" y="93"/>
                    <a:pt x="217" y="95"/>
                  </a:cubicBezTo>
                  <a:cubicBezTo>
                    <a:pt x="212" y="97"/>
                    <a:pt x="208" y="99"/>
                    <a:pt x="204" y="101"/>
                  </a:cubicBezTo>
                  <a:cubicBezTo>
                    <a:pt x="204" y="101"/>
                    <a:pt x="203" y="101"/>
                    <a:pt x="203" y="101"/>
                  </a:cubicBezTo>
                  <a:cubicBezTo>
                    <a:pt x="202" y="102"/>
                    <a:pt x="201" y="103"/>
                    <a:pt x="199" y="104"/>
                  </a:cubicBezTo>
                  <a:cubicBezTo>
                    <a:pt x="199" y="104"/>
                    <a:pt x="199" y="105"/>
                    <a:pt x="198" y="105"/>
                  </a:cubicBezTo>
                  <a:cubicBezTo>
                    <a:pt x="198" y="105"/>
                    <a:pt x="198" y="105"/>
                    <a:pt x="198" y="105"/>
                  </a:cubicBezTo>
                  <a:cubicBezTo>
                    <a:pt x="199" y="104"/>
                    <a:pt x="200" y="103"/>
                    <a:pt x="200" y="102"/>
                  </a:cubicBezTo>
                  <a:cubicBezTo>
                    <a:pt x="203" y="100"/>
                    <a:pt x="205" y="98"/>
                    <a:pt x="208" y="96"/>
                  </a:cubicBezTo>
                  <a:cubicBezTo>
                    <a:pt x="208" y="96"/>
                    <a:pt x="208" y="95"/>
                    <a:pt x="207" y="95"/>
                  </a:cubicBezTo>
                  <a:close/>
                  <a:moveTo>
                    <a:pt x="196" y="173"/>
                  </a:moveTo>
                  <a:cubicBezTo>
                    <a:pt x="197" y="172"/>
                    <a:pt x="198" y="171"/>
                    <a:pt x="198" y="171"/>
                  </a:cubicBezTo>
                  <a:cubicBezTo>
                    <a:pt x="198" y="171"/>
                    <a:pt x="198" y="171"/>
                    <a:pt x="198" y="171"/>
                  </a:cubicBezTo>
                  <a:cubicBezTo>
                    <a:pt x="197" y="172"/>
                    <a:pt x="196" y="173"/>
                    <a:pt x="195" y="174"/>
                  </a:cubicBezTo>
                  <a:cubicBezTo>
                    <a:pt x="196" y="174"/>
                    <a:pt x="196" y="173"/>
                    <a:pt x="196" y="173"/>
                  </a:cubicBezTo>
                  <a:close/>
                  <a:moveTo>
                    <a:pt x="195" y="164"/>
                  </a:moveTo>
                  <a:cubicBezTo>
                    <a:pt x="195" y="165"/>
                    <a:pt x="195" y="165"/>
                    <a:pt x="194" y="165"/>
                  </a:cubicBezTo>
                  <a:cubicBezTo>
                    <a:pt x="195" y="164"/>
                    <a:pt x="196" y="162"/>
                    <a:pt x="197" y="161"/>
                  </a:cubicBezTo>
                  <a:cubicBezTo>
                    <a:pt x="196" y="162"/>
                    <a:pt x="196" y="163"/>
                    <a:pt x="195" y="164"/>
                  </a:cubicBezTo>
                  <a:close/>
                  <a:moveTo>
                    <a:pt x="194" y="155"/>
                  </a:moveTo>
                  <a:cubicBezTo>
                    <a:pt x="193" y="157"/>
                    <a:pt x="191" y="158"/>
                    <a:pt x="190" y="159"/>
                  </a:cubicBezTo>
                  <a:cubicBezTo>
                    <a:pt x="193" y="156"/>
                    <a:pt x="196" y="153"/>
                    <a:pt x="198" y="150"/>
                  </a:cubicBezTo>
                  <a:cubicBezTo>
                    <a:pt x="197" y="152"/>
                    <a:pt x="196" y="154"/>
                    <a:pt x="194" y="155"/>
                  </a:cubicBezTo>
                  <a:close/>
                  <a:moveTo>
                    <a:pt x="105" y="198"/>
                  </a:moveTo>
                  <a:cubicBezTo>
                    <a:pt x="105" y="198"/>
                    <a:pt x="106" y="198"/>
                    <a:pt x="106" y="197"/>
                  </a:cubicBezTo>
                  <a:cubicBezTo>
                    <a:pt x="106" y="197"/>
                    <a:pt x="107" y="197"/>
                    <a:pt x="107" y="197"/>
                  </a:cubicBezTo>
                  <a:cubicBezTo>
                    <a:pt x="106" y="198"/>
                    <a:pt x="106" y="198"/>
                    <a:pt x="105" y="199"/>
                  </a:cubicBezTo>
                  <a:cubicBezTo>
                    <a:pt x="105" y="199"/>
                    <a:pt x="105" y="198"/>
                    <a:pt x="105" y="198"/>
                  </a:cubicBezTo>
                  <a:close/>
                  <a:moveTo>
                    <a:pt x="108" y="204"/>
                  </a:moveTo>
                  <a:cubicBezTo>
                    <a:pt x="108" y="204"/>
                    <a:pt x="108" y="204"/>
                    <a:pt x="108" y="204"/>
                  </a:cubicBezTo>
                  <a:cubicBezTo>
                    <a:pt x="107" y="203"/>
                    <a:pt x="105" y="202"/>
                    <a:pt x="104" y="202"/>
                  </a:cubicBezTo>
                  <a:cubicBezTo>
                    <a:pt x="104" y="202"/>
                    <a:pt x="104" y="201"/>
                    <a:pt x="104" y="201"/>
                  </a:cubicBezTo>
                  <a:cubicBezTo>
                    <a:pt x="106" y="202"/>
                    <a:pt x="107" y="203"/>
                    <a:pt x="108" y="204"/>
                  </a:cubicBezTo>
                  <a:close/>
                  <a:moveTo>
                    <a:pt x="104" y="194"/>
                  </a:moveTo>
                  <a:cubicBezTo>
                    <a:pt x="104" y="194"/>
                    <a:pt x="103" y="194"/>
                    <a:pt x="103" y="193"/>
                  </a:cubicBezTo>
                  <a:cubicBezTo>
                    <a:pt x="104" y="192"/>
                    <a:pt x="105" y="191"/>
                    <a:pt x="106" y="190"/>
                  </a:cubicBezTo>
                  <a:cubicBezTo>
                    <a:pt x="107" y="189"/>
                    <a:pt x="109" y="188"/>
                    <a:pt x="110" y="186"/>
                  </a:cubicBezTo>
                  <a:cubicBezTo>
                    <a:pt x="115" y="183"/>
                    <a:pt x="119" y="179"/>
                    <a:pt x="123" y="176"/>
                  </a:cubicBezTo>
                  <a:cubicBezTo>
                    <a:pt x="125" y="175"/>
                    <a:pt x="127" y="174"/>
                    <a:pt x="129" y="173"/>
                  </a:cubicBezTo>
                  <a:cubicBezTo>
                    <a:pt x="124" y="177"/>
                    <a:pt x="118" y="182"/>
                    <a:pt x="112" y="187"/>
                  </a:cubicBezTo>
                  <a:cubicBezTo>
                    <a:pt x="110" y="189"/>
                    <a:pt x="107" y="192"/>
                    <a:pt x="104" y="194"/>
                  </a:cubicBezTo>
                  <a:close/>
                  <a:moveTo>
                    <a:pt x="73" y="126"/>
                  </a:moveTo>
                  <a:cubicBezTo>
                    <a:pt x="73" y="126"/>
                    <a:pt x="72" y="127"/>
                    <a:pt x="72" y="128"/>
                  </a:cubicBezTo>
                  <a:cubicBezTo>
                    <a:pt x="71" y="127"/>
                    <a:pt x="71" y="126"/>
                    <a:pt x="71" y="125"/>
                  </a:cubicBezTo>
                  <a:cubicBezTo>
                    <a:pt x="71" y="125"/>
                    <a:pt x="71" y="124"/>
                    <a:pt x="71" y="124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3" y="125"/>
                    <a:pt x="73" y="125"/>
                    <a:pt x="73" y="126"/>
                  </a:cubicBezTo>
                  <a:close/>
                  <a:moveTo>
                    <a:pt x="71" y="168"/>
                  </a:moveTo>
                  <a:cubicBezTo>
                    <a:pt x="71" y="167"/>
                    <a:pt x="71" y="167"/>
                    <a:pt x="71" y="167"/>
                  </a:cubicBezTo>
                  <a:cubicBezTo>
                    <a:pt x="71" y="166"/>
                    <a:pt x="71" y="166"/>
                    <a:pt x="72" y="166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1" y="168"/>
                    <a:pt x="71" y="168"/>
                  </a:cubicBezTo>
                  <a:close/>
                  <a:moveTo>
                    <a:pt x="73" y="170"/>
                  </a:moveTo>
                  <a:cubicBezTo>
                    <a:pt x="73" y="170"/>
                    <a:pt x="73" y="170"/>
                    <a:pt x="73" y="170"/>
                  </a:cubicBezTo>
                  <a:cubicBezTo>
                    <a:pt x="73" y="171"/>
                    <a:pt x="73" y="171"/>
                    <a:pt x="73" y="171"/>
                  </a:cubicBezTo>
                  <a:cubicBezTo>
                    <a:pt x="72" y="171"/>
                    <a:pt x="72" y="171"/>
                    <a:pt x="72" y="171"/>
                  </a:cubicBezTo>
                  <a:cubicBezTo>
                    <a:pt x="72" y="171"/>
                    <a:pt x="72" y="171"/>
                    <a:pt x="72" y="171"/>
                  </a:cubicBezTo>
                  <a:cubicBezTo>
                    <a:pt x="72" y="170"/>
                    <a:pt x="72" y="170"/>
                    <a:pt x="73" y="170"/>
                  </a:cubicBezTo>
                  <a:close/>
                  <a:moveTo>
                    <a:pt x="71" y="165"/>
                  </a:moveTo>
                  <a:cubicBezTo>
                    <a:pt x="71" y="164"/>
                    <a:pt x="71" y="163"/>
                    <a:pt x="70" y="162"/>
                  </a:cubicBezTo>
                  <a:cubicBezTo>
                    <a:pt x="71" y="162"/>
                    <a:pt x="71" y="162"/>
                    <a:pt x="71" y="162"/>
                  </a:cubicBezTo>
                  <a:cubicBezTo>
                    <a:pt x="71" y="163"/>
                    <a:pt x="71" y="164"/>
                    <a:pt x="71" y="164"/>
                  </a:cubicBezTo>
                  <a:cubicBezTo>
                    <a:pt x="71" y="165"/>
                    <a:pt x="71" y="165"/>
                    <a:pt x="71" y="165"/>
                  </a:cubicBezTo>
                  <a:close/>
                  <a:moveTo>
                    <a:pt x="61" y="51"/>
                  </a:moveTo>
                  <a:cubicBezTo>
                    <a:pt x="61" y="51"/>
                    <a:pt x="61" y="52"/>
                    <a:pt x="61" y="52"/>
                  </a:cubicBezTo>
                  <a:cubicBezTo>
                    <a:pt x="59" y="54"/>
                    <a:pt x="57" y="55"/>
                    <a:pt x="55" y="57"/>
                  </a:cubicBezTo>
                  <a:cubicBezTo>
                    <a:pt x="55" y="58"/>
                    <a:pt x="54" y="59"/>
                    <a:pt x="53" y="59"/>
                  </a:cubicBezTo>
                  <a:cubicBezTo>
                    <a:pt x="52" y="61"/>
                    <a:pt x="50" y="62"/>
                    <a:pt x="49" y="63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9" y="62"/>
                    <a:pt x="50" y="61"/>
                    <a:pt x="51" y="60"/>
                  </a:cubicBezTo>
                  <a:cubicBezTo>
                    <a:pt x="54" y="57"/>
                    <a:pt x="58" y="54"/>
                    <a:pt x="61" y="51"/>
                  </a:cubicBezTo>
                  <a:close/>
                  <a:moveTo>
                    <a:pt x="54" y="54"/>
                  </a:move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5" y="53"/>
                    <a:pt x="56" y="53"/>
                  </a:cubicBezTo>
                  <a:cubicBezTo>
                    <a:pt x="57" y="52"/>
                    <a:pt x="58" y="52"/>
                    <a:pt x="58" y="51"/>
                  </a:cubicBezTo>
                  <a:cubicBezTo>
                    <a:pt x="57" y="52"/>
                    <a:pt x="56" y="53"/>
                    <a:pt x="54" y="54"/>
                  </a:cubicBezTo>
                  <a:close/>
                  <a:moveTo>
                    <a:pt x="92" y="45"/>
                  </a:moveTo>
                  <a:cubicBezTo>
                    <a:pt x="92" y="47"/>
                    <a:pt x="92" y="48"/>
                    <a:pt x="91" y="50"/>
                  </a:cubicBezTo>
                  <a:cubicBezTo>
                    <a:pt x="86" y="54"/>
                    <a:pt x="80" y="58"/>
                    <a:pt x="75" y="63"/>
                  </a:cubicBezTo>
                  <a:cubicBezTo>
                    <a:pt x="75" y="62"/>
                    <a:pt x="75" y="61"/>
                    <a:pt x="76" y="60"/>
                  </a:cubicBezTo>
                  <a:cubicBezTo>
                    <a:pt x="81" y="55"/>
                    <a:pt x="87" y="50"/>
                    <a:pt x="92" y="45"/>
                  </a:cubicBezTo>
                  <a:close/>
                  <a:moveTo>
                    <a:pt x="82" y="53"/>
                  </a:moveTo>
                  <a:cubicBezTo>
                    <a:pt x="84" y="50"/>
                    <a:pt x="86" y="48"/>
                    <a:pt x="89" y="46"/>
                  </a:cubicBezTo>
                  <a:cubicBezTo>
                    <a:pt x="89" y="46"/>
                    <a:pt x="90" y="45"/>
                    <a:pt x="90" y="45"/>
                  </a:cubicBezTo>
                  <a:cubicBezTo>
                    <a:pt x="87" y="48"/>
                    <a:pt x="84" y="50"/>
                    <a:pt x="82" y="53"/>
                  </a:cubicBezTo>
                  <a:close/>
                  <a:moveTo>
                    <a:pt x="110" y="51"/>
                  </a:moveTo>
                  <a:cubicBezTo>
                    <a:pt x="110" y="51"/>
                    <a:pt x="110" y="51"/>
                    <a:pt x="110" y="51"/>
                  </a:cubicBezTo>
                  <a:cubicBezTo>
                    <a:pt x="110" y="52"/>
                    <a:pt x="109" y="52"/>
                    <a:pt x="108" y="53"/>
                  </a:cubicBezTo>
                  <a:cubicBezTo>
                    <a:pt x="106" y="54"/>
                    <a:pt x="104" y="54"/>
                    <a:pt x="102" y="55"/>
                  </a:cubicBezTo>
                  <a:cubicBezTo>
                    <a:pt x="103" y="54"/>
                    <a:pt x="105" y="53"/>
                    <a:pt x="106" y="51"/>
                  </a:cubicBezTo>
                  <a:cubicBezTo>
                    <a:pt x="107" y="51"/>
                    <a:pt x="108" y="50"/>
                    <a:pt x="109" y="50"/>
                  </a:cubicBezTo>
                  <a:cubicBezTo>
                    <a:pt x="108" y="50"/>
                    <a:pt x="109" y="51"/>
                    <a:pt x="110" y="51"/>
                  </a:cubicBezTo>
                  <a:close/>
                  <a:moveTo>
                    <a:pt x="112" y="77"/>
                  </a:moveTo>
                  <a:cubicBezTo>
                    <a:pt x="110" y="79"/>
                    <a:pt x="108" y="82"/>
                    <a:pt x="107" y="84"/>
                  </a:cubicBezTo>
                  <a:cubicBezTo>
                    <a:pt x="109" y="80"/>
                    <a:pt x="112" y="76"/>
                    <a:pt x="115" y="73"/>
                  </a:cubicBezTo>
                  <a:cubicBezTo>
                    <a:pt x="115" y="73"/>
                    <a:pt x="115" y="73"/>
                    <a:pt x="115" y="72"/>
                  </a:cubicBezTo>
                  <a:cubicBezTo>
                    <a:pt x="114" y="74"/>
                    <a:pt x="113" y="76"/>
                    <a:pt x="112" y="77"/>
                  </a:cubicBezTo>
                  <a:close/>
                  <a:moveTo>
                    <a:pt x="116" y="78"/>
                  </a:moveTo>
                  <a:cubicBezTo>
                    <a:pt x="115" y="79"/>
                    <a:pt x="114" y="80"/>
                    <a:pt x="114" y="80"/>
                  </a:cubicBezTo>
                  <a:cubicBezTo>
                    <a:pt x="112" y="82"/>
                    <a:pt x="110" y="83"/>
                    <a:pt x="109" y="85"/>
                  </a:cubicBezTo>
                  <a:cubicBezTo>
                    <a:pt x="111" y="83"/>
                    <a:pt x="113" y="80"/>
                    <a:pt x="116" y="78"/>
                  </a:cubicBezTo>
                  <a:close/>
                  <a:moveTo>
                    <a:pt x="98" y="92"/>
                  </a:moveTo>
                  <a:cubicBezTo>
                    <a:pt x="95" y="96"/>
                    <a:pt x="91" y="99"/>
                    <a:pt x="88" y="102"/>
                  </a:cubicBezTo>
                  <a:cubicBezTo>
                    <a:pt x="89" y="101"/>
                    <a:pt x="89" y="100"/>
                    <a:pt x="90" y="98"/>
                  </a:cubicBezTo>
                  <a:cubicBezTo>
                    <a:pt x="96" y="92"/>
                    <a:pt x="103" y="85"/>
                    <a:pt x="109" y="78"/>
                  </a:cubicBezTo>
                  <a:cubicBezTo>
                    <a:pt x="105" y="82"/>
                    <a:pt x="102" y="87"/>
                    <a:pt x="98" y="92"/>
                  </a:cubicBezTo>
                  <a:close/>
                  <a:moveTo>
                    <a:pt x="99" y="97"/>
                  </a:moveTo>
                  <a:cubicBezTo>
                    <a:pt x="97" y="100"/>
                    <a:pt x="94" y="103"/>
                    <a:pt x="92" y="105"/>
                  </a:cubicBezTo>
                  <a:cubicBezTo>
                    <a:pt x="93" y="104"/>
                    <a:pt x="94" y="102"/>
                    <a:pt x="95" y="100"/>
                  </a:cubicBezTo>
                  <a:cubicBezTo>
                    <a:pt x="97" y="99"/>
                    <a:pt x="98" y="98"/>
                    <a:pt x="99" y="97"/>
                  </a:cubicBezTo>
                  <a:close/>
                  <a:moveTo>
                    <a:pt x="128" y="67"/>
                  </a:moveTo>
                  <a:cubicBezTo>
                    <a:pt x="129" y="66"/>
                    <a:pt x="130" y="65"/>
                    <a:pt x="130" y="64"/>
                  </a:cubicBezTo>
                  <a:cubicBezTo>
                    <a:pt x="131" y="64"/>
                    <a:pt x="131" y="64"/>
                    <a:pt x="132" y="63"/>
                  </a:cubicBezTo>
                  <a:cubicBezTo>
                    <a:pt x="132" y="63"/>
                    <a:pt x="133" y="63"/>
                    <a:pt x="133" y="63"/>
                  </a:cubicBezTo>
                  <a:cubicBezTo>
                    <a:pt x="132" y="64"/>
                    <a:pt x="130" y="66"/>
                    <a:pt x="128" y="67"/>
                  </a:cubicBezTo>
                  <a:close/>
                  <a:moveTo>
                    <a:pt x="137" y="62"/>
                  </a:moveTo>
                  <a:cubicBezTo>
                    <a:pt x="138" y="62"/>
                    <a:pt x="140" y="61"/>
                    <a:pt x="141" y="61"/>
                  </a:cubicBezTo>
                  <a:cubicBezTo>
                    <a:pt x="138" y="63"/>
                    <a:pt x="135" y="65"/>
                    <a:pt x="132" y="67"/>
                  </a:cubicBezTo>
                  <a:cubicBezTo>
                    <a:pt x="133" y="65"/>
                    <a:pt x="135" y="64"/>
                    <a:pt x="137" y="62"/>
                  </a:cubicBezTo>
                  <a:close/>
                  <a:moveTo>
                    <a:pt x="132" y="76"/>
                  </a:moveTo>
                  <a:cubicBezTo>
                    <a:pt x="132" y="77"/>
                    <a:pt x="132" y="77"/>
                    <a:pt x="132" y="77"/>
                  </a:cubicBezTo>
                  <a:cubicBezTo>
                    <a:pt x="133" y="77"/>
                    <a:pt x="134" y="76"/>
                    <a:pt x="136" y="76"/>
                  </a:cubicBezTo>
                  <a:cubicBezTo>
                    <a:pt x="132" y="79"/>
                    <a:pt x="128" y="82"/>
                    <a:pt x="124" y="85"/>
                  </a:cubicBezTo>
                  <a:cubicBezTo>
                    <a:pt x="125" y="85"/>
                    <a:pt x="125" y="84"/>
                    <a:pt x="125" y="84"/>
                  </a:cubicBezTo>
                  <a:cubicBezTo>
                    <a:pt x="128" y="82"/>
                    <a:pt x="130" y="80"/>
                    <a:pt x="132" y="77"/>
                  </a:cubicBezTo>
                  <a:cubicBezTo>
                    <a:pt x="132" y="77"/>
                    <a:pt x="132" y="77"/>
                    <a:pt x="132" y="76"/>
                  </a:cubicBezTo>
                  <a:close/>
                  <a:moveTo>
                    <a:pt x="199" y="77"/>
                  </a:moveTo>
                  <a:cubicBezTo>
                    <a:pt x="199" y="78"/>
                    <a:pt x="198" y="78"/>
                    <a:pt x="198" y="78"/>
                  </a:cubicBezTo>
                  <a:cubicBezTo>
                    <a:pt x="196" y="79"/>
                    <a:pt x="194" y="80"/>
                    <a:pt x="192" y="81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5" y="79"/>
                    <a:pt x="197" y="78"/>
                    <a:pt x="199" y="77"/>
                  </a:cubicBezTo>
                  <a:close/>
                  <a:moveTo>
                    <a:pt x="196" y="75"/>
                  </a:moveTo>
                  <a:cubicBezTo>
                    <a:pt x="197" y="74"/>
                    <a:pt x="198" y="73"/>
                    <a:pt x="199" y="73"/>
                  </a:cubicBezTo>
                  <a:cubicBezTo>
                    <a:pt x="198" y="73"/>
                    <a:pt x="197" y="74"/>
                    <a:pt x="196" y="75"/>
                  </a:cubicBezTo>
                  <a:cubicBezTo>
                    <a:pt x="196" y="75"/>
                    <a:pt x="196" y="75"/>
                    <a:pt x="196" y="75"/>
                  </a:cubicBezTo>
                  <a:close/>
                  <a:moveTo>
                    <a:pt x="191" y="138"/>
                  </a:moveTo>
                  <a:cubicBezTo>
                    <a:pt x="191" y="138"/>
                    <a:pt x="191" y="138"/>
                    <a:pt x="190" y="137"/>
                  </a:cubicBezTo>
                  <a:cubicBezTo>
                    <a:pt x="191" y="137"/>
                    <a:pt x="191" y="136"/>
                    <a:pt x="191" y="136"/>
                  </a:cubicBezTo>
                  <a:cubicBezTo>
                    <a:pt x="197" y="131"/>
                    <a:pt x="203" y="126"/>
                    <a:pt x="209" y="121"/>
                  </a:cubicBezTo>
                  <a:cubicBezTo>
                    <a:pt x="209" y="121"/>
                    <a:pt x="209" y="121"/>
                    <a:pt x="209" y="121"/>
                  </a:cubicBezTo>
                  <a:cubicBezTo>
                    <a:pt x="203" y="127"/>
                    <a:pt x="197" y="133"/>
                    <a:pt x="191" y="138"/>
                  </a:cubicBezTo>
                  <a:close/>
                  <a:moveTo>
                    <a:pt x="205" y="126"/>
                  </a:moveTo>
                  <a:cubicBezTo>
                    <a:pt x="205" y="127"/>
                    <a:pt x="204" y="128"/>
                    <a:pt x="204" y="129"/>
                  </a:cubicBezTo>
                  <a:cubicBezTo>
                    <a:pt x="199" y="134"/>
                    <a:pt x="196" y="138"/>
                    <a:pt x="192" y="143"/>
                  </a:cubicBezTo>
                  <a:cubicBezTo>
                    <a:pt x="192" y="143"/>
                    <a:pt x="191" y="143"/>
                    <a:pt x="191" y="143"/>
                  </a:cubicBezTo>
                  <a:cubicBezTo>
                    <a:pt x="191" y="142"/>
                    <a:pt x="191" y="141"/>
                    <a:pt x="191" y="140"/>
                  </a:cubicBezTo>
                  <a:cubicBezTo>
                    <a:pt x="196" y="136"/>
                    <a:pt x="201" y="131"/>
                    <a:pt x="205" y="126"/>
                  </a:cubicBezTo>
                  <a:close/>
                  <a:moveTo>
                    <a:pt x="189" y="139"/>
                  </a:moveTo>
                  <a:cubicBezTo>
                    <a:pt x="189" y="139"/>
                    <a:pt x="189" y="139"/>
                    <a:pt x="189" y="139"/>
                  </a:cubicBezTo>
                  <a:cubicBezTo>
                    <a:pt x="189" y="140"/>
                    <a:pt x="189" y="140"/>
                    <a:pt x="189" y="140"/>
                  </a:cubicBezTo>
                  <a:cubicBezTo>
                    <a:pt x="188" y="141"/>
                    <a:pt x="187" y="142"/>
                    <a:pt x="186" y="143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87" y="142"/>
                    <a:pt x="188" y="140"/>
                    <a:pt x="189" y="139"/>
                  </a:cubicBezTo>
                  <a:close/>
                  <a:moveTo>
                    <a:pt x="183" y="144"/>
                  </a:moveTo>
                  <a:cubicBezTo>
                    <a:pt x="182" y="144"/>
                    <a:pt x="182" y="144"/>
                    <a:pt x="181" y="145"/>
                  </a:cubicBezTo>
                  <a:cubicBezTo>
                    <a:pt x="183" y="143"/>
                    <a:pt x="184" y="142"/>
                    <a:pt x="186" y="140"/>
                  </a:cubicBezTo>
                  <a:cubicBezTo>
                    <a:pt x="186" y="140"/>
                    <a:pt x="186" y="140"/>
                    <a:pt x="186" y="140"/>
                  </a:cubicBezTo>
                  <a:cubicBezTo>
                    <a:pt x="185" y="142"/>
                    <a:pt x="184" y="143"/>
                    <a:pt x="183" y="144"/>
                  </a:cubicBezTo>
                  <a:close/>
                  <a:moveTo>
                    <a:pt x="180" y="142"/>
                  </a:moveTo>
                  <a:cubicBezTo>
                    <a:pt x="178" y="143"/>
                    <a:pt x="177" y="145"/>
                    <a:pt x="175" y="146"/>
                  </a:cubicBezTo>
                  <a:cubicBezTo>
                    <a:pt x="175" y="147"/>
                    <a:pt x="174" y="147"/>
                    <a:pt x="174" y="147"/>
                  </a:cubicBezTo>
                  <a:cubicBezTo>
                    <a:pt x="175" y="146"/>
                    <a:pt x="176" y="144"/>
                    <a:pt x="178" y="142"/>
                  </a:cubicBezTo>
                  <a:cubicBezTo>
                    <a:pt x="180" y="139"/>
                    <a:pt x="183" y="137"/>
                    <a:pt x="185" y="134"/>
                  </a:cubicBezTo>
                  <a:cubicBezTo>
                    <a:pt x="186" y="134"/>
                    <a:pt x="186" y="133"/>
                    <a:pt x="187" y="133"/>
                  </a:cubicBezTo>
                  <a:cubicBezTo>
                    <a:pt x="187" y="133"/>
                    <a:pt x="187" y="134"/>
                    <a:pt x="187" y="134"/>
                  </a:cubicBezTo>
                  <a:cubicBezTo>
                    <a:pt x="185" y="137"/>
                    <a:pt x="183" y="139"/>
                    <a:pt x="180" y="142"/>
                  </a:cubicBezTo>
                  <a:close/>
                  <a:moveTo>
                    <a:pt x="129" y="154"/>
                  </a:moveTo>
                  <a:cubicBezTo>
                    <a:pt x="128" y="155"/>
                    <a:pt x="127" y="155"/>
                    <a:pt x="126" y="156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7" y="155"/>
                    <a:pt x="127" y="155"/>
                    <a:pt x="127" y="155"/>
                  </a:cubicBezTo>
                  <a:cubicBezTo>
                    <a:pt x="128" y="153"/>
                    <a:pt x="130" y="151"/>
                    <a:pt x="132" y="149"/>
                  </a:cubicBezTo>
                  <a:cubicBezTo>
                    <a:pt x="133" y="148"/>
                    <a:pt x="134" y="148"/>
                    <a:pt x="134" y="147"/>
                  </a:cubicBezTo>
                  <a:cubicBezTo>
                    <a:pt x="136" y="148"/>
                    <a:pt x="137" y="148"/>
                    <a:pt x="138" y="148"/>
                  </a:cubicBezTo>
                  <a:cubicBezTo>
                    <a:pt x="136" y="150"/>
                    <a:pt x="135" y="151"/>
                    <a:pt x="133" y="153"/>
                  </a:cubicBezTo>
                  <a:cubicBezTo>
                    <a:pt x="131" y="153"/>
                    <a:pt x="130" y="154"/>
                    <a:pt x="129" y="154"/>
                  </a:cubicBezTo>
                  <a:close/>
                  <a:moveTo>
                    <a:pt x="130" y="160"/>
                  </a:moveTo>
                  <a:cubicBezTo>
                    <a:pt x="130" y="161"/>
                    <a:pt x="130" y="161"/>
                    <a:pt x="129" y="161"/>
                  </a:cubicBezTo>
                  <a:cubicBezTo>
                    <a:pt x="129" y="161"/>
                    <a:pt x="129" y="162"/>
                    <a:pt x="128" y="162"/>
                  </a:cubicBezTo>
                  <a:cubicBezTo>
                    <a:pt x="129" y="161"/>
                    <a:pt x="129" y="161"/>
                    <a:pt x="130" y="161"/>
                  </a:cubicBezTo>
                  <a:cubicBezTo>
                    <a:pt x="130" y="161"/>
                    <a:pt x="130" y="161"/>
                    <a:pt x="130" y="160"/>
                  </a:cubicBezTo>
                  <a:close/>
                  <a:moveTo>
                    <a:pt x="89" y="124"/>
                  </a:moveTo>
                  <a:cubicBezTo>
                    <a:pt x="91" y="122"/>
                    <a:pt x="92" y="120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4" y="120"/>
                    <a:pt x="92" y="122"/>
                    <a:pt x="89" y="124"/>
                  </a:cubicBezTo>
                  <a:close/>
                  <a:moveTo>
                    <a:pt x="91" y="127"/>
                  </a:moveTo>
                  <a:cubicBezTo>
                    <a:pt x="89" y="129"/>
                    <a:pt x="88" y="130"/>
                    <a:pt x="87" y="132"/>
                  </a:cubicBezTo>
                  <a:cubicBezTo>
                    <a:pt x="86" y="132"/>
                    <a:pt x="86" y="132"/>
                    <a:pt x="85" y="131"/>
                  </a:cubicBezTo>
                  <a:cubicBezTo>
                    <a:pt x="87" y="130"/>
                    <a:pt x="89" y="128"/>
                    <a:pt x="91" y="127"/>
                  </a:cubicBezTo>
                  <a:close/>
                  <a:moveTo>
                    <a:pt x="95" y="123"/>
                  </a:moveTo>
                  <a:cubicBezTo>
                    <a:pt x="97" y="122"/>
                    <a:pt x="99" y="121"/>
                    <a:pt x="101" y="120"/>
                  </a:cubicBezTo>
                  <a:cubicBezTo>
                    <a:pt x="99" y="122"/>
                    <a:pt x="97" y="123"/>
                    <a:pt x="95" y="125"/>
                  </a:cubicBezTo>
                  <a:cubicBezTo>
                    <a:pt x="94" y="127"/>
                    <a:pt x="92" y="128"/>
                    <a:pt x="91" y="130"/>
                  </a:cubicBezTo>
                  <a:cubicBezTo>
                    <a:pt x="92" y="128"/>
                    <a:pt x="94" y="125"/>
                    <a:pt x="95" y="123"/>
                  </a:cubicBezTo>
                  <a:close/>
                  <a:moveTo>
                    <a:pt x="94" y="130"/>
                  </a:moveTo>
                  <a:cubicBezTo>
                    <a:pt x="98" y="127"/>
                    <a:pt x="101" y="123"/>
                    <a:pt x="105" y="120"/>
                  </a:cubicBezTo>
                  <a:cubicBezTo>
                    <a:pt x="105" y="120"/>
                    <a:pt x="105" y="120"/>
                    <a:pt x="106" y="120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3" y="122"/>
                    <a:pt x="101" y="124"/>
                    <a:pt x="99" y="127"/>
                  </a:cubicBezTo>
                  <a:cubicBezTo>
                    <a:pt x="96" y="129"/>
                    <a:pt x="94" y="131"/>
                    <a:pt x="91" y="134"/>
                  </a:cubicBezTo>
                  <a:cubicBezTo>
                    <a:pt x="91" y="134"/>
                    <a:pt x="91" y="134"/>
                    <a:pt x="91" y="133"/>
                  </a:cubicBezTo>
                  <a:cubicBezTo>
                    <a:pt x="92" y="132"/>
                    <a:pt x="93" y="131"/>
                    <a:pt x="94" y="130"/>
                  </a:cubicBezTo>
                  <a:close/>
                  <a:moveTo>
                    <a:pt x="119" y="101"/>
                  </a:moveTo>
                  <a:cubicBezTo>
                    <a:pt x="125" y="95"/>
                    <a:pt x="131" y="89"/>
                    <a:pt x="138" y="83"/>
                  </a:cubicBezTo>
                  <a:cubicBezTo>
                    <a:pt x="139" y="83"/>
                    <a:pt x="141" y="83"/>
                    <a:pt x="142" y="83"/>
                  </a:cubicBezTo>
                  <a:cubicBezTo>
                    <a:pt x="140" y="86"/>
                    <a:pt x="138" y="88"/>
                    <a:pt x="136" y="91"/>
                  </a:cubicBezTo>
                  <a:cubicBezTo>
                    <a:pt x="134" y="92"/>
                    <a:pt x="132" y="94"/>
                    <a:pt x="130" y="96"/>
                  </a:cubicBezTo>
                  <a:cubicBezTo>
                    <a:pt x="122" y="102"/>
                    <a:pt x="115" y="108"/>
                    <a:pt x="107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11" y="110"/>
                    <a:pt x="115" y="106"/>
                    <a:pt x="119" y="102"/>
                  </a:cubicBezTo>
                  <a:cubicBezTo>
                    <a:pt x="120" y="101"/>
                    <a:pt x="119" y="101"/>
                    <a:pt x="119" y="101"/>
                  </a:cubicBezTo>
                  <a:close/>
                  <a:moveTo>
                    <a:pt x="127" y="102"/>
                  </a:moveTo>
                  <a:cubicBezTo>
                    <a:pt x="125" y="104"/>
                    <a:pt x="123" y="106"/>
                    <a:pt x="121" y="108"/>
                  </a:cubicBezTo>
                  <a:cubicBezTo>
                    <a:pt x="120" y="109"/>
                    <a:pt x="120" y="109"/>
                    <a:pt x="119" y="110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22" y="107"/>
                    <a:pt x="125" y="104"/>
                    <a:pt x="127" y="102"/>
                  </a:cubicBezTo>
                  <a:close/>
                  <a:moveTo>
                    <a:pt x="189" y="111"/>
                  </a:moveTo>
                  <a:cubicBezTo>
                    <a:pt x="189" y="111"/>
                    <a:pt x="190" y="110"/>
                    <a:pt x="190" y="109"/>
                  </a:cubicBezTo>
                  <a:cubicBezTo>
                    <a:pt x="191" y="109"/>
                    <a:pt x="192" y="109"/>
                    <a:pt x="192" y="109"/>
                  </a:cubicBezTo>
                  <a:cubicBezTo>
                    <a:pt x="191" y="109"/>
                    <a:pt x="190" y="110"/>
                    <a:pt x="189" y="111"/>
                  </a:cubicBezTo>
                  <a:close/>
                  <a:moveTo>
                    <a:pt x="193" y="117"/>
                  </a:moveTo>
                  <a:cubicBezTo>
                    <a:pt x="193" y="117"/>
                    <a:pt x="194" y="117"/>
                    <a:pt x="194" y="117"/>
                  </a:cubicBezTo>
                  <a:cubicBezTo>
                    <a:pt x="194" y="118"/>
                    <a:pt x="193" y="118"/>
                    <a:pt x="192" y="119"/>
                  </a:cubicBezTo>
                  <a:cubicBezTo>
                    <a:pt x="192" y="118"/>
                    <a:pt x="193" y="118"/>
                    <a:pt x="193" y="117"/>
                  </a:cubicBezTo>
                  <a:close/>
                  <a:moveTo>
                    <a:pt x="189" y="107"/>
                  </a:moveTo>
                  <a:cubicBezTo>
                    <a:pt x="189" y="107"/>
                    <a:pt x="189" y="107"/>
                    <a:pt x="189" y="108"/>
                  </a:cubicBezTo>
                  <a:cubicBezTo>
                    <a:pt x="188" y="108"/>
                    <a:pt x="188" y="108"/>
                    <a:pt x="187" y="108"/>
                  </a:cubicBezTo>
                  <a:cubicBezTo>
                    <a:pt x="188" y="107"/>
                    <a:pt x="188" y="107"/>
                    <a:pt x="189" y="106"/>
                  </a:cubicBezTo>
                  <a:cubicBezTo>
                    <a:pt x="189" y="106"/>
                    <a:pt x="190" y="106"/>
                    <a:pt x="190" y="106"/>
                  </a:cubicBezTo>
                  <a:cubicBezTo>
                    <a:pt x="190" y="106"/>
                    <a:pt x="189" y="107"/>
                    <a:pt x="189" y="107"/>
                  </a:cubicBezTo>
                  <a:close/>
                  <a:moveTo>
                    <a:pt x="189" y="115"/>
                  </a:moveTo>
                  <a:cubicBezTo>
                    <a:pt x="189" y="115"/>
                    <a:pt x="189" y="115"/>
                    <a:pt x="189" y="115"/>
                  </a:cubicBezTo>
                  <a:cubicBezTo>
                    <a:pt x="189" y="116"/>
                    <a:pt x="188" y="116"/>
                    <a:pt x="187" y="117"/>
                  </a:cubicBezTo>
                  <a:cubicBezTo>
                    <a:pt x="187" y="117"/>
                    <a:pt x="187" y="117"/>
                    <a:pt x="186" y="118"/>
                  </a:cubicBezTo>
                  <a:cubicBezTo>
                    <a:pt x="186" y="118"/>
                    <a:pt x="185" y="118"/>
                    <a:pt x="184" y="119"/>
                  </a:cubicBezTo>
                  <a:cubicBezTo>
                    <a:pt x="186" y="118"/>
                    <a:pt x="187" y="116"/>
                    <a:pt x="189" y="115"/>
                  </a:cubicBezTo>
                  <a:close/>
                  <a:moveTo>
                    <a:pt x="191" y="117"/>
                  </a:moveTo>
                  <a:cubicBezTo>
                    <a:pt x="190" y="118"/>
                    <a:pt x="189" y="120"/>
                    <a:pt x="188" y="121"/>
                  </a:cubicBezTo>
                  <a:cubicBezTo>
                    <a:pt x="187" y="121"/>
                    <a:pt x="186" y="122"/>
                    <a:pt x="185" y="123"/>
                  </a:cubicBezTo>
                  <a:cubicBezTo>
                    <a:pt x="186" y="121"/>
                    <a:pt x="187" y="120"/>
                    <a:pt x="188" y="119"/>
                  </a:cubicBezTo>
                  <a:cubicBezTo>
                    <a:pt x="189" y="118"/>
                    <a:pt x="190" y="117"/>
                    <a:pt x="191" y="117"/>
                  </a:cubicBezTo>
                  <a:close/>
                  <a:moveTo>
                    <a:pt x="182" y="131"/>
                  </a:moveTo>
                  <a:cubicBezTo>
                    <a:pt x="183" y="131"/>
                    <a:pt x="183" y="130"/>
                    <a:pt x="184" y="130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83" y="131"/>
                    <a:pt x="182" y="132"/>
                    <a:pt x="181" y="133"/>
                  </a:cubicBezTo>
                  <a:cubicBezTo>
                    <a:pt x="181" y="133"/>
                    <a:pt x="180" y="133"/>
                    <a:pt x="180" y="134"/>
                  </a:cubicBezTo>
                  <a:cubicBezTo>
                    <a:pt x="181" y="133"/>
                    <a:pt x="182" y="132"/>
                    <a:pt x="182" y="131"/>
                  </a:cubicBezTo>
                  <a:close/>
                  <a:moveTo>
                    <a:pt x="180" y="124"/>
                  </a:moveTo>
                  <a:cubicBezTo>
                    <a:pt x="181" y="123"/>
                    <a:pt x="183" y="122"/>
                    <a:pt x="184" y="121"/>
                  </a:cubicBezTo>
                  <a:cubicBezTo>
                    <a:pt x="183" y="122"/>
                    <a:pt x="182" y="124"/>
                    <a:pt x="181" y="125"/>
                  </a:cubicBezTo>
                  <a:cubicBezTo>
                    <a:pt x="181" y="124"/>
                    <a:pt x="180" y="124"/>
                    <a:pt x="180" y="124"/>
                  </a:cubicBezTo>
                  <a:close/>
                  <a:moveTo>
                    <a:pt x="178" y="122"/>
                  </a:moveTo>
                  <a:cubicBezTo>
                    <a:pt x="178" y="122"/>
                    <a:pt x="178" y="122"/>
                    <a:pt x="178" y="122"/>
                  </a:cubicBezTo>
                  <a:cubicBezTo>
                    <a:pt x="176" y="121"/>
                    <a:pt x="175" y="121"/>
                    <a:pt x="174" y="120"/>
                  </a:cubicBezTo>
                  <a:cubicBezTo>
                    <a:pt x="178" y="117"/>
                    <a:pt x="182" y="115"/>
                    <a:pt x="186" y="112"/>
                  </a:cubicBezTo>
                  <a:cubicBezTo>
                    <a:pt x="183" y="115"/>
                    <a:pt x="181" y="119"/>
                    <a:pt x="178" y="122"/>
                  </a:cubicBezTo>
                  <a:close/>
                  <a:moveTo>
                    <a:pt x="178" y="128"/>
                  </a:moveTo>
                  <a:cubicBezTo>
                    <a:pt x="176" y="129"/>
                    <a:pt x="175" y="129"/>
                    <a:pt x="173" y="130"/>
                  </a:cubicBezTo>
                  <a:cubicBezTo>
                    <a:pt x="175" y="129"/>
                    <a:pt x="176" y="127"/>
                    <a:pt x="177" y="125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78" y="125"/>
                    <a:pt x="179" y="126"/>
                    <a:pt x="179" y="126"/>
                  </a:cubicBezTo>
                  <a:cubicBezTo>
                    <a:pt x="179" y="126"/>
                    <a:pt x="179" y="126"/>
                    <a:pt x="179" y="126"/>
                  </a:cubicBezTo>
                  <a:cubicBezTo>
                    <a:pt x="179" y="126"/>
                    <a:pt x="178" y="127"/>
                    <a:pt x="178" y="127"/>
                  </a:cubicBezTo>
                  <a:cubicBezTo>
                    <a:pt x="177" y="127"/>
                    <a:pt x="177" y="128"/>
                    <a:pt x="178" y="128"/>
                  </a:cubicBezTo>
                  <a:close/>
                  <a:moveTo>
                    <a:pt x="127" y="123"/>
                  </a:moveTo>
                  <a:cubicBezTo>
                    <a:pt x="127" y="123"/>
                    <a:pt x="126" y="124"/>
                    <a:pt x="126" y="124"/>
                  </a:cubicBezTo>
                  <a:cubicBezTo>
                    <a:pt x="126" y="123"/>
                    <a:pt x="126" y="123"/>
                    <a:pt x="127" y="123"/>
                  </a:cubicBezTo>
                  <a:cubicBezTo>
                    <a:pt x="127" y="123"/>
                    <a:pt x="127" y="123"/>
                    <a:pt x="127" y="122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28" y="122"/>
                    <a:pt x="128" y="123"/>
                    <a:pt x="127" y="123"/>
                  </a:cubicBezTo>
                  <a:close/>
                  <a:moveTo>
                    <a:pt x="136" y="122"/>
                  </a:moveTo>
                  <a:cubicBezTo>
                    <a:pt x="135" y="122"/>
                    <a:pt x="135" y="123"/>
                    <a:pt x="134" y="123"/>
                  </a:cubicBezTo>
                  <a:cubicBezTo>
                    <a:pt x="133" y="125"/>
                    <a:pt x="131" y="126"/>
                    <a:pt x="130" y="127"/>
                  </a:cubicBezTo>
                  <a:cubicBezTo>
                    <a:pt x="129" y="127"/>
                    <a:pt x="128" y="126"/>
                    <a:pt x="127" y="126"/>
                  </a:cubicBezTo>
                  <a:cubicBezTo>
                    <a:pt x="127" y="125"/>
                    <a:pt x="128" y="125"/>
                    <a:pt x="128" y="124"/>
                  </a:cubicBezTo>
                  <a:cubicBezTo>
                    <a:pt x="131" y="123"/>
                    <a:pt x="133" y="122"/>
                    <a:pt x="136" y="122"/>
                  </a:cubicBezTo>
                  <a:close/>
                  <a:moveTo>
                    <a:pt x="126" y="127"/>
                  </a:moveTo>
                  <a:cubicBezTo>
                    <a:pt x="127" y="127"/>
                    <a:pt x="127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7" y="129"/>
                    <a:pt x="126" y="130"/>
                    <a:pt x="125" y="131"/>
                  </a:cubicBezTo>
                  <a:cubicBezTo>
                    <a:pt x="123" y="132"/>
                    <a:pt x="121" y="133"/>
                    <a:pt x="120" y="134"/>
                  </a:cubicBezTo>
                  <a:cubicBezTo>
                    <a:pt x="122" y="132"/>
                    <a:pt x="124" y="130"/>
                    <a:pt x="126" y="127"/>
                  </a:cubicBezTo>
                  <a:close/>
                  <a:moveTo>
                    <a:pt x="131" y="129"/>
                  </a:moveTo>
                  <a:cubicBezTo>
                    <a:pt x="132" y="129"/>
                    <a:pt x="132" y="129"/>
                    <a:pt x="133" y="130"/>
                  </a:cubicBezTo>
                  <a:cubicBezTo>
                    <a:pt x="133" y="130"/>
                    <a:pt x="133" y="130"/>
                    <a:pt x="132" y="130"/>
                  </a:cubicBezTo>
                  <a:cubicBezTo>
                    <a:pt x="132" y="130"/>
                    <a:pt x="132" y="130"/>
                    <a:pt x="132" y="130"/>
                  </a:cubicBezTo>
                  <a:cubicBezTo>
                    <a:pt x="130" y="131"/>
                    <a:pt x="129" y="132"/>
                    <a:pt x="127" y="133"/>
                  </a:cubicBezTo>
                  <a:cubicBezTo>
                    <a:pt x="128" y="132"/>
                    <a:pt x="130" y="130"/>
                    <a:pt x="131" y="129"/>
                  </a:cubicBezTo>
                  <a:close/>
                  <a:moveTo>
                    <a:pt x="132" y="128"/>
                  </a:moveTo>
                  <a:cubicBezTo>
                    <a:pt x="135" y="126"/>
                    <a:pt x="138" y="124"/>
                    <a:pt x="140" y="123"/>
                  </a:cubicBezTo>
                  <a:cubicBezTo>
                    <a:pt x="138" y="125"/>
                    <a:pt x="136" y="127"/>
                    <a:pt x="134" y="129"/>
                  </a:cubicBezTo>
                  <a:cubicBezTo>
                    <a:pt x="134" y="128"/>
                    <a:pt x="133" y="128"/>
                    <a:pt x="132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30"/>
                    <a:pt x="139" y="130"/>
                  </a:cubicBezTo>
                  <a:cubicBezTo>
                    <a:pt x="139" y="130"/>
                    <a:pt x="138" y="130"/>
                    <a:pt x="138" y="130"/>
                  </a:cubicBezTo>
                  <a:cubicBezTo>
                    <a:pt x="138" y="130"/>
                    <a:pt x="139" y="129"/>
                    <a:pt x="139" y="129"/>
                  </a:cubicBezTo>
                  <a:cubicBezTo>
                    <a:pt x="140" y="129"/>
                    <a:pt x="141" y="128"/>
                    <a:pt x="142" y="128"/>
                  </a:cubicBezTo>
                  <a:cubicBezTo>
                    <a:pt x="141" y="129"/>
                    <a:pt x="140" y="129"/>
                    <a:pt x="139" y="130"/>
                  </a:cubicBezTo>
                  <a:close/>
                  <a:moveTo>
                    <a:pt x="148" y="136"/>
                  </a:moveTo>
                  <a:cubicBezTo>
                    <a:pt x="144" y="138"/>
                    <a:pt x="141" y="141"/>
                    <a:pt x="138" y="143"/>
                  </a:cubicBezTo>
                  <a:cubicBezTo>
                    <a:pt x="138" y="142"/>
                    <a:pt x="139" y="142"/>
                    <a:pt x="139" y="141"/>
                  </a:cubicBezTo>
                  <a:cubicBezTo>
                    <a:pt x="140" y="140"/>
                    <a:pt x="141" y="140"/>
                    <a:pt x="141" y="139"/>
                  </a:cubicBezTo>
                  <a:cubicBezTo>
                    <a:pt x="142" y="139"/>
                    <a:pt x="142" y="139"/>
                    <a:pt x="142" y="139"/>
                  </a:cubicBezTo>
                  <a:cubicBezTo>
                    <a:pt x="144" y="138"/>
                    <a:pt x="146" y="137"/>
                    <a:pt x="148" y="136"/>
                  </a:cubicBezTo>
                  <a:close/>
                  <a:moveTo>
                    <a:pt x="139" y="134"/>
                  </a:moveTo>
                  <a:cubicBezTo>
                    <a:pt x="140" y="133"/>
                    <a:pt x="141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0" y="134"/>
                    <a:pt x="139" y="136"/>
                    <a:pt x="137" y="137"/>
                  </a:cubicBezTo>
                  <a:cubicBezTo>
                    <a:pt x="137" y="137"/>
                    <a:pt x="136" y="138"/>
                    <a:pt x="135" y="138"/>
                  </a:cubicBezTo>
                  <a:cubicBezTo>
                    <a:pt x="137" y="137"/>
                    <a:pt x="138" y="135"/>
                    <a:pt x="139" y="134"/>
                  </a:cubicBezTo>
                  <a:close/>
                  <a:moveTo>
                    <a:pt x="144" y="144"/>
                  </a:moveTo>
                  <a:cubicBezTo>
                    <a:pt x="143" y="144"/>
                    <a:pt x="143" y="144"/>
                    <a:pt x="143" y="144"/>
                  </a:cubicBezTo>
                  <a:cubicBezTo>
                    <a:pt x="142" y="145"/>
                    <a:pt x="141" y="146"/>
                    <a:pt x="140" y="147"/>
                  </a:cubicBezTo>
                  <a:cubicBezTo>
                    <a:pt x="139" y="147"/>
                    <a:pt x="138" y="146"/>
                    <a:pt x="137" y="146"/>
                  </a:cubicBezTo>
                  <a:cubicBezTo>
                    <a:pt x="139" y="145"/>
                    <a:pt x="141" y="145"/>
                    <a:pt x="144" y="144"/>
                  </a:cubicBezTo>
                  <a:close/>
                  <a:moveTo>
                    <a:pt x="146" y="152"/>
                  </a:moveTo>
                  <a:cubicBezTo>
                    <a:pt x="147" y="151"/>
                    <a:pt x="148" y="151"/>
                    <a:pt x="149" y="150"/>
                  </a:cubicBezTo>
                  <a:cubicBezTo>
                    <a:pt x="148" y="151"/>
                    <a:pt x="147" y="152"/>
                    <a:pt x="146" y="153"/>
                  </a:cubicBezTo>
                  <a:cubicBezTo>
                    <a:pt x="145" y="154"/>
                    <a:pt x="144" y="154"/>
                    <a:pt x="142" y="155"/>
                  </a:cubicBezTo>
                  <a:cubicBezTo>
                    <a:pt x="143" y="154"/>
                    <a:pt x="145" y="153"/>
                    <a:pt x="146" y="152"/>
                  </a:cubicBezTo>
                  <a:close/>
                  <a:moveTo>
                    <a:pt x="146" y="147"/>
                  </a:moveTo>
                  <a:cubicBezTo>
                    <a:pt x="147" y="145"/>
                    <a:pt x="149" y="144"/>
                    <a:pt x="150" y="142"/>
                  </a:cubicBezTo>
                  <a:cubicBezTo>
                    <a:pt x="151" y="141"/>
                    <a:pt x="153" y="140"/>
                    <a:pt x="154" y="139"/>
                  </a:cubicBezTo>
                  <a:cubicBezTo>
                    <a:pt x="155" y="139"/>
                    <a:pt x="155" y="139"/>
                    <a:pt x="156" y="139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4" y="142"/>
                    <a:pt x="151" y="144"/>
                    <a:pt x="149" y="146"/>
                  </a:cubicBezTo>
                  <a:cubicBezTo>
                    <a:pt x="149" y="146"/>
                    <a:pt x="149" y="146"/>
                    <a:pt x="149" y="146"/>
                  </a:cubicBezTo>
                  <a:cubicBezTo>
                    <a:pt x="148" y="146"/>
                    <a:pt x="147" y="147"/>
                    <a:pt x="146" y="147"/>
                  </a:cubicBezTo>
                  <a:close/>
                  <a:moveTo>
                    <a:pt x="173" y="99"/>
                  </a:moveTo>
                  <a:cubicBezTo>
                    <a:pt x="172" y="99"/>
                    <a:pt x="172" y="99"/>
                    <a:pt x="172" y="99"/>
                  </a:cubicBezTo>
                  <a:cubicBezTo>
                    <a:pt x="172" y="99"/>
                    <a:pt x="172" y="99"/>
                    <a:pt x="171" y="99"/>
                  </a:cubicBezTo>
                  <a:cubicBezTo>
                    <a:pt x="170" y="100"/>
                    <a:pt x="168" y="101"/>
                    <a:pt x="167" y="101"/>
                  </a:cubicBezTo>
                  <a:cubicBezTo>
                    <a:pt x="168" y="100"/>
                    <a:pt x="170" y="98"/>
                    <a:pt x="172" y="97"/>
                  </a:cubicBezTo>
                  <a:cubicBezTo>
                    <a:pt x="172" y="97"/>
                    <a:pt x="172" y="97"/>
                    <a:pt x="172" y="97"/>
                  </a:cubicBezTo>
                  <a:cubicBezTo>
                    <a:pt x="172" y="98"/>
                    <a:pt x="172" y="98"/>
                    <a:pt x="173" y="99"/>
                  </a:cubicBezTo>
                  <a:close/>
                  <a:moveTo>
                    <a:pt x="168" y="111"/>
                  </a:moveTo>
                  <a:cubicBezTo>
                    <a:pt x="170" y="109"/>
                    <a:pt x="172" y="108"/>
                    <a:pt x="174" y="107"/>
                  </a:cubicBezTo>
                  <a:cubicBezTo>
                    <a:pt x="174" y="107"/>
                    <a:pt x="175" y="108"/>
                    <a:pt x="175" y="107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176" y="107"/>
                    <a:pt x="176" y="107"/>
                    <a:pt x="175" y="108"/>
                  </a:cubicBezTo>
                  <a:cubicBezTo>
                    <a:pt x="171" y="110"/>
                    <a:pt x="167" y="113"/>
                    <a:pt x="163" y="115"/>
                  </a:cubicBezTo>
                  <a:cubicBezTo>
                    <a:pt x="164" y="114"/>
                    <a:pt x="164" y="113"/>
                    <a:pt x="165" y="113"/>
                  </a:cubicBezTo>
                  <a:cubicBezTo>
                    <a:pt x="166" y="112"/>
                    <a:pt x="167" y="111"/>
                    <a:pt x="168" y="111"/>
                  </a:cubicBezTo>
                  <a:close/>
                  <a:moveTo>
                    <a:pt x="165" y="124"/>
                  </a:moveTo>
                  <a:cubicBezTo>
                    <a:pt x="166" y="123"/>
                    <a:pt x="167" y="122"/>
                    <a:pt x="168" y="121"/>
                  </a:cubicBezTo>
                  <a:cubicBezTo>
                    <a:pt x="168" y="122"/>
                    <a:pt x="168" y="122"/>
                    <a:pt x="167" y="122"/>
                  </a:cubicBezTo>
                  <a:cubicBezTo>
                    <a:pt x="166" y="123"/>
                    <a:pt x="165" y="124"/>
                    <a:pt x="164" y="125"/>
                  </a:cubicBezTo>
                  <a:cubicBezTo>
                    <a:pt x="164" y="124"/>
                    <a:pt x="164" y="124"/>
                    <a:pt x="165" y="124"/>
                  </a:cubicBezTo>
                  <a:close/>
                  <a:moveTo>
                    <a:pt x="156" y="126"/>
                  </a:moveTo>
                  <a:cubicBezTo>
                    <a:pt x="157" y="125"/>
                    <a:pt x="158" y="125"/>
                    <a:pt x="159" y="124"/>
                  </a:cubicBezTo>
                  <a:cubicBezTo>
                    <a:pt x="160" y="123"/>
                    <a:pt x="161" y="123"/>
                    <a:pt x="161" y="122"/>
                  </a:cubicBezTo>
                  <a:cubicBezTo>
                    <a:pt x="162" y="122"/>
                    <a:pt x="163" y="122"/>
                    <a:pt x="164" y="121"/>
                  </a:cubicBezTo>
                  <a:cubicBezTo>
                    <a:pt x="161" y="123"/>
                    <a:pt x="159" y="125"/>
                    <a:pt x="156" y="126"/>
                  </a:cubicBezTo>
                  <a:close/>
                  <a:moveTo>
                    <a:pt x="165" y="127"/>
                  </a:moveTo>
                  <a:cubicBezTo>
                    <a:pt x="166" y="127"/>
                    <a:pt x="166" y="127"/>
                    <a:pt x="166" y="127"/>
                  </a:cubicBezTo>
                  <a:cubicBezTo>
                    <a:pt x="167" y="126"/>
                    <a:pt x="167" y="126"/>
                    <a:pt x="166" y="125"/>
                  </a:cubicBezTo>
                  <a:cubicBezTo>
                    <a:pt x="167" y="125"/>
                    <a:pt x="167" y="125"/>
                    <a:pt x="168" y="124"/>
                  </a:cubicBezTo>
                  <a:cubicBezTo>
                    <a:pt x="169" y="123"/>
                    <a:pt x="170" y="122"/>
                    <a:pt x="172" y="121"/>
                  </a:cubicBezTo>
                  <a:cubicBezTo>
                    <a:pt x="173" y="122"/>
                    <a:pt x="175" y="123"/>
                    <a:pt x="176" y="124"/>
                  </a:cubicBezTo>
                  <a:cubicBezTo>
                    <a:pt x="170" y="127"/>
                    <a:pt x="163" y="131"/>
                    <a:pt x="157" y="135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60" y="133"/>
                    <a:pt x="162" y="130"/>
                    <a:pt x="165" y="127"/>
                  </a:cubicBezTo>
                  <a:close/>
                  <a:moveTo>
                    <a:pt x="158" y="115"/>
                  </a:moveTo>
                  <a:cubicBezTo>
                    <a:pt x="157" y="115"/>
                    <a:pt x="156" y="116"/>
                    <a:pt x="155" y="116"/>
                  </a:cubicBezTo>
                  <a:cubicBezTo>
                    <a:pt x="157" y="115"/>
                    <a:pt x="158" y="114"/>
                    <a:pt x="159" y="112"/>
                  </a:cubicBezTo>
                  <a:cubicBezTo>
                    <a:pt x="161" y="111"/>
                    <a:pt x="162" y="110"/>
                    <a:pt x="164" y="109"/>
                  </a:cubicBezTo>
                  <a:cubicBezTo>
                    <a:pt x="162" y="111"/>
                    <a:pt x="160" y="113"/>
                    <a:pt x="158" y="115"/>
                  </a:cubicBezTo>
                  <a:close/>
                  <a:moveTo>
                    <a:pt x="159" y="127"/>
                  </a:moveTo>
                  <a:cubicBezTo>
                    <a:pt x="159" y="127"/>
                    <a:pt x="158" y="128"/>
                    <a:pt x="158" y="128"/>
                  </a:cubicBezTo>
                  <a:cubicBezTo>
                    <a:pt x="156" y="129"/>
                    <a:pt x="154" y="130"/>
                    <a:pt x="152" y="132"/>
                  </a:cubicBezTo>
                  <a:cubicBezTo>
                    <a:pt x="154" y="130"/>
                    <a:pt x="156" y="129"/>
                    <a:pt x="159" y="127"/>
                  </a:cubicBezTo>
                  <a:close/>
                  <a:moveTo>
                    <a:pt x="151" y="117"/>
                  </a:moveTo>
                  <a:cubicBezTo>
                    <a:pt x="151" y="117"/>
                    <a:pt x="150" y="117"/>
                    <a:pt x="149" y="117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0" y="116"/>
                    <a:pt x="151" y="115"/>
                    <a:pt x="152" y="115"/>
                  </a:cubicBezTo>
                  <a:cubicBezTo>
                    <a:pt x="152" y="114"/>
                    <a:pt x="153" y="114"/>
                    <a:pt x="154" y="113"/>
                  </a:cubicBezTo>
                  <a:cubicBezTo>
                    <a:pt x="153" y="114"/>
                    <a:pt x="152" y="116"/>
                    <a:pt x="151" y="117"/>
                  </a:cubicBezTo>
                  <a:close/>
                  <a:moveTo>
                    <a:pt x="157" y="147"/>
                  </a:moveTo>
                  <a:cubicBezTo>
                    <a:pt x="158" y="147"/>
                    <a:pt x="159" y="146"/>
                    <a:pt x="161" y="146"/>
                  </a:cubicBezTo>
                  <a:cubicBezTo>
                    <a:pt x="159" y="147"/>
                    <a:pt x="157" y="147"/>
                    <a:pt x="156" y="148"/>
                  </a:cubicBezTo>
                  <a:cubicBezTo>
                    <a:pt x="156" y="148"/>
                    <a:pt x="157" y="147"/>
                    <a:pt x="157" y="147"/>
                  </a:cubicBezTo>
                  <a:close/>
                  <a:moveTo>
                    <a:pt x="159" y="137"/>
                  </a:moveTo>
                  <a:cubicBezTo>
                    <a:pt x="159" y="138"/>
                    <a:pt x="159" y="138"/>
                    <a:pt x="158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37"/>
                    <a:pt x="158" y="137"/>
                    <a:pt x="158" y="137"/>
                  </a:cubicBezTo>
                  <a:cubicBezTo>
                    <a:pt x="159" y="137"/>
                    <a:pt x="160" y="137"/>
                    <a:pt x="161" y="137"/>
                  </a:cubicBezTo>
                  <a:cubicBezTo>
                    <a:pt x="161" y="137"/>
                    <a:pt x="161" y="138"/>
                    <a:pt x="161" y="138"/>
                  </a:cubicBezTo>
                  <a:cubicBezTo>
                    <a:pt x="160" y="137"/>
                    <a:pt x="160" y="137"/>
                    <a:pt x="159" y="137"/>
                  </a:cubicBezTo>
                  <a:close/>
                  <a:moveTo>
                    <a:pt x="160" y="136"/>
                  </a:moveTo>
                  <a:cubicBezTo>
                    <a:pt x="162" y="135"/>
                    <a:pt x="163" y="135"/>
                    <a:pt x="165" y="134"/>
                  </a:cubicBezTo>
                  <a:cubicBezTo>
                    <a:pt x="164" y="135"/>
                    <a:pt x="163" y="135"/>
                    <a:pt x="163" y="136"/>
                  </a:cubicBezTo>
                  <a:cubicBezTo>
                    <a:pt x="162" y="136"/>
                    <a:pt x="161" y="136"/>
                    <a:pt x="160" y="136"/>
                  </a:cubicBezTo>
                  <a:close/>
                  <a:moveTo>
                    <a:pt x="167" y="141"/>
                  </a:moveTo>
                  <a:cubicBezTo>
                    <a:pt x="166" y="141"/>
                    <a:pt x="166" y="141"/>
                    <a:pt x="166" y="142"/>
                  </a:cubicBezTo>
                  <a:cubicBezTo>
                    <a:pt x="165" y="142"/>
                    <a:pt x="164" y="142"/>
                    <a:pt x="163" y="143"/>
                  </a:cubicBezTo>
                  <a:cubicBezTo>
                    <a:pt x="164" y="142"/>
                    <a:pt x="166" y="141"/>
                    <a:pt x="167" y="141"/>
                  </a:cubicBezTo>
                  <a:close/>
                  <a:moveTo>
                    <a:pt x="165" y="146"/>
                  </a:moveTo>
                  <a:cubicBezTo>
                    <a:pt x="167" y="144"/>
                    <a:pt x="169" y="143"/>
                    <a:pt x="171" y="142"/>
                  </a:cubicBezTo>
                  <a:cubicBezTo>
                    <a:pt x="172" y="141"/>
                    <a:pt x="171" y="140"/>
                    <a:pt x="170" y="140"/>
                  </a:cubicBezTo>
                  <a:cubicBezTo>
                    <a:pt x="171" y="139"/>
                    <a:pt x="172" y="138"/>
                    <a:pt x="173" y="137"/>
                  </a:cubicBezTo>
                  <a:cubicBezTo>
                    <a:pt x="174" y="137"/>
                    <a:pt x="175" y="137"/>
                    <a:pt x="176" y="136"/>
                  </a:cubicBezTo>
                  <a:cubicBezTo>
                    <a:pt x="174" y="138"/>
                    <a:pt x="173" y="140"/>
                    <a:pt x="171" y="142"/>
                  </a:cubicBezTo>
                  <a:cubicBezTo>
                    <a:pt x="169" y="143"/>
                    <a:pt x="166" y="145"/>
                    <a:pt x="164" y="147"/>
                  </a:cubicBezTo>
                  <a:cubicBezTo>
                    <a:pt x="164" y="146"/>
                    <a:pt x="165" y="146"/>
                    <a:pt x="165" y="146"/>
                  </a:cubicBezTo>
                  <a:close/>
                  <a:moveTo>
                    <a:pt x="178" y="115"/>
                  </a:moveTo>
                  <a:cubicBezTo>
                    <a:pt x="180" y="113"/>
                    <a:pt x="182" y="112"/>
                    <a:pt x="184" y="110"/>
                  </a:cubicBezTo>
                  <a:cubicBezTo>
                    <a:pt x="185" y="110"/>
                    <a:pt x="185" y="110"/>
                    <a:pt x="186" y="110"/>
                  </a:cubicBezTo>
                  <a:cubicBezTo>
                    <a:pt x="183" y="112"/>
                    <a:pt x="180" y="113"/>
                    <a:pt x="178" y="115"/>
                  </a:cubicBezTo>
                  <a:close/>
                  <a:moveTo>
                    <a:pt x="180" y="108"/>
                  </a:moveTo>
                  <a:cubicBezTo>
                    <a:pt x="181" y="107"/>
                    <a:pt x="181" y="107"/>
                    <a:pt x="182" y="106"/>
                  </a:cubicBezTo>
                  <a:cubicBezTo>
                    <a:pt x="183" y="106"/>
                    <a:pt x="184" y="105"/>
                    <a:pt x="186" y="104"/>
                  </a:cubicBezTo>
                  <a:cubicBezTo>
                    <a:pt x="184" y="106"/>
                    <a:pt x="182" y="107"/>
                    <a:pt x="180" y="108"/>
                  </a:cubicBezTo>
                  <a:close/>
                  <a:moveTo>
                    <a:pt x="184" y="97"/>
                  </a:moveTo>
                  <a:cubicBezTo>
                    <a:pt x="183" y="98"/>
                    <a:pt x="181" y="100"/>
                    <a:pt x="180" y="101"/>
                  </a:cubicBezTo>
                  <a:cubicBezTo>
                    <a:pt x="176" y="103"/>
                    <a:pt x="173" y="105"/>
                    <a:pt x="169" y="107"/>
                  </a:cubicBezTo>
                  <a:cubicBezTo>
                    <a:pt x="172" y="105"/>
                    <a:pt x="174" y="103"/>
                    <a:pt x="176" y="100"/>
                  </a:cubicBezTo>
                  <a:cubicBezTo>
                    <a:pt x="177" y="99"/>
                    <a:pt x="178" y="98"/>
                    <a:pt x="180" y="98"/>
                  </a:cubicBezTo>
                  <a:cubicBezTo>
                    <a:pt x="181" y="97"/>
                    <a:pt x="183" y="97"/>
                    <a:pt x="185" y="96"/>
                  </a:cubicBezTo>
                  <a:cubicBezTo>
                    <a:pt x="185" y="96"/>
                    <a:pt x="184" y="97"/>
                    <a:pt x="184" y="97"/>
                  </a:cubicBezTo>
                  <a:close/>
                  <a:moveTo>
                    <a:pt x="181" y="91"/>
                  </a:moveTo>
                  <a:cubicBezTo>
                    <a:pt x="179" y="92"/>
                    <a:pt x="177" y="93"/>
                    <a:pt x="175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78" y="92"/>
                    <a:pt x="180" y="90"/>
                    <a:pt x="183" y="89"/>
                  </a:cubicBezTo>
                  <a:cubicBezTo>
                    <a:pt x="182" y="89"/>
                    <a:pt x="182" y="90"/>
                    <a:pt x="181" y="91"/>
                  </a:cubicBezTo>
                  <a:close/>
                  <a:moveTo>
                    <a:pt x="172" y="93"/>
                  </a:moveTo>
                  <a:cubicBezTo>
                    <a:pt x="172" y="92"/>
                    <a:pt x="173" y="91"/>
                    <a:pt x="173" y="91"/>
                  </a:cubicBezTo>
                  <a:cubicBezTo>
                    <a:pt x="174" y="90"/>
                    <a:pt x="175" y="90"/>
                    <a:pt x="176" y="90"/>
                  </a:cubicBezTo>
                  <a:cubicBezTo>
                    <a:pt x="174" y="91"/>
                    <a:pt x="173" y="92"/>
                    <a:pt x="172" y="93"/>
                  </a:cubicBezTo>
                  <a:close/>
                  <a:moveTo>
                    <a:pt x="172" y="89"/>
                  </a:moveTo>
                  <a:cubicBezTo>
                    <a:pt x="172" y="89"/>
                    <a:pt x="172" y="89"/>
                    <a:pt x="172" y="89"/>
                  </a:cubicBezTo>
                  <a:cubicBezTo>
                    <a:pt x="170" y="93"/>
                    <a:pt x="167" y="96"/>
                    <a:pt x="165" y="99"/>
                  </a:cubicBezTo>
                  <a:cubicBezTo>
                    <a:pt x="163" y="101"/>
                    <a:pt x="161" y="103"/>
                    <a:pt x="159" y="105"/>
                  </a:cubicBezTo>
                  <a:cubicBezTo>
                    <a:pt x="156" y="106"/>
                    <a:pt x="154" y="107"/>
                    <a:pt x="152" y="108"/>
                  </a:cubicBezTo>
                  <a:cubicBezTo>
                    <a:pt x="159" y="101"/>
                    <a:pt x="166" y="94"/>
                    <a:pt x="173" y="88"/>
                  </a:cubicBezTo>
                  <a:cubicBezTo>
                    <a:pt x="173" y="88"/>
                    <a:pt x="173" y="89"/>
                    <a:pt x="172" y="89"/>
                  </a:cubicBezTo>
                  <a:close/>
                  <a:moveTo>
                    <a:pt x="152" y="111"/>
                  </a:moveTo>
                  <a:cubicBezTo>
                    <a:pt x="153" y="111"/>
                    <a:pt x="153" y="110"/>
                    <a:pt x="153" y="110"/>
                  </a:cubicBezTo>
                  <a:cubicBezTo>
                    <a:pt x="153" y="109"/>
                    <a:pt x="154" y="109"/>
                    <a:pt x="155" y="109"/>
                  </a:cubicBezTo>
                  <a:cubicBezTo>
                    <a:pt x="154" y="109"/>
                    <a:pt x="154" y="110"/>
                    <a:pt x="154" y="110"/>
                  </a:cubicBezTo>
                  <a:cubicBezTo>
                    <a:pt x="152" y="112"/>
                    <a:pt x="150" y="114"/>
                    <a:pt x="148" y="115"/>
                  </a:cubicBezTo>
                  <a:cubicBezTo>
                    <a:pt x="147" y="116"/>
                    <a:pt x="145" y="117"/>
                    <a:pt x="144" y="118"/>
                  </a:cubicBezTo>
                  <a:cubicBezTo>
                    <a:pt x="144" y="118"/>
                    <a:pt x="144" y="118"/>
                    <a:pt x="144" y="118"/>
                  </a:cubicBezTo>
                  <a:cubicBezTo>
                    <a:pt x="147" y="116"/>
                    <a:pt x="150" y="113"/>
                    <a:pt x="152" y="111"/>
                  </a:cubicBezTo>
                  <a:close/>
                  <a:moveTo>
                    <a:pt x="148" y="119"/>
                  </a:moveTo>
                  <a:cubicBezTo>
                    <a:pt x="148" y="119"/>
                    <a:pt x="149" y="119"/>
                    <a:pt x="149" y="118"/>
                  </a:cubicBezTo>
                  <a:cubicBezTo>
                    <a:pt x="148" y="120"/>
                    <a:pt x="146" y="122"/>
                    <a:pt x="145" y="123"/>
                  </a:cubicBezTo>
                  <a:cubicBezTo>
                    <a:pt x="144" y="124"/>
                    <a:pt x="143" y="124"/>
                    <a:pt x="142" y="125"/>
                  </a:cubicBezTo>
                  <a:cubicBezTo>
                    <a:pt x="144" y="123"/>
                    <a:pt x="146" y="121"/>
                    <a:pt x="148" y="119"/>
                  </a:cubicBezTo>
                  <a:close/>
                  <a:moveTo>
                    <a:pt x="138" y="119"/>
                  </a:moveTo>
                  <a:cubicBezTo>
                    <a:pt x="136" y="120"/>
                    <a:pt x="133" y="121"/>
                    <a:pt x="130" y="122"/>
                  </a:cubicBezTo>
                  <a:cubicBezTo>
                    <a:pt x="131" y="121"/>
                    <a:pt x="132" y="121"/>
                    <a:pt x="132" y="120"/>
                  </a:cubicBezTo>
                  <a:cubicBezTo>
                    <a:pt x="134" y="119"/>
                    <a:pt x="135" y="118"/>
                    <a:pt x="136" y="118"/>
                  </a:cubicBezTo>
                  <a:cubicBezTo>
                    <a:pt x="139" y="116"/>
                    <a:pt x="141" y="115"/>
                    <a:pt x="144" y="114"/>
                  </a:cubicBezTo>
                  <a:cubicBezTo>
                    <a:pt x="142" y="116"/>
                    <a:pt x="140" y="118"/>
                    <a:pt x="138" y="119"/>
                  </a:cubicBezTo>
                  <a:close/>
                  <a:moveTo>
                    <a:pt x="126" y="116"/>
                  </a:moveTo>
                  <a:cubicBezTo>
                    <a:pt x="130" y="112"/>
                    <a:pt x="133" y="109"/>
                    <a:pt x="136" y="106"/>
                  </a:cubicBezTo>
                  <a:cubicBezTo>
                    <a:pt x="139" y="104"/>
                    <a:pt x="142" y="102"/>
                    <a:pt x="145" y="101"/>
                  </a:cubicBezTo>
                  <a:cubicBezTo>
                    <a:pt x="141" y="104"/>
                    <a:pt x="138" y="107"/>
                    <a:pt x="134" y="110"/>
                  </a:cubicBezTo>
                  <a:cubicBezTo>
                    <a:pt x="132" y="112"/>
                    <a:pt x="129" y="114"/>
                    <a:pt x="126" y="116"/>
                  </a:cubicBezTo>
                  <a:close/>
                  <a:moveTo>
                    <a:pt x="131" y="116"/>
                  </a:moveTo>
                  <a:cubicBezTo>
                    <a:pt x="129" y="117"/>
                    <a:pt x="128" y="118"/>
                    <a:pt x="127" y="120"/>
                  </a:cubicBezTo>
                  <a:cubicBezTo>
                    <a:pt x="127" y="120"/>
                    <a:pt x="127" y="120"/>
                    <a:pt x="126" y="120"/>
                  </a:cubicBezTo>
                  <a:cubicBezTo>
                    <a:pt x="125" y="121"/>
                    <a:pt x="124" y="122"/>
                    <a:pt x="122" y="123"/>
                  </a:cubicBezTo>
                  <a:cubicBezTo>
                    <a:pt x="125" y="121"/>
                    <a:pt x="128" y="118"/>
                    <a:pt x="131" y="116"/>
                  </a:cubicBezTo>
                  <a:close/>
                  <a:moveTo>
                    <a:pt x="124" y="126"/>
                  </a:moveTo>
                  <a:cubicBezTo>
                    <a:pt x="124" y="126"/>
                    <a:pt x="124" y="126"/>
                    <a:pt x="124" y="126"/>
                  </a:cubicBezTo>
                  <a:cubicBezTo>
                    <a:pt x="122" y="129"/>
                    <a:pt x="120" y="132"/>
                    <a:pt x="117" y="135"/>
                  </a:cubicBezTo>
                  <a:cubicBezTo>
                    <a:pt x="119" y="132"/>
                    <a:pt x="122" y="129"/>
                    <a:pt x="124" y="126"/>
                  </a:cubicBezTo>
                  <a:close/>
                  <a:moveTo>
                    <a:pt x="113" y="117"/>
                  </a:moveTo>
                  <a:cubicBezTo>
                    <a:pt x="113" y="117"/>
                    <a:pt x="112" y="117"/>
                    <a:pt x="112" y="117"/>
                  </a:cubicBezTo>
                  <a:cubicBezTo>
                    <a:pt x="112" y="118"/>
                    <a:pt x="111" y="119"/>
                    <a:pt x="110" y="120"/>
                  </a:cubicBezTo>
                  <a:cubicBezTo>
                    <a:pt x="110" y="120"/>
                    <a:pt x="109" y="120"/>
                    <a:pt x="109" y="120"/>
                  </a:cubicBezTo>
                  <a:cubicBezTo>
                    <a:pt x="110" y="119"/>
                    <a:pt x="111" y="118"/>
                    <a:pt x="113" y="117"/>
                  </a:cubicBezTo>
                  <a:close/>
                  <a:moveTo>
                    <a:pt x="107" y="119"/>
                  </a:moveTo>
                  <a:cubicBezTo>
                    <a:pt x="107" y="119"/>
                    <a:pt x="106" y="119"/>
                    <a:pt x="106" y="119"/>
                  </a:cubicBezTo>
                  <a:cubicBezTo>
                    <a:pt x="107" y="118"/>
                    <a:pt x="107" y="117"/>
                    <a:pt x="108" y="117"/>
                  </a:cubicBezTo>
                  <a:cubicBezTo>
                    <a:pt x="109" y="116"/>
                    <a:pt x="110" y="115"/>
                    <a:pt x="111" y="115"/>
                  </a:cubicBezTo>
                  <a:cubicBezTo>
                    <a:pt x="110" y="116"/>
                    <a:pt x="108" y="118"/>
                    <a:pt x="107" y="119"/>
                  </a:cubicBezTo>
                  <a:close/>
                  <a:moveTo>
                    <a:pt x="112" y="125"/>
                  </a:moveTo>
                  <a:cubicBezTo>
                    <a:pt x="113" y="125"/>
                    <a:pt x="114" y="124"/>
                    <a:pt x="115" y="123"/>
                  </a:cubicBezTo>
                  <a:cubicBezTo>
                    <a:pt x="115" y="123"/>
                    <a:pt x="115" y="123"/>
                    <a:pt x="115" y="123"/>
                  </a:cubicBezTo>
                  <a:cubicBezTo>
                    <a:pt x="114" y="124"/>
                    <a:pt x="114" y="125"/>
                    <a:pt x="113" y="126"/>
                  </a:cubicBezTo>
                  <a:cubicBezTo>
                    <a:pt x="111" y="127"/>
                    <a:pt x="110" y="128"/>
                    <a:pt x="109" y="129"/>
                  </a:cubicBezTo>
                  <a:cubicBezTo>
                    <a:pt x="110" y="128"/>
                    <a:pt x="111" y="127"/>
                    <a:pt x="112" y="125"/>
                  </a:cubicBezTo>
                  <a:close/>
                  <a:moveTo>
                    <a:pt x="104" y="117"/>
                  </a:moveTo>
                  <a:cubicBezTo>
                    <a:pt x="103" y="117"/>
                    <a:pt x="102" y="117"/>
                    <a:pt x="102" y="118"/>
                  </a:cubicBezTo>
                  <a:cubicBezTo>
                    <a:pt x="101" y="118"/>
                    <a:pt x="101" y="118"/>
                    <a:pt x="101" y="118"/>
                  </a:cubicBezTo>
                  <a:cubicBezTo>
                    <a:pt x="105" y="114"/>
                    <a:pt x="109" y="110"/>
                    <a:pt x="113" y="106"/>
                  </a:cubicBezTo>
                  <a:cubicBezTo>
                    <a:pt x="113" y="106"/>
                    <a:pt x="114" y="106"/>
                    <a:pt x="114" y="105"/>
                  </a:cubicBezTo>
                  <a:cubicBezTo>
                    <a:pt x="111" y="109"/>
                    <a:pt x="107" y="113"/>
                    <a:pt x="104" y="117"/>
                  </a:cubicBezTo>
                  <a:close/>
                  <a:moveTo>
                    <a:pt x="99" y="129"/>
                  </a:moveTo>
                  <a:cubicBezTo>
                    <a:pt x="99" y="128"/>
                    <a:pt x="100" y="128"/>
                    <a:pt x="100" y="127"/>
                  </a:cubicBezTo>
                  <a:cubicBezTo>
                    <a:pt x="100" y="129"/>
                    <a:pt x="99" y="130"/>
                    <a:pt x="98" y="131"/>
                  </a:cubicBezTo>
                  <a:cubicBezTo>
                    <a:pt x="97" y="132"/>
                    <a:pt x="96" y="133"/>
                    <a:pt x="95" y="135"/>
                  </a:cubicBezTo>
                  <a:cubicBezTo>
                    <a:pt x="94" y="135"/>
                    <a:pt x="94" y="134"/>
                    <a:pt x="93" y="134"/>
                  </a:cubicBezTo>
                  <a:cubicBezTo>
                    <a:pt x="95" y="132"/>
                    <a:pt x="97" y="130"/>
                    <a:pt x="99" y="129"/>
                  </a:cubicBezTo>
                  <a:close/>
                  <a:moveTo>
                    <a:pt x="103" y="132"/>
                  </a:moveTo>
                  <a:cubicBezTo>
                    <a:pt x="103" y="132"/>
                    <a:pt x="104" y="131"/>
                    <a:pt x="104" y="131"/>
                  </a:cubicBezTo>
                  <a:cubicBezTo>
                    <a:pt x="103" y="132"/>
                    <a:pt x="102" y="133"/>
                    <a:pt x="101" y="135"/>
                  </a:cubicBezTo>
                  <a:cubicBezTo>
                    <a:pt x="100" y="135"/>
                    <a:pt x="100" y="135"/>
                    <a:pt x="100" y="135"/>
                  </a:cubicBezTo>
                  <a:cubicBezTo>
                    <a:pt x="101" y="134"/>
                    <a:pt x="102" y="133"/>
                    <a:pt x="103" y="132"/>
                  </a:cubicBezTo>
                  <a:close/>
                  <a:moveTo>
                    <a:pt x="103" y="126"/>
                  </a:moveTo>
                  <a:cubicBezTo>
                    <a:pt x="104" y="125"/>
                    <a:pt x="105" y="124"/>
                    <a:pt x="106" y="123"/>
                  </a:cubicBezTo>
                  <a:cubicBezTo>
                    <a:pt x="106" y="122"/>
                    <a:pt x="107" y="121"/>
                    <a:pt x="108" y="121"/>
                  </a:cubicBezTo>
                  <a:cubicBezTo>
                    <a:pt x="108" y="121"/>
                    <a:pt x="109" y="121"/>
                    <a:pt x="109" y="121"/>
                  </a:cubicBezTo>
                  <a:cubicBezTo>
                    <a:pt x="107" y="123"/>
                    <a:pt x="105" y="124"/>
                    <a:pt x="103" y="126"/>
                  </a:cubicBezTo>
                  <a:close/>
                  <a:moveTo>
                    <a:pt x="110" y="141"/>
                  </a:moveTo>
                  <a:cubicBezTo>
                    <a:pt x="107" y="143"/>
                    <a:pt x="104" y="145"/>
                    <a:pt x="102" y="146"/>
                  </a:cubicBezTo>
                  <a:cubicBezTo>
                    <a:pt x="104" y="144"/>
                    <a:pt x="106" y="143"/>
                    <a:pt x="108" y="141"/>
                  </a:cubicBezTo>
                  <a:cubicBezTo>
                    <a:pt x="108" y="141"/>
                    <a:pt x="109" y="141"/>
                    <a:pt x="110" y="141"/>
                  </a:cubicBezTo>
                  <a:close/>
                  <a:moveTo>
                    <a:pt x="109" y="139"/>
                  </a:moveTo>
                  <a:cubicBezTo>
                    <a:pt x="112" y="137"/>
                    <a:pt x="114" y="134"/>
                    <a:pt x="117" y="132"/>
                  </a:cubicBezTo>
                  <a:cubicBezTo>
                    <a:pt x="117" y="132"/>
                    <a:pt x="117" y="131"/>
                    <a:pt x="118" y="131"/>
                  </a:cubicBezTo>
                  <a:cubicBezTo>
                    <a:pt x="115" y="134"/>
                    <a:pt x="113" y="137"/>
                    <a:pt x="111" y="140"/>
                  </a:cubicBezTo>
                  <a:cubicBezTo>
                    <a:pt x="111" y="140"/>
                    <a:pt x="111" y="140"/>
                    <a:pt x="111" y="140"/>
                  </a:cubicBezTo>
                  <a:cubicBezTo>
                    <a:pt x="111" y="140"/>
                    <a:pt x="110" y="139"/>
                    <a:pt x="109" y="139"/>
                  </a:cubicBezTo>
                  <a:close/>
                  <a:moveTo>
                    <a:pt x="116" y="122"/>
                  </a:moveTo>
                  <a:cubicBezTo>
                    <a:pt x="117" y="121"/>
                    <a:pt x="119" y="120"/>
                    <a:pt x="120" y="119"/>
                  </a:cubicBezTo>
                  <a:cubicBezTo>
                    <a:pt x="119" y="120"/>
                    <a:pt x="118" y="121"/>
                    <a:pt x="116" y="122"/>
                  </a:cubicBezTo>
                  <a:close/>
                  <a:moveTo>
                    <a:pt x="116" y="145"/>
                  </a:moveTo>
                  <a:cubicBezTo>
                    <a:pt x="116" y="144"/>
                    <a:pt x="117" y="144"/>
                    <a:pt x="118" y="143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7" y="145"/>
                  </a:cubicBezTo>
                  <a:cubicBezTo>
                    <a:pt x="116" y="145"/>
                    <a:pt x="115" y="146"/>
                    <a:pt x="114" y="146"/>
                  </a:cubicBezTo>
                  <a:cubicBezTo>
                    <a:pt x="115" y="146"/>
                    <a:pt x="115" y="145"/>
                    <a:pt x="116" y="145"/>
                  </a:cubicBezTo>
                  <a:close/>
                  <a:moveTo>
                    <a:pt x="122" y="144"/>
                  </a:moveTo>
                  <a:cubicBezTo>
                    <a:pt x="122" y="145"/>
                    <a:pt x="122" y="145"/>
                    <a:pt x="122" y="145"/>
                  </a:cubicBezTo>
                  <a:cubicBezTo>
                    <a:pt x="121" y="146"/>
                    <a:pt x="120" y="147"/>
                    <a:pt x="119" y="148"/>
                  </a:cubicBezTo>
                  <a:cubicBezTo>
                    <a:pt x="119" y="148"/>
                    <a:pt x="119" y="148"/>
                    <a:pt x="118" y="148"/>
                  </a:cubicBezTo>
                  <a:cubicBezTo>
                    <a:pt x="119" y="147"/>
                    <a:pt x="120" y="146"/>
                    <a:pt x="122" y="144"/>
                  </a:cubicBezTo>
                  <a:close/>
                  <a:moveTo>
                    <a:pt x="120" y="140"/>
                  </a:moveTo>
                  <a:cubicBezTo>
                    <a:pt x="120" y="139"/>
                    <a:pt x="121" y="139"/>
                    <a:pt x="122" y="138"/>
                  </a:cubicBezTo>
                  <a:cubicBezTo>
                    <a:pt x="125" y="137"/>
                    <a:pt x="128" y="135"/>
                    <a:pt x="131" y="133"/>
                  </a:cubicBezTo>
                  <a:cubicBezTo>
                    <a:pt x="130" y="134"/>
                    <a:pt x="128" y="135"/>
                    <a:pt x="127" y="136"/>
                  </a:cubicBezTo>
                  <a:cubicBezTo>
                    <a:pt x="125" y="137"/>
                    <a:pt x="122" y="139"/>
                    <a:pt x="120" y="140"/>
                  </a:cubicBezTo>
                  <a:close/>
                  <a:moveTo>
                    <a:pt x="129" y="143"/>
                  </a:moveTo>
                  <a:cubicBezTo>
                    <a:pt x="129" y="143"/>
                    <a:pt x="128" y="143"/>
                    <a:pt x="128" y="143"/>
                  </a:cubicBezTo>
                  <a:cubicBezTo>
                    <a:pt x="128" y="144"/>
                    <a:pt x="127" y="144"/>
                    <a:pt x="127" y="144"/>
                  </a:cubicBezTo>
                  <a:cubicBezTo>
                    <a:pt x="127" y="144"/>
                    <a:pt x="127" y="144"/>
                    <a:pt x="127" y="144"/>
                  </a:cubicBezTo>
                  <a:cubicBezTo>
                    <a:pt x="127" y="143"/>
                    <a:pt x="128" y="143"/>
                    <a:pt x="128" y="142"/>
                  </a:cubicBezTo>
                  <a:cubicBezTo>
                    <a:pt x="129" y="141"/>
                    <a:pt x="130" y="140"/>
                    <a:pt x="131" y="140"/>
                  </a:cubicBezTo>
                  <a:cubicBezTo>
                    <a:pt x="130" y="140"/>
                    <a:pt x="129" y="141"/>
                    <a:pt x="129" y="142"/>
                  </a:cubicBezTo>
                  <a:cubicBezTo>
                    <a:pt x="129" y="142"/>
                    <a:pt x="129" y="142"/>
                    <a:pt x="129" y="143"/>
                  </a:cubicBezTo>
                  <a:close/>
                  <a:moveTo>
                    <a:pt x="129" y="146"/>
                  </a:moveTo>
                  <a:cubicBezTo>
                    <a:pt x="129" y="146"/>
                    <a:pt x="129" y="146"/>
                    <a:pt x="130" y="146"/>
                  </a:cubicBezTo>
                  <a:cubicBezTo>
                    <a:pt x="129" y="147"/>
                    <a:pt x="129" y="148"/>
                    <a:pt x="128" y="148"/>
                  </a:cubicBezTo>
                  <a:cubicBezTo>
                    <a:pt x="127" y="149"/>
                    <a:pt x="126" y="149"/>
                    <a:pt x="125" y="150"/>
                  </a:cubicBezTo>
                  <a:cubicBezTo>
                    <a:pt x="126" y="149"/>
                    <a:pt x="128" y="148"/>
                    <a:pt x="129" y="146"/>
                  </a:cubicBezTo>
                  <a:close/>
                  <a:moveTo>
                    <a:pt x="134" y="157"/>
                  </a:moveTo>
                  <a:cubicBezTo>
                    <a:pt x="135" y="156"/>
                    <a:pt x="136" y="156"/>
                    <a:pt x="136" y="156"/>
                  </a:cubicBezTo>
                  <a:cubicBezTo>
                    <a:pt x="134" y="157"/>
                    <a:pt x="133" y="159"/>
                    <a:pt x="131" y="160"/>
                  </a:cubicBezTo>
                  <a:cubicBezTo>
                    <a:pt x="132" y="159"/>
                    <a:pt x="133" y="158"/>
                    <a:pt x="134" y="157"/>
                  </a:cubicBezTo>
                  <a:close/>
                  <a:moveTo>
                    <a:pt x="133" y="167"/>
                  </a:moveTo>
                  <a:cubicBezTo>
                    <a:pt x="135" y="165"/>
                    <a:pt x="138" y="163"/>
                    <a:pt x="140" y="162"/>
                  </a:cubicBezTo>
                  <a:cubicBezTo>
                    <a:pt x="139" y="163"/>
                    <a:pt x="138" y="164"/>
                    <a:pt x="137" y="165"/>
                  </a:cubicBezTo>
                  <a:cubicBezTo>
                    <a:pt x="136" y="165"/>
                    <a:pt x="135" y="166"/>
                    <a:pt x="134" y="166"/>
                  </a:cubicBezTo>
                  <a:cubicBezTo>
                    <a:pt x="134" y="167"/>
                    <a:pt x="133" y="167"/>
                    <a:pt x="133" y="167"/>
                  </a:cubicBezTo>
                  <a:cubicBezTo>
                    <a:pt x="133" y="167"/>
                    <a:pt x="133" y="167"/>
                    <a:pt x="133" y="167"/>
                  </a:cubicBezTo>
                  <a:close/>
                  <a:moveTo>
                    <a:pt x="138" y="160"/>
                  </a:moveTo>
                  <a:cubicBezTo>
                    <a:pt x="137" y="160"/>
                    <a:pt x="137" y="161"/>
                    <a:pt x="137" y="161"/>
                  </a:cubicBezTo>
                  <a:cubicBezTo>
                    <a:pt x="137" y="160"/>
                    <a:pt x="137" y="160"/>
                    <a:pt x="137" y="160"/>
                  </a:cubicBezTo>
                  <a:cubicBezTo>
                    <a:pt x="137" y="160"/>
                    <a:pt x="137" y="160"/>
                    <a:pt x="137" y="160"/>
                  </a:cubicBezTo>
                  <a:cubicBezTo>
                    <a:pt x="139" y="159"/>
                    <a:pt x="140" y="158"/>
                    <a:pt x="142" y="157"/>
                  </a:cubicBezTo>
                  <a:cubicBezTo>
                    <a:pt x="142" y="157"/>
                    <a:pt x="142" y="158"/>
                    <a:pt x="142" y="158"/>
                  </a:cubicBezTo>
                  <a:cubicBezTo>
                    <a:pt x="140" y="159"/>
                    <a:pt x="139" y="160"/>
                    <a:pt x="138" y="160"/>
                  </a:cubicBezTo>
                  <a:close/>
                  <a:moveTo>
                    <a:pt x="143" y="160"/>
                  </a:moveTo>
                  <a:cubicBezTo>
                    <a:pt x="145" y="159"/>
                    <a:pt x="148" y="158"/>
                    <a:pt x="150" y="157"/>
                  </a:cubicBezTo>
                  <a:cubicBezTo>
                    <a:pt x="149" y="158"/>
                    <a:pt x="148" y="159"/>
                    <a:pt x="147" y="160"/>
                  </a:cubicBezTo>
                  <a:cubicBezTo>
                    <a:pt x="145" y="161"/>
                    <a:pt x="143" y="162"/>
                    <a:pt x="141" y="163"/>
                  </a:cubicBezTo>
                  <a:cubicBezTo>
                    <a:pt x="142" y="162"/>
                    <a:pt x="142" y="161"/>
                    <a:pt x="143" y="160"/>
                  </a:cubicBezTo>
                  <a:close/>
                  <a:moveTo>
                    <a:pt x="147" y="162"/>
                  </a:moveTo>
                  <a:cubicBezTo>
                    <a:pt x="148" y="161"/>
                    <a:pt x="149" y="161"/>
                    <a:pt x="150" y="160"/>
                  </a:cubicBezTo>
                  <a:cubicBezTo>
                    <a:pt x="150" y="161"/>
                    <a:pt x="149" y="161"/>
                    <a:pt x="149" y="162"/>
                  </a:cubicBezTo>
                  <a:cubicBezTo>
                    <a:pt x="148" y="162"/>
                    <a:pt x="147" y="162"/>
                    <a:pt x="146" y="163"/>
                  </a:cubicBezTo>
                  <a:cubicBezTo>
                    <a:pt x="146" y="162"/>
                    <a:pt x="147" y="162"/>
                    <a:pt x="147" y="162"/>
                  </a:cubicBezTo>
                  <a:close/>
                  <a:moveTo>
                    <a:pt x="150" y="163"/>
                  </a:moveTo>
                  <a:cubicBezTo>
                    <a:pt x="150" y="163"/>
                    <a:pt x="151" y="163"/>
                    <a:pt x="152" y="162"/>
                  </a:cubicBezTo>
                  <a:cubicBezTo>
                    <a:pt x="150" y="164"/>
                    <a:pt x="148" y="166"/>
                    <a:pt x="146" y="168"/>
                  </a:cubicBezTo>
                  <a:cubicBezTo>
                    <a:pt x="147" y="166"/>
                    <a:pt x="148" y="165"/>
                    <a:pt x="150" y="163"/>
                  </a:cubicBezTo>
                  <a:close/>
                  <a:moveTo>
                    <a:pt x="146" y="157"/>
                  </a:moveTo>
                  <a:cubicBezTo>
                    <a:pt x="146" y="157"/>
                    <a:pt x="146" y="157"/>
                    <a:pt x="146" y="157"/>
                  </a:cubicBezTo>
                  <a:cubicBezTo>
                    <a:pt x="147" y="156"/>
                    <a:pt x="149" y="155"/>
                    <a:pt x="150" y="153"/>
                  </a:cubicBezTo>
                  <a:cubicBezTo>
                    <a:pt x="152" y="153"/>
                    <a:pt x="153" y="152"/>
                    <a:pt x="155" y="151"/>
                  </a:cubicBezTo>
                  <a:cubicBezTo>
                    <a:pt x="155" y="151"/>
                    <a:pt x="155" y="151"/>
                    <a:pt x="156" y="151"/>
                  </a:cubicBezTo>
                  <a:cubicBezTo>
                    <a:pt x="156" y="152"/>
                    <a:pt x="155" y="152"/>
                    <a:pt x="155" y="152"/>
                  </a:cubicBezTo>
                  <a:cubicBezTo>
                    <a:pt x="152" y="154"/>
                    <a:pt x="149" y="156"/>
                    <a:pt x="146" y="157"/>
                  </a:cubicBezTo>
                  <a:close/>
                  <a:moveTo>
                    <a:pt x="154" y="158"/>
                  </a:moveTo>
                  <a:cubicBezTo>
                    <a:pt x="155" y="158"/>
                    <a:pt x="156" y="157"/>
                    <a:pt x="157" y="157"/>
                  </a:cubicBezTo>
                  <a:cubicBezTo>
                    <a:pt x="157" y="157"/>
                    <a:pt x="156" y="158"/>
                    <a:pt x="155" y="159"/>
                  </a:cubicBezTo>
                  <a:cubicBezTo>
                    <a:pt x="154" y="159"/>
                    <a:pt x="153" y="160"/>
                    <a:pt x="152" y="160"/>
                  </a:cubicBezTo>
                  <a:cubicBezTo>
                    <a:pt x="153" y="160"/>
                    <a:pt x="153" y="159"/>
                    <a:pt x="154" y="158"/>
                  </a:cubicBezTo>
                  <a:close/>
                  <a:moveTo>
                    <a:pt x="157" y="155"/>
                  </a:moveTo>
                  <a:cubicBezTo>
                    <a:pt x="158" y="154"/>
                    <a:pt x="159" y="153"/>
                    <a:pt x="160" y="151"/>
                  </a:cubicBezTo>
                  <a:cubicBezTo>
                    <a:pt x="162" y="150"/>
                    <a:pt x="164" y="149"/>
                    <a:pt x="166" y="147"/>
                  </a:cubicBezTo>
                  <a:cubicBezTo>
                    <a:pt x="165" y="149"/>
                    <a:pt x="163" y="151"/>
                    <a:pt x="161" y="153"/>
                  </a:cubicBezTo>
                  <a:cubicBezTo>
                    <a:pt x="160" y="153"/>
                    <a:pt x="158" y="154"/>
                    <a:pt x="157" y="155"/>
                  </a:cubicBezTo>
                  <a:close/>
                  <a:moveTo>
                    <a:pt x="162" y="154"/>
                  </a:moveTo>
                  <a:cubicBezTo>
                    <a:pt x="164" y="154"/>
                    <a:pt x="165" y="153"/>
                    <a:pt x="167" y="152"/>
                  </a:cubicBezTo>
                  <a:cubicBezTo>
                    <a:pt x="167" y="153"/>
                    <a:pt x="167" y="153"/>
                    <a:pt x="167" y="153"/>
                  </a:cubicBezTo>
                  <a:cubicBezTo>
                    <a:pt x="165" y="154"/>
                    <a:pt x="164" y="155"/>
                    <a:pt x="163" y="156"/>
                  </a:cubicBezTo>
                  <a:cubicBezTo>
                    <a:pt x="162" y="156"/>
                    <a:pt x="161" y="157"/>
                    <a:pt x="160" y="157"/>
                  </a:cubicBezTo>
                  <a:cubicBezTo>
                    <a:pt x="161" y="156"/>
                    <a:pt x="162" y="155"/>
                    <a:pt x="162" y="154"/>
                  </a:cubicBezTo>
                  <a:close/>
                  <a:moveTo>
                    <a:pt x="164" y="159"/>
                  </a:moveTo>
                  <a:cubicBezTo>
                    <a:pt x="165" y="158"/>
                    <a:pt x="166" y="157"/>
                    <a:pt x="167" y="156"/>
                  </a:cubicBezTo>
                  <a:cubicBezTo>
                    <a:pt x="167" y="156"/>
                    <a:pt x="167" y="156"/>
                    <a:pt x="168" y="156"/>
                  </a:cubicBezTo>
                  <a:cubicBezTo>
                    <a:pt x="166" y="157"/>
                    <a:pt x="164" y="159"/>
                    <a:pt x="162" y="161"/>
                  </a:cubicBezTo>
                  <a:cubicBezTo>
                    <a:pt x="163" y="160"/>
                    <a:pt x="163" y="160"/>
                    <a:pt x="164" y="159"/>
                  </a:cubicBezTo>
                  <a:close/>
                  <a:moveTo>
                    <a:pt x="169" y="156"/>
                  </a:moveTo>
                  <a:cubicBezTo>
                    <a:pt x="168" y="158"/>
                    <a:pt x="166" y="160"/>
                    <a:pt x="165" y="162"/>
                  </a:cubicBezTo>
                  <a:cubicBezTo>
                    <a:pt x="164" y="162"/>
                    <a:pt x="163" y="162"/>
                    <a:pt x="163" y="163"/>
                  </a:cubicBezTo>
                  <a:cubicBezTo>
                    <a:pt x="165" y="161"/>
                    <a:pt x="167" y="159"/>
                    <a:pt x="169" y="156"/>
                  </a:cubicBezTo>
                  <a:close/>
                  <a:moveTo>
                    <a:pt x="166" y="151"/>
                  </a:moveTo>
                  <a:cubicBezTo>
                    <a:pt x="169" y="147"/>
                    <a:pt x="173" y="144"/>
                    <a:pt x="176" y="140"/>
                  </a:cubicBezTo>
                  <a:cubicBezTo>
                    <a:pt x="177" y="140"/>
                    <a:pt x="177" y="140"/>
                    <a:pt x="178" y="139"/>
                  </a:cubicBezTo>
                  <a:cubicBezTo>
                    <a:pt x="177" y="140"/>
                    <a:pt x="177" y="140"/>
                    <a:pt x="177" y="141"/>
                  </a:cubicBezTo>
                  <a:cubicBezTo>
                    <a:pt x="174" y="144"/>
                    <a:pt x="172" y="146"/>
                    <a:pt x="170" y="149"/>
                  </a:cubicBezTo>
                  <a:cubicBezTo>
                    <a:pt x="168" y="150"/>
                    <a:pt x="167" y="150"/>
                    <a:pt x="166" y="151"/>
                  </a:cubicBezTo>
                  <a:close/>
                  <a:moveTo>
                    <a:pt x="177" y="151"/>
                  </a:moveTo>
                  <a:cubicBezTo>
                    <a:pt x="175" y="153"/>
                    <a:pt x="174" y="155"/>
                    <a:pt x="172" y="157"/>
                  </a:cubicBezTo>
                  <a:cubicBezTo>
                    <a:pt x="172" y="157"/>
                    <a:pt x="171" y="157"/>
                    <a:pt x="171" y="158"/>
                  </a:cubicBezTo>
                  <a:cubicBezTo>
                    <a:pt x="173" y="156"/>
                    <a:pt x="174" y="154"/>
                    <a:pt x="175" y="152"/>
                  </a:cubicBezTo>
                  <a:cubicBezTo>
                    <a:pt x="176" y="152"/>
                    <a:pt x="177" y="151"/>
                    <a:pt x="177" y="151"/>
                  </a:cubicBezTo>
                  <a:close/>
                  <a:moveTo>
                    <a:pt x="186" y="127"/>
                  </a:moveTo>
                  <a:cubicBezTo>
                    <a:pt x="186" y="126"/>
                    <a:pt x="187" y="126"/>
                    <a:pt x="187" y="125"/>
                  </a:cubicBezTo>
                  <a:cubicBezTo>
                    <a:pt x="189" y="124"/>
                    <a:pt x="191" y="123"/>
                    <a:pt x="193" y="122"/>
                  </a:cubicBezTo>
                  <a:cubicBezTo>
                    <a:pt x="193" y="122"/>
                    <a:pt x="193" y="122"/>
                    <a:pt x="193" y="122"/>
                  </a:cubicBezTo>
                  <a:cubicBezTo>
                    <a:pt x="191" y="124"/>
                    <a:pt x="188" y="125"/>
                    <a:pt x="186" y="127"/>
                  </a:cubicBezTo>
                  <a:close/>
                  <a:moveTo>
                    <a:pt x="198" y="122"/>
                  </a:moveTo>
                  <a:cubicBezTo>
                    <a:pt x="198" y="123"/>
                    <a:pt x="197" y="124"/>
                    <a:pt x="196" y="124"/>
                  </a:cubicBezTo>
                  <a:cubicBezTo>
                    <a:pt x="195" y="125"/>
                    <a:pt x="194" y="126"/>
                    <a:pt x="192" y="127"/>
                  </a:cubicBezTo>
                  <a:cubicBezTo>
                    <a:pt x="194" y="125"/>
                    <a:pt x="196" y="123"/>
                    <a:pt x="198" y="122"/>
                  </a:cubicBezTo>
                  <a:close/>
                  <a:moveTo>
                    <a:pt x="203" y="120"/>
                  </a:moveTo>
                  <a:cubicBezTo>
                    <a:pt x="204" y="119"/>
                    <a:pt x="204" y="119"/>
                    <a:pt x="204" y="118"/>
                  </a:cubicBezTo>
                  <a:cubicBezTo>
                    <a:pt x="205" y="118"/>
                    <a:pt x="205" y="118"/>
                    <a:pt x="206" y="117"/>
                  </a:cubicBezTo>
                  <a:cubicBezTo>
                    <a:pt x="205" y="118"/>
                    <a:pt x="204" y="119"/>
                    <a:pt x="203" y="120"/>
                  </a:cubicBezTo>
                  <a:close/>
                  <a:moveTo>
                    <a:pt x="207" y="110"/>
                  </a:moveTo>
                  <a:cubicBezTo>
                    <a:pt x="207" y="110"/>
                    <a:pt x="206" y="110"/>
                    <a:pt x="206" y="110"/>
                  </a:cubicBezTo>
                  <a:cubicBezTo>
                    <a:pt x="204" y="112"/>
                    <a:pt x="201" y="113"/>
                    <a:pt x="199" y="114"/>
                  </a:cubicBezTo>
                  <a:cubicBezTo>
                    <a:pt x="198" y="115"/>
                    <a:pt x="197" y="115"/>
                    <a:pt x="197" y="115"/>
                  </a:cubicBezTo>
                  <a:cubicBezTo>
                    <a:pt x="199" y="114"/>
                    <a:pt x="200" y="113"/>
                    <a:pt x="202" y="112"/>
                  </a:cubicBezTo>
                  <a:cubicBezTo>
                    <a:pt x="204" y="111"/>
                    <a:pt x="206" y="110"/>
                    <a:pt x="208" y="109"/>
                  </a:cubicBezTo>
                  <a:cubicBezTo>
                    <a:pt x="208" y="109"/>
                    <a:pt x="207" y="110"/>
                    <a:pt x="207" y="110"/>
                  </a:cubicBezTo>
                  <a:close/>
                  <a:moveTo>
                    <a:pt x="195" y="112"/>
                  </a:moveTo>
                  <a:cubicBezTo>
                    <a:pt x="194" y="112"/>
                    <a:pt x="194" y="112"/>
                    <a:pt x="193" y="112"/>
                  </a:cubicBezTo>
                  <a:cubicBezTo>
                    <a:pt x="194" y="112"/>
                    <a:pt x="194" y="111"/>
                    <a:pt x="195" y="110"/>
                  </a:cubicBezTo>
                  <a:cubicBezTo>
                    <a:pt x="196" y="109"/>
                    <a:pt x="198" y="108"/>
                    <a:pt x="199" y="106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8" y="108"/>
                    <a:pt x="197" y="110"/>
                    <a:pt x="195" y="112"/>
                  </a:cubicBezTo>
                  <a:close/>
                  <a:moveTo>
                    <a:pt x="193" y="106"/>
                  </a:moveTo>
                  <a:cubicBezTo>
                    <a:pt x="194" y="106"/>
                    <a:pt x="195" y="105"/>
                    <a:pt x="196" y="104"/>
                  </a:cubicBezTo>
                  <a:cubicBezTo>
                    <a:pt x="196" y="105"/>
                    <a:pt x="196" y="105"/>
                    <a:pt x="195" y="106"/>
                  </a:cubicBezTo>
                  <a:cubicBezTo>
                    <a:pt x="195" y="106"/>
                    <a:pt x="194" y="106"/>
                    <a:pt x="193" y="106"/>
                  </a:cubicBezTo>
                  <a:close/>
                  <a:moveTo>
                    <a:pt x="196" y="97"/>
                  </a:moveTo>
                  <a:cubicBezTo>
                    <a:pt x="196" y="97"/>
                    <a:pt x="195" y="97"/>
                    <a:pt x="195" y="98"/>
                  </a:cubicBezTo>
                  <a:cubicBezTo>
                    <a:pt x="193" y="98"/>
                    <a:pt x="191" y="99"/>
                    <a:pt x="189" y="100"/>
                  </a:cubicBezTo>
                  <a:cubicBezTo>
                    <a:pt x="190" y="100"/>
                    <a:pt x="190" y="99"/>
                    <a:pt x="191" y="98"/>
                  </a:cubicBezTo>
                  <a:cubicBezTo>
                    <a:pt x="193" y="97"/>
                    <a:pt x="195" y="96"/>
                    <a:pt x="197" y="95"/>
                  </a:cubicBezTo>
                  <a:cubicBezTo>
                    <a:pt x="196" y="96"/>
                    <a:pt x="196" y="97"/>
                    <a:pt x="196" y="97"/>
                  </a:cubicBezTo>
                  <a:close/>
                  <a:moveTo>
                    <a:pt x="195" y="92"/>
                  </a:moveTo>
                  <a:cubicBezTo>
                    <a:pt x="192" y="94"/>
                    <a:pt x="189" y="95"/>
                    <a:pt x="187" y="97"/>
                  </a:cubicBezTo>
                  <a:cubicBezTo>
                    <a:pt x="187" y="96"/>
                    <a:pt x="188" y="96"/>
                    <a:pt x="189" y="95"/>
                  </a:cubicBezTo>
                  <a:cubicBezTo>
                    <a:pt x="191" y="94"/>
                    <a:pt x="193" y="93"/>
                    <a:pt x="196" y="92"/>
                  </a:cubicBezTo>
                  <a:cubicBezTo>
                    <a:pt x="196" y="92"/>
                    <a:pt x="195" y="92"/>
                    <a:pt x="195" y="92"/>
                  </a:cubicBezTo>
                  <a:close/>
                  <a:moveTo>
                    <a:pt x="190" y="89"/>
                  </a:moveTo>
                  <a:cubicBezTo>
                    <a:pt x="189" y="90"/>
                    <a:pt x="188" y="90"/>
                    <a:pt x="187" y="91"/>
                  </a:cubicBezTo>
                  <a:cubicBezTo>
                    <a:pt x="189" y="90"/>
                    <a:pt x="190" y="89"/>
                    <a:pt x="191" y="88"/>
                  </a:cubicBezTo>
                  <a:lnTo>
                    <a:pt x="190" y="89"/>
                  </a:lnTo>
                  <a:close/>
                  <a:moveTo>
                    <a:pt x="190" y="86"/>
                  </a:moveTo>
                  <a:cubicBezTo>
                    <a:pt x="189" y="87"/>
                    <a:pt x="187" y="87"/>
                    <a:pt x="186" y="88"/>
                  </a:cubicBezTo>
                  <a:cubicBezTo>
                    <a:pt x="187" y="87"/>
                    <a:pt x="187" y="86"/>
                    <a:pt x="188" y="86"/>
                  </a:cubicBezTo>
                  <a:cubicBezTo>
                    <a:pt x="190" y="84"/>
                    <a:pt x="193" y="83"/>
                    <a:pt x="195" y="82"/>
                  </a:cubicBezTo>
                  <a:cubicBezTo>
                    <a:pt x="195" y="82"/>
                    <a:pt x="195" y="82"/>
                    <a:pt x="195" y="82"/>
                  </a:cubicBezTo>
                  <a:cubicBezTo>
                    <a:pt x="193" y="84"/>
                    <a:pt x="192" y="85"/>
                    <a:pt x="190" y="86"/>
                  </a:cubicBezTo>
                  <a:close/>
                  <a:moveTo>
                    <a:pt x="195" y="86"/>
                  </a:moveTo>
                  <a:cubicBezTo>
                    <a:pt x="196" y="85"/>
                    <a:pt x="197" y="85"/>
                    <a:pt x="199" y="84"/>
                  </a:cubicBezTo>
                  <a:cubicBezTo>
                    <a:pt x="198" y="85"/>
                    <a:pt x="197" y="86"/>
                    <a:pt x="196" y="87"/>
                  </a:cubicBezTo>
                  <a:cubicBezTo>
                    <a:pt x="195" y="87"/>
                    <a:pt x="195" y="87"/>
                    <a:pt x="194" y="87"/>
                  </a:cubicBezTo>
                  <a:cubicBezTo>
                    <a:pt x="195" y="87"/>
                    <a:pt x="195" y="87"/>
                    <a:pt x="195" y="86"/>
                  </a:cubicBezTo>
                  <a:close/>
                  <a:moveTo>
                    <a:pt x="187" y="80"/>
                  </a:moveTo>
                  <a:cubicBezTo>
                    <a:pt x="185" y="81"/>
                    <a:pt x="182" y="82"/>
                    <a:pt x="179" y="83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82" y="81"/>
                    <a:pt x="184" y="80"/>
                    <a:pt x="187" y="79"/>
                  </a:cubicBezTo>
                  <a:cubicBezTo>
                    <a:pt x="189" y="78"/>
                    <a:pt x="191" y="77"/>
                    <a:pt x="192" y="76"/>
                  </a:cubicBezTo>
                  <a:cubicBezTo>
                    <a:pt x="191" y="78"/>
                    <a:pt x="189" y="79"/>
                    <a:pt x="187" y="80"/>
                  </a:cubicBezTo>
                  <a:close/>
                  <a:moveTo>
                    <a:pt x="179" y="85"/>
                  </a:moveTo>
                  <a:cubicBezTo>
                    <a:pt x="178" y="85"/>
                    <a:pt x="177" y="86"/>
                    <a:pt x="177" y="86"/>
                  </a:cubicBezTo>
                  <a:cubicBezTo>
                    <a:pt x="177" y="86"/>
                    <a:pt x="177" y="85"/>
                    <a:pt x="177" y="85"/>
                  </a:cubicBezTo>
                  <a:cubicBezTo>
                    <a:pt x="178" y="85"/>
                    <a:pt x="179" y="85"/>
                    <a:pt x="179" y="85"/>
                  </a:cubicBezTo>
                  <a:close/>
                  <a:moveTo>
                    <a:pt x="175" y="84"/>
                  </a:moveTo>
                  <a:cubicBezTo>
                    <a:pt x="174" y="84"/>
                    <a:pt x="172" y="84"/>
                    <a:pt x="171" y="85"/>
                  </a:cubicBezTo>
                  <a:cubicBezTo>
                    <a:pt x="171" y="84"/>
                    <a:pt x="172" y="84"/>
                    <a:pt x="173" y="83"/>
                  </a:cubicBezTo>
                  <a:cubicBezTo>
                    <a:pt x="174" y="83"/>
                    <a:pt x="175" y="83"/>
                    <a:pt x="177" y="82"/>
                  </a:cubicBezTo>
                  <a:cubicBezTo>
                    <a:pt x="176" y="83"/>
                    <a:pt x="176" y="83"/>
                    <a:pt x="175" y="84"/>
                  </a:cubicBezTo>
                  <a:close/>
                  <a:moveTo>
                    <a:pt x="172" y="81"/>
                  </a:moveTo>
                  <a:cubicBezTo>
                    <a:pt x="172" y="81"/>
                    <a:pt x="172" y="81"/>
                    <a:pt x="171" y="82"/>
                  </a:cubicBezTo>
                  <a:cubicBezTo>
                    <a:pt x="172" y="81"/>
                    <a:pt x="173" y="80"/>
                    <a:pt x="174" y="79"/>
                  </a:cubicBezTo>
                  <a:cubicBezTo>
                    <a:pt x="174" y="79"/>
                    <a:pt x="174" y="79"/>
                    <a:pt x="174" y="79"/>
                  </a:cubicBezTo>
                  <a:cubicBezTo>
                    <a:pt x="176" y="78"/>
                    <a:pt x="178" y="78"/>
                    <a:pt x="179" y="77"/>
                  </a:cubicBezTo>
                  <a:cubicBezTo>
                    <a:pt x="177" y="78"/>
                    <a:pt x="174" y="80"/>
                    <a:pt x="172" y="81"/>
                  </a:cubicBezTo>
                  <a:close/>
                  <a:moveTo>
                    <a:pt x="177" y="74"/>
                  </a:moveTo>
                  <a:cubicBezTo>
                    <a:pt x="175" y="75"/>
                    <a:pt x="173" y="76"/>
                    <a:pt x="171" y="77"/>
                  </a:cubicBezTo>
                  <a:cubicBezTo>
                    <a:pt x="171" y="76"/>
                    <a:pt x="170" y="76"/>
                    <a:pt x="170" y="76"/>
                  </a:cubicBezTo>
                  <a:cubicBezTo>
                    <a:pt x="171" y="75"/>
                    <a:pt x="172" y="75"/>
                    <a:pt x="173" y="74"/>
                  </a:cubicBezTo>
                  <a:cubicBezTo>
                    <a:pt x="176" y="73"/>
                    <a:pt x="178" y="72"/>
                    <a:pt x="180" y="72"/>
                  </a:cubicBezTo>
                  <a:cubicBezTo>
                    <a:pt x="179" y="73"/>
                    <a:pt x="178" y="73"/>
                    <a:pt x="177" y="74"/>
                  </a:cubicBezTo>
                  <a:close/>
                  <a:moveTo>
                    <a:pt x="172" y="86"/>
                  </a:moveTo>
                  <a:cubicBezTo>
                    <a:pt x="164" y="94"/>
                    <a:pt x="155" y="102"/>
                    <a:pt x="147" y="110"/>
                  </a:cubicBezTo>
                  <a:cubicBezTo>
                    <a:pt x="143" y="112"/>
                    <a:pt x="139" y="114"/>
                    <a:pt x="135" y="116"/>
                  </a:cubicBezTo>
                  <a:cubicBezTo>
                    <a:pt x="137" y="114"/>
                    <a:pt x="139" y="112"/>
                    <a:pt x="141" y="110"/>
                  </a:cubicBezTo>
                  <a:cubicBezTo>
                    <a:pt x="147" y="104"/>
                    <a:pt x="154" y="99"/>
                    <a:pt x="160" y="93"/>
                  </a:cubicBezTo>
                  <a:cubicBezTo>
                    <a:pt x="162" y="91"/>
                    <a:pt x="164" y="88"/>
                    <a:pt x="167" y="86"/>
                  </a:cubicBezTo>
                  <a:cubicBezTo>
                    <a:pt x="167" y="87"/>
                    <a:pt x="167" y="87"/>
                    <a:pt x="167" y="87"/>
                  </a:cubicBezTo>
                  <a:cubicBezTo>
                    <a:pt x="169" y="87"/>
                    <a:pt x="171" y="86"/>
                    <a:pt x="172" y="86"/>
                  </a:cubicBezTo>
                  <a:close/>
                  <a:moveTo>
                    <a:pt x="168" y="82"/>
                  </a:moveTo>
                  <a:cubicBezTo>
                    <a:pt x="167" y="82"/>
                    <a:pt x="167" y="83"/>
                    <a:pt x="167" y="83"/>
                  </a:cubicBezTo>
                  <a:cubicBezTo>
                    <a:pt x="160" y="90"/>
                    <a:pt x="152" y="97"/>
                    <a:pt x="145" y="104"/>
                  </a:cubicBezTo>
                  <a:cubicBezTo>
                    <a:pt x="152" y="97"/>
                    <a:pt x="160" y="89"/>
                    <a:pt x="167" y="81"/>
                  </a:cubicBezTo>
                  <a:cubicBezTo>
                    <a:pt x="168" y="81"/>
                    <a:pt x="168" y="81"/>
                    <a:pt x="169" y="81"/>
                  </a:cubicBezTo>
                  <a:cubicBezTo>
                    <a:pt x="168" y="81"/>
                    <a:pt x="168" y="81"/>
                    <a:pt x="168" y="82"/>
                  </a:cubicBezTo>
                  <a:close/>
                  <a:moveTo>
                    <a:pt x="167" y="72"/>
                  </a:moveTo>
                  <a:cubicBezTo>
                    <a:pt x="166" y="73"/>
                    <a:pt x="166" y="73"/>
                    <a:pt x="165" y="74"/>
                  </a:cubicBezTo>
                  <a:cubicBezTo>
                    <a:pt x="165" y="74"/>
                    <a:pt x="164" y="74"/>
                    <a:pt x="164" y="74"/>
                  </a:cubicBezTo>
                  <a:cubicBezTo>
                    <a:pt x="164" y="74"/>
                    <a:pt x="164" y="75"/>
                    <a:pt x="163" y="75"/>
                  </a:cubicBezTo>
                  <a:cubicBezTo>
                    <a:pt x="164" y="74"/>
                    <a:pt x="164" y="73"/>
                    <a:pt x="165" y="73"/>
                  </a:cubicBezTo>
                  <a:cubicBezTo>
                    <a:pt x="166" y="72"/>
                    <a:pt x="167" y="72"/>
                    <a:pt x="167" y="72"/>
                  </a:cubicBezTo>
                  <a:cubicBezTo>
                    <a:pt x="167" y="72"/>
                    <a:pt x="167" y="72"/>
                    <a:pt x="167" y="72"/>
                  </a:cubicBezTo>
                  <a:close/>
                  <a:moveTo>
                    <a:pt x="164" y="82"/>
                  </a:moveTo>
                  <a:cubicBezTo>
                    <a:pt x="159" y="87"/>
                    <a:pt x="155" y="91"/>
                    <a:pt x="150" y="96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47" y="97"/>
                    <a:pt x="145" y="99"/>
                    <a:pt x="142" y="100"/>
                  </a:cubicBezTo>
                  <a:cubicBezTo>
                    <a:pt x="146" y="97"/>
                    <a:pt x="149" y="93"/>
                    <a:pt x="152" y="90"/>
                  </a:cubicBezTo>
                  <a:cubicBezTo>
                    <a:pt x="155" y="87"/>
                    <a:pt x="159" y="85"/>
                    <a:pt x="163" y="82"/>
                  </a:cubicBezTo>
                  <a:cubicBezTo>
                    <a:pt x="163" y="82"/>
                    <a:pt x="163" y="82"/>
                    <a:pt x="164" y="82"/>
                  </a:cubicBezTo>
                  <a:close/>
                  <a:moveTo>
                    <a:pt x="159" y="78"/>
                  </a:moveTo>
                  <a:cubicBezTo>
                    <a:pt x="158" y="78"/>
                    <a:pt x="158" y="79"/>
                    <a:pt x="158" y="79"/>
                  </a:cubicBezTo>
                  <a:cubicBezTo>
                    <a:pt x="157" y="79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1"/>
                  </a:cubicBezTo>
                  <a:cubicBezTo>
                    <a:pt x="151" y="86"/>
                    <a:pt x="146" y="91"/>
                    <a:pt x="140" y="96"/>
                  </a:cubicBezTo>
                  <a:cubicBezTo>
                    <a:pt x="136" y="99"/>
                    <a:pt x="133" y="102"/>
                    <a:pt x="129" y="105"/>
                  </a:cubicBezTo>
                  <a:cubicBezTo>
                    <a:pt x="126" y="108"/>
                    <a:pt x="122" y="111"/>
                    <a:pt x="118" y="113"/>
                  </a:cubicBezTo>
                  <a:cubicBezTo>
                    <a:pt x="120" y="112"/>
                    <a:pt x="121" y="110"/>
                    <a:pt x="123" y="109"/>
                  </a:cubicBezTo>
                  <a:cubicBezTo>
                    <a:pt x="130" y="103"/>
                    <a:pt x="136" y="97"/>
                    <a:pt x="142" y="90"/>
                  </a:cubicBezTo>
                  <a:cubicBezTo>
                    <a:pt x="143" y="90"/>
                    <a:pt x="143" y="90"/>
                    <a:pt x="143" y="90"/>
                  </a:cubicBezTo>
                  <a:cubicBezTo>
                    <a:pt x="147" y="85"/>
                    <a:pt x="152" y="81"/>
                    <a:pt x="158" y="77"/>
                  </a:cubicBezTo>
                  <a:cubicBezTo>
                    <a:pt x="158" y="77"/>
                    <a:pt x="159" y="77"/>
                    <a:pt x="159" y="77"/>
                  </a:cubicBezTo>
                  <a:cubicBezTo>
                    <a:pt x="159" y="78"/>
                    <a:pt x="159" y="78"/>
                    <a:pt x="159" y="78"/>
                  </a:cubicBezTo>
                  <a:close/>
                  <a:moveTo>
                    <a:pt x="153" y="77"/>
                  </a:moveTo>
                  <a:cubicBezTo>
                    <a:pt x="153" y="77"/>
                    <a:pt x="153" y="77"/>
                    <a:pt x="153" y="77"/>
                  </a:cubicBezTo>
                  <a:cubicBezTo>
                    <a:pt x="149" y="81"/>
                    <a:pt x="145" y="84"/>
                    <a:pt x="141" y="87"/>
                  </a:cubicBezTo>
                  <a:cubicBezTo>
                    <a:pt x="142" y="85"/>
                    <a:pt x="143" y="84"/>
                    <a:pt x="144" y="83"/>
                  </a:cubicBezTo>
                  <a:cubicBezTo>
                    <a:pt x="144" y="82"/>
                    <a:pt x="144" y="82"/>
                    <a:pt x="143" y="82"/>
                  </a:cubicBezTo>
                  <a:cubicBezTo>
                    <a:pt x="142" y="82"/>
                    <a:pt x="141" y="82"/>
                    <a:pt x="140" y="82"/>
                  </a:cubicBezTo>
                  <a:cubicBezTo>
                    <a:pt x="142" y="79"/>
                    <a:pt x="145" y="77"/>
                    <a:pt x="148" y="74"/>
                  </a:cubicBezTo>
                  <a:cubicBezTo>
                    <a:pt x="148" y="75"/>
                    <a:pt x="149" y="75"/>
                    <a:pt x="149" y="75"/>
                  </a:cubicBezTo>
                  <a:cubicBezTo>
                    <a:pt x="151" y="75"/>
                    <a:pt x="152" y="75"/>
                    <a:pt x="154" y="75"/>
                  </a:cubicBezTo>
                  <a:cubicBezTo>
                    <a:pt x="154" y="75"/>
                    <a:pt x="153" y="75"/>
                    <a:pt x="153" y="76"/>
                  </a:cubicBezTo>
                  <a:cubicBezTo>
                    <a:pt x="152" y="76"/>
                    <a:pt x="152" y="77"/>
                    <a:pt x="153" y="77"/>
                  </a:cubicBezTo>
                  <a:close/>
                  <a:moveTo>
                    <a:pt x="138" y="78"/>
                  </a:moveTo>
                  <a:cubicBezTo>
                    <a:pt x="139" y="77"/>
                    <a:pt x="140" y="76"/>
                    <a:pt x="141" y="75"/>
                  </a:cubicBezTo>
                  <a:cubicBezTo>
                    <a:pt x="142" y="75"/>
                    <a:pt x="142" y="75"/>
                    <a:pt x="143" y="75"/>
                  </a:cubicBezTo>
                  <a:cubicBezTo>
                    <a:pt x="141" y="76"/>
                    <a:pt x="140" y="77"/>
                    <a:pt x="138" y="78"/>
                  </a:cubicBezTo>
                  <a:close/>
                  <a:moveTo>
                    <a:pt x="138" y="74"/>
                  </a:moveTo>
                  <a:cubicBezTo>
                    <a:pt x="137" y="74"/>
                    <a:pt x="137" y="74"/>
                    <a:pt x="136" y="74"/>
                  </a:cubicBezTo>
                  <a:cubicBezTo>
                    <a:pt x="138" y="73"/>
                    <a:pt x="140" y="72"/>
                    <a:pt x="142" y="70"/>
                  </a:cubicBezTo>
                  <a:cubicBezTo>
                    <a:pt x="141" y="72"/>
                    <a:pt x="139" y="73"/>
                    <a:pt x="138" y="74"/>
                  </a:cubicBezTo>
                  <a:close/>
                  <a:moveTo>
                    <a:pt x="139" y="76"/>
                  </a:moveTo>
                  <a:cubicBezTo>
                    <a:pt x="138" y="77"/>
                    <a:pt x="136" y="78"/>
                    <a:pt x="135" y="80"/>
                  </a:cubicBezTo>
                  <a:cubicBezTo>
                    <a:pt x="134" y="81"/>
                    <a:pt x="133" y="82"/>
                    <a:pt x="131" y="83"/>
                  </a:cubicBezTo>
                  <a:cubicBezTo>
                    <a:pt x="130" y="84"/>
                    <a:pt x="129" y="84"/>
                    <a:pt x="129" y="84"/>
                  </a:cubicBezTo>
                  <a:cubicBezTo>
                    <a:pt x="129" y="84"/>
                    <a:pt x="130" y="83"/>
                    <a:pt x="131" y="82"/>
                  </a:cubicBezTo>
                  <a:cubicBezTo>
                    <a:pt x="133" y="80"/>
                    <a:pt x="136" y="78"/>
                    <a:pt x="139" y="76"/>
                  </a:cubicBezTo>
                  <a:close/>
                  <a:moveTo>
                    <a:pt x="127" y="87"/>
                  </a:moveTo>
                  <a:cubicBezTo>
                    <a:pt x="125" y="89"/>
                    <a:pt x="122" y="91"/>
                    <a:pt x="120" y="92"/>
                  </a:cubicBezTo>
                  <a:cubicBezTo>
                    <a:pt x="121" y="91"/>
                    <a:pt x="123" y="90"/>
                    <a:pt x="124" y="88"/>
                  </a:cubicBezTo>
                  <a:cubicBezTo>
                    <a:pt x="125" y="88"/>
                    <a:pt x="126" y="87"/>
                    <a:pt x="127" y="87"/>
                  </a:cubicBezTo>
                  <a:close/>
                  <a:moveTo>
                    <a:pt x="127" y="78"/>
                  </a:moveTo>
                  <a:cubicBezTo>
                    <a:pt x="124" y="81"/>
                    <a:pt x="121" y="84"/>
                    <a:pt x="118" y="87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21" y="82"/>
                    <a:pt x="126" y="77"/>
                    <a:pt x="130" y="72"/>
                  </a:cubicBezTo>
                  <a:cubicBezTo>
                    <a:pt x="129" y="74"/>
                    <a:pt x="128" y="76"/>
                    <a:pt x="127" y="78"/>
                  </a:cubicBezTo>
                  <a:close/>
                  <a:moveTo>
                    <a:pt x="120" y="87"/>
                  </a:moveTo>
                  <a:cubicBezTo>
                    <a:pt x="118" y="88"/>
                    <a:pt x="117" y="90"/>
                    <a:pt x="115" y="92"/>
                  </a:cubicBezTo>
                  <a:cubicBezTo>
                    <a:pt x="114" y="92"/>
                    <a:pt x="114" y="93"/>
                    <a:pt x="113" y="93"/>
                  </a:cubicBezTo>
                  <a:cubicBezTo>
                    <a:pt x="114" y="92"/>
                    <a:pt x="115" y="91"/>
                    <a:pt x="116" y="90"/>
                  </a:cubicBezTo>
                  <a:cubicBezTo>
                    <a:pt x="117" y="89"/>
                    <a:pt x="119" y="88"/>
                    <a:pt x="120" y="87"/>
                  </a:cubicBezTo>
                  <a:close/>
                  <a:moveTo>
                    <a:pt x="128" y="89"/>
                  </a:moveTo>
                  <a:cubicBezTo>
                    <a:pt x="130" y="87"/>
                    <a:pt x="132" y="86"/>
                    <a:pt x="133" y="84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25" y="92"/>
                    <a:pt x="117" y="100"/>
                    <a:pt x="108" y="108"/>
                  </a:cubicBezTo>
                  <a:cubicBezTo>
                    <a:pt x="107" y="109"/>
                    <a:pt x="106" y="110"/>
                    <a:pt x="105" y="110"/>
                  </a:cubicBezTo>
                  <a:cubicBezTo>
                    <a:pt x="108" y="108"/>
                    <a:pt x="110" y="105"/>
                    <a:pt x="112" y="102"/>
                  </a:cubicBezTo>
                  <a:cubicBezTo>
                    <a:pt x="117" y="98"/>
                    <a:pt x="123" y="93"/>
                    <a:pt x="128" y="89"/>
                  </a:cubicBezTo>
                  <a:close/>
                  <a:moveTo>
                    <a:pt x="99" y="116"/>
                  </a:moveTo>
                  <a:cubicBezTo>
                    <a:pt x="98" y="116"/>
                    <a:pt x="98" y="116"/>
                    <a:pt x="97" y="117"/>
                  </a:cubicBezTo>
                  <a:cubicBezTo>
                    <a:pt x="97" y="117"/>
                    <a:pt x="96" y="117"/>
                    <a:pt x="95" y="116"/>
                  </a:cubicBezTo>
                  <a:cubicBezTo>
                    <a:pt x="96" y="115"/>
                    <a:pt x="97" y="113"/>
                    <a:pt x="98" y="112"/>
                  </a:cubicBezTo>
                  <a:cubicBezTo>
                    <a:pt x="101" y="110"/>
                    <a:pt x="104" y="108"/>
                    <a:pt x="107" y="106"/>
                  </a:cubicBezTo>
                  <a:cubicBezTo>
                    <a:pt x="104" y="109"/>
                    <a:pt x="102" y="112"/>
                    <a:pt x="99" y="116"/>
                  </a:cubicBezTo>
                  <a:close/>
                  <a:moveTo>
                    <a:pt x="99" y="107"/>
                  </a:moveTo>
                  <a:cubicBezTo>
                    <a:pt x="96" y="110"/>
                    <a:pt x="93" y="113"/>
                    <a:pt x="89" y="116"/>
                  </a:cubicBezTo>
                  <a:cubicBezTo>
                    <a:pt x="89" y="116"/>
                    <a:pt x="89" y="116"/>
                    <a:pt x="88" y="116"/>
                  </a:cubicBezTo>
                  <a:cubicBezTo>
                    <a:pt x="89" y="115"/>
                    <a:pt x="90" y="114"/>
                    <a:pt x="91" y="114"/>
                  </a:cubicBezTo>
                  <a:cubicBezTo>
                    <a:pt x="93" y="111"/>
                    <a:pt x="95" y="109"/>
                    <a:pt x="98" y="107"/>
                  </a:cubicBezTo>
                  <a:cubicBezTo>
                    <a:pt x="99" y="105"/>
                    <a:pt x="101" y="104"/>
                    <a:pt x="103" y="103"/>
                  </a:cubicBezTo>
                  <a:cubicBezTo>
                    <a:pt x="102" y="104"/>
                    <a:pt x="100" y="106"/>
                    <a:pt x="99" y="107"/>
                  </a:cubicBezTo>
                  <a:close/>
                  <a:moveTo>
                    <a:pt x="84" y="115"/>
                  </a:moveTo>
                  <a:cubicBezTo>
                    <a:pt x="83" y="116"/>
                    <a:pt x="83" y="116"/>
                    <a:pt x="82" y="116"/>
                  </a:cubicBezTo>
                  <a:cubicBezTo>
                    <a:pt x="84" y="113"/>
                    <a:pt x="87" y="110"/>
                    <a:pt x="89" y="107"/>
                  </a:cubicBezTo>
                  <a:cubicBezTo>
                    <a:pt x="87" y="110"/>
                    <a:pt x="85" y="112"/>
                    <a:pt x="84" y="115"/>
                  </a:cubicBezTo>
                  <a:close/>
                  <a:moveTo>
                    <a:pt x="56" y="130"/>
                  </a:moveTo>
                  <a:cubicBezTo>
                    <a:pt x="55" y="127"/>
                    <a:pt x="55" y="125"/>
                    <a:pt x="54" y="123"/>
                  </a:cubicBezTo>
                  <a:cubicBezTo>
                    <a:pt x="54" y="122"/>
                    <a:pt x="55" y="122"/>
                    <a:pt x="55" y="122"/>
                  </a:cubicBezTo>
                  <a:cubicBezTo>
                    <a:pt x="55" y="122"/>
                    <a:pt x="55" y="122"/>
                    <a:pt x="55" y="121"/>
                  </a:cubicBezTo>
                  <a:cubicBezTo>
                    <a:pt x="56" y="123"/>
                    <a:pt x="57" y="125"/>
                    <a:pt x="58" y="127"/>
                  </a:cubicBezTo>
                  <a:cubicBezTo>
                    <a:pt x="57" y="128"/>
                    <a:pt x="57" y="129"/>
                    <a:pt x="56" y="130"/>
                  </a:cubicBezTo>
                  <a:close/>
                  <a:moveTo>
                    <a:pt x="58" y="146"/>
                  </a:moveTo>
                  <a:cubicBezTo>
                    <a:pt x="58" y="145"/>
                    <a:pt x="58" y="145"/>
                    <a:pt x="59" y="145"/>
                  </a:cubicBezTo>
                  <a:cubicBezTo>
                    <a:pt x="59" y="145"/>
                    <a:pt x="59" y="145"/>
                    <a:pt x="59" y="146"/>
                  </a:cubicBezTo>
                  <a:cubicBezTo>
                    <a:pt x="58" y="146"/>
                    <a:pt x="58" y="147"/>
                    <a:pt x="58" y="148"/>
                  </a:cubicBezTo>
                  <a:cubicBezTo>
                    <a:pt x="57" y="148"/>
                    <a:pt x="57" y="147"/>
                    <a:pt x="57" y="147"/>
                  </a:cubicBezTo>
                  <a:cubicBezTo>
                    <a:pt x="57" y="146"/>
                    <a:pt x="58" y="146"/>
                    <a:pt x="58" y="146"/>
                  </a:cubicBezTo>
                  <a:close/>
                  <a:moveTo>
                    <a:pt x="56" y="142"/>
                  </a:moveTo>
                  <a:cubicBezTo>
                    <a:pt x="56" y="141"/>
                    <a:pt x="55" y="140"/>
                    <a:pt x="55" y="139"/>
                  </a:cubicBezTo>
                  <a:cubicBezTo>
                    <a:pt x="55" y="139"/>
                    <a:pt x="56" y="138"/>
                    <a:pt x="56" y="138"/>
                  </a:cubicBezTo>
                  <a:cubicBezTo>
                    <a:pt x="56" y="139"/>
                    <a:pt x="57" y="140"/>
                    <a:pt x="57" y="140"/>
                  </a:cubicBezTo>
                  <a:cubicBezTo>
                    <a:pt x="57" y="141"/>
                    <a:pt x="56" y="142"/>
                    <a:pt x="56" y="142"/>
                  </a:cubicBezTo>
                  <a:close/>
                  <a:moveTo>
                    <a:pt x="56" y="160"/>
                  </a:moveTo>
                  <a:cubicBezTo>
                    <a:pt x="56" y="161"/>
                    <a:pt x="56" y="161"/>
                    <a:pt x="56" y="161"/>
                  </a:cubicBezTo>
                  <a:cubicBezTo>
                    <a:pt x="56" y="162"/>
                    <a:pt x="55" y="162"/>
                    <a:pt x="55" y="162"/>
                  </a:cubicBezTo>
                  <a:cubicBezTo>
                    <a:pt x="55" y="162"/>
                    <a:pt x="55" y="161"/>
                    <a:pt x="55" y="161"/>
                  </a:cubicBezTo>
                  <a:cubicBezTo>
                    <a:pt x="55" y="161"/>
                    <a:pt x="56" y="161"/>
                    <a:pt x="56" y="160"/>
                  </a:cubicBezTo>
                  <a:close/>
                  <a:moveTo>
                    <a:pt x="55" y="103"/>
                  </a:moveTo>
                  <a:cubicBezTo>
                    <a:pt x="55" y="103"/>
                    <a:pt x="55" y="103"/>
                    <a:pt x="54" y="103"/>
                  </a:cubicBezTo>
                  <a:cubicBezTo>
                    <a:pt x="54" y="102"/>
                    <a:pt x="54" y="101"/>
                    <a:pt x="54" y="101"/>
                  </a:cubicBezTo>
                  <a:cubicBezTo>
                    <a:pt x="55" y="100"/>
                    <a:pt x="55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5" y="100"/>
                    <a:pt x="55" y="100"/>
                  </a:cubicBezTo>
                  <a:cubicBezTo>
                    <a:pt x="55" y="101"/>
                    <a:pt x="55" y="102"/>
                    <a:pt x="56" y="101"/>
                  </a:cubicBezTo>
                  <a:cubicBezTo>
                    <a:pt x="56" y="101"/>
                    <a:pt x="56" y="101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6" y="102"/>
                    <a:pt x="55" y="103"/>
                    <a:pt x="55" y="103"/>
                  </a:cubicBezTo>
                  <a:close/>
                  <a:moveTo>
                    <a:pt x="53" y="134"/>
                  </a:moveTo>
                  <a:cubicBezTo>
                    <a:pt x="53" y="131"/>
                    <a:pt x="52" y="129"/>
                    <a:pt x="51" y="127"/>
                  </a:cubicBezTo>
                  <a:cubicBezTo>
                    <a:pt x="51" y="127"/>
                    <a:pt x="51" y="126"/>
                    <a:pt x="52" y="126"/>
                  </a:cubicBezTo>
                  <a:cubicBezTo>
                    <a:pt x="52" y="128"/>
                    <a:pt x="53" y="130"/>
                    <a:pt x="54" y="132"/>
                  </a:cubicBezTo>
                  <a:cubicBezTo>
                    <a:pt x="54" y="133"/>
                    <a:pt x="54" y="133"/>
                    <a:pt x="53" y="134"/>
                  </a:cubicBezTo>
                  <a:close/>
                  <a:moveTo>
                    <a:pt x="53" y="146"/>
                  </a:moveTo>
                  <a:cubicBezTo>
                    <a:pt x="53" y="146"/>
                    <a:pt x="53" y="147"/>
                    <a:pt x="53" y="147"/>
                  </a:cubicBezTo>
                  <a:cubicBezTo>
                    <a:pt x="53" y="146"/>
                    <a:pt x="52" y="145"/>
                    <a:pt x="52" y="144"/>
                  </a:cubicBezTo>
                  <a:cubicBezTo>
                    <a:pt x="52" y="144"/>
                    <a:pt x="52" y="144"/>
                    <a:pt x="52" y="143"/>
                  </a:cubicBezTo>
                  <a:cubicBezTo>
                    <a:pt x="53" y="144"/>
                    <a:pt x="53" y="145"/>
                    <a:pt x="53" y="146"/>
                  </a:cubicBezTo>
                  <a:close/>
                  <a:moveTo>
                    <a:pt x="51" y="90"/>
                  </a:moveTo>
                  <a:cubicBezTo>
                    <a:pt x="51" y="90"/>
                    <a:pt x="51" y="91"/>
                    <a:pt x="50" y="91"/>
                  </a:cubicBezTo>
                  <a:cubicBezTo>
                    <a:pt x="50" y="92"/>
                    <a:pt x="49" y="92"/>
                    <a:pt x="49" y="92"/>
                  </a:cubicBezTo>
                  <a:cubicBezTo>
                    <a:pt x="50" y="92"/>
                    <a:pt x="50" y="91"/>
                    <a:pt x="51" y="90"/>
                  </a:cubicBezTo>
                  <a:close/>
                  <a:moveTo>
                    <a:pt x="50" y="88"/>
                  </a:moveTo>
                  <a:cubicBezTo>
                    <a:pt x="51" y="87"/>
                    <a:pt x="51" y="86"/>
                    <a:pt x="52" y="85"/>
                  </a:cubicBezTo>
                  <a:cubicBezTo>
                    <a:pt x="52" y="85"/>
                    <a:pt x="53" y="84"/>
                    <a:pt x="53" y="84"/>
                  </a:cubicBezTo>
                  <a:cubicBezTo>
                    <a:pt x="53" y="85"/>
                    <a:pt x="53" y="85"/>
                    <a:pt x="52" y="86"/>
                  </a:cubicBezTo>
                  <a:cubicBezTo>
                    <a:pt x="52" y="87"/>
                    <a:pt x="51" y="88"/>
                    <a:pt x="50" y="88"/>
                  </a:cubicBezTo>
                  <a:close/>
                  <a:moveTo>
                    <a:pt x="51" y="107"/>
                  </a:moveTo>
                  <a:cubicBezTo>
                    <a:pt x="50" y="108"/>
                    <a:pt x="48" y="109"/>
                    <a:pt x="47" y="109"/>
                  </a:cubicBezTo>
                  <a:cubicBezTo>
                    <a:pt x="47" y="109"/>
                    <a:pt x="47" y="109"/>
                    <a:pt x="47" y="109"/>
                  </a:cubicBezTo>
                  <a:cubicBezTo>
                    <a:pt x="48" y="108"/>
                    <a:pt x="49" y="106"/>
                    <a:pt x="50" y="105"/>
                  </a:cubicBezTo>
                  <a:cubicBezTo>
                    <a:pt x="50" y="106"/>
                    <a:pt x="51" y="106"/>
                    <a:pt x="51" y="107"/>
                  </a:cubicBezTo>
                  <a:close/>
                  <a:moveTo>
                    <a:pt x="50" y="110"/>
                  </a:moveTo>
                  <a:cubicBezTo>
                    <a:pt x="49" y="111"/>
                    <a:pt x="49" y="111"/>
                    <a:pt x="48" y="112"/>
                  </a:cubicBezTo>
                  <a:cubicBezTo>
                    <a:pt x="48" y="112"/>
                    <a:pt x="48" y="111"/>
                    <a:pt x="48" y="111"/>
                  </a:cubicBezTo>
                  <a:cubicBezTo>
                    <a:pt x="48" y="111"/>
                    <a:pt x="49" y="110"/>
                    <a:pt x="50" y="110"/>
                  </a:cubicBezTo>
                  <a:close/>
                  <a:moveTo>
                    <a:pt x="51" y="110"/>
                  </a:moveTo>
                  <a:cubicBezTo>
                    <a:pt x="51" y="111"/>
                    <a:pt x="51" y="112"/>
                    <a:pt x="51" y="112"/>
                  </a:cubicBezTo>
                  <a:cubicBezTo>
                    <a:pt x="51" y="113"/>
                    <a:pt x="50" y="113"/>
                    <a:pt x="49" y="114"/>
                  </a:cubicBezTo>
                  <a:cubicBezTo>
                    <a:pt x="50" y="113"/>
                    <a:pt x="51" y="112"/>
                    <a:pt x="51" y="110"/>
                  </a:cubicBezTo>
                  <a:close/>
                  <a:moveTo>
                    <a:pt x="54" y="110"/>
                  </a:moveTo>
                  <a:cubicBezTo>
                    <a:pt x="54" y="110"/>
                    <a:pt x="54" y="110"/>
                    <a:pt x="54" y="110"/>
                  </a:cubicBezTo>
                  <a:cubicBezTo>
                    <a:pt x="53" y="110"/>
                    <a:pt x="53" y="110"/>
                    <a:pt x="53" y="109"/>
                  </a:cubicBezTo>
                  <a:cubicBezTo>
                    <a:pt x="53" y="109"/>
                    <a:pt x="53" y="108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4" y="108"/>
                    <a:pt x="54" y="109"/>
                    <a:pt x="54" y="110"/>
                  </a:cubicBezTo>
                  <a:close/>
                  <a:moveTo>
                    <a:pt x="54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6" y="85"/>
                  </a:cubicBezTo>
                  <a:cubicBezTo>
                    <a:pt x="55" y="86"/>
                    <a:pt x="55" y="87"/>
                    <a:pt x="54" y="88"/>
                  </a:cubicBezTo>
                  <a:cubicBezTo>
                    <a:pt x="54" y="88"/>
                    <a:pt x="54" y="88"/>
                    <a:pt x="54" y="87"/>
                  </a:cubicBezTo>
                  <a:close/>
                  <a:moveTo>
                    <a:pt x="54" y="96"/>
                  </a:move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5" y="96"/>
                    <a:pt x="55" y="95"/>
                  </a:cubicBezTo>
                  <a:cubicBezTo>
                    <a:pt x="55" y="96"/>
                    <a:pt x="55" y="96"/>
                    <a:pt x="55" y="97"/>
                  </a:cubicBezTo>
                  <a:cubicBezTo>
                    <a:pt x="55" y="97"/>
                    <a:pt x="55" y="98"/>
                    <a:pt x="54" y="98"/>
                  </a:cubicBezTo>
                  <a:cubicBezTo>
                    <a:pt x="54" y="98"/>
                    <a:pt x="54" y="97"/>
                    <a:pt x="54" y="96"/>
                  </a:cubicBezTo>
                  <a:close/>
                  <a:moveTo>
                    <a:pt x="55" y="83"/>
                  </a:moveTo>
                  <a:cubicBezTo>
                    <a:pt x="56" y="82"/>
                    <a:pt x="56" y="82"/>
                    <a:pt x="56" y="81"/>
                  </a:cubicBezTo>
                  <a:cubicBezTo>
                    <a:pt x="58" y="80"/>
                    <a:pt x="60" y="78"/>
                    <a:pt x="61" y="76"/>
                  </a:cubicBezTo>
                  <a:cubicBezTo>
                    <a:pt x="61" y="77"/>
                    <a:pt x="61" y="77"/>
                    <a:pt x="60" y="78"/>
                  </a:cubicBezTo>
                  <a:cubicBezTo>
                    <a:pt x="59" y="80"/>
                    <a:pt x="57" y="81"/>
                    <a:pt x="55" y="83"/>
                  </a:cubicBezTo>
                  <a:close/>
                  <a:moveTo>
                    <a:pt x="88" y="57"/>
                  </a:moveTo>
                  <a:cubicBezTo>
                    <a:pt x="86" y="59"/>
                    <a:pt x="84" y="61"/>
                    <a:pt x="82" y="63"/>
                  </a:cubicBezTo>
                  <a:cubicBezTo>
                    <a:pt x="78" y="67"/>
                    <a:pt x="75" y="70"/>
                    <a:pt x="71" y="73"/>
                  </a:cubicBezTo>
                  <a:cubicBezTo>
                    <a:pt x="71" y="73"/>
                    <a:pt x="71" y="74"/>
                    <a:pt x="70" y="74"/>
                  </a:cubicBezTo>
                  <a:cubicBezTo>
                    <a:pt x="69" y="76"/>
                    <a:pt x="67" y="77"/>
                    <a:pt x="65" y="79"/>
                  </a:cubicBezTo>
                  <a:cubicBezTo>
                    <a:pt x="67" y="77"/>
                    <a:pt x="68" y="75"/>
                    <a:pt x="69" y="73"/>
                  </a:cubicBezTo>
                  <a:cubicBezTo>
                    <a:pt x="71" y="71"/>
                    <a:pt x="73" y="69"/>
                    <a:pt x="75" y="67"/>
                  </a:cubicBezTo>
                  <a:cubicBezTo>
                    <a:pt x="79" y="64"/>
                    <a:pt x="84" y="60"/>
                    <a:pt x="88" y="57"/>
                  </a:cubicBezTo>
                  <a:close/>
                  <a:moveTo>
                    <a:pt x="86" y="57"/>
                  </a:moveTo>
                  <a:cubicBezTo>
                    <a:pt x="87" y="55"/>
                    <a:pt x="89" y="54"/>
                    <a:pt x="90" y="53"/>
                  </a:cubicBezTo>
                  <a:cubicBezTo>
                    <a:pt x="90" y="53"/>
                    <a:pt x="90" y="53"/>
                    <a:pt x="90" y="54"/>
                  </a:cubicBezTo>
                  <a:cubicBezTo>
                    <a:pt x="88" y="55"/>
                    <a:pt x="87" y="56"/>
                    <a:pt x="86" y="57"/>
                  </a:cubicBezTo>
                  <a:close/>
                  <a:moveTo>
                    <a:pt x="105" y="58"/>
                  </a:moveTo>
                  <a:cubicBezTo>
                    <a:pt x="105" y="58"/>
                    <a:pt x="105" y="58"/>
                    <a:pt x="105" y="58"/>
                  </a:cubicBezTo>
                  <a:cubicBezTo>
                    <a:pt x="105" y="58"/>
                    <a:pt x="105" y="58"/>
                    <a:pt x="105" y="59"/>
                  </a:cubicBezTo>
                  <a:cubicBezTo>
                    <a:pt x="102" y="61"/>
                    <a:pt x="100" y="62"/>
                    <a:pt x="97" y="64"/>
                  </a:cubicBezTo>
                  <a:cubicBezTo>
                    <a:pt x="97" y="64"/>
                    <a:pt x="98" y="64"/>
                    <a:pt x="98" y="64"/>
                  </a:cubicBezTo>
                  <a:cubicBezTo>
                    <a:pt x="100" y="62"/>
                    <a:pt x="102" y="60"/>
                    <a:pt x="105" y="58"/>
                  </a:cubicBezTo>
                  <a:close/>
                  <a:moveTo>
                    <a:pt x="100" y="59"/>
                  </a:moveTo>
                  <a:cubicBezTo>
                    <a:pt x="100" y="59"/>
                    <a:pt x="100" y="58"/>
                    <a:pt x="101" y="58"/>
                  </a:cubicBezTo>
                  <a:cubicBezTo>
                    <a:pt x="102" y="57"/>
                    <a:pt x="103" y="57"/>
                    <a:pt x="104" y="56"/>
                  </a:cubicBezTo>
                  <a:cubicBezTo>
                    <a:pt x="103" y="57"/>
                    <a:pt x="101" y="58"/>
                    <a:pt x="100" y="59"/>
                  </a:cubicBezTo>
                  <a:close/>
                  <a:moveTo>
                    <a:pt x="86" y="81"/>
                  </a:moveTo>
                  <a:cubicBezTo>
                    <a:pt x="87" y="81"/>
                    <a:pt x="88" y="80"/>
                    <a:pt x="88" y="79"/>
                  </a:cubicBezTo>
                  <a:cubicBezTo>
                    <a:pt x="92" y="75"/>
                    <a:pt x="96" y="71"/>
                    <a:pt x="100" y="67"/>
                  </a:cubicBezTo>
                  <a:cubicBezTo>
                    <a:pt x="100" y="69"/>
                    <a:pt x="99" y="70"/>
                    <a:pt x="98" y="72"/>
                  </a:cubicBezTo>
                  <a:cubicBezTo>
                    <a:pt x="97" y="72"/>
                    <a:pt x="96" y="73"/>
                    <a:pt x="96" y="74"/>
                  </a:cubicBezTo>
                  <a:cubicBezTo>
                    <a:pt x="92" y="76"/>
                    <a:pt x="89" y="79"/>
                    <a:pt x="86" y="81"/>
                  </a:cubicBezTo>
                  <a:close/>
                  <a:moveTo>
                    <a:pt x="93" y="78"/>
                  </a:moveTo>
                  <a:cubicBezTo>
                    <a:pt x="90" y="81"/>
                    <a:pt x="87" y="84"/>
                    <a:pt x="85" y="86"/>
                  </a:cubicBezTo>
                  <a:cubicBezTo>
                    <a:pt x="85" y="86"/>
                    <a:pt x="85" y="85"/>
                    <a:pt x="85" y="85"/>
                  </a:cubicBezTo>
                  <a:cubicBezTo>
                    <a:pt x="86" y="84"/>
                    <a:pt x="88" y="83"/>
                    <a:pt x="89" y="82"/>
                  </a:cubicBezTo>
                  <a:cubicBezTo>
                    <a:pt x="90" y="80"/>
                    <a:pt x="92" y="79"/>
                    <a:pt x="93" y="78"/>
                  </a:cubicBezTo>
                  <a:close/>
                  <a:moveTo>
                    <a:pt x="92" y="73"/>
                  </a:moveTo>
                  <a:cubicBezTo>
                    <a:pt x="93" y="71"/>
                    <a:pt x="94" y="69"/>
                    <a:pt x="95" y="68"/>
                  </a:cubicBezTo>
                  <a:cubicBezTo>
                    <a:pt x="98" y="66"/>
                    <a:pt x="101" y="64"/>
                    <a:pt x="103" y="62"/>
                  </a:cubicBezTo>
                  <a:cubicBezTo>
                    <a:pt x="103" y="62"/>
                    <a:pt x="103" y="63"/>
                    <a:pt x="102" y="63"/>
                  </a:cubicBezTo>
                  <a:cubicBezTo>
                    <a:pt x="99" y="66"/>
                    <a:pt x="96" y="69"/>
                    <a:pt x="92" y="73"/>
                  </a:cubicBezTo>
                  <a:close/>
                  <a:moveTo>
                    <a:pt x="85" y="64"/>
                  </a:moveTo>
                  <a:cubicBezTo>
                    <a:pt x="84" y="65"/>
                    <a:pt x="83" y="66"/>
                    <a:pt x="82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3" y="65"/>
                    <a:pt x="84" y="64"/>
                    <a:pt x="85" y="64"/>
                  </a:cubicBezTo>
                  <a:cubicBezTo>
                    <a:pt x="85" y="64"/>
                    <a:pt x="85" y="64"/>
                    <a:pt x="85" y="64"/>
                  </a:cubicBezTo>
                  <a:close/>
                  <a:moveTo>
                    <a:pt x="89" y="65"/>
                  </a:moveTo>
                  <a:cubicBezTo>
                    <a:pt x="86" y="68"/>
                    <a:pt x="84" y="70"/>
                    <a:pt x="81" y="73"/>
                  </a:cubicBezTo>
                  <a:cubicBezTo>
                    <a:pt x="82" y="72"/>
                    <a:pt x="82" y="71"/>
                    <a:pt x="83" y="70"/>
                  </a:cubicBezTo>
                  <a:cubicBezTo>
                    <a:pt x="85" y="69"/>
                    <a:pt x="87" y="67"/>
                    <a:pt x="89" y="65"/>
                  </a:cubicBezTo>
                  <a:close/>
                  <a:moveTo>
                    <a:pt x="83" y="68"/>
                  </a:moveTo>
                  <a:cubicBezTo>
                    <a:pt x="82" y="68"/>
                    <a:pt x="82" y="68"/>
                    <a:pt x="82" y="69"/>
                  </a:cubicBezTo>
                  <a:cubicBezTo>
                    <a:pt x="81" y="70"/>
                    <a:pt x="79" y="71"/>
                    <a:pt x="78" y="72"/>
                  </a:cubicBezTo>
                  <a:cubicBezTo>
                    <a:pt x="78" y="71"/>
                    <a:pt x="79" y="71"/>
                    <a:pt x="79" y="70"/>
                  </a:cubicBezTo>
                  <a:cubicBezTo>
                    <a:pt x="80" y="69"/>
                    <a:pt x="81" y="69"/>
                    <a:pt x="83" y="68"/>
                  </a:cubicBezTo>
                  <a:close/>
                  <a:moveTo>
                    <a:pt x="78" y="74"/>
                  </a:moveTo>
                  <a:cubicBezTo>
                    <a:pt x="77" y="76"/>
                    <a:pt x="76" y="77"/>
                    <a:pt x="75" y="79"/>
                  </a:cubicBezTo>
                  <a:cubicBezTo>
                    <a:pt x="74" y="80"/>
                    <a:pt x="73" y="81"/>
                    <a:pt x="72" y="82"/>
                  </a:cubicBezTo>
                  <a:cubicBezTo>
                    <a:pt x="73" y="81"/>
                    <a:pt x="73" y="79"/>
                    <a:pt x="74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6"/>
                    <a:pt x="77" y="75"/>
                    <a:pt x="78" y="74"/>
                  </a:cubicBezTo>
                  <a:close/>
                  <a:moveTo>
                    <a:pt x="74" y="83"/>
                  </a:moveTo>
                  <a:cubicBezTo>
                    <a:pt x="76" y="81"/>
                    <a:pt x="79" y="78"/>
                    <a:pt x="82" y="76"/>
                  </a:cubicBezTo>
                  <a:cubicBezTo>
                    <a:pt x="82" y="76"/>
                    <a:pt x="82" y="77"/>
                    <a:pt x="82" y="77"/>
                  </a:cubicBezTo>
                  <a:cubicBezTo>
                    <a:pt x="78" y="80"/>
                    <a:pt x="75" y="82"/>
                    <a:pt x="72" y="85"/>
                  </a:cubicBezTo>
                  <a:cubicBezTo>
                    <a:pt x="72" y="84"/>
                    <a:pt x="73" y="84"/>
                    <a:pt x="74" y="83"/>
                  </a:cubicBezTo>
                  <a:close/>
                  <a:moveTo>
                    <a:pt x="81" y="75"/>
                  </a:moveTo>
                  <a:cubicBezTo>
                    <a:pt x="86" y="70"/>
                    <a:pt x="92" y="65"/>
                    <a:pt x="97" y="60"/>
                  </a:cubicBezTo>
                  <a:cubicBezTo>
                    <a:pt x="97" y="60"/>
                    <a:pt x="98" y="60"/>
                    <a:pt x="98" y="59"/>
                  </a:cubicBezTo>
                  <a:cubicBezTo>
                    <a:pt x="98" y="60"/>
                    <a:pt x="98" y="60"/>
                    <a:pt x="97" y="61"/>
                  </a:cubicBezTo>
                  <a:cubicBezTo>
                    <a:pt x="94" y="64"/>
                    <a:pt x="91" y="66"/>
                    <a:pt x="88" y="69"/>
                  </a:cubicBezTo>
                  <a:cubicBezTo>
                    <a:pt x="86" y="71"/>
                    <a:pt x="83" y="73"/>
                    <a:pt x="81" y="75"/>
                  </a:cubicBezTo>
                  <a:close/>
                  <a:moveTo>
                    <a:pt x="90" y="70"/>
                  </a:moveTo>
                  <a:cubicBezTo>
                    <a:pt x="92" y="69"/>
                    <a:pt x="93" y="67"/>
                    <a:pt x="94" y="66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3" y="68"/>
                    <a:pt x="91" y="69"/>
                    <a:pt x="90" y="70"/>
                  </a:cubicBezTo>
                  <a:cubicBezTo>
                    <a:pt x="90" y="70"/>
                    <a:pt x="90" y="70"/>
                    <a:pt x="90" y="70"/>
                  </a:cubicBezTo>
                  <a:close/>
                  <a:moveTo>
                    <a:pt x="97" y="58"/>
                  </a:moveTo>
                  <a:cubicBezTo>
                    <a:pt x="93" y="60"/>
                    <a:pt x="89" y="63"/>
                    <a:pt x="86" y="66"/>
                  </a:cubicBezTo>
                  <a:cubicBezTo>
                    <a:pt x="86" y="66"/>
                    <a:pt x="86" y="65"/>
                    <a:pt x="86" y="65"/>
                  </a:cubicBezTo>
                  <a:cubicBezTo>
                    <a:pt x="90" y="62"/>
                    <a:pt x="95" y="59"/>
                    <a:pt x="99" y="56"/>
                  </a:cubicBezTo>
                  <a:cubicBezTo>
                    <a:pt x="98" y="57"/>
                    <a:pt x="98" y="57"/>
                    <a:pt x="97" y="58"/>
                  </a:cubicBezTo>
                  <a:close/>
                  <a:moveTo>
                    <a:pt x="70" y="69"/>
                  </a:moveTo>
                  <a:cubicBezTo>
                    <a:pt x="69" y="69"/>
                    <a:pt x="69" y="70"/>
                    <a:pt x="69" y="70"/>
                  </a:cubicBezTo>
                  <a:cubicBezTo>
                    <a:pt x="68" y="71"/>
                    <a:pt x="67" y="72"/>
                    <a:pt x="65" y="73"/>
                  </a:cubicBezTo>
                  <a:cubicBezTo>
                    <a:pt x="66" y="73"/>
                    <a:pt x="66" y="72"/>
                    <a:pt x="66" y="72"/>
                  </a:cubicBezTo>
                  <a:cubicBezTo>
                    <a:pt x="67" y="71"/>
                    <a:pt x="68" y="70"/>
                    <a:pt x="70" y="69"/>
                  </a:cubicBezTo>
                  <a:close/>
                  <a:moveTo>
                    <a:pt x="69" y="67"/>
                  </a:moveTo>
                  <a:cubicBezTo>
                    <a:pt x="70" y="66"/>
                    <a:pt x="71" y="64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2" y="64"/>
                    <a:pt x="72" y="65"/>
                  </a:cubicBezTo>
                  <a:cubicBezTo>
                    <a:pt x="71" y="66"/>
                    <a:pt x="70" y="67"/>
                    <a:pt x="69" y="67"/>
                  </a:cubicBezTo>
                  <a:close/>
                  <a:moveTo>
                    <a:pt x="73" y="67"/>
                  </a:moveTo>
                  <a:cubicBezTo>
                    <a:pt x="73" y="66"/>
                    <a:pt x="73" y="66"/>
                    <a:pt x="73" y="66"/>
                  </a:cubicBezTo>
                  <a:cubicBezTo>
                    <a:pt x="75" y="65"/>
                    <a:pt x="77" y="63"/>
                    <a:pt x="78" y="62"/>
                  </a:cubicBezTo>
                  <a:cubicBezTo>
                    <a:pt x="76" y="63"/>
                    <a:pt x="75" y="65"/>
                    <a:pt x="73" y="67"/>
                  </a:cubicBezTo>
                  <a:close/>
                  <a:moveTo>
                    <a:pt x="72" y="60"/>
                  </a:moveTo>
                  <a:cubicBezTo>
                    <a:pt x="71" y="61"/>
                    <a:pt x="69" y="63"/>
                    <a:pt x="68" y="65"/>
                  </a:cubicBezTo>
                  <a:cubicBezTo>
                    <a:pt x="65" y="67"/>
                    <a:pt x="62" y="70"/>
                    <a:pt x="59" y="73"/>
                  </a:cubicBezTo>
                  <a:cubicBezTo>
                    <a:pt x="60" y="72"/>
                    <a:pt x="61" y="70"/>
                    <a:pt x="62" y="69"/>
                  </a:cubicBezTo>
                  <a:cubicBezTo>
                    <a:pt x="66" y="65"/>
                    <a:pt x="70" y="61"/>
                    <a:pt x="75" y="57"/>
                  </a:cubicBezTo>
                  <a:cubicBezTo>
                    <a:pt x="74" y="58"/>
                    <a:pt x="73" y="59"/>
                    <a:pt x="72" y="60"/>
                  </a:cubicBezTo>
                  <a:close/>
                  <a:moveTo>
                    <a:pt x="60" y="68"/>
                  </a:moveTo>
                  <a:cubicBezTo>
                    <a:pt x="60" y="69"/>
                    <a:pt x="59" y="69"/>
                    <a:pt x="58" y="70"/>
                  </a:cubicBezTo>
                  <a:cubicBezTo>
                    <a:pt x="58" y="69"/>
                    <a:pt x="58" y="68"/>
                    <a:pt x="58" y="67"/>
                  </a:cubicBezTo>
                  <a:cubicBezTo>
                    <a:pt x="60" y="66"/>
                    <a:pt x="61" y="65"/>
                    <a:pt x="62" y="64"/>
                  </a:cubicBezTo>
                  <a:cubicBezTo>
                    <a:pt x="63" y="63"/>
                    <a:pt x="63" y="63"/>
                    <a:pt x="64" y="62"/>
                  </a:cubicBezTo>
                  <a:cubicBezTo>
                    <a:pt x="65" y="62"/>
                    <a:pt x="65" y="61"/>
                    <a:pt x="66" y="60"/>
                  </a:cubicBezTo>
                  <a:cubicBezTo>
                    <a:pt x="64" y="63"/>
                    <a:pt x="62" y="65"/>
                    <a:pt x="60" y="68"/>
                  </a:cubicBezTo>
                  <a:close/>
                  <a:moveTo>
                    <a:pt x="67" y="68"/>
                  </a:moveTo>
                  <a:cubicBezTo>
                    <a:pt x="66" y="69"/>
                    <a:pt x="65" y="70"/>
                    <a:pt x="64" y="72"/>
                  </a:cubicBezTo>
                  <a:cubicBezTo>
                    <a:pt x="62" y="74"/>
                    <a:pt x="59" y="76"/>
                    <a:pt x="57" y="79"/>
                  </a:cubicBezTo>
                  <a:cubicBezTo>
                    <a:pt x="57" y="79"/>
                    <a:pt x="57" y="79"/>
                    <a:pt x="57" y="78"/>
                  </a:cubicBezTo>
                  <a:cubicBezTo>
                    <a:pt x="60" y="75"/>
                    <a:pt x="63" y="72"/>
                    <a:pt x="67" y="68"/>
                  </a:cubicBezTo>
                  <a:close/>
                  <a:moveTo>
                    <a:pt x="64" y="77"/>
                  </a:moveTo>
                  <a:cubicBezTo>
                    <a:pt x="63" y="79"/>
                    <a:pt x="62" y="81"/>
                    <a:pt x="60" y="83"/>
                  </a:cubicBezTo>
                  <a:cubicBezTo>
                    <a:pt x="59" y="84"/>
                    <a:pt x="58" y="85"/>
                    <a:pt x="58" y="85"/>
                  </a:cubicBezTo>
                  <a:cubicBezTo>
                    <a:pt x="59" y="84"/>
                    <a:pt x="60" y="82"/>
                    <a:pt x="61" y="80"/>
                  </a:cubicBezTo>
                  <a:cubicBezTo>
                    <a:pt x="62" y="79"/>
                    <a:pt x="63" y="78"/>
                    <a:pt x="64" y="77"/>
                  </a:cubicBezTo>
                  <a:close/>
                  <a:moveTo>
                    <a:pt x="58" y="90"/>
                  </a:moveTo>
                  <a:cubicBezTo>
                    <a:pt x="58" y="90"/>
                    <a:pt x="58" y="89"/>
                    <a:pt x="59" y="8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9" y="88"/>
                    <a:pt x="60" y="88"/>
                    <a:pt x="60" y="87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2" y="85"/>
                    <a:pt x="64" y="82"/>
                    <a:pt x="67" y="80"/>
                  </a:cubicBezTo>
                  <a:cubicBezTo>
                    <a:pt x="70" y="78"/>
                    <a:pt x="72" y="75"/>
                    <a:pt x="75" y="73"/>
                  </a:cubicBezTo>
                  <a:cubicBezTo>
                    <a:pt x="75" y="74"/>
                    <a:pt x="74" y="75"/>
                    <a:pt x="74" y="76"/>
                  </a:cubicBezTo>
                  <a:cubicBezTo>
                    <a:pt x="68" y="81"/>
                    <a:pt x="63" y="86"/>
                    <a:pt x="57" y="91"/>
                  </a:cubicBezTo>
                  <a:cubicBezTo>
                    <a:pt x="57" y="91"/>
                    <a:pt x="58" y="90"/>
                    <a:pt x="58" y="90"/>
                  </a:cubicBezTo>
                  <a:close/>
                  <a:moveTo>
                    <a:pt x="67" y="115"/>
                  </a:moveTo>
                  <a:cubicBezTo>
                    <a:pt x="67" y="115"/>
                    <a:pt x="67" y="114"/>
                    <a:pt x="66" y="113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8" y="113"/>
                    <a:pt x="68" y="114"/>
                    <a:pt x="68" y="114"/>
                  </a:cubicBezTo>
                  <a:cubicBezTo>
                    <a:pt x="67" y="114"/>
                    <a:pt x="67" y="115"/>
                    <a:pt x="67" y="115"/>
                  </a:cubicBezTo>
                  <a:close/>
                  <a:moveTo>
                    <a:pt x="68" y="133"/>
                  </a:moveTo>
                  <a:cubicBezTo>
                    <a:pt x="67" y="134"/>
                    <a:pt x="67" y="135"/>
                    <a:pt x="66" y="135"/>
                  </a:cubicBezTo>
                  <a:cubicBezTo>
                    <a:pt x="66" y="135"/>
                    <a:pt x="66" y="135"/>
                    <a:pt x="66" y="135"/>
                  </a:cubicBezTo>
                  <a:cubicBezTo>
                    <a:pt x="66" y="134"/>
                    <a:pt x="67" y="134"/>
                    <a:pt x="67" y="133"/>
                  </a:cubicBezTo>
                  <a:cubicBezTo>
                    <a:pt x="67" y="133"/>
                    <a:pt x="67" y="133"/>
                    <a:pt x="67" y="133"/>
                  </a:cubicBezTo>
                  <a:cubicBezTo>
                    <a:pt x="67" y="133"/>
                    <a:pt x="67" y="133"/>
                    <a:pt x="68" y="133"/>
                  </a:cubicBezTo>
                  <a:close/>
                  <a:moveTo>
                    <a:pt x="64" y="150"/>
                  </a:moveTo>
                  <a:cubicBezTo>
                    <a:pt x="64" y="150"/>
                    <a:pt x="64" y="149"/>
                    <a:pt x="63" y="149"/>
                  </a:cubicBezTo>
                  <a:cubicBezTo>
                    <a:pt x="64" y="148"/>
                    <a:pt x="64" y="147"/>
                    <a:pt x="65" y="146"/>
                  </a:cubicBezTo>
                  <a:cubicBezTo>
                    <a:pt x="65" y="147"/>
                    <a:pt x="65" y="147"/>
                    <a:pt x="65" y="148"/>
                  </a:cubicBezTo>
                  <a:cubicBezTo>
                    <a:pt x="65" y="148"/>
                    <a:pt x="64" y="149"/>
                    <a:pt x="64" y="150"/>
                  </a:cubicBezTo>
                  <a:close/>
                  <a:moveTo>
                    <a:pt x="64" y="163"/>
                  </a:moveTo>
                  <a:cubicBezTo>
                    <a:pt x="64" y="163"/>
                    <a:pt x="64" y="163"/>
                    <a:pt x="63" y="163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63" y="162"/>
                    <a:pt x="64" y="162"/>
                    <a:pt x="64" y="162"/>
                  </a:cubicBezTo>
                  <a:cubicBezTo>
                    <a:pt x="64" y="162"/>
                    <a:pt x="64" y="162"/>
                    <a:pt x="64" y="163"/>
                  </a:cubicBezTo>
                  <a:close/>
                  <a:moveTo>
                    <a:pt x="65" y="122"/>
                  </a:moveTo>
                  <a:cubicBezTo>
                    <a:pt x="65" y="121"/>
                    <a:pt x="65" y="121"/>
                    <a:pt x="65" y="121"/>
                  </a:cubicBezTo>
                  <a:cubicBezTo>
                    <a:pt x="65" y="121"/>
                    <a:pt x="65" y="120"/>
                    <a:pt x="65" y="120"/>
                  </a:cubicBezTo>
                  <a:cubicBezTo>
                    <a:pt x="65" y="120"/>
                    <a:pt x="65" y="120"/>
                    <a:pt x="65" y="121"/>
                  </a:cubicBezTo>
                  <a:cubicBezTo>
                    <a:pt x="65" y="121"/>
                    <a:pt x="65" y="121"/>
                    <a:pt x="65" y="122"/>
                  </a:cubicBezTo>
                  <a:close/>
                  <a:moveTo>
                    <a:pt x="65" y="110"/>
                  </a:moveTo>
                  <a:cubicBezTo>
                    <a:pt x="66" y="109"/>
                    <a:pt x="66" y="109"/>
                    <a:pt x="67" y="108"/>
                  </a:cubicBezTo>
                  <a:cubicBezTo>
                    <a:pt x="67" y="109"/>
                    <a:pt x="67" y="110"/>
                    <a:pt x="67" y="111"/>
                  </a:cubicBezTo>
                  <a:cubicBezTo>
                    <a:pt x="67" y="111"/>
                    <a:pt x="66" y="111"/>
                    <a:pt x="66" y="112"/>
                  </a:cubicBezTo>
                  <a:cubicBezTo>
                    <a:pt x="66" y="111"/>
                    <a:pt x="66" y="110"/>
                    <a:pt x="65" y="110"/>
                  </a:cubicBezTo>
                  <a:close/>
                  <a:moveTo>
                    <a:pt x="67" y="86"/>
                  </a:moveTo>
                  <a:cubicBezTo>
                    <a:pt x="67" y="86"/>
                    <a:pt x="67" y="86"/>
                    <a:pt x="67" y="8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7" y="85"/>
                    <a:pt x="66" y="85"/>
                    <a:pt x="66" y="85"/>
                  </a:cubicBezTo>
                  <a:cubicBezTo>
                    <a:pt x="67" y="84"/>
                    <a:pt x="69" y="82"/>
                    <a:pt x="70" y="81"/>
                  </a:cubicBezTo>
                  <a:cubicBezTo>
                    <a:pt x="70" y="82"/>
                    <a:pt x="69" y="83"/>
                    <a:pt x="69" y="83"/>
                  </a:cubicBezTo>
                  <a:cubicBezTo>
                    <a:pt x="68" y="84"/>
                    <a:pt x="68" y="85"/>
                    <a:pt x="67" y="86"/>
                  </a:cubicBezTo>
                  <a:close/>
                  <a:moveTo>
                    <a:pt x="65" y="93"/>
                  </a:moveTo>
                  <a:cubicBezTo>
                    <a:pt x="66" y="94"/>
                    <a:pt x="66" y="96"/>
                    <a:pt x="66" y="97"/>
                  </a:cubicBezTo>
                  <a:cubicBezTo>
                    <a:pt x="65" y="98"/>
                    <a:pt x="64" y="98"/>
                    <a:pt x="63" y="99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4" y="96"/>
                    <a:pt x="65" y="94"/>
                    <a:pt x="65" y="93"/>
                  </a:cubicBezTo>
                  <a:cubicBezTo>
                    <a:pt x="65" y="93"/>
                    <a:pt x="65" y="93"/>
                    <a:pt x="65" y="93"/>
                  </a:cubicBezTo>
                  <a:close/>
                  <a:moveTo>
                    <a:pt x="63" y="131"/>
                  </a:moveTo>
                  <a:cubicBezTo>
                    <a:pt x="63" y="132"/>
                    <a:pt x="63" y="132"/>
                    <a:pt x="62" y="132"/>
                  </a:cubicBezTo>
                  <a:cubicBezTo>
                    <a:pt x="62" y="132"/>
                    <a:pt x="62" y="131"/>
                    <a:pt x="62" y="130"/>
                  </a:cubicBezTo>
                  <a:cubicBezTo>
                    <a:pt x="62" y="130"/>
                    <a:pt x="62" y="129"/>
                    <a:pt x="62" y="129"/>
                  </a:cubicBezTo>
                  <a:cubicBezTo>
                    <a:pt x="63" y="129"/>
                    <a:pt x="63" y="130"/>
                    <a:pt x="63" y="131"/>
                  </a:cubicBezTo>
                  <a:close/>
                  <a:moveTo>
                    <a:pt x="63" y="159"/>
                  </a:moveTo>
                  <a:cubicBezTo>
                    <a:pt x="63" y="159"/>
                    <a:pt x="63" y="159"/>
                    <a:pt x="63" y="159"/>
                  </a:cubicBezTo>
                  <a:cubicBezTo>
                    <a:pt x="63" y="160"/>
                    <a:pt x="62" y="160"/>
                    <a:pt x="62" y="161"/>
                  </a:cubicBezTo>
                  <a:cubicBezTo>
                    <a:pt x="62" y="160"/>
                    <a:pt x="62" y="160"/>
                    <a:pt x="62" y="160"/>
                  </a:cubicBezTo>
                  <a:cubicBezTo>
                    <a:pt x="62" y="159"/>
                    <a:pt x="63" y="159"/>
                    <a:pt x="63" y="159"/>
                  </a:cubicBezTo>
                  <a:close/>
                  <a:moveTo>
                    <a:pt x="64" y="168"/>
                  </a:moveTo>
                  <a:cubicBezTo>
                    <a:pt x="64" y="169"/>
                    <a:pt x="65" y="170"/>
                    <a:pt x="66" y="17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5" y="172"/>
                    <a:pt x="65" y="172"/>
                    <a:pt x="65" y="172"/>
                  </a:cubicBezTo>
                  <a:cubicBezTo>
                    <a:pt x="64" y="171"/>
                    <a:pt x="64" y="170"/>
                    <a:pt x="63" y="169"/>
                  </a:cubicBezTo>
                  <a:cubicBezTo>
                    <a:pt x="63" y="168"/>
                    <a:pt x="63" y="168"/>
                    <a:pt x="64" y="168"/>
                  </a:cubicBezTo>
                  <a:close/>
                  <a:moveTo>
                    <a:pt x="65" y="153"/>
                  </a:moveTo>
                  <a:cubicBezTo>
                    <a:pt x="65" y="153"/>
                    <a:pt x="65" y="152"/>
                    <a:pt x="64" y="152"/>
                  </a:cubicBezTo>
                  <a:cubicBezTo>
                    <a:pt x="65" y="151"/>
                    <a:pt x="65" y="151"/>
                    <a:pt x="66" y="150"/>
                  </a:cubicBezTo>
                  <a:cubicBezTo>
                    <a:pt x="66" y="151"/>
                    <a:pt x="66" y="152"/>
                    <a:pt x="66" y="153"/>
                  </a:cubicBezTo>
                  <a:cubicBezTo>
                    <a:pt x="66" y="153"/>
                    <a:pt x="65" y="153"/>
                    <a:pt x="65" y="153"/>
                  </a:cubicBezTo>
                  <a:close/>
                  <a:moveTo>
                    <a:pt x="66" y="124"/>
                  </a:moveTo>
                  <a:cubicBezTo>
                    <a:pt x="66" y="124"/>
                    <a:pt x="66" y="124"/>
                    <a:pt x="66" y="123"/>
                  </a:cubicBezTo>
                  <a:cubicBezTo>
                    <a:pt x="67" y="124"/>
                    <a:pt x="67" y="124"/>
                    <a:pt x="67" y="125"/>
                  </a:cubicBezTo>
                  <a:cubicBezTo>
                    <a:pt x="67" y="125"/>
                    <a:pt x="67" y="125"/>
                    <a:pt x="66" y="126"/>
                  </a:cubicBezTo>
                  <a:cubicBezTo>
                    <a:pt x="66" y="125"/>
                    <a:pt x="66" y="125"/>
                    <a:pt x="66" y="124"/>
                  </a:cubicBezTo>
                  <a:close/>
                  <a:moveTo>
                    <a:pt x="67" y="179"/>
                  </a:moveTo>
                  <a:cubicBezTo>
                    <a:pt x="67" y="179"/>
                    <a:pt x="67" y="179"/>
                    <a:pt x="67" y="179"/>
                  </a:cubicBezTo>
                  <a:cubicBezTo>
                    <a:pt x="67" y="180"/>
                    <a:pt x="68" y="180"/>
                    <a:pt x="68" y="179"/>
                  </a:cubicBezTo>
                  <a:cubicBezTo>
                    <a:pt x="68" y="179"/>
                    <a:pt x="68" y="179"/>
                    <a:pt x="68" y="179"/>
                  </a:cubicBezTo>
                  <a:cubicBezTo>
                    <a:pt x="68" y="180"/>
                    <a:pt x="67" y="180"/>
                    <a:pt x="67" y="180"/>
                  </a:cubicBezTo>
                  <a:cubicBezTo>
                    <a:pt x="67" y="180"/>
                    <a:pt x="66" y="179"/>
                    <a:pt x="66" y="178"/>
                  </a:cubicBezTo>
                  <a:cubicBezTo>
                    <a:pt x="66" y="179"/>
                    <a:pt x="66" y="179"/>
                    <a:pt x="67" y="179"/>
                  </a:cubicBezTo>
                  <a:close/>
                  <a:moveTo>
                    <a:pt x="67" y="170"/>
                  </a:moveTo>
                  <a:cubicBezTo>
                    <a:pt x="67" y="169"/>
                    <a:pt x="67" y="169"/>
                    <a:pt x="67" y="168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68" y="167"/>
                    <a:pt x="68" y="167"/>
                    <a:pt x="69" y="167"/>
                  </a:cubicBezTo>
                  <a:cubicBezTo>
                    <a:pt x="69" y="168"/>
                    <a:pt x="69" y="168"/>
                    <a:pt x="69" y="169"/>
                  </a:cubicBezTo>
                  <a:cubicBezTo>
                    <a:pt x="69" y="169"/>
                    <a:pt x="68" y="170"/>
                    <a:pt x="68" y="170"/>
                  </a:cubicBezTo>
                  <a:cubicBezTo>
                    <a:pt x="68" y="170"/>
                    <a:pt x="68" y="170"/>
                    <a:pt x="67" y="170"/>
                  </a:cubicBezTo>
                  <a:close/>
                  <a:moveTo>
                    <a:pt x="68" y="145"/>
                  </a:moveTo>
                  <a:cubicBezTo>
                    <a:pt x="68" y="144"/>
                    <a:pt x="68" y="144"/>
                    <a:pt x="68" y="143"/>
                  </a:cubicBezTo>
                  <a:cubicBezTo>
                    <a:pt x="69" y="143"/>
                    <a:pt x="70" y="142"/>
                    <a:pt x="71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0" y="143"/>
                    <a:pt x="69" y="144"/>
                    <a:pt x="68" y="145"/>
                  </a:cubicBezTo>
                  <a:close/>
                  <a:moveTo>
                    <a:pt x="68" y="90"/>
                  </a:moveTo>
                  <a:cubicBezTo>
                    <a:pt x="71" y="88"/>
                    <a:pt x="74" y="85"/>
                    <a:pt x="77" y="83"/>
                  </a:cubicBezTo>
                  <a:cubicBezTo>
                    <a:pt x="74" y="86"/>
                    <a:pt x="72" y="90"/>
                    <a:pt x="69" y="94"/>
                  </a:cubicBezTo>
                  <a:cubicBezTo>
                    <a:pt x="69" y="93"/>
                    <a:pt x="68" y="92"/>
                    <a:pt x="68" y="90"/>
                  </a:cubicBezTo>
                  <a:close/>
                  <a:moveTo>
                    <a:pt x="83" y="77"/>
                  </a:moveTo>
                  <a:cubicBezTo>
                    <a:pt x="86" y="75"/>
                    <a:pt x="89" y="73"/>
                    <a:pt x="92" y="71"/>
                  </a:cubicBezTo>
                  <a:cubicBezTo>
                    <a:pt x="90" y="73"/>
                    <a:pt x="89" y="75"/>
                    <a:pt x="87" y="78"/>
                  </a:cubicBezTo>
                  <a:cubicBezTo>
                    <a:pt x="83" y="82"/>
                    <a:pt x="78" y="86"/>
                    <a:pt x="74" y="90"/>
                  </a:cubicBezTo>
                  <a:cubicBezTo>
                    <a:pt x="77" y="86"/>
                    <a:pt x="80" y="82"/>
                    <a:pt x="83" y="77"/>
                  </a:cubicBezTo>
                  <a:close/>
                  <a:moveTo>
                    <a:pt x="78" y="104"/>
                  </a:moveTo>
                  <a:cubicBezTo>
                    <a:pt x="81" y="101"/>
                    <a:pt x="84" y="98"/>
                    <a:pt x="87" y="95"/>
                  </a:cubicBezTo>
                  <a:cubicBezTo>
                    <a:pt x="85" y="100"/>
                    <a:pt x="82" y="104"/>
                    <a:pt x="79" y="108"/>
                  </a:cubicBezTo>
                  <a:cubicBezTo>
                    <a:pt x="78" y="109"/>
                    <a:pt x="76" y="110"/>
                    <a:pt x="75" y="111"/>
                  </a:cubicBezTo>
                  <a:cubicBezTo>
                    <a:pt x="76" y="109"/>
                    <a:pt x="77" y="107"/>
                    <a:pt x="78" y="105"/>
                  </a:cubicBezTo>
                  <a:cubicBezTo>
                    <a:pt x="78" y="104"/>
                    <a:pt x="78" y="104"/>
                    <a:pt x="78" y="104"/>
                  </a:cubicBezTo>
                  <a:close/>
                  <a:moveTo>
                    <a:pt x="93" y="90"/>
                  </a:moveTo>
                  <a:cubicBezTo>
                    <a:pt x="97" y="87"/>
                    <a:pt x="100" y="84"/>
                    <a:pt x="103" y="80"/>
                  </a:cubicBezTo>
                  <a:cubicBezTo>
                    <a:pt x="104" y="80"/>
                    <a:pt x="104" y="80"/>
                    <a:pt x="104" y="80"/>
                  </a:cubicBezTo>
                  <a:cubicBezTo>
                    <a:pt x="99" y="86"/>
                    <a:pt x="93" y="93"/>
                    <a:pt x="87" y="99"/>
                  </a:cubicBezTo>
                  <a:cubicBezTo>
                    <a:pt x="87" y="100"/>
                    <a:pt x="86" y="101"/>
                    <a:pt x="85" y="102"/>
                  </a:cubicBezTo>
                  <a:cubicBezTo>
                    <a:pt x="88" y="98"/>
                    <a:pt x="90" y="94"/>
                    <a:pt x="93" y="90"/>
                  </a:cubicBezTo>
                  <a:close/>
                  <a:moveTo>
                    <a:pt x="101" y="79"/>
                  </a:moveTo>
                  <a:cubicBezTo>
                    <a:pt x="102" y="78"/>
                    <a:pt x="102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7"/>
                    <a:pt x="103" y="77"/>
                    <a:pt x="104" y="77"/>
                  </a:cubicBezTo>
                  <a:cubicBezTo>
                    <a:pt x="103" y="78"/>
                    <a:pt x="102" y="78"/>
                    <a:pt x="101" y="79"/>
                  </a:cubicBezTo>
                  <a:close/>
                  <a:moveTo>
                    <a:pt x="102" y="68"/>
                  </a:moveTo>
                  <a:cubicBezTo>
                    <a:pt x="103" y="67"/>
                    <a:pt x="103" y="65"/>
                    <a:pt x="104" y="64"/>
                  </a:cubicBezTo>
                  <a:cubicBezTo>
                    <a:pt x="108" y="61"/>
                    <a:pt x="112" y="57"/>
                    <a:pt x="116" y="54"/>
                  </a:cubicBezTo>
                  <a:cubicBezTo>
                    <a:pt x="116" y="54"/>
                    <a:pt x="116" y="55"/>
                    <a:pt x="116" y="55"/>
                  </a:cubicBezTo>
                  <a:cubicBezTo>
                    <a:pt x="116" y="55"/>
                    <a:pt x="115" y="55"/>
                    <a:pt x="115" y="55"/>
                  </a:cubicBezTo>
                  <a:cubicBezTo>
                    <a:pt x="111" y="59"/>
                    <a:pt x="106" y="63"/>
                    <a:pt x="102" y="68"/>
                  </a:cubicBezTo>
                  <a:close/>
                  <a:moveTo>
                    <a:pt x="106" y="60"/>
                  </a:moveTo>
                  <a:cubicBezTo>
                    <a:pt x="106" y="60"/>
                    <a:pt x="106" y="60"/>
                    <a:pt x="106" y="60"/>
                  </a:cubicBezTo>
                  <a:cubicBezTo>
                    <a:pt x="107" y="59"/>
                    <a:pt x="108" y="58"/>
                    <a:pt x="110" y="57"/>
                  </a:cubicBezTo>
                  <a:cubicBezTo>
                    <a:pt x="108" y="58"/>
                    <a:pt x="107" y="59"/>
                    <a:pt x="106" y="60"/>
                  </a:cubicBezTo>
                  <a:close/>
                  <a:moveTo>
                    <a:pt x="107" y="57"/>
                  </a:moveTo>
                  <a:cubicBezTo>
                    <a:pt x="107" y="57"/>
                    <a:pt x="107" y="56"/>
                    <a:pt x="108" y="56"/>
                  </a:cubicBezTo>
                  <a:cubicBezTo>
                    <a:pt x="108" y="56"/>
                    <a:pt x="108" y="56"/>
                    <a:pt x="108" y="55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09" y="54"/>
                    <a:pt x="110" y="54"/>
                    <a:pt x="112" y="54"/>
                  </a:cubicBezTo>
                  <a:cubicBezTo>
                    <a:pt x="110" y="55"/>
                    <a:pt x="109" y="56"/>
                    <a:pt x="107" y="57"/>
                  </a:cubicBezTo>
                  <a:close/>
                  <a:moveTo>
                    <a:pt x="101" y="53"/>
                  </a:moveTo>
                  <a:cubicBezTo>
                    <a:pt x="97" y="56"/>
                    <a:pt x="92" y="59"/>
                    <a:pt x="88" y="62"/>
                  </a:cubicBezTo>
                  <a:cubicBezTo>
                    <a:pt x="88" y="62"/>
                    <a:pt x="88" y="61"/>
                    <a:pt x="88" y="61"/>
                  </a:cubicBezTo>
                  <a:cubicBezTo>
                    <a:pt x="93" y="57"/>
                    <a:pt x="98" y="53"/>
                    <a:pt x="103" y="49"/>
                  </a:cubicBezTo>
                  <a:cubicBezTo>
                    <a:pt x="102" y="50"/>
                    <a:pt x="102" y="52"/>
                    <a:pt x="101" y="53"/>
                  </a:cubicBezTo>
                  <a:close/>
                  <a:moveTo>
                    <a:pt x="90" y="57"/>
                  </a:moveTo>
                  <a:cubicBezTo>
                    <a:pt x="90" y="57"/>
                    <a:pt x="90" y="56"/>
                    <a:pt x="90" y="56"/>
                  </a:cubicBezTo>
                  <a:cubicBezTo>
                    <a:pt x="94" y="52"/>
                    <a:pt x="99" y="49"/>
                    <a:pt x="104" y="46"/>
                  </a:cubicBezTo>
                  <a:cubicBezTo>
                    <a:pt x="104" y="46"/>
                    <a:pt x="104" y="46"/>
                    <a:pt x="104" y="46"/>
                  </a:cubicBezTo>
                  <a:cubicBezTo>
                    <a:pt x="99" y="50"/>
                    <a:pt x="95" y="53"/>
                    <a:pt x="90" y="57"/>
                  </a:cubicBezTo>
                  <a:close/>
                  <a:moveTo>
                    <a:pt x="76" y="54"/>
                  </a:moveTo>
                  <a:cubicBezTo>
                    <a:pt x="73" y="56"/>
                    <a:pt x="70" y="59"/>
                    <a:pt x="67" y="62"/>
                  </a:cubicBezTo>
                  <a:cubicBezTo>
                    <a:pt x="70" y="59"/>
                    <a:pt x="72" y="56"/>
                    <a:pt x="75" y="53"/>
                  </a:cubicBezTo>
                  <a:cubicBezTo>
                    <a:pt x="75" y="53"/>
                    <a:pt x="76" y="53"/>
                    <a:pt x="76" y="53"/>
                  </a:cubicBezTo>
                  <a:cubicBezTo>
                    <a:pt x="76" y="53"/>
                    <a:pt x="76" y="53"/>
                    <a:pt x="76" y="54"/>
                  </a:cubicBezTo>
                  <a:close/>
                  <a:moveTo>
                    <a:pt x="61" y="63"/>
                  </a:moveTo>
                  <a:cubicBezTo>
                    <a:pt x="60" y="63"/>
                    <a:pt x="59" y="64"/>
                    <a:pt x="58" y="65"/>
                  </a:cubicBezTo>
                  <a:cubicBezTo>
                    <a:pt x="58" y="65"/>
                    <a:pt x="58" y="65"/>
                    <a:pt x="58" y="64"/>
                  </a:cubicBezTo>
                  <a:cubicBezTo>
                    <a:pt x="62" y="60"/>
                    <a:pt x="66" y="56"/>
                    <a:pt x="69" y="52"/>
                  </a:cubicBezTo>
                  <a:cubicBezTo>
                    <a:pt x="72" y="50"/>
                    <a:pt x="74" y="48"/>
                    <a:pt x="77" y="46"/>
                  </a:cubicBezTo>
                  <a:cubicBezTo>
                    <a:pt x="72" y="52"/>
                    <a:pt x="66" y="58"/>
                    <a:pt x="61" y="63"/>
                  </a:cubicBezTo>
                  <a:close/>
                  <a:moveTo>
                    <a:pt x="61" y="57"/>
                  </a:moveTo>
                  <a:cubicBezTo>
                    <a:pt x="60" y="58"/>
                    <a:pt x="59" y="59"/>
                    <a:pt x="58" y="60"/>
                  </a:cubicBezTo>
                  <a:cubicBezTo>
                    <a:pt x="58" y="60"/>
                    <a:pt x="58" y="60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9" y="58"/>
                    <a:pt x="61" y="57"/>
                    <a:pt x="62" y="57"/>
                  </a:cubicBezTo>
                  <a:lnTo>
                    <a:pt x="61" y="57"/>
                  </a:lnTo>
                  <a:close/>
                  <a:moveTo>
                    <a:pt x="57" y="61"/>
                  </a:moveTo>
                  <a:cubicBezTo>
                    <a:pt x="55" y="63"/>
                    <a:pt x="53" y="64"/>
                    <a:pt x="51" y="66"/>
                  </a:cubicBezTo>
                  <a:cubicBezTo>
                    <a:pt x="53" y="64"/>
                    <a:pt x="55" y="62"/>
                    <a:pt x="56" y="61"/>
                  </a:cubicBezTo>
                  <a:cubicBezTo>
                    <a:pt x="56" y="61"/>
                    <a:pt x="56" y="61"/>
                    <a:pt x="57" y="61"/>
                  </a:cubicBezTo>
                  <a:close/>
                  <a:moveTo>
                    <a:pt x="53" y="66"/>
                  </a:moveTo>
                  <a:cubicBezTo>
                    <a:pt x="50" y="70"/>
                    <a:pt x="47" y="73"/>
                    <a:pt x="44" y="76"/>
                  </a:cubicBezTo>
                  <a:cubicBezTo>
                    <a:pt x="45" y="75"/>
                    <a:pt x="45" y="74"/>
                    <a:pt x="46" y="73"/>
                  </a:cubicBezTo>
                  <a:cubicBezTo>
                    <a:pt x="48" y="71"/>
                    <a:pt x="51" y="68"/>
                    <a:pt x="53" y="66"/>
                  </a:cubicBezTo>
                  <a:close/>
                  <a:moveTo>
                    <a:pt x="50" y="74"/>
                  </a:moveTo>
                  <a:cubicBezTo>
                    <a:pt x="53" y="73"/>
                    <a:pt x="55" y="71"/>
                    <a:pt x="57" y="69"/>
                  </a:cubicBezTo>
                  <a:cubicBezTo>
                    <a:pt x="57" y="70"/>
                    <a:pt x="56" y="71"/>
                    <a:pt x="56" y="72"/>
                  </a:cubicBezTo>
                  <a:cubicBezTo>
                    <a:pt x="51" y="76"/>
                    <a:pt x="46" y="81"/>
                    <a:pt x="41" y="85"/>
                  </a:cubicBezTo>
                  <a:cubicBezTo>
                    <a:pt x="41" y="85"/>
                    <a:pt x="41" y="84"/>
                    <a:pt x="41" y="84"/>
                  </a:cubicBezTo>
                  <a:cubicBezTo>
                    <a:pt x="44" y="80"/>
                    <a:pt x="47" y="77"/>
                    <a:pt x="50" y="74"/>
                  </a:cubicBezTo>
                  <a:close/>
                  <a:moveTo>
                    <a:pt x="56" y="74"/>
                  </a:moveTo>
                  <a:cubicBezTo>
                    <a:pt x="56" y="75"/>
                    <a:pt x="56" y="75"/>
                    <a:pt x="56" y="76"/>
                  </a:cubicBezTo>
                  <a:cubicBezTo>
                    <a:pt x="55" y="76"/>
                    <a:pt x="55" y="77"/>
                    <a:pt x="54" y="78"/>
                  </a:cubicBezTo>
                  <a:cubicBezTo>
                    <a:pt x="52" y="80"/>
                    <a:pt x="50" y="83"/>
                    <a:pt x="48" y="85"/>
                  </a:cubicBezTo>
                  <a:cubicBezTo>
                    <a:pt x="45" y="88"/>
                    <a:pt x="42" y="90"/>
                    <a:pt x="39" y="92"/>
                  </a:cubicBezTo>
                  <a:cubicBezTo>
                    <a:pt x="40" y="91"/>
                    <a:pt x="40" y="89"/>
                    <a:pt x="40" y="88"/>
                  </a:cubicBezTo>
                  <a:cubicBezTo>
                    <a:pt x="45" y="84"/>
                    <a:pt x="51" y="79"/>
                    <a:pt x="56" y="74"/>
                  </a:cubicBezTo>
                  <a:close/>
                  <a:moveTo>
                    <a:pt x="49" y="100"/>
                  </a:moveTo>
                  <a:cubicBezTo>
                    <a:pt x="49" y="101"/>
                    <a:pt x="49" y="101"/>
                    <a:pt x="49" y="101"/>
                  </a:cubicBezTo>
                  <a:cubicBezTo>
                    <a:pt x="48" y="103"/>
                    <a:pt x="47" y="105"/>
                    <a:pt x="46" y="107"/>
                  </a:cubicBezTo>
                  <a:cubicBezTo>
                    <a:pt x="46" y="107"/>
                    <a:pt x="46" y="106"/>
                    <a:pt x="46" y="106"/>
                  </a:cubicBezTo>
                  <a:cubicBezTo>
                    <a:pt x="47" y="104"/>
                    <a:pt x="48" y="103"/>
                    <a:pt x="49" y="101"/>
                  </a:cubicBezTo>
                  <a:cubicBezTo>
                    <a:pt x="49" y="101"/>
                    <a:pt x="49" y="101"/>
                    <a:pt x="49" y="100"/>
                  </a:cubicBezTo>
                  <a:close/>
                  <a:moveTo>
                    <a:pt x="45" y="101"/>
                  </a:moveTo>
                  <a:cubicBezTo>
                    <a:pt x="45" y="102"/>
                    <a:pt x="45" y="102"/>
                    <a:pt x="44" y="102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5" y="101"/>
                    <a:pt x="46" y="100"/>
                    <a:pt x="47" y="99"/>
                  </a:cubicBezTo>
                  <a:cubicBezTo>
                    <a:pt x="46" y="100"/>
                    <a:pt x="46" y="101"/>
                    <a:pt x="45" y="101"/>
                  </a:cubicBezTo>
                  <a:close/>
                  <a:moveTo>
                    <a:pt x="46" y="112"/>
                  </a:moveTo>
                  <a:cubicBezTo>
                    <a:pt x="46" y="113"/>
                    <a:pt x="46" y="113"/>
                    <a:pt x="47" y="114"/>
                  </a:cubicBezTo>
                  <a:cubicBezTo>
                    <a:pt x="47" y="114"/>
                    <a:pt x="46" y="115"/>
                    <a:pt x="46" y="115"/>
                  </a:cubicBezTo>
                  <a:cubicBezTo>
                    <a:pt x="46" y="114"/>
                    <a:pt x="45" y="113"/>
                    <a:pt x="45" y="112"/>
                  </a:cubicBezTo>
                  <a:cubicBezTo>
                    <a:pt x="45" y="112"/>
                    <a:pt x="46" y="112"/>
                    <a:pt x="46" y="112"/>
                  </a:cubicBezTo>
                  <a:close/>
                  <a:moveTo>
                    <a:pt x="46" y="135"/>
                  </a:moveTo>
                  <a:cubicBezTo>
                    <a:pt x="46" y="136"/>
                    <a:pt x="46" y="137"/>
                    <a:pt x="47" y="138"/>
                  </a:cubicBezTo>
                  <a:cubicBezTo>
                    <a:pt x="47" y="139"/>
                    <a:pt x="48" y="140"/>
                    <a:pt x="48" y="141"/>
                  </a:cubicBezTo>
                  <a:cubicBezTo>
                    <a:pt x="47" y="143"/>
                    <a:pt x="47" y="144"/>
                    <a:pt x="46" y="145"/>
                  </a:cubicBezTo>
                  <a:cubicBezTo>
                    <a:pt x="45" y="143"/>
                    <a:pt x="45" y="140"/>
                    <a:pt x="44" y="138"/>
                  </a:cubicBezTo>
                  <a:cubicBezTo>
                    <a:pt x="45" y="137"/>
                    <a:pt x="45" y="136"/>
                    <a:pt x="46" y="135"/>
                  </a:cubicBezTo>
                  <a:close/>
                  <a:moveTo>
                    <a:pt x="50" y="146"/>
                  </a:moveTo>
                  <a:cubicBezTo>
                    <a:pt x="50" y="147"/>
                    <a:pt x="50" y="148"/>
                    <a:pt x="50" y="148"/>
                  </a:cubicBezTo>
                  <a:cubicBezTo>
                    <a:pt x="49" y="149"/>
                    <a:pt x="48" y="150"/>
                    <a:pt x="47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8" y="149"/>
                    <a:pt x="49" y="148"/>
                    <a:pt x="50" y="146"/>
                  </a:cubicBezTo>
                  <a:close/>
                  <a:moveTo>
                    <a:pt x="51" y="150"/>
                  </a:moveTo>
                  <a:cubicBezTo>
                    <a:pt x="51" y="150"/>
                    <a:pt x="51" y="151"/>
                    <a:pt x="51" y="151"/>
                  </a:cubicBezTo>
                  <a:cubicBezTo>
                    <a:pt x="50" y="152"/>
                    <a:pt x="49" y="154"/>
                    <a:pt x="49" y="155"/>
                  </a:cubicBezTo>
                  <a:cubicBezTo>
                    <a:pt x="48" y="154"/>
                    <a:pt x="48" y="153"/>
                    <a:pt x="48" y="152"/>
                  </a:cubicBezTo>
                  <a:cubicBezTo>
                    <a:pt x="49" y="151"/>
                    <a:pt x="50" y="151"/>
                    <a:pt x="51" y="150"/>
                  </a:cubicBezTo>
                  <a:close/>
                  <a:moveTo>
                    <a:pt x="50" y="157"/>
                  </a:moveTo>
                  <a:cubicBezTo>
                    <a:pt x="50" y="156"/>
                    <a:pt x="51" y="155"/>
                    <a:pt x="52" y="154"/>
                  </a:cubicBezTo>
                  <a:cubicBezTo>
                    <a:pt x="52" y="155"/>
                    <a:pt x="52" y="156"/>
                    <a:pt x="52" y="156"/>
                  </a:cubicBezTo>
                  <a:cubicBezTo>
                    <a:pt x="51" y="157"/>
                    <a:pt x="51" y="159"/>
                    <a:pt x="50" y="160"/>
                  </a:cubicBezTo>
                  <a:cubicBezTo>
                    <a:pt x="50" y="159"/>
                    <a:pt x="49" y="158"/>
                    <a:pt x="49" y="158"/>
                  </a:cubicBezTo>
                  <a:cubicBezTo>
                    <a:pt x="49" y="158"/>
                    <a:pt x="50" y="157"/>
                    <a:pt x="50" y="157"/>
                  </a:cubicBezTo>
                  <a:close/>
                  <a:moveTo>
                    <a:pt x="51" y="161"/>
                  </a:moveTo>
                  <a:cubicBezTo>
                    <a:pt x="52" y="161"/>
                    <a:pt x="52" y="160"/>
                    <a:pt x="53" y="159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3" y="161"/>
                    <a:pt x="52" y="162"/>
                    <a:pt x="52" y="163"/>
                  </a:cubicBezTo>
                  <a:cubicBezTo>
                    <a:pt x="52" y="163"/>
                    <a:pt x="52" y="163"/>
                    <a:pt x="51" y="163"/>
                  </a:cubicBezTo>
                  <a:cubicBezTo>
                    <a:pt x="51" y="163"/>
                    <a:pt x="51" y="162"/>
                    <a:pt x="50" y="161"/>
                  </a:cubicBezTo>
                  <a:cubicBezTo>
                    <a:pt x="51" y="162"/>
                    <a:pt x="51" y="161"/>
                    <a:pt x="51" y="161"/>
                  </a:cubicBezTo>
                  <a:close/>
                  <a:moveTo>
                    <a:pt x="53" y="165"/>
                  </a:moveTo>
                  <a:cubicBezTo>
                    <a:pt x="54" y="165"/>
                    <a:pt x="54" y="165"/>
                    <a:pt x="54" y="165"/>
                  </a:cubicBezTo>
                  <a:cubicBezTo>
                    <a:pt x="54" y="166"/>
                    <a:pt x="55" y="167"/>
                    <a:pt x="55" y="168"/>
                  </a:cubicBezTo>
                  <a:cubicBezTo>
                    <a:pt x="55" y="169"/>
                    <a:pt x="55" y="169"/>
                    <a:pt x="55" y="170"/>
                  </a:cubicBezTo>
                  <a:cubicBezTo>
                    <a:pt x="54" y="168"/>
                    <a:pt x="53" y="167"/>
                    <a:pt x="52" y="166"/>
                  </a:cubicBezTo>
                  <a:cubicBezTo>
                    <a:pt x="53" y="165"/>
                    <a:pt x="53" y="165"/>
                    <a:pt x="53" y="165"/>
                  </a:cubicBezTo>
                  <a:close/>
                  <a:moveTo>
                    <a:pt x="55" y="173"/>
                  </a:moveTo>
                  <a:cubicBezTo>
                    <a:pt x="55" y="173"/>
                    <a:pt x="54" y="174"/>
                    <a:pt x="54" y="174"/>
                  </a:cubicBezTo>
                  <a:cubicBezTo>
                    <a:pt x="54" y="172"/>
                    <a:pt x="53" y="171"/>
                    <a:pt x="53" y="169"/>
                  </a:cubicBezTo>
                  <a:cubicBezTo>
                    <a:pt x="53" y="170"/>
                    <a:pt x="54" y="172"/>
                    <a:pt x="55" y="173"/>
                  </a:cubicBezTo>
                  <a:close/>
                  <a:moveTo>
                    <a:pt x="56" y="175"/>
                  </a:moveTo>
                  <a:cubicBezTo>
                    <a:pt x="56" y="175"/>
                    <a:pt x="56" y="175"/>
                    <a:pt x="56" y="175"/>
                  </a:cubicBezTo>
                  <a:cubicBezTo>
                    <a:pt x="56" y="175"/>
                    <a:pt x="56" y="176"/>
                    <a:pt x="55" y="177"/>
                  </a:cubicBezTo>
                  <a:cubicBezTo>
                    <a:pt x="55" y="177"/>
                    <a:pt x="55" y="177"/>
                    <a:pt x="55" y="177"/>
                  </a:cubicBezTo>
                  <a:cubicBezTo>
                    <a:pt x="55" y="176"/>
                    <a:pt x="55" y="176"/>
                    <a:pt x="55" y="176"/>
                  </a:cubicBezTo>
                  <a:cubicBezTo>
                    <a:pt x="55" y="176"/>
                    <a:pt x="56" y="175"/>
                    <a:pt x="56" y="175"/>
                  </a:cubicBezTo>
                  <a:close/>
                  <a:moveTo>
                    <a:pt x="58" y="179"/>
                  </a:moveTo>
                  <a:cubicBezTo>
                    <a:pt x="58" y="180"/>
                    <a:pt x="58" y="181"/>
                    <a:pt x="58" y="182"/>
                  </a:cubicBezTo>
                  <a:cubicBezTo>
                    <a:pt x="58" y="181"/>
                    <a:pt x="57" y="181"/>
                    <a:pt x="57" y="180"/>
                  </a:cubicBezTo>
                  <a:cubicBezTo>
                    <a:pt x="56" y="180"/>
                    <a:pt x="56" y="180"/>
                    <a:pt x="56" y="179"/>
                  </a:cubicBezTo>
                  <a:cubicBezTo>
                    <a:pt x="57" y="179"/>
                    <a:pt x="57" y="179"/>
                    <a:pt x="58" y="179"/>
                  </a:cubicBezTo>
                  <a:close/>
                  <a:moveTo>
                    <a:pt x="59" y="184"/>
                  </a:moveTo>
                  <a:cubicBezTo>
                    <a:pt x="59" y="185"/>
                    <a:pt x="59" y="185"/>
                    <a:pt x="59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85"/>
                    <a:pt x="58" y="184"/>
                    <a:pt x="58" y="183"/>
                  </a:cubicBezTo>
                  <a:cubicBezTo>
                    <a:pt x="58" y="183"/>
                    <a:pt x="58" y="183"/>
                    <a:pt x="59" y="184"/>
                  </a:cubicBezTo>
                  <a:close/>
                  <a:moveTo>
                    <a:pt x="59" y="138"/>
                  </a:moveTo>
                  <a:cubicBezTo>
                    <a:pt x="58" y="137"/>
                    <a:pt x="58" y="136"/>
                    <a:pt x="58" y="135"/>
                  </a:cubicBezTo>
                  <a:cubicBezTo>
                    <a:pt x="58" y="135"/>
                    <a:pt x="59" y="134"/>
                    <a:pt x="59" y="133"/>
                  </a:cubicBezTo>
                  <a:cubicBezTo>
                    <a:pt x="59" y="134"/>
                    <a:pt x="59" y="136"/>
                    <a:pt x="59" y="137"/>
                  </a:cubicBezTo>
                  <a:cubicBezTo>
                    <a:pt x="59" y="137"/>
                    <a:pt x="59" y="137"/>
                    <a:pt x="59" y="138"/>
                  </a:cubicBezTo>
                  <a:close/>
                  <a:moveTo>
                    <a:pt x="58" y="120"/>
                  </a:moveTo>
                  <a:cubicBezTo>
                    <a:pt x="58" y="119"/>
                    <a:pt x="59" y="119"/>
                    <a:pt x="59" y="119"/>
                  </a:cubicBezTo>
                  <a:cubicBezTo>
                    <a:pt x="59" y="120"/>
                    <a:pt x="59" y="121"/>
                    <a:pt x="59" y="123"/>
                  </a:cubicBezTo>
                  <a:cubicBezTo>
                    <a:pt x="59" y="122"/>
                    <a:pt x="58" y="121"/>
                    <a:pt x="58" y="120"/>
                  </a:cubicBezTo>
                  <a:close/>
                  <a:moveTo>
                    <a:pt x="59" y="92"/>
                  </a:moveTo>
                  <a:cubicBezTo>
                    <a:pt x="59" y="93"/>
                    <a:pt x="59" y="93"/>
                    <a:pt x="59" y="93"/>
                  </a:cubicBezTo>
                  <a:cubicBezTo>
                    <a:pt x="58" y="94"/>
                    <a:pt x="58" y="95"/>
                    <a:pt x="57" y="96"/>
                  </a:cubicBezTo>
                  <a:cubicBezTo>
                    <a:pt x="57" y="95"/>
                    <a:pt x="57" y="95"/>
                    <a:pt x="56" y="94"/>
                  </a:cubicBezTo>
                  <a:cubicBezTo>
                    <a:pt x="59" y="91"/>
                    <a:pt x="62" y="89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87"/>
                    <a:pt x="65" y="87"/>
                    <a:pt x="65" y="88"/>
                  </a:cubicBezTo>
                  <a:cubicBezTo>
                    <a:pt x="64" y="89"/>
                    <a:pt x="63" y="90"/>
                    <a:pt x="62" y="90"/>
                  </a:cubicBezTo>
                  <a:cubicBezTo>
                    <a:pt x="62" y="90"/>
                    <a:pt x="61" y="90"/>
                    <a:pt x="61" y="91"/>
                  </a:cubicBezTo>
                  <a:cubicBezTo>
                    <a:pt x="61" y="91"/>
                    <a:pt x="61" y="91"/>
                    <a:pt x="61" y="92"/>
                  </a:cubicBezTo>
                  <a:cubicBezTo>
                    <a:pt x="60" y="91"/>
                    <a:pt x="59" y="91"/>
                    <a:pt x="59" y="92"/>
                  </a:cubicBezTo>
                  <a:close/>
                  <a:moveTo>
                    <a:pt x="61" y="125"/>
                  </a:moveTo>
                  <a:cubicBezTo>
                    <a:pt x="62" y="125"/>
                    <a:pt x="62" y="126"/>
                    <a:pt x="62" y="126"/>
                  </a:cubicBezTo>
                  <a:cubicBezTo>
                    <a:pt x="61" y="126"/>
                    <a:pt x="61" y="126"/>
                    <a:pt x="61" y="127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6"/>
                    <a:pt x="61" y="125"/>
                    <a:pt x="61" y="125"/>
                  </a:cubicBezTo>
                  <a:close/>
                  <a:moveTo>
                    <a:pt x="62" y="173"/>
                  </a:moveTo>
                  <a:cubicBezTo>
                    <a:pt x="62" y="174"/>
                    <a:pt x="61" y="174"/>
                    <a:pt x="61" y="174"/>
                  </a:cubicBezTo>
                  <a:cubicBezTo>
                    <a:pt x="61" y="173"/>
                    <a:pt x="61" y="172"/>
                    <a:pt x="61" y="171"/>
                  </a:cubicBezTo>
                  <a:cubicBezTo>
                    <a:pt x="61" y="172"/>
                    <a:pt x="62" y="173"/>
                    <a:pt x="62" y="173"/>
                  </a:cubicBezTo>
                  <a:close/>
                  <a:moveTo>
                    <a:pt x="61" y="179"/>
                  </a:moveTo>
                  <a:cubicBezTo>
                    <a:pt x="61" y="178"/>
                    <a:pt x="61" y="178"/>
                    <a:pt x="61" y="177"/>
                  </a:cubicBezTo>
                  <a:cubicBezTo>
                    <a:pt x="62" y="177"/>
                    <a:pt x="62" y="177"/>
                    <a:pt x="63" y="176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63" y="177"/>
                    <a:pt x="64" y="178"/>
                    <a:pt x="64" y="178"/>
                  </a:cubicBezTo>
                  <a:cubicBezTo>
                    <a:pt x="64" y="179"/>
                    <a:pt x="64" y="180"/>
                    <a:pt x="65" y="181"/>
                  </a:cubicBezTo>
                  <a:cubicBezTo>
                    <a:pt x="65" y="181"/>
                    <a:pt x="66" y="181"/>
                    <a:pt x="66" y="181"/>
                  </a:cubicBezTo>
                  <a:cubicBezTo>
                    <a:pt x="66" y="181"/>
                    <a:pt x="66" y="181"/>
                    <a:pt x="66" y="181"/>
                  </a:cubicBezTo>
                  <a:cubicBezTo>
                    <a:pt x="66" y="182"/>
                    <a:pt x="66" y="182"/>
                    <a:pt x="65" y="183"/>
                  </a:cubicBezTo>
                  <a:cubicBezTo>
                    <a:pt x="65" y="183"/>
                    <a:pt x="65" y="183"/>
                    <a:pt x="65" y="183"/>
                  </a:cubicBezTo>
                  <a:cubicBezTo>
                    <a:pt x="64" y="184"/>
                    <a:pt x="63" y="185"/>
                    <a:pt x="63" y="186"/>
                  </a:cubicBezTo>
                  <a:cubicBezTo>
                    <a:pt x="62" y="186"/>
                    <a:pt x="62" y="185"/>
                    <a:pt x="61" y="185"/>
                  </a:cubicBezTo>
                  <a:cubicBezTo>
                    <a:pt x="61" y="183"/>
                    <a:pt x="61" y="181"/>
                    <a:pt x="61" y="179"/>
                  </a:cubicBezTo>
                  <a:cubicBezTo>
                    <a:pt x="61" y="179"/>
                    <a:pt x="61" y="179"/>
                    <a:pt x="61" y="179"/>
                  </a:cubicBezTo>
                  <a:close/>
                  <a:moveTo>
                    <a:pt x="62" y="189"/>
                  </a:moveTo>
                  <a:cubicBezTo>
                    <a:pt x="63" y="190"/>
                    <a:pt x="63" y="190"/>
                    <a:pt x="64" y="191"/>
                  </a:cubicBezTo>
                  <a:cubicBezTo>
                    <a:pt x="63" y="191"/>
                    <a:pt x="63" y="191"/>
                    <a:pt x="62" y="191"/>
                  </a:cubicBezTo>
                  <a:cubicBezTo>
                    <a:pt x="62" y="191"/>
                    <a:pt x="62" y="191"/>
                    <a:pt x="61" y="190"/>
                  </a:cubicBezTo>
                  <a:cubicBezTo>
                    <a:pt x="62" y="190"/>
                    <a:pt x="62" y="190"/>
                    <a:pt x="62" y="189"/>
                  </a:cubicBezTo>
                  <a:close/>
                  <a:moveTo>
                    <a:pt x="64" y="187"/>
                  </a:moveTo>
                  <a:cubicBezTo>
                    <a:pt x="65" y="186"/>
                    <a:pt x="65" y="185"/>
                    <a:pt x="66" y="184"/>
                  </a:cubicBezTo>
                  <a:cubicBezTo>
                    <a:pt x="67" y="185"/>
                    <a:pt x="68" y="186"/>
                    <a:pt x="70" y="187"/>
                  </a:cubicBezTo>
                  <a:cubicBezTo>
                    <a:pt x="68" y="188"/>
                    <a:pt x="67" y="189"/>
                    <a:pt x="66" y="189"/>
                  </a:cubicBezTo>
                  <a:cubicBezTo>
                    <a:pt x="65" y="189"/>
                    <a:pt x="64" y="188"/>
                    <a:pt x="64" y="187"/>
                  </a:cubicBezTo>
                  <a:close/>
                  <a:moveTo>
                    <a:pt x="67" y="183"/>
                  </a:moveTo>
                  <a:cubicBezTo>
                    <a:pt x="67" y="183"/>
                    <a:pt x="67" y="183"/>
                    <a:pt x="68" y="182"/>
                  </a:cubicBezTo>
                  <a:cubicBezTo>
                    <a:pt x="68" y="183"/>
                    <a:pt x="69" y="184"/>
                    <a:pt x="69" y="184"/>
                  </a:cubicBezTo>
                  <a:cubicBezTo>
                    <a:pt x="68" y="184"/>
                    <a:pt x="68" y="183"/>
                    <a:pt x="67" y="183"/>
                  </a:cubicBezTo>
                  <a:close/>
                  <a:moveTo>
                    <a:pt x="70" y="178"/>
                  </a:moveTo>
                  <a:cubicBezTo>
                    <a:pt x="69" y="178"/>
                    <a:pt x="69" y="178"/>
                    <a:pt x="69" y="178"/>
                  </a:cubicBezTo>
                  <a:cubicBezTo>
                    <a:pt x="69" y="178"/>
                    <a:pt x="68" y="178"/>
                    <a:pt x="68" y="178"/>
                  </a:cubicBezTo>
                  <a:cubicBezTo>
                    <a:pt x="68" y="177"/>
                    <a:pt x="68" y="176"/>
                    <a:pt x="68" y="175"/>
                  </a:cubicBezTo>
                  <a:cubicBezTo>
                    <a:pt x="69" y="176"/>
                    <a:pt x="69" y="177"/>
                    <a:pt x="70" y="178"/>
                  </a:cubicBezTo>
                  <a:close/>
                  <a:moveTo>
                    <a:pt x="69" y="174"/>
                  </a:moveTo>
                  <a:cubicBezTo>
                    <a:pt x="70" y="174"/>
                    <a:pt x="70" y="174"/>
                    <a:pt x="71" y="173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71" y="174"/>
                    <a:pt x="70" y="175"/>
                    <a:pt x="70" y="175"/>
                  </a:cubicBezTo>
                  <a:cubicBezTo>
                    <a:pt x="70" y="175"/>
                    <a:pt x="70" y="174"/>
                    <a:pt x="69" y="174"/>
                  </a:cubicBezTo>
                  <a:close/>
                  <a:moveTo>
                    <a:pt x="70" y="149"/>
                  </a:moveTo>
                  <a:cubicBezTo>
                    <a:pt x="69" y="149"/>
                    <a:pt x="69" y="148"/>
                    <a:pt x="69" y="148"/>
                  </a:cubicBezTo>
                  <a:cubicBezTo>
                    <a:pt x="69" y="148"/>
                    <a:pt x="69" y="147"/>
                    <a:pt x="69" y="147"/>
                  </a:cubicBezTo>
                  <a:cubicBezTo>
                    <a:pt x="70" y="146"/>
                    <a:pt x="71" y="145"/>
                    <a:pt x="71" y="144"/>
                  </a:cubicBezTo>
                  <a:cubicBezTo>
                    <a:pt x="72" y="145"/>
                    <a:pt x="72" y="145"/>
                    <a:pt x="72" y="146"/>
                  </a:cubicBezTo>
                  <a:cubicBezTo>
                    <a:pt x="71" y="147"/>
                    <a:pt x="70" y="148"/>
                    <a:pt x="70" y="149"/>
                  </a:cubicBezTo>
                  <a:close/>
                  <a:moveTo>
                    <a:pt x="69" y="109"/>
                  </a:moveTo>
                  <a:cubicBezTo>
                    <a:pt x="69" y="109"/>
                    <a:pt x="69" y="108"/>
                    <a:pt x="69" y="107"/>
                  </a:cubicBezTo>
                  <a:cubicBezTo>
                    <a:pt x="69" y="106"/>
                    <a:pt x="70" y="106"/>
                    <a:pt x="71" y="105"/>
                  </a:cubicBezTo>
                  <a:cubicBezTo>
                    <a:pt x="71" y="106"/>
                    <a:pt x="71" y="106"/>
                    <a:pt x="71" y="107"/>
                  </a:cubicBezTo>
                  <a:cubicBezTo>
                    <a:pt x="71" y="108"/>
                    <a:pt x="70" y="109"/>
                    <a:pt x="69" y="109"/>
                  </a:cubicBezTo>
                  <a:close/>
                  <a:moveTo>
                    <a:pt x="71" y="98"/>
                  </a:moveTo>
                  <a:cubicBezTo>
                    <a:pt x="72" y="97"/>
                    <a:pt x="73" y="96"/>
                    <a:pt x="74" y="95"/>
                  </a:cubicBezTo>
                  <a:cubicBezTo>
                    <a:pt x="74" y="95"/>
                    <a:pt x="73" y="96"/>
                    <a:pt x="73" y="97"/>
                  </a:cubicBez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1" y="98"/>
                    <a:pt x="71" y="98"/>
                  </a:cubicBezTo>
                  <a:close/>
                  <a:moveTo>
                    <a:pt x="75" y="101"/>
                  </a:moveTo>
                  <a:cubicBezTo>
                    <a:pt x="75" y="102"/>
                    <a:pt x="74" y="104"/>
                    <a:pt x="74" y="105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3" y="105"/>
                    <a:pt x="72" y="104"/>
                    <a:pt x="72" y="104"/>
                  </a:cubicBezTo>
                  <a:cubicBezTo>
                    <a:pt x="73" y="103"/>
                    <a:pt x="74" y="102"/>
                    <a:pt x="75" y="101"/>
                  </a:cubicBezTo>
                  <a:close/>
                  <a:moveTo>
                    <a:pt x="75" y="119"/>
                  </a:moveTo>
                  <a:cubicBezTo>
                    <a:pt x="75" y="119"/>
                    <a:pt x="75" y="119"/>
                    <a:pt x="75" y="119"/>
                  </a:cubicBezTo>
                  <a:cubicBezTo>
                    <a:pt x="74" y="120"/>
                    <a:pt x="74" y="120"/>
                    <a:pt x="73" y="121"/>
                  </a:cubicBezTo>
                  <a:cubicBezTo>
                    <a:pt x="74" y="120"/>
                    <a:pt x="74" y="120"/>
                    <a:pt x="75" y="119"/>
                  </a:cubicBezTo>
                  <a:cubicBezTo>
                    <a:pt x="75" y="119"/>
                    <a:pt x="75" y="119"/>
                    <a:pt x="75" y="119"/>
                  </a:cubicBezTo>
                  <a:close/>
                  <a:moveTo>
                    <a:pt x="76" y="122"/>
                  </a:moveTo>
                  <a:cubicBezTo>
                    <a:pt x="75" y="123"/>
                    <a:pt x="75" y="123"/>
                    <a:pt x="74" y="124"/>
                  </a:cubicBezTo>
                  <a:cubicBezTo>
                    <a:pt x="74" y="124"/>
                    <a:pt x="74" y="124"/>
                    <a:pt x="74" y="124"/>
                  </a:cubicBezTo>
                  <a:cubicBezTo>
                    <a:pt x="74" y="124"/>
                    <a:pt x="74" y="123"/>
                    <a:pt x="74" y="123"/>
                  </a:cubicBezTo>
                  <a:cubicBezTo>
                    <a:pt x="74" y="123"/>
                    <a:pt x="75" y="122"/>
                    <a:pt x="76" y="122"/>
                  </a:cubicBezTo>
                  <a:close/>
                  <a:moveTo>
                    <a:pt x="76" y="124"/>
                  </a:moveTo>
                  <a:cubicBezTo>
                    <a:pt x="76" y="124"/>
                    <a:pt x="76" y="125"/>
                    <a:pt x="77" y="125"/>
                  </a:cubicBezTo>
                  <a:cubicBezTo>
                    <a:pt x="76" y="125"/>
                    <a:pt x="76" y="126"/>
                    <a:pt x="75" y="126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6" y="125"/>
                    <a:pt x="76" y="125"/>
                    <a:pt x="76" y="124"/>
                  </a:cubicBezTo>
                  <a:close/>
                  <a:moveTo>
                    <a:pt x="76" y="117"/>
                  </a:moveTo>
                  <a:cubicBezTo>
                    <a:pt x="76" y="117"/>
                    <a:pt x="76" y="117"/>
                    <a:pt x="76" y="117"/>
                  </a:cubicBezTo>
                  <a:cubicBezTo>
                    <a:pt x="79" y="114"/>
                    <a:pt x="82" y="111"/>
                    <a:pt x="86" y="109"/>
                  </a:cubicBezTo>
                  <a:cubicBezTo>
                    <a:pt x="83" y="112"/>
                    <a:pt x="81" y="115"/>
                    <a:pt x="79" y="118"/>
                  </a:cubicBezTo>
                  <a:cubicBezTo>
                    <a:pt x="78" y="118"/>
                    <a:pt x="77" y="118"/>
                    <a:pt x="77" y="119"/>
                  </a:cubicBezTo>
                  <a:cubicBezTo>
                    <a:pt x="76" y="118"/>
                    <a:pt x="76" y="118"/>
                    <a:pt x="76" y="117"/>
                  </a:cubicBezTo>
                  <a:close/>
                  <a:moveTo>
                    <a:pt x="79" y="120"/>
                  </a:moveTo>
                  <a:cubicBezTo>
                    <a:pt x="80" y="119"/>
                    <a:pt x="81" y="119"/>
                    <a:pt x="81" y="119"/>
                  </a:cubicBezTo>
                  <a:cubicBezTo>
                    <a:pt x="80" y="120"/>
                    <a:pt x="79" y="122"/>
                    <a:pt x="78" y="123"/>
                  </a:cubicBezTo>
                  <a:cubicBezTo>
                    <a:pt x="78" y="123"/>
                    <a:pt x="78" y="123"/>
                    <a:pt x="78" y="122"/>
                  </a:cubicBezTo>
                  <a:cubicBezTo>
                    <a:pt x="78" y="122"/>
                    <a:pt x="79" y="121"/>
                    <a:pt x="79" y="120"/>
                  </a:cubicBezTo>
                  <a:close/>
                  <a:moveTo>
                    <a:pt x="92" y="118"/>
                  </a:moveTo>
                  <a:cubicBezTo>
                    <a:pt x="91" y="119"/>
                    <a:pt x="90" y="120"/>
                    <a:pt x="90" y="120"/>
                  </a:cubicBezTo>
                  <a:cubicBezTo>
                    <a:pt x="87" y="124"/>
                    <a:pt x="85" y="127"/>
                    <a:pt x="83" y="130"/>
                  </a:cubicBezTo>
                  <a:cubicBezTo>
                    <a:pt x="83" y="130"/>
                    <a:pt x="83" y="130"/>
                    <a:pt x="83" y="130"/>
                  </a:cubicBezTo>
                  <a:cubicBezTo>
                    <a:pt x="82" y="130"/>
                    <a:pt x="81" y="129"/>
                    <a:pt x="80" y="129"/>
                  </a:cubicBezTo>
                  <a:cubicBezTo>
                    <a:pt x="84" y="125"/>
                    <a:pt x="88" y="122"/>
                    <a:pt x="92" y="118"/>
                  </a:cubicBezTo>
                  <a:close/>
                  <a:moveTo>
                    <a:pt x="81" y="131"/>
                  </a:moveTo>
                  <a:cubicBezTo>
                    <a:pt x="81" y="132"/>
                    <a:pt x="81" y="132"/>
                    <a:pt x="80" y="132"/>
                  </a:cubicBezTo>
                  <a:cubicBezTo>
                    <a:pt x="80" y="132"/>
                    <a:pt x="80" y="131"/>
                    <a:pt x="80" y="131"/>
                  </a:cubicBezTo>
                  <a:cubicBezTo>
                    <a:pt x="81" y="131"/>
                    <a:pt x="81" y="131"/>
                    <a:pt x="81" y="131"/>
                  </a:cubicBezTo>
                  <a:close/>
                  <a:moveTo>
                    <a:pt x="83" y="133"/>
                  </a:moveTo>
                  <a:cubicBezTo>
                    <a:pt x="84" y="133"/>
                    <a:pt x="84" y="133"/>
                    <a:pt x="84" y="133"/>
                  </a:cubicBezTo>
                  <a:cubicBezTo>
                    <a:pt x="85" y="133"/>
                    <a:pt x="85" y="133"/>
                    <a:pt x="86" y="133"/>
                  </a:cubicBezTo>
                  <a:cubicBezTo>
                    <a:pt x="85" y="135"/>
                    <a:pt x="84" y="136"/>
                    <a:pt x="84" y="137"/>
                  </a:cubicBezTo>
                  <a:cubicBezTo>
                    <a:pt x="83" y="138"/>
                    <a:pt x="82" y="138"/>
                    <a:pt x="82" y="139"/>
                  </a:cubicBezTo>
                  <a:cubicBezTo>
                    <a:pt x="82" y="138"/>
                    <a:pt x="82" y="137"/>
                    <a:pt x="81" y="136"/>
                  </a:cubicBezTo>
                  <a:cubicBezTo>
                    <a:pt x="82" y="135"/>
                    <a:pt x="83" y="134"/>
                    <a:pt x="83" y="133"/>
                  </a:cubicBezTo>
                  <a:close/>
                  <a:moveTo>
                    <a:pt x="90" y="135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88" y="136"/>
                    <a:pt x="87" y="138"/>
                    <a:pt x="85" y="140"/>
                  </a:cubicBezTo>
                  <a:cubicBezTo>
                    <a:pt x="86" y="138"/>
                    <a:pt x="88" y="136"/>
                    <a:pt x="90" y="135"/>
                  </a:cubicBezTo>
                  <a:close/>
                  <a:moveTo>
                    <a:pt x="92" y="135"/>
                  </a:moveTo>
                  <a:cubicBezTo>
                    <a:pt x="92" y="136"/>
                    <a:pt x="93" y="136"/>
                    <a:pt x="93" y="136"/>
                  </a:cubicBezTo>
                  <a:cubicBezTo>
                    <a:pt x="93" y="136"/>
                    <a:pt x="93" y="137"/>
                    <a:pt x="93" y="137"/>
                  </a:cubicBezTo>
                  <a:cubicBezTo>
                    <a:pt x="91" y="138"/>
                    <a:pt x="88" y="140"/>
                    <a:pt x="86" y="141"/>
                  </a:cubicBezTo>
                  <a:cubicBezTo>
                    <a:pt x="88" y="139"/>
                    <a:pt x="90" y="137"/>
                    <a:pt x="92" y="135"/>
                  </a:cubicBezTo>
                  <a:close/>
                  <a:moveTo>
                    <a:pt x="89" y="145"/>
                  </a:moveTo>
                  <a:cubicBezTo>
                    <a:pt x="92" y="143"/>
                    <a:pt x="94" y="141"/>
                    <a:pt x="96" y="139"/>
                  </a:cubicBezTo>
                  <a:cubicBezTo>
                    <a:pt x="96" y="139"/>
                    <a:pt x="96" y="139"/>
                    <a:pt x="97" y="139"/>
                  </a:cubicBezTo>
                  <a:cubicBezTo>
                    <a:pt x="94" y="142"/>
                    <a:pt x="91" y="145"/>
                    <a:pt x="89" y="148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88" y="147"/>
                    <a:pt x="89" y="146"/>
                    <a:pt x="89" y="145"/>
                  </a:cubicBezTo>
                  <a:close/>
                  <a:moveTo>
                    <a:pt x="99" y="141"/>
                  </a:moveTo>
                  <a:cubicBezTo>
                    <a:pt x="98" y="142"/>
                    <a:pt x="97" y="144"/>
                    <a:pt x="95" y="145"/>
                  </a:cubicBezTo>
                  <a:cubicBezTo>
                    <a:pt x="95" y="145"/>
                    <a:pt x="95" y="145"/>
                    <a:pt x="95" y="145"/>
                  </a:cubicBezTo>
                  <a:cubicBezTo>
                    <a:pt x="96" y="144"/>
                    <a:pt x="98" y="142"/>
                    <a:pt x="99" y="141"/>
                  </a:cubicBezTo>
                  <a:close/>
                  <a:moveTo>
                    <a:pt x="102" y="143"/>
                  </a:moveTo>
                  <a:cubicBezTo>
                    <a:pt x="103" y="142"/>
                    <a:pt x="104" y="142"/>
                    <a:pt x="106" y="141"/>
                  </a:cubicBezTo>
                  <a:cubicBezTo>
                    <a:pt x="101" y="145"/>
                    <a:pt x="97" y="149"/>
                    <a:pt x="92" y="154"/>
                  </a:cubicBezTo>
                  <a:cubicBezTo>
                    <a:pt x="91" y="155"/>
                    <a:pt x="90" y="155"/>
                    <a:pt x="88" y="156"/>
                  </a:cubicBezTo>
                  <a:cubicBezTo>
                    <a:pt x="89" y="156"/>
                    <a:pt x="89" y="155"/>
                    <a:pt x="89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4" y="151"/>
                    <a:pt x="98" y="147"/>
                    <a:pt x="102" y="143"/>
                  </a:cubicBezTo>
                  <a:close/>
                  <a:moveTo>
                    <a:pt x="105" y="148"/>
                  </a:moveTo>
                  <a:cubicBezTo>
                    <a:pt x="105" y="148"/>
                    <a:pt x="105" y="148"/>
                    <a:pt x="105" y="149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2" y="150"/>
                    <a:pt x="100" y="151"/>
                    <a:pt x="98" y="152"/>
                  </a:cubicBezTo>
                  <a:cubicBezTo>
                    <a:pt x="101" y="151"/>
                    <a:pt x="103" y="149"/>
                    <a:pt x="105" y="148"/>
                  </a:cubicBezTo>
                  <a:close/>
                  <a:moveTo>
                    <a:pt x="105" y="151"/>
                  </a:moveTo>
                  <a:cubicBezTo>
                    <a:pt x="105" y="150"/>
                    <a:pt x="106" y="150"/>
                    <a:pt x="107" y="149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9" y="149"/>
                    <a:pt x="109" y="148"/>
                    <a:pt x="110" y="148"/>
                  </a:cubicBezTo>
                  <a:cubicBezTo>
                    <a:pt x="110" y="148"/>
                    <a:pt x="110" y="148"/>
                    <a:pt x="111" y="147"/>
                  </a:cubicBezTo>
                  <a:cubicBezTo>
                    <a:pt x="110" y="148"/>
                    <a:pt x="110" y="148"/>
                    <a:pt x="109" y="149"/>
                  </a:cubicBezTo>
                  <a:cubicBezTo>
                    <a:pt x="107" y="150"/>
                    <a:pt x="105" y="151"/>
                    <a:pt x="103" y="153"/>
                  </a:cubicBezTo>
                  <a:cubicBezTo>
                    <a:pt x="103" y="152"/>
                    <a:pt x="104" y="151"/>
                    <a:pt x="105" y="151"/>
                  </a:cubicBezTo>
                  <a:close/>
                  <a:moveTo>
                    <a:pt x="117" y="152"/>
                  </a:moveTo>
                  <a:cubicBezTo>
                    <a:pt x="118" y="151"/>
                    <a:pt x="119" y="151"/>
                    <a:pt x="120" y="150"/>
                  </a:cubicBezTo>
                  <a:cubicBezTo>
                    <a:pt x="119" y="151"/>
                    <a:pt x="118" y="153"/>
                    <a:pt x="117" y="154"/>
                  </a:cubicBezTo>
                  <a:cubicBezTo>
                    <a:pt x="117" y="154"/>
                    <a:pt x="117" y="154"/>
                    <a:pt x="117" y="155"/>
                  </a:cubicBezTo>
                  <a:cubicBezTo>
                    <a:pt x="113" y="157"/>
                    <a:pt x="110" y="159"/>
                    <a:pt x="106" y="161"/>
                  </a:cubicBezTo>
                  <a:cubicBezTo>
                    <a:pt x="110" y="158"/>
                    <a:pt x="114" y="155"/>
                    <a:pt x="117" y="152"/>
                  </a:cubicBezTo>
                  <a:close/>
                  <a:moveTo>
                    <a:pt x="113" y="161"/>
                  </a:moveTo>
                  <a:cubicBezTo>
                    <a:pt x="115" y="159"/>
                    <a:pt x="118" y="158"/>
                    <a:pt x="120" y="156"/>
                  </a:cubicBezTo>
                  <a:cubicBezTo>
                    <a:pt x="120" y="157"/>
                    <a:pt x="119" y="158"/>
                    <a:pt x="118" y="159"/>
                  </a:cubicBezTo>
                  <a:cubicBezTo>
                    <a:pt x="118" y="159"/>
                    <a:pt x="117" y="159"/>
                    <a:pt x="117" y="160"/>
                  </a:cubicBezTo>
                  <a:cubicBezTo>
                    <a:pt x="115" y="160"/>
                    <a:pt x="113" y="161"/>
                    <a:pt x="111" y="162"/>
                  </a:cubicBezTo>
                  <a:cubicBezTo>
                    <a:pt x="112" y="162"/>
                    <a:pt x="112" y="161"/>
                    <a:pt x="113" y="161"/>
                  </a:cubicBezTo>
                  <a:close/>
                  <a:moveTo>
                    <a:pt x="122" y="160"/>
                  </a:moveTo>
                  <a:cubicBezTo>
                    <a:pt x="124" y="159"/>
                    <a:pt x="126" y="158"/>
                    <a:pt x="127" y="157"/>
                  </a:cubicBezTo>
                  <a:cubicBezTo>
                    <a:pt x="127" y="158"/>
                    <a:pt x="126" y="158"/>
                    <a:pt x="125" y="159"/>
                  </a:cubicBezTo>
                  <a:cubicBezTo>
                    <a:pt x="124" y="160"/>
                    <a:pt x="122" y="160"/>
                    <a:pt x="120" y="161"/>
                  </a:cubicBezTo>
                  <a:cubicBezTo>
                    <a:pt x="120" y="161"/>
                    <a:pt x="119" y="162"/>
                    <a:pt x="119" y="162"/>
                  </a:cubicBezTo>
                  <a:cubicBezTo>
                    <a:pt x="120" y="161"/>
                    <a:pt x="121" y="160"/>
                    <a:pt x="122" y="160"/>
                  </a:cubicBezTo>
                  <a:close/>
                  <a:moveTo>
                    <a:pt x="128" y="160"/>
                  </a:moveTo>
                  <a:cubicBezTo>
                    <a:pt x="127" y="160"/>
                    <a:pt x="127" y="161"/>
                    <a:pt x="126" y="161"/>
                  </a:cubicBezTo>
                  <a:cubicBezTo>
                    <a:pt x="126" y="161"/>
                    <a:pt x="126" y="161"/>
                    <a:pt x="126" y="161"/>
                  </a:cubicBezTo>
                  <a:cubicBezTo>
                    <a:pt x="127" y="160"/>
                    <a:pt x="127" y="160"/>
                    <a:pt x="128" y="160"/>
                  </a:cubicBezTo>
                  <a:close/>
                  <a:moveTo>
                    <a:pt x="122" y="164"/>
                  </a:moveTo>
                  <a:cubicBezTo>
                    <a:pt x="121" y="165"/>
                    <a:pt x="120" y="166"/>
                    <a:pt x="119" y="167"/>
                  </a:cubicBezTo>
                  <a:cubicBezTo>
                    <a:pt x="118" y="167"/>
                    <a:pt x="118" y="167"/>
                    <a:pt x="118" y="168"/>
                  </a:cubicBezTo>
                  <a:cubicBezTo>
                    <a:pt x="119" y="166"/>
                    <a:pt x="120" y="165"/>
                    <a:pt x="122" y="164"/>
                  </a:cubicBezTo>
                  <a:close/>
                  <a:moveTo>
                    <a:pt x="129" y="164"/>
                  </a:moveTo>
                  <a:cubicBezTo>
                    <a:pt x="129" y="164"/>
                    <a:pt x="129" y="164"/>
                    <a:pt x="130" y="165"/>
                  </a:cubicBezTo>
                  <a:cubicBezTo>
                    <a:pt x="125" y="168"/>
                    <a:pt x="121" y="172"/>
                    <a:pt x="117" y="176"/>
                  </a:cubicBezTo>
                  <a:cubicBezTo>
                    <a:pt x="115" y="177"/>
                    <a:pt x="113" y="178"/>
                    <a:pt x="111" y="179"/>
                  </a:cubicBezTo>
                  <a:cubicBezTo>
                    <a:pt x="117" y="174"/>
                    <a:pt x="123" y="169"/>
                    <a:pt x="129" y="164"/>
                  </a:cubicBezTo>
                  <a:close/>
                  <a:moveTo>
                    <a:pt x="108" y="177"/>
                  </a:moveTo>
                  <a:cubicBezTo>
                    <a:pt x="108" y="176"/>
                    <a:pt x="109" y="175"/>
                    <a:pt x="110" y="174"/>
                  </a:cubicBezTo>
                  <a:cubicBezTo>
                    <a:pt x="111" y="174"/>
                    <a:pt x="111" y="174"/>
                    <a:pt x="111" y="173"/>
                  </a:cubicBezTo>
                  <a:cubicBezTo>
                    <a:pt x="110" y="175"/>
                    <a:pt x="109" y="176"/>
                    <a:pt x="108" y="177"/>
                  </a:cubicBezTo>
                  <a:close/>
                  <a:moveTo>
                    <a:pt x="108" y="193"/>
                  </a:moveTo>
                  <a:cubicBezTo>
                    <a:pt x="110" y="191"/>
                    <a:pt x="113" y="189"/>
                    <a:pt x="115" y="187"/>
                  </a:cubicBezTo>
                  <a:cubicBezTo>
                    <a:pt x="120" y="182"/>
                    <a:pt x="125" y="178"/>
                    <a:pt x="131" y="173"/>
                  </a:cubicBezTo>
                  <a:cubicBezTo>
                    <a:pt x="130" y="174"/>
                    <a:pt x="130" y="174"/>
                    <a:pt x="130" y="175"/>
                  </a:cubicBezTo>
                  <a:cubicBezTo>
                    <a:pt x="130" y="175"/>
                    <a:pt x="130" y="175"/>
                    <a:pt x="130" y="176"/>
                  </a:cubicBezTo>
                  <a:cubicBezTo>
                    <a:pt x="126" y="179"/>
                    <a:pt x="123" y="182"/>
                    <a:pt x="120" y="186"/>
                  </a:cubicBezTo>
                  <a:cubicBezTo>
                    <a:pt x="116" y="188"/>
                    <a:pt x="112" y="191"/>
                    <a:pt x="108" y="193"/>
                  </a:cubicBezTo>
                  <a:close/>
                  <a:moveTo>
                    <a:pt x="110" y="195"/>
                  </a:moveTo>
                  <a:cubicBezTo>
                    <a:pt x="109" y="196"/>
                    <a:pt x="108" y="196"/>
                    <a:pt x="108" y="197"/>
                  </a:cubicBezTo>
                  <a:cubicBezTo>
                    <a:pt x="108" y="196"/>
                    <a:pt x="108" y="196"/>
                    <a:pt x="107" y="196"/>
                  </a:cubicBezTo>
                  <a:cubicBezTo>
                    <a:pt x="108" y="196"/>
                    <a:pt x="108" y="196"/>
                    <a:pt x="108" y="196"/>
                  </a:cubicBezTo>
                  <a:cubicBezTo>
                    <a:pt x="109" y="195"/>
                    <a:pt x="109" y="195"/>
                    <a:pt x="110" y="195"/>
                  </a:cubicBezTo>
                  <a:close/>
                  <a:moveTo>
                    <a:pt x="125" y="183"/>
                  </a:moveTo>
                  <a:cubicBezTo>
                    <a:pt x="128" y="180"/>
                    <a:pt x="130" y="177"/>
                    <a:pt x="133" y="174"/>
                  </a:cubicBezTo>
                  <a:cubicBezTo>
                    <a:pt x="136" y="172"/>
                    <a:pt x="139" y="169"/>
                    <a:pt x="142" y="167"/>
                  </a:cubicBezTo>
                  <a:cubicBezTo>
                    <a:pt x="143" y="166"/>
                    <a:pt x="145" y="165"/>
                    <a:pt x="146" y="165"/>
                  </a:cubicBezTo>
                  <a:cubicBezTo>
                    <a:pt x="144" y="168"/>
                    <a:pt x="141" y="171"/>
                    <a:pt x="139" y="174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8" y="175"/>
                    <a:pt x="137" y="176"/>
                    <a:pt x="136" y="177"/>
                  </a:cubicBezTo>
                  <a:cubicBezTo>
                    <a:pt x="134" y="178"/>
                    <a:pt x="133" y="178"/>
                    <a:pt x="131" y="179"/>
                  </a:cubicBezTo>
                  <a:cubicBezTo>
                    <a:pt x="129" y="180"/>
                    <a:pt x="127" y="182"/>
                    <a:pt x="125" y="183"/>
                  </a:cubicBezTo>
                  <a:close/>
                  <a:moveTo>
                    <a:pt x="130" y="182"/>
                  </a:moveTo>
                  <a:cubicBezTo>
                    <a:pt x="130" y="182"/>
                    <a:pt x="129" y="182"/>
                    <a:pt x="129" y="182"/>
                  </a:cubicBezTo>
                  <a:cubicBezTo>
                    <a:pt x="127" y="184"/>
                    <a:pt x="124" y="185"/>
                    <a:pt x="121" y="187"/>
                  </a:cubicBezTo>
                  <a:cubicBezTo>
                    <a:pt x="124" y="185"/>
                    <a:pt x="127" y="184"/>
                    <a:pt x="130" y="182"/>
                  </a:cubicBezTo>
                  <a:close/>
                  <a:moveTo>
                    <a:pt x="137" y="194"/>
                  </a:moveTo>
                  <a:cubicBezTo>
                    <a:pt x="140" y="192"/>
                    <a:pt x="143" y="191"/>
                    <a:pt x="146" y="189"/>
                  </a:cubicBezTo>
                  <a:cubicBezTo>
                    <a:pt x="143" y="192"/>
                    <a:pt x="140" y="195"/>
                    <a:pt x="137" y="197"/>
                  </a:cubicBezTo>
                  <a:cubicBezTo>
                    <a:pt x="135" y="199"/>
                    <a:pt x="133" y="200"/>
                    <a:pt x="130" y="202"/>
                  </a:cubicBezTo>
                  <a:cubicBezTo>
                    <a:pt x="132" y="199"/>
                    <a:pt x="134" y="196"/>
                    <a:pt x="137" y="194"/>
                  </a:cubicBezTo>
                  <a:close/>
                  <a:moveTo>
                    <a:pt x="127" y="197"/>
                  </a:moveTo>
                  <a:cubicBezTo>
                    <a:pt x="133" y="192"/>
                    <a:pt x="138" y="187"/>
                    <a:pt x="144" y="182"/>
                  </a:cubicBezTo>
                  <a:cubicBezTo>
                    <a:pt x="143" y="184"/>
                    <a:pt x="141" y="185"/>
                    <a:pt x="140" y="187"/>
                  </a:cubicBezTo>
                  <a:cubicBezTo>
                    <a:pt x="138" y="189"/>
                    <a:pt x="136" y="191"/>
                    <a:pt x="134" y="193"/>
                  </a:cubicBezTo>
                  <a:cubicBezTo>
                    <a:pt x="133" y="193"/>
                    <a:pt x="132" y="194"/>
                    <a:pt x="131" y="194"/>
                  </a:cubicBezTo>
                  <a:cubicBezTo>
                    <a:pt x="130" y="195"/>
                    <a:pt x="128" y="196"/>
                    <a:pt x="127" y="197"/>
                  </a:cubicBezTo>
                  <a:close/>
                  <a:moveTo>
                    <a:pt x="144" y="188"/>
                  </a:moveTo>
                  <a:cubicBezTo>
                    <a:pt x="147" y="184"/>
                    <a:pt x="151" y="181"/>
                    <a:pt x="155" y="178"/>
                  </a:cubicBezTo>
                  <a:cubicBezTo>
                    <a:pt x="154" y="179"/>
                    <a:pt x="154" y="180"/>
                    <a:pt x="153" y="181"/>
                  </a:cubicBezTo>
                  <a:cubicBezTo>
                    <a:pt x="152" y="182"/>
                    <a:pt x="151" y="183"/>
                    <a:pt x="151" y="184"/>
                  </a:cubicBezTo>
                  <a:cubicBezTo>
                    <a:pt x="148" y="185"/>
                    <a:pt x="146" y="186"/>
                    <a:pt x="144" y="188"/>
                  </a:cubicBezTo>
                  <a:close/>
                  <a:moveTo>
                    <a:pt x="147" y="183"/>
                  </a:moveTo>
                  <a:cubicBezTo>
                    <a:pt x="149" y="181"/>
                    <a:pt x="151" y="178"/>
                    <a:pt x="154" y="176"/>
                  </a:cubicBezTo>
                  <a:cubicBezTo>
                    <a:pt x="155" y="175"/>
                    <a:pt x="155" y="175"/>
                    <a:pt x="156" y="174"/>
                  </a:cubicBezTo>
                  <a:cubicBezTo>
                    <a:pt x="153" y="177"/>
                    <a:pt x="150" y="180"/>
                    <a:pt x="147" y="183"/>
                  </a:cubicBezTo>
                  <a:close/>
                  <a:moveTo>
                    <a:pt x="151" y="169"/>
                  </a:moveTo>
                  <a:cubicBezTo>
                    <a:pt x="151" y="169"/>
                    <a:pt x="150" y="169"/>
                    <a:pt x="150" y="170"/>
                  </a:cubicBezTo>
                  <a:cubicBezTo>
                    <a:pt x="148" y="171"/>
                    <a:pt x="146" y="171"/>
                    <a:pt x="145" y="172"/>
                  </a:cubicBezTo>
                  <a:cubicBezTo>
                    <a:pt x="145" y="171"/>
                    <a:pt x="146" y="171"/>
                    <a:pt x="147" y="170"/>
                  </a:cubicBezTo>
                  <a:cubicBezTo>
                    <a:pt x="147" y="170"/>
                    <a:pt x="148" y="169"/>
                    <a:pt x="148" y="169"/>
                  </a:cubicBezTo>
                  <a:cubicBezTo>
                    <a:pt x="149" y="169"/>
                    <a:pt x="149" y="169"/>
                    <a:pt x="149" y="169"/>
                  </a:cubicBezTo>
                  <a:cubicBezTo>
                    <a:pt x="152" y="167"/>
                    <a:pt x="154" y="165"/>
                    <a:pt x="157" y="163"/>
                  </a:cubicBezTo>
                  <a:cubicBezTo>
                    <a:pt x="155" y="165"/>
                    <a:pt x="153" y="167"/>
                    <a:pt x="151" y="169"/>
                  </a:cubicBezTo>
                  <a:close/>
                  <a:moveTo>
                    <a:pt x="159" y="173"/>
                  </a:moveTo>
                  <a:cubicBezTo>
                    <a:pt x="160" y="173"/>
                    <a:pt x="160" y="172"/>
                    <a:pt x="160" y="172"/>
                  </a:cubicBezTo>
                  <a:cubicBezTo>
                    <a:pt x="160" y="173"/>
                    <a:pt x="159" y="174"/>
                    <a:pt x="159" y="176"/>
                  </a:cubicBezTo>
                  <a:cubicBezTo>
                    <a:pt x="158" y="176"/>
                    <a:pt x="157" y="177"/>
                    <a:pt x="157" y="177"/>
                  </a:cubicBezTo>
                  <a:cubicBezTo>
                    <a:pt x="158" y="176"/>
                    <a:pt x="158" y="175"/>
                    <a:pt x="159" y="173"/>
                  </a:cubicBezTo>
                  <a:close/>
                  <a:moveTo>
                    <a:pt x="160" y="177"/>
                  </a:moveTo>
                  <a:cubicBezTo>
                    <a:pt x="166" y="171"/>
                    <a:pt x="172" y="165"/>
                    <a:pt x="179" y="160"/>
                  </a:cubicBezTo>
                  <a:cubicBezTo>
                    <a:pt x="178" y="161"/>
                    <a:pt x="177" y="161"/>
                    <a:pt x="177" y="162"/>
                  </a:cubicBezTo>
                  <a:cubicBezTo>
                    <a:pt x="172" y="167"/>
                    <a:pt x="168" y="171"/>
                    <a:pt x="163" y="175"/>
                  </a:cubicBezTo>
                  <a:cubicBezTo>
                    <a:pt x="162" y="176"/>
                    <a:pt x="161" y="176"/>
                    <a:pt x="160" y="177"/>
                  </a:cubicBezTo>
                  <a:cubicBezTo>
                    <a:pt x="160" y="177"/>
                    <a:pt x="160" y="177"/>
                    <a:pt x="160" y="177"/>
                  </a:cubicBezTo>
                  <a:close/>
                  <a:moveTo>
                    <a:pt x="162" y="172"/>
                  </a:moveTo>
                  <a:cubicBezTo>
                    <a:pt x="163" y="170"/>
                    <a:pt x="165" y="167"/>
                    <a:pt x="166" y="165"/>
                  </a:cubicBezTo>
                  <a:cubicBezTo>
                    <a:pt x="167" y="164"/>
                    <a:pt x="168" y="163"/>
                    <a:pt x="169" y="162"/>
                  </a:cubicBezTo>
                  <a:cubicBezTo>
                    <a:pt x="173" y="160"/>
                    <a:pt x="177" y="158"/>
                    <a:pt x="180" y="156"/>
                  </a:cubicBezTo>
                  <a:cubicBezTo>
                    <a:pt x="174" y="161"/>
                    <a:pt x="168" y="166"/>
                    <a:pt x="162" y="172"/>
                  </a:cubicBezTo>
                  <a:close/>
                  <a:moveTo>
                    <a:pt x="183" y="158"/>
                  </a:moveTo>
                  <a:cubicBezTo>
                    <a:pt x="183" y="158"/>
                    <a:pt x="184" y="157"/>
                    <a:pt x="184" y="157"/>
                  </a:cubicBezTo>
                  <a:cubicBezTo>
                    <a:pt x="183" y="159"/>
                    <a:pt x="181" y="160"/>
                    <a:pt x="180" y="162"/>
                  </a:cubicBezTo>
                  <a:cubicBezTo>
                    <a:pt x="180" y="162"/>
                    <a:pt x="180" y="162"/>
                    <a:pt x="179" y="163"/>
                  </a:cubicBezTo>
                  <a:cubicBezTo>
                    <a:pt x="181" y="161"/>
                    <a:pt x="182" y="159"/>
                    <a:pt x="183" y="158"/>
                  </a:cubicBezTo>
                  <a:close/>
                  <a:moveTo>
                    <a:pt x="182" y="154"/>
                  </a:moveTo>
                  <a:cubicBezTo>
                    <a:pt x="182" y="154"/>
                    <a:pt x="182" y="154"/>
                    <a:pt x="182" y="154"/>
                  </a:cubicBezTo>
                  <a:cubicBezTo>
                    <a:pt x="182" y="154"/>
                    <a:pt x="182" y="153"/>
                    <a:pt x="181" y="153"/>
                  </a:cubicBezTo>
                  <a:cubicBezTo>
                    <a:pt x="179" y="154"/>
                    <a:pt x="177" y="155"/>
                    <a:pt x="174" y="157"/>
                  </a:cubicBezTo>
                  <a:cubicBezTo>
                    <a:pt x="178" y="154"/>
                    <a:pt x="181" y="150"/>
                    <a:pt x="184" y="147"/>
                  </a:cubicBezTo>
                  <a:cubicBezTo>
                    <a:pt x="186" y="146"/>
                    <a:pt x="187" y="145"/>
                    <a:pt x="189" y="144"/>
                  </a:cubicBezTo>
                  <a:cubicBezTo>
                    <a:pt x="189" y="144"/>
                    <a:pt x="189" y="144"/>
                    <a:pt x="189" y="144"/>
                  </a:cubicBezTo>
                  <a:cubicBezTo>
                    <a:pt x="189" y="145"/>
                    <a:pt x="189" y="145"/>
                    <a:pt x="189" y="146"/>
                  </a:cubicBezTo>
                  <a:cubicBezTo>
                    <a:pt x="187" y="149"/>
                    <a:pt x="185" y="152"/>
                    <a:pt x="182" y="154"/>
                  </a:cubicBezTo>
                  <a:close/>
                  <a:moveTo>
                    <a:pt x="189" y="133"/>
                  </a:moveTo>
                  <a:cubicBezTo>
                    <a:pt x="188" y="133"/>
                    <a:pt x="188" y="132"/>
                    <a:pt x="188" y="132"/>
                  </a:cubicBezTo>
                  <a:cubicBezTo>
                    <a:pt x="189" y="131"/>
                    <a:pt x="191" y="130"/>
                    <a:pt x="192" y="129"/>
                  </a:cubicBezTo>
                  <a:cubicBezTo>
                    <a:pt x="191" y="130"/>
                    <a:pt x="190" y="132"/>
                    <a:pt x="189" y="133"/>
                  </a:cubicBezTo>
                  <a:close/>
                  <a:moveTo>
                    <a:pt x="193" y="152"/>
                  </a:moveTo>
                  <a:cubicBezTo>
                    <a:pt x="193" y="152"/>
                    <a:pt x="193" y="152"/>
                    <a:pt x="194" y="151"/>
                  </a:cubicBezTo>
                  <a:cubicBezTo>
                    <a:pt x="196" y="149"/>
                    <a:pt x="197" y="147"/>
                    <a:pt x="199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7" y="148"/>
                    <a:pt x="195" y="150"/>
                    <a:pt x="193" y="152"/>
                  </a:cubicBezTo>
                  <a:close/>
                  <a:moveTo>
                    <a:pt x="197" y="143"/>
                  </a:moveTo>
                  <a:cubicBezTo>
                    <a:pt x="200" y="139"/>
                    <a:pt x="203" y="134"/>
                    <a:pt x="206" y="130"/>
                  </a:cubicBezTo>
                  <a:cubicBezTo>
                    <a:pt x="205" y="132"/>
                    <a:pt x="203" y="135"/>
                    <a:pt x="201" y="138"/>
                  </a:cubicBezTo>
                  <a:cubicBezTo>
                    <a:pt x="201" y="138"/>
                    <a:pt x="200" y="139"/>
                    <a:pt x="200" y="139"/>
                  </a:cubicBezTo>
                  <a:cubicBezTo>
                    <a:pt x="199" y="141"/>
                    <a:pt x="198" y="142"/>
                    <a:pt x="197" y="143"/>
                  </a:cubicBezTo>
                  <a:close/>
                  <a:moveTo>
                    <a:pt x="200" y="142"/>
                  </a:moveTo>
                  <a:cubicBezTo>
                    <a:pt x="201" y="140"/>
                    <a:pt x="203" y="138"/>
                    <a:pt x="204" y="136"/>
                  </a:cubicBezTo>
                  <a:cubicBezTo>
                    <a:pt x="207" y="132"/>
                    <a:pt x="211" y="128"/>
                    <a:pt x="214" y="124"/>
                  </a:cubicBezTo>
                  <a:cubicBezTo>
                    <a:pt x="214" y="124"/>
                    <a:pt x="214" y="124"/>
                    <a:pt x="214" y="124"/>
                  </a:cubicBezTo>
                  <a:cubicBezTo>
                    <a:pt x="214" y="124"/>
                    <a:pt x="214" y="123"/>
                    <a:pt x="215" y="123"/>
                  </a:cubicBezTo>
                  <a:cubicBezTo>
                    <a:pt x="215" y="122"/>
                    <a:pt x="216" y="122"/>
                    <a:pt x="217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7" y="121"/>
                    <a:pt x="217" y="121"/>
                    <a:pt x="217" y="122"/>
                  </a:cubicBezTo>
                  <a:cubicBezTo>
                    <a:pt x="217" y="122"/>
                    <a:pt x="217" y="122"/>
                    <a:pt x="217" y="122"/>
                  </a:cubicBezTo>
                  <a:cubicBezTo>
                    <a:pt x="212" y="129"/>
                    <a:pt x="206" y="136"/>
                    <a:pt x="200" y="143"/>
                  </a:cubicBezTo>
                  <a:cubicBezTo>
                    <a:pt x="200" y="143"/>
                    <a:pt x="200" y="142"/>
                    <a:pt x="200" y="142"/>
                  </a:cubicBezTo>
                  <a:close/>
                  <a:moveTo>
                    <a:pt x="215" y="120"/>
                  </a:moveTo>
                  <a:cubicBezTo>
                    <a:pt x="213" y="122"/>
                    <a:pt x="212" y="124"/>
                    <a:pt x="210" y="126"/>
                  </a:cubicBezTo>
                  <a:cubicBezTo>
                    <a:pt x="211" y="125"/>
                    <a:pt x="211" y="124"/>
                    <a:pt x="211" y="124"/>
                  </a:cubicBezTo>
                  <a:cubicBezTo>
                    <a:pt x="213" y="122"/>
                    <a:pt x="214" y="121"/>
                    <a:pt x="215" y="120"/>
                  </a:cubicBezTo>
                  <a:cubicBezTo>
                    <a:pt x="215" y="120"/>
                    <a:pt x="215" y="120"/>
                    <a:pt x="215" y="120"/>
                  </a:cubicBezTo>
                  <a:close/>
                  <a:moveTo>
                    <a:pt x="214" y="115"/>
                  </a:moveTo>
                  <a:cubicBezTo>
                    <a:pt x="214" y="116"/>
                    <a:pt x="214" y="116"/>
                    <a:pt x="213" y="116"/>
                  </a:cubicBezTo>
                  <a:cubicBezTo>
                    <a:pt x="213" y="116"/>
                    <a:pt x="213" y="116"/>
                    <a:pt x="213" y="116"/>
                  </a:cubicBezTo>
                  <a:cubicBezTo>
                    <a:pt x="214" y="115"/>
                    <a:pt x="214" y="114"/>
                    <a:pt x="215" y="113"/>
                  </a:cubicBezTo>
                  <a:cubicBezTo>
                    <a:pt x="215" y="113"/>
                    <a:pt x="216" y="113"/>
                    <a:pt x="216" y="112"/>
                  </a:cubicBezTo>
                  <a:cubicBezTo>
                    <a:pt x="216" y="113"/>
                    <a:pt x="215" y="114"/>
                    <a:pt x="214" y="115"/>
                  </a:cubicBezTo>
                  <a:close/>
                  <a:moveTo>
                    <a:pt x="210" y="109"/>
                  </a:moveTo>
                  <a:cubicBezTo>
                    <a:pt x="210" y="109"/>
                    <a:pt x="210" y="108"/>
                    <a:pt x="210" y="108"/>
                  </a:cubicBezTo>
                  <a:cubicBezTo>
                    <a:pt x="213" y="107"/>
                    <a:pt x="216" y="105"/>
                    <a:pt x="219" y="103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16" y="106"/>
                    <a:pt x="213" y="107"/>
                    <a:pt x="210" y="109"/>
                  </a:cubicBezTo>
                  <a:close/>
                  <a:moveTo>
                    <a:pt x="218" y="101"/>
                  </a:moveTo>
                  <a:cubicBezTo>
                    <a:pt x="218" y="100"/>
                    <a:pt x="217" y="100"/>
                    <a:pt x="217" y="100"/>
                  </a:cubicBezTo>
                  <a:cubicBezTo>
                    <a:pt x="211" y="103"/>
                    <a:pt x="205" y="106"/>
                    <a:pt x="199" y="110"/>
                  </a:cubicBezTo>
                  <a:cubicBezTo>
                    <a:pt x="200" y="108"/>
                    <a:pt x="201" y="107"/>
                    <a:pt x="202" y="105"/>
                  </a:cubicBezTo>
                  <a:cubicBezTo>
                    <a:pt x="207" y="103"/>
                    <a:pt x="213" y="100"/>
                    <a:pt x="217" y="97"/>
                  </a:cubicBezTo>
                  <a:cubicBezTo>
                    <a:pt x="218" y="98"/>
                    <a:pt x="218" y="98"/>
                    <a:pt x="218" y="98"/>
                  </a:cubicBezTo>
                  <a:cubicBezTo>
                    <a:pt x="218" y="99"/>
                    <a:pt x="218" y="100"/>
                    <a:pt x="218" y="100"/>
                  </a:cubicBezTo>
                  <a:cubicBezTo>
                    <a:pt x="218" y="101"/>
                    <a:pt x="218" y="101"/>
                    <a:pt x="218" y="101"/>
                  </a:cubicBezTo>
                  <a:close/>
                  <a:moveTo>
                    <a:pt x="199" y="95"/>
                  </a:moveTo>
                  <a:cubicBezTo>
                    <a:pt x="199" y="94"/>
                    <a:pt x="200" y="94"/>
                    <a:pt x="200" y="94"/>
                  </a:cubicBezTo>
                  <a:cubicBezTo>
                    <a:pt x="200" y="93"/>
                    <a:pt x="201" y="93"/>
                    <a:pt x="202" y="93"/>
                  </a:cubicBezTo>
                  <a:cubicBezTo>
                    <a:pt x="201" y="93"/>
                    <a:pt x="200" y="94"/>
                    <a:pt x="199" y="95"/>
                  </a:cubicBezTo>
                  <a:close/>
                  <a:moveTo>
                    <a:pt x="201" y="88"/>
                  </a:moveTo>
                  <a:cubicBezTo>
                    <a:pt x="198" y="89"/>
                    <a:pt x="195" y="90"/>
                    <a:pt x="193" y="91"/>
                  </a:cubicBezTo>
                  <a:cubicBezTo>
                    <a:pt x="194" y="90"/>
                    <a:pt x="195" y="89"/>
                    <a:pt x="196" y="88"/>
                  </a:cubicBezTo>
                  <a:cubicBezTo>
                    <a:pt x="199" y="87"/>
                    <a:pt x="201" y="86"/>
                    <a:pt x="203" y="85"/>
                  </a:cubicBezTo>
                  <a:cubicBezTo>
                    <a:pt x="202" y="86"/>
                    <a:pt x="201" y="87"/>
                    <a:pt x="201" y="88"/>
                  </a:cubicBezTo>
                  <a:close/>
                  <a:moveTo>
                    <a:pt x="199" y="82"/>
                  </a:moveTo>
                  <a:cubicBezTo>
                    <a:pt x="199" y="82"/>
                    <a:pt x="199" y="81"/>
                    <a:pt x="199" y="81"/>
                  </a:cubicBezTo>
                  <a:cubicBezTo>
                    <a:pt x="200" y="81"/>
                    <a:pt x="200" y="80"/>
                    <a:pt x="199" y="80"/>
                  </a:cubicBezTo>
                  <a:cubicBezTo>
                    <a:pt x="202" y="78"/>
                    <a:pt x="206" y="77"/>
                    <a:pt x="209" y="75"/>
                  </a:cubicBezTo>
                  <a:cubicBezTo>
                    <a:pt x="210" y="75"/>
                    <a:pt x="209" y="73"/>
                    <a:pt x="208" y="74"/>
                  </a:cubicBezTo>
                  <a:cubicBezTo>
                    <a:pt x="206" y="75"/>
                    <a:pt x="204" y="76"/>
                    <a:pt x="202" y="76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3" y="75"/>
                    <a:pt x="204" y="75"/>
                    <a:pt x="205" y="75"/>
                  </a:cubicBezTo>
                  <a:cubicBezTo>
                    <a:pt x="207" y="74"/>
                    <a:pt x="209" y="73"/>
                    <a:pt x="210" y="72"/>
                  </a:cubicBezTo>
                  <a:cubicBezTo>
                    <a:pt x="211" y="74"/>
                    <a:pt x="211" y="76"/>
                    <a:pt x="212" y="77"/>
                  </a:cubicBezTo>
                  <a:cubicBezTo>
                    <a:pt x="207" y="79"/>
                    <a:pt x="203" y="80"/>
                    <a:pt x="199" y="82"/>
                  </a:cubicBezTo>
                  <a:close/>
                  <a:moveTo>
                    <a:pt x="201" y="74"/>
                  </a:moveTo>
                  <a:cubicBezTo>
                    <a:pt x="200" y="75"/>
                    <a:pt x="199" y="75"/>
                    <a:pt x="198" y="76"/>
                  </a:cubicBezTo>
                  <a:cubicBezTo>
                    <a:pt x="200" y="74"/>
                    <a:pt x="202" y="73"/>
                    <a:pt x="203" y="72"/>
                  </a:cubicBezTo>
                  <a:cubicBezTo>
                    <a:pt x="203" y="73"/>
                    <a:pt x="202" y="73"/>
                    <a:pt x="201" y="74"/>
                  </a:cubicBezTo>
                  <a:close/>
                  <a:moveTo>
                    <a:pt x="187" y="77"/>
                  </a:moveTo>
                  <a:cubicBezTo>
                    <a:pt x="184" y="78"/>
                    <a:pt x="180" y="80"/>
                    <a:pt x="176" y="81"/>
                  </a:cubicBezTo>
                  <a:cubicBezTo>
                    <a:pt x="184" y="76"/>
                    <a:pt x="192" y="72"/>
                    <a:pt x="200" y="70"/>
                  </a:cubicBezTo>
                  <a:cubicBezTo>
                    <a:pt x="196" y="72"/>
                    <a:pt x="192" y="75"/>
                    <a:pt x="187" y="77"/>
                  </a:cubicBezTo>
                  <a:close/>
                  <a:moveTo>
                    <a:pt x="186" y="66"/>
                  </a:moveTo>
                  <a:cubicBezTo>
                    <a:pt x="181" y="68"/>
                    <a:pt x="177" y="70"/>
                    <a:pt x="172" y="72"/>
                  </a:cubicBezTo>
                  <a:cubicBezTo>
                    <a:pt x="171" y="73"/>
                    <a:pt x="170" y="73"/>
                    <a:pt x="169" y="73"/>
                  </a:cubicBezTo>
                  <a:cubicBezTo>
                    <a:pt x="175" y="70"/>
                    <a:pt x="181" y="67"/>
                    <a:pt x="187" y="65"/>
                  </a:cubicBezTo>
                  <a:cubicBezTo>
                    <a:pt x="186" y="65"/>
                    <a:pt x="186" y="66"/>
                    <a:pt x="186" y="66"/>
                  </a:cubicBezTo>
                  <a:close/>
                  <a:moveTo>
                    <a:pt x="171" y="69"/>
                  </a:moveTo>
                  <a:cubicBezTo>
                    <a:pt x="169" y="69"/>
                    <a:pt x="167" y="70"/>
                    <a:pt x="165" y="71"/>
                  </a:cubicBezTo>
                  <a:cubicBezTo>
                    <a:pt x="165" y="71"/>
                    <a:pt x="165" y="71"/>
                    <a:pt x="165" y="71"/>
                  </a:cubicBezTo>
                  <a:cubicBezTo>
                    <a:pt x="166" y="70"/>
                    <a:pt x="167" y="69"/>
                    <a:pt x="168" y="68"/>
                  </a:cubicBezTo>
                  <a:cubicBezTo>
                    <a:pt x="171" y="66"/>
                    <a:pt x="174" y="64"/>
                    <a:pt x="177" y="63"/>
                  </a:cubicBezTo>
                  <a:cubicBezTo>
                    <a:pt x="175" y="65"/>
                    <a:pt x="173" y="67"/>
                    <a:pt x="171" y="69"/>
                  </a:cubicBezTo>
                  <a:close/>
                  <a:moveTo>
                    <a:pt x="157" y="63"/>
                  </a:moveTo>
                  <a:cubicBezTo>
                    <a:pt x="156" y="64"/>
                    <a:pt x="155" y="64"/>
                    <a:pt x="153" y="65"/>
                  </a:cubicBezTo>
                  <a:cubicBezTo>
                    <a:pt x="154" y="64"/>
                    <a:pt x="156" y="63"/>
                    <a:pt x="157" y="62"/>
                  </a:cubicBezTo>
                  <a:cubicBezTo>
                    <a:pt x="158" y="61"/>
                    <a:pt x="159" y="61"/>
                    <a:pt x="161" y="60"/>
                  </a:cubicBezTo>
                  <a:cubicBezTo>
                    <a:pt x="159" y="61"/>
                    <a:pt x="158" y="62"/>
                    <a:pt x="157" y="63"/>
                  </a:cubicBezTo>
                  <a:close/>
                  <a:moveTo>
                    <a:pt x="157" y="71"/>
                  </a:moveTo>
                  <a:cubicBezTo>
                    <a:pt x="159" y="70"/>
                    <a:pt x="162" y="69"/>
                    <a:pt x="164" y="68"/>
                  </a:cubicBezTo>
                  <a:cubicBezTo>
                    <a:pt x="162" y="69"/>
                    <a:pt x="159" y="71"/>
                    <a:pt x="157" y="73"/>
                  </a:cubicBezTo>
                  <a:cubicBezTo>
                    <a:pt x="156" y="73"/>
                    <a:pt x="154" y="73"/>
                    <a:pt x="153" y="73"/>
                  </a:cubicBezTo>
                  <a:cubicBezTo>
                    <a:pt x="154" y="72"/>
                    <a:pt x="155" y="72"/>
                    <a:pt x="157" y="71"/>
                  </a:cubicBezTo>
                  <a:close/>
                  <a:moveTo>
                    <a:pt x="146" y="72"/>
                  </a:moveTo>
                  <a:cubicBezTo>
                    <a:pt x="145" y="72"/>
                    <a:pt x="144" y="73"/>
                    <a:pt x="144" y="73"/>
                  </a:cubicBezTo>
                  <a:cubicBezTo>
                    <a:pt x="145" y="72"/>
                    <a:pt x="145" y="71"/>
                    <a:pt x="146" y="70"/>
                  </a:cubicBezTo>
                  <a:cubicBezTo>
                    <a:pt x="147" y="69"/>
                    <a:pt x="148" y="68"/>
                    <a:pt x="149" y="67"/>
                  </a:cubicBezTo>
                  <a:cubicBezTo>
                    <a:pt x="151" y="67"/>
                    <a:pt x="152" y="67"/>
                    <a:pt x="153" y="66"/>
                  </a:cubicBezTo>
                  <a:cubicBezTo>
                    <a:pt x="151" y="68"/>
                    <a:pt x="149" y="70"/>
                    <a:pt x="146" y="72"/>
                  </a:cubicBezTo>
                  <a:close/>
                  <a:moveTo>
                    <a:pt x="145" y="67"/>
                  </a:moveTo>
                  <a:cubicBezTo>
                    <a:pt x="147" y="65"/>
                    <a:pt x="150" y="63"/>
                    <a:pt x="152" y="61"/>
                  </a:cubicBezTo>
                  <a:cubicBezTo>
                    <a:pt x="151" y="62"/>
                    <a:pt x="149" y="63"/>
                    <a:pt x="148" y="65"/>
                  </a:cubicBezTo>
                  <a:cubicBezTo>
                    <a:pt x="147" y="65"/>
                    <a:pt x="146" y="66"/>
                    <a:pt x="145" y="67"/>
                  </a:cubicBezTo>
                  <a:cubicBezTo>
                    <a:pt x="145" y="67"/>
                    <a:pt x="145" y="67"/>
                    <a:pt x="145" y="67"/>
                  </a:cubicBezTo>
                  <a:close/>
                  <a:moveTo>
                    <a:pt x="138" y="68"/>
                  </a:moveTo>
                  <a:cubicBezTo>
                    <a:pt x="137" y="68"/>
                    <a:pt x="137" y="69"/>
                    <a:pt x="138" y="69"/>
                  </a:cubicBezTo>
                  <a:cubicBezTo>
                    <a:pt x="136" y="71"/>
                    <a:pt x="133" y="73"/>
                    <a:pt x="131" y="75"/>
                  </a:cubicBezTo>
                  <a:cubicBezTo>
                    <a:pt x="132" y="73"/>
                    <a:pt x="133" y="71"/>
                    <a:pt x="134" y="68"/>
                  </a:cubicBezTo>
                  <a:cubicBezTo>
                    <a:pt x="134" y="68"/>
                    <a:pt x="134" y="68"/>
                    <a:pt x="134" y="67"/>
                  </a:cubicBezTo>
                  <a:cubicBezTo>
                    <a:pt x="138" y="65"/>
                    <a:pt x="143" y="62"/>
                    <a:pt x="147" y="60"/>
                  </a:cubicBezTo>
                  <a:cubicBezTo>
                    <a:pt x="149" y="59"/>
                    <a:pt x="151" y="58"/>
                    <a:pt x="154" y="57"/>
                  </a:cubicBezTo>
                  <a:cubicBezTo>
                    <a:pt x="154" y="57"/>
                    <a:pt x="154" y="57"/>
                    <a:pt x="153" y="58"/>
                  </a:cubicBezTo>
                  <a:cubicBezTo>
                    <a:pt x="148" y="61"/>
                    <a:pt x="143" y="64"/>
                    <a:pt x="138" y="68"/>
                  </a:cubicBezTo>
                  <a:close/>
                  <a:moveTo>
                    <a:pt x="144" y="53"/>
                  </a:moveTo>
                  <a:cubicBezTo>
                    <a:pt x="140" y="55"/>
                    <a:pt x="136" y="57"/>
                    <a:pt x="132" y="60"/>
                  </a:cubicBezTo>
                  <a:cubicBezTo>
                    <a:pt x="133" y="59"/>
                    <a:pt x="135" y="57"/>
                    <a:pt x="136" y="56"/>
                  </a:cubicBezTo>
                  <a:cubicBezTo>
                    <a:pt x="140" y="54"/>
                    <a:pt x="143" y="52"/>
                    <a:pt x="147" y="50"/>
                  </a:cubicBezTo>
                  <a:cubicBezTo>
                    <a:pt x="147" y="50"/>
                    <a:pt x="148" y="50"/>
                    <a:pt x="149" y="50"/>
                  </a:cubicBezTo>
                  <a:cubicBezTo>
                    <a:pt x="147" y="51"/>
                    <a:pt x="146" y="52"/>
                    <a:pt x="144" y="53"/>
                  </a:cubicBezTo>
                  <a:close/>
                  <a:moveTo>
                    <a:pt x="132" y="55"/>
                  </a:moveTo>
                  <a:cubicBezTo>
                    <a:pt x="133" y="55"/>
                    <a:pt x="135" y="54"/>
                    <a:pt x="136" y="54"/>
                  </a:cubicBezTo>
                  <a:cubicBezTo>
                    <a:pt x="135" y="55"/>
                    <a:pt x="134" y="55"/>
                    <a:pt x="134" y="56"/>
                  </a:cubicBezTo>
                  <a:cubicBezTo>
                    <a:pt x="133" y="56"/>
                    <a:pt x="132" y="57"/>
                    <a:pt x="132" y="57"/>
                  </a:cubicBezTo>
                  <a:cubicBezTo>
                    <a:pt x="132" y="57"/>
                    <a:pt x="132" y="57"/>
                    <a:pt x="132" y="56"/>
                  </a:cubicBezTo>
                  <a:cubicBezTo>
                    <a:pt x="133" y="56"/>
                    <a:pt x="132" y="56"/>
                    <a:pt x="132" y="55"/>
                  </a:cubicBezTo>
                  <a:close/>
                  <a:moveTo>
                    <a:pt x="142" y="49"/>
                  </a:moveTo>
                  <a:cubicBezTo>
                    <a:pt x="140" y="50"/>
                    <a:pt x="137" y="51"/>
                    <a:pt x="135" y="52"/>
                  </a:cubicBezTo>
                  <a:cubicBezTo>
                    <a:pt x="138" y="49"/>
                    <a:pt x="141" y="47"/>
                    <a:pt x="145" y="45"/>
                  </a:cubicBezTo>
                  <a:cubicBezTo>
                    <a:pt x="147" y="44"/>
                    <a:pt x="149" y="44"/>
                    <a:pt x="151" y="43"/>
                  </a:cubicBezTo>
                  <a:cubicBezTo>
                    <a:pt x="148" y="45"/>
                    <a:pt x="146" y="47"/>
                    <a:pt x="143" y="49"/>
                  </a:cubicBezTo>
                  <a:cubicBezTo>
                    <a:pt x="143" y="49"/>
                    <a:pt x="142" y="49"/>
                    <a:pt x="142" y="49"/>
                  </a:cubicBezTo>
                  <a:close/>
                  <a:moveTo>
                    <a:pt x="131" y="53"/>
                  </a:moveTo>
                  <a:cubicBezTo>
                    <a:pt x="131" y="53"/>
                    <a:pt x="131" y="53"/>
                    <a:pt x="131" y="53"/>
                  </a:cubicBezTo>
                  <a:cubicBezTo>
                    <a:pt x="131" y="53"/>
                    <a:pt x="130" y="53"/>
                    <a:pt x="130" y="53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4" y="51"/>
                    <a:pt x="137" y="48"/>
                    <a:pt x="141" y="46"/>
                  </a:cubicBezTo>
                  <a:cubicBezTo>
                    <a:pt x="138" y="48"/>
                    <a:pt x="134" y="50"/>
                    <a:pt x="131" y="53"/>
                  </a:cubicBezTo>
                  <a:close/>
                  <a:moveTo>
                    <a:pt x="127" y="54"/>
                  </a:moveTo>
                  <a:cubicBezTo>
                    <a:pt x="127" y="54"/>
                    <a:pt x="127" y="53"/>
                    <a:pt x="127" y="53"/>
                  </a:cubicBezTo>
                  <a:cubicBezTo>
                    <a:pt x="128" y="52"/>
                    <a:pt x="129" y="52"/>
                    <a:pt x="130" y="51"/>
                  </a:cubicBezTo>
                  <a:cubicBezTo>
                    <a:pt x="132" y="49"/>
                    <a:pt x="135" y="48"/>
                    <a:pt x="137" y="4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4" y="49"/>
                    <a:pt x="130" y="51"/>
                    <a:pt x="127" y="54"/>
                  </a:cubicBezTo>
                  <a:close/>
                  <a:moveTo>
                    <a:pt x="127" y="66"/>
                  </a:moveTo>
                  <a:cubicBezTo>
                    <a:pt x="126" y="68"/>
                    <a:pt x="125" y="69"/>
                    <a:pt x="124" y="71"/>
                  </a:cubicBezTo>
                  <a:cubicBezTo>
                    <a:pt x="123" y="71"/>
                    <a:pt x="123" y="72"/>
                    <a:pt x="122" y="72"/>
                  </a:cubicBezTo>
                  <a:cubicBezTo>
                    <a:pt x="123" y="71"/>
                    <a:pt x="124" y="69"/>
                    <a:pt x="124" y="68"/>
                  </a:cubicBezTo>
                  <a:cubicBezTo>
                    <a:pt x="125" y="67"/>
                    <a:pt x="126" y="67"/>
                    <a:pt x="127" y="66"/>
                  </a:cubicBezTo>
                  <a:close/>
                  <a:moveTo>
                    <a:pt x="121" y="67"/>
                  </a:moveTo>
                  <a:cubicBezTo>
                    <a:pt x="122" y="66"/>
                    <a:pt x="122" y="66"/>
                    <a:pt x="123" y="66"/>
                  </a:cubicBezTo>
                  <a:cubicBezTo>
                    <a:pt x="122" y="67"/>
                    <a:pt x="122" y="67"/>
                    <a:pt x="121" y="68"/>
                  </a:cubicBezTo>
                  <a:cubicBezTo>
                    <a:pt x="121" y="68"/>
                    <a:pt x="121" y="68"/>
                    <a:pt x="121" y="68"/>
                  </a:cubicBezTo>
                  <a:cubicBezTo>
                    <a:pt x="121" y="68"/>
                    <a:pt x="121" y="67"/>
                    <a:pt x="121" y="67"/>
                  </a:cubicBezTo>
                  <a:close/>
                  <a:moveTo>
                    <a:pt x="122" y="76"/>
                  </a:moveTo>
                  <a:cubicBezTo>
                    <a:pt x="123" y="74"/>
                    <a:pt x="125" y="73"/>
                    <a:pt x="126" y="72"/>
                  </a:cubicBezTo>
                  <a:cubicBezTo>
                    <a:pt x="128" y="71"/>
                    <a:pt x="129" y="71"/>
                    <a:pt x="130" y="70"/>
                  </a:cubicBezTo>
                  <a:cubicBezTo>
                    <a:pt x="123" y="77"/>
                    <a:pt x="116" y="85"/>
                    <a:pt x="110" y="93"/>
                  </a:cubicBezTo>
                  <a:cubicBezTo>
                    <a:pt x="105" y="98"/>
                    <a:pt x="100" y="102"/>
                    <a:pt x="95" y="107"/>
                  </a:cubicBezTo>
                  <a:cubicBezTo>
                    <a:pt x="94" y="108"/>
                    <a:pt x="92" y="109"/>
                    <a:pt x="90" y="110"/>
                  </a:cubicBezTo>
                  <a:cubicBezTo>
                    <a:pt x="91" y="109"/>
                    <a:pt x="92" y="108"/>
                    <a:pt x="93" y="107"/>
                  </a:cubicBezTo>
                  <a:cubicBezTo>
                    <a:pt x="98" y="101"/>
                    <a:pt x="103" y="95"/>
                    <a:pt x="109" y="89"/>
                  </a:cubicBezTo>
                  <a:cubicBezTo>
                    <a:pt x="113" y="85"/>
                    <a:pt x="118" y="81"/>
                    <a:pt x="122" y="76"/>
                  </a:cubicBezTo>
                  <a:close/>
                  <a:moveTo>
                    <a:pt x="117" y="61"/>
                  </a:moveTo>
                  <a:cubicBezTo>
                    <a:pt x="116" y="62"/>
                    <a:pt x="115" y="63"/>
                    <a:pt x="115" y="64"/>
                  </a:cubicBezTo>
                  <a:cubicBezTo>
                    <a:pt x="116" y="63"/>
                    <a:pt x="117" y="62"/>
                    <a:pt x="118" y="61"/>
                  </a:cubicBezTo>
                  <a:cubicBezTo>
                    <a:pt x="117" y="61"/>
                    <a:pt x="117" y="61"/>
                    <a:pt x="117" y="61"/>
                  </a:cubicBezTo>
                  <a:close/>
                  <a:moveTo>
                    <a:pt x="115" y="51"/>
                  </a:moveTo>
                  <a:cubicBezTo>
                    <a:pt x="114" y="51"/>
                    <a:pt x="113" y="52"/>
                    <a:pt x="111" y="52"/>
                  </a:cubicBezTo>
                  <a:cubicBezTo>
                    <a:pt x="112" y="52"/>
                    <a:pt x="112" y="51"/>
                    <a:pt x="113" y="51"/>
                  </a:cubicBezTo>
                  <a:cubicBezTo>
                    <a:pt x="114" y="50"/>
                    <a:pt x="115" y="50"/>
                    <a:pt x="117" y="50"/>
                  </a:cubicBezTo>
                  <a:cubicBezTo>
                    <a:pt x="116" y="50"/>
                    <a:pt x="116" y="51"/>
                    <a:pt x="115" y="51"/>
                  </a:cubicBezTo>
                  <a:close/>
                  <a:moveTo>
                    <a:pt x="114" y="48"/>
                  </a:moveTo>
                  <a:cubicBezTo>
                    <a:pt x="112" y="48"/>
                    <a:pt x="111" y="49"/>
                    <a:pt x="110" y="49"/>
                  </a:cubicBezTo>
                  <a:cubicBezTo>
                    <a:pt x="112" y="48"/>
                    <a:pt x="114" y="46"/>
                    <a:pt x="116" y="45"/>
                  </a:cubicBezTo>
                  <a:cubicBezTo>
                    <a:pt x="116" y="46"/>
                    <a:pt x="115" y="47"/>
                    <a:pt x="114" y="48"/>
                  </a:cubicBezTo>
                  <a:close/>
                  <a:moveTo>
                    <a:pt x="106" y="50"/>
                  </a:moveTo>
                  <a:cubicBezTo>
                    <a:pt x="105" y="50"/>
                    <a:pt x="104" y="51"/>
                    <a:pt x="104" y="51"/>
                  </a:cubicBezTo>
                  <a:cubicBezTo>
                    <a:pt x="104" y="50"/>
                    <a:pt x="105" y="49"/>
                    <a:pt x="105" y="48"/>
                  </a:cubicBezTo>
                  <a:cubicBezTo>
                    <a:pt x="107" y="46"/>
                    <a:pt x="109" y="44"/>
                    <a:pt x="111" y="43"/>
                  </a:cubicBezTo>
                  <a:cubicBezTo>
                    <a:pt x="111" y="43"/>
                    <a:pt x="112" y="43"/>
                    <a:pt x="112" y="42"/>
                  </a:cubicBezTo>
                  <a:cubicBezTo>
                    <a:pt x="112" y="42"/>
                    <a:pt x="113" y="42"/>
                    <a:pt x="113" y="42"/>
                  </a:cubicBezTo>
                  <a:cubicBezTo>
                    <a:pt x="111" y="45"/>
                    <a:pt x="108" y="47"/>
                    <a:pt x="106" y="50"/>
                  </a:cubicBezTo>
                  <a:close/>
                  <a:moveTo>
                    <a:pt x="106" y="45"/>
                  </a:moveTo>
                  <a:cubicBezTo>
                    <a:pt x="106" y="44"/>
                    <a:pt x="106" y="44"/>
                    <a:pt x="106" y="44"/>
                  </a:cubicBezTo>
                  <a:cubicBezTo>
                    <a:pt x="107" y="43"/>
                    <a:pt x="108" y="43"/>
                    <a:pt x="109" y="42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8" y="43"/>
                    <a:pt x="107" y="44"/>
                    <a:pt x="106" y="45"/>
                  </a:cubicBezTo>
                  <a:close/>
                  <a:moveTo>
                    <a:pt x="102" y="45"/>
                  </a:moveTo>
                  <a:cubicBezTo>
                    <a:pt x="99" y="47"/>
                    <a:pt x="95" y="50"/>
                    <a:pt x="92" y="52"/>
                  </a:cubicBezTo>
                  <a:cubicBezTo>
                    <a:pt x="92" y="51"/>
                    <a:pt x="93" y="51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7" y="47"/>
                    <a:pt x="100" y="45"/>
                    <a:pt x="104" y="42"/>
                  </a:cubicBezTo>
                  <a:cubicBezTo>
                    <a:pt x="105" y="42"/>
                    <a:pt x="106" y="42"/>
                    <a:pt x="107" y="42"/>
                  </a:cubicBezTo>
                  <a:cubicBezTo>
                    <a:pt x="105" y="43"/>
                    <a:pt x="103" y="45"/>
                    <a:pt x="102" y="45"/>
                  </a:cubicBezTo>
                  <a:close/>
                  <a:moveTo>
                    <a:pt x="99" y="44"/>
                  </a:moveTo>
                  <a:cubicBezTo>
                    <a:pt x="100" y="43"/>
                    <a:pt x="100" y="43"/>
                    <a:pt x="101" y="42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101" y="43"/>
                    <a:pt x="100" y="43"/>
                    <a:pt x="99" y="44"/>
                  </a:cubicBezTo>
                  <a:close/>
                  <a:moveTo>
                    <a:pt x="101" y="40"/>
                  </a:moveTo>
                  <a:cubicBezTo>
                    <a:pt x="100" y="40"/>
                    <a:pt x="100" y="41"/>
                    <a:pt x="99" y="41"/>
                  </a:cubicBezTo>
                  <a:cubicBezTo>
                    <a:pt x="99" y="41"/>
                    <a:pt x="99" y="42"/>
                    <a:pt x="99" y="42"/>
                  </a:cubicBezTo>
                  <a:cubicBezTo>
                    <a:pt x="97" y="44"/>
                    <a:pt x="95" y="46"/>
                    <a:pt x="94" y="48"/>
                  </a:cubicBezTo>
                  <a:cubicBezTo>
                    <a:pt x="94" y="46"/>
                    <a:pt x="94" y="45"/>
                    <a:pt x="95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8" y="41"/>
                    <a:pt x="100" y="39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3" y="38"/>
                    <a:pt x="102" y="39"/>
                    <a:pt x="101" y="40"/>
                  </a:cubicBezTo>
                  <a:close/>
                  <a:moveTo>
                    <a:pt x="93" y="43"/>
                  </a:moveTo>
                  <a:cubicBezTo>
                    <a:pt x="93" y="43"/>
                    <a:pt x="92" y="43"/>
                    <a:pt x="92" y="43"/>
                  </a:cubicBezTo>
                  <a:cubicBezTo>
                    <a:pt x="94" y="41"/>
                    <a:pt x="96" y="40"/>
                    <a:pt x="98" y="38"/>
                  </a:cubicBezTo>
                  <a:cubicBezTo>
                    <a:pt x="98" y="38"/>
                    <a:pt x="99" y="38"/>
                    <a:pt x="99" y="38"/>
                  </a:cubicBezTo>
                  <a:cubicBezTo>
                    <a:pt x="97" y="39"/>
                    <a:pt x="95" y="41"/>
                    <a:pt x="93" y="43"/>
                  </a:cubicBezTo>
                  <a:close/>
                  <a:moveTo>
                    <a:pt x="90" y="41"/>
                  </a:moveTo>
                  <a:cubicBezTo>
                    <a:pt x="91" y="40"/>
                    <a:pt x="91" y="40"/>
                    <a:pt x="92" y="40"/>
                  </a:cubicBezTo>
                  <a:cubicBezTo>
                    <a:pt x="92" y="40"/>
                    <a:pt x="93" y="39"/>
                    <a:pt x="93" y="39"/>
                  </a:cubicBezTo>
                  <a:cubicBezTo>
                    <a:pt x="92" y="40"/>
                    <a:pt x="91" y="40"/>
                    <a:pt x="90" y="41"/>
                  </a:cubicBezTo>
                  <a:close/>
                  <a:moveTo>
                    <a:pt x="82" y="40"/>
                  </a:moveTo>
                  <a:cubicBezTo>
                    <a:pt x="80" y="41"/>
                    <a:pt x="78" y="43"/>
                    <a:pt x="76" y="44"/>
                  </a:cubicBezTo>
                  <a:cubicBezTo>
                    <a:pt x="78" y="42"/>
                    <a:pt x="80" y="40"/>
                    <a:pt x="81" y="38"/>
                  </a:cubicBezTo>
                  <a:cubicBezTo>
                    <a:pt x="83" y="37"/>
                    <a:pt x="85" y="36"/>
                    <a:pt x="86" y="35"/>
                  </a:cubicBezTo>
                  <a:cubicBezTo>
                    <a:pt x="85" y="36"/>
                    <a:pt x="84" y="38"/>
                    <a:pt x="82" y="40"/>
                  </a:cubicBezTo>
                  <a:close/>
                  <a:moveTo>
                    <a:pt x="79" y="37"/>
                  </a:moveTo>
                  <a:cubicBezTo>
                    <a:pt x="78" y="38"/>
                    <a:pt x="76" y="40"/>
                    <a:pt x="74" y="41"/>
                  </a:cubicBezTo>
                  <a:cubicBezTo>
                    <a:pt x="78" y="38"/>
                    <a:pt x="81" y="35"/>
                    <a:pt x="84" y="31"/>
                  </a:cubicBezTo>
                  <a:cubicBezTo>
                    <a:pt x="85" y="30"/>
                    <a:pt x="86" y="30"/>
                    <a:pt x="87" y="29"/>
                  </a:cubicBezTo>
                  <a:cubicBezTo>
                    <a:pt x="85" y="31"/>
                    <a:pt x="84" y="32"/>
                    <a:pt x="82" y="34"/>
                  </a:cubicBezTo>
                  <a:cubicBezTo>
                    <a:pt x="81" y="35"/>
                    <a:pt x="80" y="36"/>
                    <a:pt x="79" y="37"/>
                  </a:cubicBezTo>
                  <a:close/>
                  <a:moveTo>
                    <a:pt x="85" y="24"/>
                  </a:moveTo>
                  <a:cubicBezTo>
                    <a:pt x="84" y="25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4" y="24"/>
                    <a:pt x="86" y="23"/>
                    <a:pt x="87" y="23"/>
                  </a:cubicBezTo>
                  <a:cubicBezTo>
                    <a:pt x="87" y="23"/>
                    <a:pt x="86" y="24"/>
                    <a:pt x="85" y="24"/>
                  </a:cubicBezTo>
                  <a:close/>
                  <a:moveTo>
                    <a:pt x="83" y="28"/>
                  </a:moveTo>
                  <a:cubicBezTo>
                    <a:pt x="83" y="29"/>
                    <a:pt x="82" y="29"/>
                    <a:pt x="82" y="29"/>
                  </a:cubicBezTo>
                  <a:cubicBezTo>
                    <a:pt x="81" y="30"/>
                    <a:pt x="80" y="30"/>
                    <a:pt x="79" y="31"/>
                  </a:cubicBezTo>
                  <a:cubicBezTo>
                    <a:pt x="80" y="30"/>
                    <a:pt x="81" y="30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29"/>
                    <a:pt x="83" y="29"/>
                    <a:pt x="83" y="28"/>
                  </a:cubicBezTo>
                  <a:close/>
                  <a:moveTo>
                    <a:pt x="59" y="48"/>
                  </a:moveTo>
                  <a:cubicBezTo>
                    <a:pt x="61" y="46"/>
                    <a:pt x="63" y="44"/>
                    <a:pt x="64" y="41"/>
                  </a:cubicBezTo>
                  <a:cubicBezTo>
                    <a:pt x="66" y="40"/>
                    <a:pt x="67" y="39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6" y="42"/>
                    <a:pt x="63" y="45"/>
                    <a:pt x="59" y="48"/>
                  </a:cubicBezTo>
                  <a:close/>
                  <a:moveTo>
                    <a:pt x="61" y="41"/>
                  </a:moveTo>
                  <a:cubicBezTo>
                    <a:pt x="61" y="41"/>
                    <a:pt x="61" y="41"/>
                    <a:pt x="62" y="41"/>
                  </a:cubicBezTo>
                  <a:cubicBezTo>
                    <a:pt x="63" y="40"/>
                    <a:pt x="64" y="39"/>
                    <a:pt x="65" y="38"/>
                  </a:cubicBezTo>
                  <a:cubicBezTo>
                    <a:pt x="65" y="39"/>
                    <a:pt x="64" y="39"/>
                    <a:pt x="64" y="40"/>
                  </a:cubicBezTo>
                  <a:cubicBezTo>
                    <a:pt x="63" y="40"/>
                    <a:pt x="62" y="41"/>
                    <a:pt x="61" y="41"/>
                  </a:cubicBezTo>
                  <a:close/>
                  <a:moveTo>
                    <a:pt x="58" y="46"/>
                  </a:moveTo>
                  <a:cubicBezTo>
                    <a:pt x="58" y="46"/>
                    <a:pt x="59" y="45"/>
                    <a:pt x="59" y="45"/>
                  </a:cubicBezTo>
                  <a:cubicBezTo>
                    <a:pt x="57" y="47"/>
                    <a:pt x="55" y="50"/>
                    <a:pt x="54" y="53"/>
                  </a:cubicBezTo>
                  <a:cubicBezTo>
                    <a:pt x="53" y="53"/>
                    <a:pt x="52" y="54"/>
                    <a:pt x="52" y="54"/>
                  </a:cubicBezTo>
                  <a:cubicBezTo>
                    <a:pt x="54" y="51"/>
                    <a:pt x="56" y="49"/>
                    <a:pt x="58" y="46"/>
                  </a:cubicBezTo>
                  <a:close/>
                  <a:moveTo>
                    <a:pt x="48" y="57"/>
                  </a:moveTo>
                  <a:cubicBezTo>
                    <a:pt x="45" y="58"/>
                    <a:pt x="43" y="60"/>
                    <a:pt x="41" y="61"/>
                  </a:cubicBezTo>
                  <a:cubicBezTo>
                    <a:pt x="42" y="59"/>
                    <a:pt x="44" y="58"/>
                    <a:pt x="45" y="56"/>
                  </a:cubicBezTo>
                  <a:cubicBezTo>
                    <a:pt x="48" y="54"/>
                    <a:pt x="50" y="52"/>
                    <a:pt x="53" y="50"/>
                  </a:cubicBezTo>
                  <a:cubicBezTo>
                    <a:pt x="51" y="52"/>
                    <a:pt x="49" y="54"/>
                    <a:pt x="48" y="57"/>
                  </a:cubicBezTo>
                  <a:close/>
                  <a:moveTo>
                    <a:pt x="50" y="58"/>
                  </a:moveTo>
                  <a:cubicBezTo>
                    <a:pt x="50" y="58"/>
                    <a:pt x="50" y="59"/>
                    <a:pt x="50" y="59"/>
                  </a:cubicBezTo>
                  <a:cubicBezTo>
                    <a:pt x="50" y="59"/>
                    <a:pt x="49" y="59"/>
                    <a:pt x="49" y="59"/>
                  </a:cubicBezTo>
                  <a:cubicBezTo>
                    <a:pt x="47" y="61"/>
                    <a:pt x="44" y="64"/>
                    <a:pt x="42" y="67"/>
                  </a:cubicBezTo>
                  <a:cubicBezTo>
                    <a:pt x="43" y="65"/>
                    <a:pt x="45" y="63"/>
                    <a:pt x="46" y="62"/>
                  </a:cubicBezTo>
                  <a:cubicBezTo>
                    <a:pt x="47" y="60"/>
                    <a:pt x="49" y="59"/>
                    <a:pt x="50" y="58"/>
                  </a:cubicBezTo>
                  <a:close/>
                  <a:moveTo>
                    <a:pt x="39" y="86"/>
                  </a:moveTo>
                  <a:cubicBezTo>
                    <a:pt x="39" y="86"/>
                    <a:pt x="39" y="87"/>
                    <a:pt x="39" y="87"/>
                  </a:cubicBezTo>
                  <a:cubicBezTo>
                    <a:pt x="38" y="88"/>
                    <a:pt x="37" y="89"/>
                    <a:pt x="35" y="90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7" y="89"/>
                    <a:pt x="38" y="87"/>
                    <a:pt x="39" y="86"/>
                  </a:cubicBezTo>
                  <a:close/>
                  <a:moveTo>
                    <a:pt x="34" y="102"/>
                  </a:moveTo>
                  <a:cubicBezTo>
                    <a:pt x="35" y="103"/>
                    <a:pt x="35" y="105"/>
                    <a:pt x="36" y="107"/>
                  </a:cubicBezTo>
                  <a:cubicBezTo>
                    <a:pt x="35" y="109"/>
                    <a:pt x="35" y="110"/>
                    <a:pt x="35" y="112"/>
                  </a:cubicBezTo>
                  <a:cubicBezTo>
                    <a:pt x="34" y="111"/>
                    <a:pt x="34" y="110"/>
                    <a:pt x="34" y="109"/>
                  </a:cubicBezTo>
                  <a:cubicBezTo>
                    <a:pt x="34" y="106"/>
                    <a:pt x="34" y="104"/>
                    <a:pt x="34" y="102"/>
                  </a:cubicBezTo>
                  <a:close/>
                  <a:moveTo>
                    <a:pt x="36" y="126"/>
                  </a:moveTo>
                  <a:cubicBezTo>
                    <a:pt x="36" y="127"/>
                    <a:pt x="37" y="128"/>
                    <a:pt x="37" y="129"/>
                  </a:cubicBezTo>
                  <a:cubicBezTo>
                    <a:pt x="37" y="129"/>
                    <a:pt x="37" y="130"/>
                    <a:pt x="37" y="130"/>
                  </a:cubicBezTo>
                  <a:cubicBezTo>
                    <a:pt x="37" y="130"/>
                    <a:pt x="37" y="131"/>
                    <a:pt x="37" y="131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27"/>
                    <a:pt x="36" y="127"/>
                    <a:pt x="36" y="126"/>
                  </a:cubicBezTo>
                  <a:close/>
                  <a:moveTo>
                    <a:pt x="36" y="115"/>
                  </a:moveTo>
                  <a:cubicBezTo>
                    <a:pt x="36" y="115"/>
                    <a:pt x="36" y="115"/>
                    <a:pt x="36" y="115"/>
                  </a:cubicBezTo>
                  <a:cubicBezTo>
                    <a:pt x="36" y="114"/>
                    <a:pt x="36" y="112"/>
                    <a:pt x="36" y="111"/>
                  </a:cubicBezTo>
                  <a:cubicBezTo>
                    <a:pt x="36" y="111"/>
                    <a:pt x="37" y="111"/>
                    <a:pt x="37" y="111"/>
                  </a:cubicBezTo>
                  <a:cubicBezTo>
                    <a:pt x="37" y="111"/>
                    <a:pt x="37" y="112"/>
                    <a:pt x="37" y="113"/>
                  </a:cubicBezTo>
                  <a:cubicBezTo>
                    <a:pt x="37" y="114"/>
                    <a:pt x="36" y="114"/>
                    <a:pt x="36" y="115"/>
                  </a:cubicBezTo>
                  <a:close/>
                  <a:moveTo>
                    <a:pt x="36" y="97"/>
                  </a:moveTo>
                  <a:cubicBezTo>
                    <a:pt x="36" y="97"/>
                    <a:pt x="36" y="98"/>
                    <a:pt x="37" y="99"/>
                  </a:cubicBezTo>
                  <a:cubicBezTo>
                    <a:pt x="37" y="99"/>
                    <a:pt x="37" y="100"/>
                    <a:pt x="36" y="100"/>
                  </a:cubicBezTo>
                  <a:cubicBezTo>
                    <a:pt x="36" y="99"/>
                    <a:pt x="36" y="98"/>
                    <a:pt x="36" y="97"/>
                  </a:cubicBezTo>
                  <a:close/>
                  <a:moveTo>
                    <a:pt x="37" y="94"/>
                  </a:moveTo>
                  <a:cubicBezTo>
                    <a:pt x="37" y="93"/>
                    <a:pt x="36" y="92"/>
                    <a:pt x="36" y="92"/>
                  </a:cubicBezTo>
                  <a:cubicBezTo>
                    <a:pt x="37" y="91"/>
                    <a:pt x="38" y="90"/>
                    <a:pt x="38" y="90"/>
                  </a:cubicBezTo>
                  <a:cubicBezTo>
                    <a:pt x="38" y="91"/>
                    <a:pt x="38" y="92"/>
                    <a:pt x="38" y="93"/>
                  </a:cubicBezTo>
                  <a:cubicBezTo>
                    <a:pt x="37" y="93"/>
                    <a:pt x="37" y="93"/>
                    <a:pt x="37" y="94"/>
                  </a:cubicBezTo>
                  <a:close/>
                  <a:moveTo>
                    <a:pt x="39" y="103"/>
                  </a:moveTo>
                  <a:cubicBezTo>
                    <a:pt x="39" y="103"/>
                    <a:pt x="39" y="103"/>
                    <a:pt x="39" y="103"/>
                  </a:cubicBezTo>
                  <a:cubicBezTo>
                    <a:pt x="39" y="104"/>
                    <a:pt x="38" y="104"/>
                    <a:pt x="38" y="104"/>
                  </a:cubicBezTo>
                  <a:cubicBezTo>
                    <a:pt x="38" y="104"/>
                    <a:pt x="38" y="104"/>
                    <a:pt x="38" y="103"/>
                  </a:cubicBezTo>
                  <a:cubicBezTo>
                    <a:pt x="38" y="103"/>
                    <a:pt x="38" y="103"/>
                    <a:pt x="39" y="103"/>
                  </a:cubicBezTo>
                  <a:close/>
                  <a:moveTo>
                    <a:pt x="38" y="97"/>
                  </a:moveTo>
                  <a:cubicBezTo>
                    <a:pt x="38" y="96"/>
                    <a:pt x="39" y="95"/>
                    <a:pt x="39" y="94"/>
                  </a:cubicBezTo>
                  <a:cubicBezTo>
                    <a:pt x="40" y="93"/>
                    <a:pt x="41" y="93"/>
                    <a:pt x="42" y="92"/>
                  </a:cubicBezTo>
                  <a:cubicBezTo>
                    <a:pt x="41" y="93"/>
                    <a:pt x="40" y="94"/>
                    <a:pt x="39" y="95"/>
                  </a:cubicBezTo>
                  <a:cubicBezTo>
                    <a:pt x="39" y="96"/>
                    <a:pt x="40" y="97"/>
                    <a:pt x="41" y="96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1" y="97"/>
                    <a:pt x="41" y="97"/>
                    <a:pt x="41" y="98"/>
                  </a:cubicBezTo>
                  <a:cubicBezTo>
                    <a:pt x="40" y="98"/>
                    <a:pt x="40" y="99"/>
                    <a:pt x="39" y="99"/>
                  </a:cubicBezTo>
                  <a:cubicBezTo>
                    <a:pt x="39" y="99"/>
                    <a:pt x="39" y="98"/>
                    <a:pt x="38" y="97"/>
                  </a:cubicBezTo>
                  <a:close/>
                  <a:moveTo>
                    <a:pt x="40" y="121"/>
                  </a:moveTo>
                  <a:cubicBezTo>
                    <a:pt x="40" y="121"/>
                    <a:pt x="40" y="121"/>
                    <a:pt x="40" y="121"/>
                  </a:cubicBezTo>
                  <a:cubicBezTo>
                    <a:pt x="40" y="122"/>
                    <a:pt x="41" y="123"/>
                    <a:pt x="41" y="124"/>
                  </a:cubicBezTo>
                  <a:cubicBezTo>
                    <a:pt x="41" y="124"/>
                    <a:pt x="41" y="124"/>
                    <a:pt x="40" y="125"/>
                  </a:cubicBezTo>
                  <a:cubicBezTo>
                    <a:pt x="40" y="123"/>
                    <a:pt x="40" y="122"/>
                    <a:pt x="39" y="121"/>
                  </a:cubicBezTo>
                  <a:cubicBezTo>
                    <a:pt x="39" y="121"/>
                    <a:pt x="40" y="121"/>
                    <a:pt x="40" y="121"/>
                  </a:cubicBezTo>
                  <a:close/>
                  <a:moveTo>
                    <a:pt x="40" y="133"/>
                  </a:moveTo>
                  <a:cubicBezTo>
                    <a:pt x="41" y="134"/>
                    <a:pt x="41" y="136"/>
                    <a:pt x="42" y="138"/>
                  </a:cubicBezTo>
                  <a:cubicBezTo>
                    <a:pt x="42" y="138"/>
                    <a:pt x="41" y="138"/>
                    <a:pt x="41" y="138"/>
                  </a:cubicBezTo>
                  <a:cubicBezTo>
                    <a:pt x="41" y="137"/>
                    <a:pt x="40" y="135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lose/>
                  <a:moveTo>
                    <a:pt x="41" y="96"/>
                  </a:moveTo>
                  <a:cubicBezTo>
                    <a:pt x="43" y="93"/>
                    <a:pt x="46" y="91"/>
                    <a:pt x="48" y="88"/>
                  </a:cubicBezTo>
                  <a:cubicBezTo>
                    <a:pt x="48" y="89"/>
                    <a:pt x="48" y="90"/>
                    <a:pt x="47" y="90"/>
                  </a:cubicBezTo>
                  <a:cubicBezTo>
                    <a:pt x="47" y="91"/>
                    <a:pt x="47" y="92"/>
                    <a:pt x="46" y="92"/>
                  </a:cubicBezTo>
                  <a:cubicBezTo>
                    <a:pt x="45" y="94"/>
                    <a:pt x="44" y="95"/>
                    <a:pt x="43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5"/>
                    <a:pt x="41" y="95"/>
                    <a:pt x="41" y="96"/>
                  </a:cubicBezTo>
                  <a:close/>
                  <a:moveTo>
                    <a:pt x="43" y="129"/>
                  </a:moveTo>
                  <a:cubicBezTo>
                    <a:pt x="44" y="130"/>
                    <a:pt x="44" y="132"/>
                    <a:pt x="45" y="133"/>
                  </a:cubicBezTo>
                  <a:cubicBezTo>
                    <a:pt x="44" y="134"/>
                    <a:pt x="44" y="134"/>
                    <a:pt x="43" y="135"/>
                  </a:cubicBezTo>
                  <a:cubicBezTo>
                    <a:pt x="43" y="133"/>
                    <a:pt x="43" y="132"/>
                    <a:pt x="42" y="130"/>
                  </a:cubicBezTo>
                  <a:cubicBezTo>
                    <a:pt x="42" y="130"/>
                    <a:pt x="43" y="129"/>
                    <a:pt x="43" y="129"/>
                  </a:cubicBezTo>
                  <a:close/>
                  <a:moveTo>
                    <a:pt x="42" y="140"/>
                  </a:moveTo>
                  <a:cubicBezTo>
                    <a:pt x="43" y="143"/>
                    <a:pt x="44" y="145"/>
                    <a:pt x="44" y="147"/>
                  </a:cubicBezTo>
                  <a:cubicBezTo>
                    <a:pt x="44" y="145"/>
                    <a:pt x="43" y="143"/>
                    <a:pt x="42" y="141"/>
                  </a:cubicBezTo>
                  <a:cubicBezTo>
                    <a:pt x="42" y="141"/>
                    <a:pt x="42" y="141"/>
                    <a:pt x="42" y="140"/>
                  </a:cubicBezTo>
                  <a:close/>
                  <a:moveTo>
                    <a:pt x="44" y="154"/>
                  </a:moveTo>
                  <a:cubicBezTo>
                    <a:pt x="44" y="154"/>
                    <a:pt x="44" y="154"/>
                    <a:pt x="44" y="154"/>
                  </a:cubicBezTo>
                  <a:cubicBezTo>
                    <a:pt x="45" y="157"/>
                    <a:pt x="45" y="160"/>
                    <a:pt x="46" y="164"/>
                  </a:cubicBezTo>
                  <a:cubicBezTo>
                    <a:pt x="45" y="160"/>
                    <a:pt x="44" y="157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lose/>
                  <a:moveTo>
                    <a:pt x="43" y="174"/>
                  </a:moveTo>
                  <a:cubicBezTo>
                    <a:pt x="43" y="175"/>
                    <a:pt x="44" y="176"/>
                    <a:pt x="44" y="178"/>
                  </a:cubicBezTo>
                  <a:cubicBezTo>
                    <a:pt x="44" y="178"/>
                    <a:pt x="44" y="178"/>
                    <a:pt x="44" y="178"/>
                  </a:cubicBezTo>
                  <a:cubicBezTo>
                    <a:pt x="43" y="176"/>
                    <a:pt x="42" y="175"/>
                    <a:pt x="41" y="174"/>
                  </a:cubicBezTo>
                  <a:cubicBezTo>
                    <a:pt x="41" y="173"/>
                    <a:pt x="41" y="172"/>
                    <a:pt x="41" y="171"/>
                  </a:cubicBezTo>
                  <a:cubicBezTo>
                    <a:pt x="42" y="172"/>
                    <a:pt x="42" y="173"/>
                    <a:pt x="43" y="174"/>
                  </a:cubicBezTo>
                  <a:close/>
                  <a:moveTo>
                    <a:pt x="42" y="176"/>
                  </a:moveTo>
                  <a:cubicBezTo>
                    <a:pt x="43" y="178"/>
                    <a:pt x="44" y="180"/>
                    <a:pt x="45" y="181"/>
                  </a:cubicBezTo>
                  <a:cubicBezTo>
                    <a:pt x="46" y="183"/>
                    <a:pt x="46" y="184"/>
                    <a:pt x="47" y="186"/>
                  </a:cubicBezTo>
                  <a:cubicBezTo>
                    <a:pt x="47" y="187"/>
                    <a:pt x="46" y="188"/>
                    <a:pt x="45" y="190"/>
                  </a:cubicBezTo>
                  <a:cubicBezTo>
                    <a:pt x="44" y="187"/>
                    <a:pt x="43" y="185"/>
                    <a:pt x="42" y="182"/>
                  </a:cubicBezTo>
                  <a:cubicBezTo>
                    <a:pt x="42" y="180"/>
                    <a:pt x="42" y="178"/>
                    <a:pt x="42" y="176"/>
                  </a:cubicBezTo>
                  <a:close/>
                  <a:moveTo>
                    <a:pt x="46" y="192"/>
                  </a:moveTo>
                  <a:cubicBezTo>
                    <a:pt x="47" y="191"/>
                    <a:pt x="47" y="190"/>
                    <a:pt x="48" y="188"/>
                  </a:cubicBezTo>
                  <a:cubicBezTo>
                    <a:pt x="49" y="192"/>
                    <a:pt x="50" y="196"/>
                    <a:pt x="52" y="200"/>
                  </a:cubicBezTo>
                  <a:cubicBezTo>
                    <a:pt x="51" y="200"/>
                    <a:pt x="51" y="199"/>
                    <a:pt x="51" y="199"/>
                  </a:cubicBezTo>
                  <a:cubicBezTo>
                    <a:pt x="49" y="197"/>
                    <a:pt x="47" y="194"/>
                    <a:pt x="46" y="192"/>
                  </a:cubicBezTo>
                  <a:cubicBezTo>
                    <a:pt x="46" y="192"/>
                    <a:pt x="46" y="192"/>
                    <a:pt x="46" y="192"/>
                  </a:cubicBezTo>
                  <a:close/>
                  <a:moveTo>
                    <a:pt x="50" y="174"/>
                  </a:moveTo>
                  <a:cubicBezTo>
                    <a:pt x="50" y="171"/>
                    <a:pt x="49" y="168"/>
                    <a:pt x="48" y="165"/>
                  </a:cubicBezTo>
                  <a:cubicBezTo>
                    <a:pt x="48" y="163"/>
                    <a:pt x="48" y="162"/>
                    <a:pt x="48" y="161"/>
                  </a:cubicBezTo>
                  <a:cubicBezTo>
                    <a:pt x="48" y="161"/>
                    <a:pt x="48" y="162"/>
                    <a:pt x="49" y="162"/>
                  </a:cubicBezTo>
                  <a:cubicBezTo>
                    <a:pt x="49" y="163"/>
                    <a:pt x="49" y="163"/>
                    <a:pt x="49" y="164"/>
                  </a:cubicBezTo>
                  <a:cubicBezTo>
                    <a:pt x="49" y="165"/>
                    <a:pt x="50" y="165"/>
                    <a:pt x="50" y="165"/>
                  </a:cubicBezTo>
                  <a:cubicBezTo>
                    <a:pt x="50" y="166"/>
                    <a:pt x="49" y="166"/>
                    <a:pt x="49" y="166"/>
                  </a:cubicBezTo>
                  <a:cubicBezTo>
                    <a:pt x="49" y="167"/>
                    <a:pt x="49" y="167"/>
                    <a:pt x="50" y="167"/>
                  </a:cubicBezTo>
                  <a:cubicBezTo>
                    <a:pt x="51" y="170"/>
                    <a:pt x="52" y="173"/>
                    <a:pt x="53" y="175"/>
                  </a:cubicBezTo>
                  <a:cubicBezTo>
                    <a:pt x="53" y="176"/>
                    <a:pt x="52" y="176"/>
                    <a:pt x="52" y="176"/>
                  </a:cubicBezTo>
                  <a:cubicBezTo>
                    <a:pt x="51" y="176"/>
                    <a:pt x="51" y="175"/>
                    <a:pt x="50" y="174"/>
                  </a:cubicBezTo>
                  <a:close/>
                  <a:moveTo>
                    <a:pt x="51" y="186"/>
                  </a:moveTo>
                  <a:cubicBezTo>
                    <a:pt x="50" y="185"/>
                    <a:pt x="50" y="184"/>
                    <a:pt x="49" y="183"/>
                  </a:cubicBezTo>
                  <a:cubicBezTo>
                    <a:pt x="49" y="182"/>
                    <a:pt x="50" y="182"/>
                    <a:pt x="50" y="181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50" y="183"/>
                    <a:pt x="51" y="184"/>
                    <a:pt x="51" y="186"/>
                  </a:cubicBezTo>
                  <a:close/>
                  <a:moveTo>
                    <a:pt x="52" y="179"/>
                  </a:moveTo>
                  <a:cubicBezTo>
                    <a:pt x="53" y="179"/>
                    <a:pt x="53" y="179"/>
                    <a:pt x="54" y="179"/>
                  </a:cubicBezTo>
                  <a:cubicBezTo>
                    <a:pt x="54" y="179"/>
                    <a:pt x="54" y="179"/>
                    <a:pt x="55" y="180"/>
                  </a:cubicBezTo>
                  <a:cubicBezTo>
                    <a:pt x="55" y="181"/>
                    <a:pt x="56" y="183"/>
                    <a:pt x="56" y="184"/>
                  </a:cubicBezTo>
                  <a:cubicBezTo>
                    <a:pt x="56" y="184"/>
                    <a:pt x="55" y="183"/>
                    <a:pt x="55" y="183"/>
                  </a:cubicBezTo>
                  <a:cubicBezTo>
                    <a:pt x="54" y="182"/>
                    <a:pt x="53" y="181"/>
                    <a:pt x="52" y="181"/>
                  </a:cubicBezTo>
                  <a:cubicBezTo>
                    <a:pt x="52" y="180"/>
                    <a:pt x="52" y="180"/>
                    <a:pt x="52" y="179"/>
                  </a:cubicBezTo>
                  <a:cubicBezTo>
                    <a:pt x="52" y="179"/>
                    <a:pt x="52" y="179"/>
                    <a:pt x="52" y="179"/>
                  </a:cubicBezTo>
                  <a:close/>
                  <a:moveTo>
                    <a:pt x="54" y="184"/>
                  </a:moveTo>
                  <a:cubicBezTo>
                    <a:pt x="56" y="186"/>
                    <a:pt x="57" y="188"/>
                    <a:pt x="59" y="190"/>
                  </a:cubicBezTo>
                  <a:cubicBezTo>
                    <a:pt x="59" y="190"/>
                    <a:pt x="59" y="190"/>
                    <a:pt x="59" y="190"/>
                  </a:cubicBezTo>
                  <a:cubicBezTo>
                    <a:pt x="59" y="191"/>
                    <a:pt x="58" y="193"/>
                    <a:pt x="57" y="194"/>
                  </a:cubicBezTo>
                  <a:cubicBezTo>
                    <a:pt x="57" y="194"/>
                    <a:pt x="57" y="194"/>
                    <a:pt x="57" y="194"/>
                  </a:cubicBezTo>
                  <a:cubicBezTo>
                    <a:pt x="56" y="190"/>
                    <a:pt x="55" y="187"/>
                    <a:pt x="54" y="184"/>
                  </a:cubicBezTo>
                  <a:cubicBezTo>
                    <a:pt x="54" y="184"/>
                    <a:pt x="54" y="184"/>
                    <a:pt x="54" y="184"/>
                  </a:cubicBezTo>
                  <a:close/>
                  <a:moveTo>
                    <a:pt x="58" y="195"/>
                  </a:moveTo>
                  <a:cubicBezTo>
                    <a:pt x="59" y="195"/>
                    <a:pt x="60" y="194"/>
                    <a:pt x="61" y="194"/>
                  </a:cubicBezTo>
                  <a:cubicBezTo>
                    <a:pt x="63" y="195"/>
                    <a:pt x="64" y="197"/>
                    <a:pt x="65" y="198"/>
                  </a:cubicBezTo>
                  <a:cubicBezTo>
                    <a:pt x="64" y="199"/>
                    <a:pt x="64" y="200"/>
                    <a:pt x="64" y="200"/>
                  </a:cubicBezTo>
                  <a:cubicBezTo>
                    <a:pt x="62" y="199"/>
                    <a:pt x="60" y="197"/>
                    <a:pt x="58" y="195"/>
                  </a:cubicBezTo>
                  <a:close/>
                  <a:moveTo>
                    <a:pt x="63" y="193"/>
                  </a:moveTo>
                  <a:cubicBezTo>
                    <a:pt x="64" y="192"/>
                    <a:pt x="65" y="192"/>
                    <a:pt x="65" y="192"/>
                  </a:cubicBezTo>
                  <a:cubicBezTo>
                    <a:pt x="66" y="192"/>
                    <a:pt x="67" y="193"/>
                    <a:pt x="68" y="194"/>
                  </a:cubicBezTo>
                  <a:cubicBezTo>
                    <a:pt x="68" y="194"/>
                    <a:pt x="67" y="195"/>
                    <a:pt x="67" y="196"/>
                  </a:cubicBezTo>
                  <a:cubicBezTo>
                    <a:pt x="65" y="195"/>
                    <a:pt x="64" y="194"/>
                    <a:pt x="63" y="193"/>
                  </a:cubicBezTo>
                  <a:close/>
                  <a:moveTo>
                    <a:pt x="70" y="195"/>
                  </a:moveTo>
                  <a:cubicBezTo>
                    <a:pt x="70" y="196"/>
                    <a:pt x="71" y="196"/>
                    <a:pt x="72" y="197"/>
                  </a:cubicBezTo>
                  <a:cubicBezTo>
                    <a:pt x="72" y="198"/>
                    <a:pt x="72" y="198"/>
                    <a:pt x="72" y="198"/>
                  </a:cubicBezTo>
                  <a:cubicBezTo>
                    <a:pt x="72" y="199"/>
                    <a:pt x="72" y="199"/>
                    <a:pt x="72" y="199"/>
                  </a:cubicBezTo>
                  <a:cubicBezTo>
                    <a:pt x="72" y="199"/>
                    <a:pt x="72" y="199"/>
                    <a:pt x="71" y="199"/>
                  </a:cubicBezTo>
                  <a:cubicBezTo>
                    <a:pt x="71" y="199"/>
                    <a:pt x="70" y="198"/>
                    <a:pt x="69" y="198"/>
                  </a:cubicBezTo>
                  <a:cubicBezTo>
                    <a:pt x="68" y="198"/>
                    <a:pt x="68" y="198"/>
                    <a:pt x="68" y="198"/>
                  </a:cubicBezTo>
                  <a:cubicBezTo>
                    <a:pt x="68" y="197"/>
                    <a:pt x="68" y="197"/>
                    <a:pt x="68" y="197"/>
                  </a:cubicBezTo>
                  <a:cubicBezTo>
                    <a:pt x="68" y="196"/>
                    <a:pt x="69" y="195"/>
                    <a:pt x="70" y="195"/>
                  </a:cubicBezTo>
                  <a:close/>
                  <a:moveTo>
                    <a:pt x="67" y="190"/>
                  </a:moveTo>
                  <a:cubicBezTo>
                    <a:pt x="69" y="190"/>
                    <a:pt x="70" y="189"/>
                    <a:pt x="71" y="188"/>
                  </a:cubicBezTo>
                  <a:cubicBezTo>
                    <a:pt x="71" y="188"/>
                    <a:pt x="72" y="189"/>
                    <a:pt x="72" y="189"/>
                  </a:cubicBezTo>
                  <a:cubicBezTo>
                    <a:pt x="71" y="190"/>
                    <a:pt x="71" y="191"/>
                    <a:pt x="70" y="192"/>
                  </a:cubicBezTo>
                  <a:cubicBezTo>
                    <a:pt x="69" y="191"/>
                    <a:pt x="68" y="191"/>
                    <a:pt x="67" y="190"/>
                  </a:cubicBezTo>
                  <a:close/>
                  <a:moveTo>
                    <a:pt x="72" y="185"/>
                  </a:moveTo>
                  <a:cubicBezTo>
                    <a:pt x="71" y="184"/>
                    <a:pt x="70" y="183"/>
                    <a:pt x="68" y="181"/>
                  </a:cubicBezTo>
                  <a:cubicBezTo>
                    <a:pt x="69" y="181"/>
                    <a:pt x="69" y="181"/>
                    <a:pt x="69" y="180"/>
                  </a:cubicBezTo>
                  <a:cubicBezTo>
                    <a:pt x="70" y="181"/>
                    <a:pt x="71" y="181"/>
                    <a:pt x="72" y="182"/>
                  </a:cubicBezTo>
                  <a:cubicBezTo>
                    <a:pt x="72" y="182"/>
                    <a:pt x="73" y="182"/>
                    <a:pt x="73" y="182"/>
                  </a:cubicBezTo>
                  <a:cubicBezTo>
                    <a:pt x="73" y="183"/>
                    <a:pt x="73" y="184"/>
                    <a:pt x="73" y="184"/>
                  </a:cubicBezTo>
                  <a:cubicBezTo>
                    <a:pt x="73" y="185"/>
                    <a:pt x="72" y="185"/>
                    <a:pt x="72" y="185"/>
                  </a:cubicBezTo>
                  <a:close/>
                  <a:moveTo>
                    <a:pt x="71" y="151"/>
                  </a:moveTo>
                  <a:cubicBezTo>
                    <a:pt x="72" y="150"/>
                    <a:pt x="72" y="150"/>
                    <a:pt x="73" y="149"/>
                  </a:cubicBezTo>
                  <a:cubicBezTo>
                    <a:pt x="73" y="149"/>
                    <a:pt x="73" y="150"/>
                    <a:pt x="73" y="150"/>
                  </a:cubicBezTo>
                  <a:cubicBezTo>
                    <a:pt x="72" y="150"/>
                    <a:pt x="72" y="151"/>
                    <a:pt x="71" y="151"/>
                  </a:cubicBezTo>
                  <a:close/>
                  <a:moveTo>
                    <a:pt x="72" y="119"/>
                  </a:moveTo>
                  <a:cubicBezTo>
                    <a:pt x="72" y="119"/>
                    <a:pt x="71" y="120"/>
                    <a:pt x="71" y="120"/>
                  </a:cubicBezTo>
                  <a:cubicBezTo>
                    <a:pt x="72" y="119"/>
                    <a:pt x="72" y="118"/>
                    <a:pt x="72" y="118"/>
                  </a:cubicBezTo>
                  <a:cubicBezTo>
                    <a:pt x="73" y="117"/>
                    <a:pt x="73" y="117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3" y="117"/>
                    <a:pt x="72" y="118"/>
                    <a:pt x="72" y="119"/>
                  </a:cubicBezTo>
                  <a:close/>
                  <a:moveTo>
                    <a:pt x="78" y="130"/>
                  </a:moveTo>
                  <a:cubicBezTo>
                    <a:pt x="78" y="131"/>
                    <a:pt x="79" y="132"/>
                    <a:pt x="79" y="134"/>
                  </a:cubicBezTo>
                  <a:cubicBezTo>
                    <a:pt x="77" y="135"/>
                    <a:pt x="75" y="136"/>
                    <a:pt x="74" y="137"/>
                  </a:cubicBezTo>
                  <a:cubicBezTo>
                    <a:pt x="73" y="137"/>
                    <a:pt x="73" y="136"/>
                    <a:pt x="73" y="135"/>
                  </a:cubicBezTo>
                  <a:cubicBezTo>
                    <a:pt x="75" y="134"/>
                    <a:pt x="76" y="132"/>
                    <a:pt x="78" y="130"/>
                  </a:cubicBezTo>
                  <a:close/>
                  <a:moveTo>
                    <a:pt x="75" y="140"/>
                  </a:moveTo>
                  <a:cubicBezTo>
                    <a:pt x="76" y="140"/>
                    <a:pt x="77" y="139"/>
                    <a:pt x="78" y="138"/>
                  </a:cubicBezTo>
                  <a:cubicBezTo>
                    <a:pt x="77" y="139"/>
                    <a:pt x="76" y="141"/>
                    <a:pt x="75" y="142"/>
                  </a:cubicBezTo>
                  <a:cubicBezTo>
                    <a:pt x="75" y="142"/>
                    <a:pt x="74" y="142"/>
                    <a:pt x="74" y="141"/>
                  </a:cubicBezTo>
                  <a:cubicBezTo>
                    <a:pt x="75" y="141"/>
                    <a:pt x="75" y="141"/>
                    <a:pt x="75" y="140"/>
                  </a:cubicBezTo>
                  <a:close/>
                  <a:moveTo>
                    <a:pt x="80" y="138"/>
                  </a:moveTo>
                  <a:cubicBezTo>
                    <a:pt x="80" y="139"/>
                    <a:pt x="80" y="139"/>
                    <a:pt x="80" y="140"/>
                  </a:cubicBezTo>
                  <a:cubicBezTo>
                    <a:pt x="79" y="142"/>
                    <a:pt x="77" y="143"/>
                    <a:pt x="76" y="145"/>
                  </a:cubicBezTo>
                  <a:cubicBezTo>
                    <a:pt x="77" y="142"/>
                    <a:pt x="79" y="140"/>
                    <a:pt x="80" y="138"/>
                  </a:cubicBezTo>
                  <a:close/>
                  <a:moveTo>
                    <a:pt x="78" y="145"/>
                  </a:moveTo>
                  <a:cubicBezTo>
                    <a:pt x="78" y="145"/>
                    <a:pt x="78" y="145"/>
                    <a:pt x="78" y="145"/>
                  </a:cubicBezTo>
                  <a:cubicBezTo>
                    <a:pt x="77" y="146"/>
                    <a:pt x="77" y="146"/>
                    <a:pt x="76" y="147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7" y="146"/>
                    <a:pt x="77" y="145"/>
                    <a:pt x="78" y="145"/>
                  </a:cubicBezTo>
                  <a:close/>
                  <a:moveTo>
                    <a:pt x="78" y="166"/>
                  </a:moveTo>
                  <a:cubicBezTo>
                    <a:pt x="78" y="166"/>
                    <a:pt x="78" y="167"/>
                    <a:pt x="79" y="167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8" y="167"/>
                    <a:pt x="78" y="167"/>
                    <a:pt x="78" y="166"/>
                  </a:cubicBezTo>
                  <a:cubicBezTo>
                    <a:pt x="78" y="166"/>
                    <a:pt x="78" y="166"/>
                    <a:pt x="78" y="166"/>
                  </a:cubicBezTo>
                  <a:close/>
                  <a:moveTo>
                    <a:pt x="78" y="155"/>
                  </a:moveTo>
                  <a:cubicBezTo>
                    <a:pt x="80" y="153"/>
                    <a:pt x="81" y="152"/>
                    <a:pt x="83" y="151"/>
                  </a:cubicBezTo>
                  <a:cubicBezTo>
                    <a:pt x="83" y="152"/>
                    <a:pt x="83" y="153"/>
                    <a:pt x="83" y="154"/>
                  </a:cubicBezTo>
                  <a:cubicBezTo>
                    <a:pt x="82" y="156"/>
                    <a:pt x="81" y="157"/>
                    <a:pt x="80" y="159"/>
                  </a:cubicBezTo>
                  <a:cubicBezTo>
                    <a:pt x="79" y="158"/>
                    <a:pt x="79" y="156"/>
                    <a:pt x="78" y="155"/>
                  </a:cubicBezTo>
                  <a:close/>
                  <a:moveTo>
                    <a:pt x="85" y="152"/>
                  </a:moveTo>
                  <a:cubicBezTo>
                    <a:pt x="85" y="151"/>
                    <a:pt x="84" y="150"/>
                    <a:pt x="84" y="149"/>
                  </a:cubicBezTo>
                  <a:cubicBezTo>
                    <a:pt x="85" y="149"/>
                    <a:pt x="85" y="149"/>
                    <a:pt x="85" y="148"/>
                  </a:cubicBezTo>
                  <a:cubicBezTo>
                    <a:pt x="85" y="149"/>
                    <a:pt x="85" y="149"/>
                    <a:pt x="85" y="149"/>
                  </a:cubicBezTo>
                  <a:cubicBezTo>
                    <a:pt x="85" y="149"/>
                    <a:pt x="85" y="150"/>
                    <a:pt x="86" y="150"/>
                  </a:cubicBezTo>
                  <a:cubicBezTo>
                    <a:pt x="86" y="150"/>
                    <a:pt x="86" y="150"/>
                    <a:pt x="87" y="150"/>
                  </a:cubicBezTo>
                  <a:cubicBezTo>
                    <a:pt x="86" y="151"/>
                    <a:pt x="85" y="151"/>
                    <a:pt x="85" y="152"/>
                  </a:cubicBezTo>
                  <a:close/>
                  <a:moveTo>
                    <a:pt x="85" y="156"/>
                  </a:moveTo>
                  <a:cubicBezTo>
                    <a:pt x="85" y="155"/>
                    <a:pt x="85" y="155"/>
                    <a:pt x="85" y="155"/>
                  </a:cubicBezTo>
                  <a:cubicBezTo>
                    <a:pt x="86" y="154"/>
                    <a:pt x="86" y="153"/>
                    <a:pt x="87" y="153"/>
                  </a:cubicBezTo>
                  <a:cubicBezTo>
                    <a:pt x="87" y="153"/>
                    <a:pt x="88" y="153"/>
                    <a:pt x="88" y="152"/>
                  </a:cubicBezTo>
                  <a:cubicBezTo>
                    <a:pt x="89" y="151"/>
                    <a:pt x="90" y="150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2" y="148"/>
                    <a:pt x="92" y="149"/>
                    <a:pt x="92" y="149"/>
                  </a:cubicBezTo>
                  <a:cubicBezTo>
                    <a:pt x="90" y="151"/>
                    <a:pt x="88" y="153"/>
                    <a:pt x="85" y="156"/>
                  </a:cubicBezTo>
                  <a:close/>
                  <a:moveTo>
                    <a:pt x="86" y="182"/>
                  </a:moveTo>
                  <a:cubicBezTo>
                    <a:pt x="86" y="182"/>
                    <a:pt x="86" y="182"/>
                    <a:pt x="86" y="182"/>
                  </a:cubicBezTo>
                  <a:cubicBezTo>
                    <a:pt x="86" y="182"/>
                    <a:pt x="85" y="181"/>
                    <a:pt x="85" y="181"/>
                  </a:cubicBezTo>
                  <a:cubicBezTo>
                    <a:pt x="85" y="180"/>
                    <a:pt x="86" y="180"/>
                    <a:pt x="86" y="179"/>
                  </a:cubicBezTo>
                  <a:cubicBezTo>
                    <a:pt x="86" y="180"/>
                    <a:pt x="86" y="181"/>
                    <a:pt x="86" y="182"/>
                  </a:cubicBezTo>
                  <a:close/>
                  <a:moveTo>
                    <a:pt x="88" y="160"/>
                  </a:moveTo>
                  <a:cubicBezTo>
                    <a:pt x="92" y="158"/>
                    <a:pt x="95" y="156"/>
                    <a:pt x="99" y="154"/>
                  </a:cubicBezTo>
                  <a:cubicBezTo>
                    <a:pt x="98" y="155"/>
                    <a:pt x="97" y="156"/>
                    <a:pt x="96" y="157"/>
                  </a:cubicBezTo>
                  <a:cubicBezTo>
                    <a:pt x="93" y="159"/>
                    <a:pt x="90" y="161"/>
                    <a:pt x="87" y="163"/>
                  </a:cubicBezTo>
                  <a:cubicBezTo>
                    <a:pt x="87" y="163"/>
                    <a:pt x="86" y="162"/>
                    <a:pt x="86" y="162"/>
                  </a:cubicBezTo>
                  <a:cubicBezTo>
                    <a:pt x="87" y="161"/>
                    <a:pt x="88" y="160"/>
                    <a:pt x="88" y="160"/>
                  </a:cubicBezTo>
                  <a:close/>
                  <a:moveTo>
                    <a:pt x="88" y="168"/>
                  </a:moveTo>
                  <a:cubicBezTo>
                    <a:pt x="90" y="166"/>
                    <a:pt x="92" y="165"/>
                    <a:pt x="94" y="163"/>
                  </a:cubicBezTo>
                  <a:cubicBezTo>
                    <a:pt x="92" y="165"/>
                    <a:pt x="90" y="167"/>
                    <a:pt x="87" y="169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88" y="169"/>
                    <a:pt x="88" y="168"/>
                    <a:pt x="88" y="168"/>
                  </a:cubicBezTo>
                  <a:close/>
                  <a:moveTo>
                    <a:pt x="97" y="177"/>
                  </a:moveTo>
                  <a:cubicBezTo>
                    <a:pt x="99" y="175"/>
                    <a:pt x="101" y="174"/>
                    <a:pt x="103" y="173"/>
                  </a:cubicBezTo>
                  <a:cubicBezTo>
                    <a:pt x="101" y="175"/>
                    <a:pt x="99" y="177"/>
                    <a:pt x="97" y="179"/>
                  </a:cubicBezTo>
                  <a:cubicBezTo>
                    <a:pt x="96" y="179"/>
                    <a:pt x="95" y="180"/>
                    <a:pt x="94" y="180"/>
                  </a:cubicBezTo>
                  <a:cubicBezTo>
                    <a:pt x="95" y="179"/>
                    <a:pt x="96" y="178"/>
                    <a:pt x="97" y="177"/>
                  </a:cubicBezTo>
                  <a:close/>
                  <a:moveTo>
                    <a:pt x="102" y="157"/>
                  </a:moveTo>
                  <a:cubicBezTo>
                    <a:pt x="99" y="158"/>
                    <a:pt x="97" y="160"/>
                    <a:pt x="95" y="161"/>
                  </a:cubicBezTo>
                  <a:cubicBezTo>
                    <a:pt x="95" y="161"/>
                    <a:pt x="95" y="161"/>
                    <a:pt x="94" y="161"/>
                  </a:cubicBezTo>
                  <a:cubicBezTo>
                    <a:pt x="95" y="160"/>
                    <a:pt x="96" y="159"/>
                    <a:pt x="97" y="158"/>
                  </a:cubicBezTo>
                  <a:cubicBezTo>
                    <a:pt x="99" y="157"/>
                    <a:pt x="102" y="155"/>
                    <a:pt x="105" y="154"/>
                  </a:cubicBezTo>
                  <a:cubicBezTo>
                    <a:pt x="104" y="155"/>
                    <a:pt x="103" y="156"/>
                    <a:pt x="102" y="157"/>
                  </a:cubicBezTo>
                  <a:close/>
                  <a:moveTo>
                    <a:pt x="106" y="167"/>
                  </a:moveTo>
                  <a:cubicBezTo>
                    <a:pt x="108" y="166"/>
                    <a:pt x="110" y="165"/>
                    <a:pt x="112" y="164"/>
                  </a:cubicBezTo>
                  <a:cubicBezTo>
                    <a:pt x="111" y="165"/>
                    <a:pt x="110" y="166"/>
                    <a:pt x="109" y="167"/>
                  </a:cubicBezTo>
                  <a:cubicBezTo>
                    <a:pt x="107" y="168"/>
                    <a:pt x="105" y="170"/>
                    <a:pt x="103" y="171"/>
                  </a:cubicBezTo>
                  <a:cubicBezTo>
                    <a:pt x="104" y="170"/>
                    <a:pt x="105" y="168"/>
                    <a:pt x="106" y="167"/>
                  </a:cubicBezTo>
                  <a:close/>
                  <a:moveTo>
                    <a:pt x="109" y="171"/>
                  </a:moveTo>
                  <a:cubicBezTo>
                    <a:pt x="110" y="170"/>
                    <a:pt x="111" y="169"/>
                    <a:pt x="112" y="168"/>
                  </a:cubicBezTo>
                  <a:cubicBezTo>
                    <a:pt x="114" y="167"/>
                    <a:pt x="117" y="165"/>
                    <a:pt x="119" y="164"/>
                  </a:cubicBezTo>
                  <a:cubicBezTo>
                    <a:pt x="116" y="167"/>
                    <a:pt x="113" y="169"/>
                    <a:pt x="110" y="172"/>
                  </a:cubicBezTo>
                  <a:cubicBezTo>
                    <a:pt x="108" y="173"/>
                    <a:pt x="107" y="174"/>
                    <a:pt x="105" y="175"/>
                  </a:cubicBezTo>
                  <a:cubicBezTo>
                    <a:pt x="106" y="174"/>
                    <a:pt x="107" y="172"/>
                    <a:pt x="109" y="171"/>
                  </a:cubicBezTo>
                  <a:close/>
                  <a:moveTo>
                    <a:pt x="105" y="184"/>
                  </a:moveTo>
                  <a:cubicBezTo>
                    <a:pt x="106" y="183"/>
                    <a:pt x="107" y="183"/>
                    <a:pt x="108" y="183"/>
                  </a:cubicBezTo>
                  <a:cubicBezTo>
                    <a:pt x="106" y="184"/>
                    <a:pt x="104" y="186"/>
                    <a:pt x="102" y="187"/>
                  </a:cubicBezTo>
                  <a:cubicBezTo>
                    <a:pt x="103" y="186"/>
                    <a:pt x="104" y="185"/>
                    <a:pt x="105" y="184"/>
                  </a:cubicBezTo>
                  <a:close/>
                  <a:moveTo>
                    <a:pt x="103" y="196"/>
                  </a:moveTo>
                  <a:cubicBezTo>
                    <a:pt x="103" y="196"/>
                    <a:pt x="102" y="196"/>
                    <a:pt x="101" y="196"/>
                  </a:cubicBezTo>
                  <a:cubicBezTo>
                    <a:pt x="101" y="196"/>
                    <a:pt x="100" y="196"/>
                    <a:pt x="100" y="196"/>
                  </a:cubicBezTo>
                  <a:cubicBezTo>
                    <a:pt x="101" y="195"/>
                    <a:pt x="101" y="195"/>
                    <a:pt x="101" y="194"/>
                  </a:cubicBezTo>
                  <a:cubicBezTo>
                    <a:pt x="102" y="195"/>
                    <a:pt x="103" y="195"/>
                    <a:pt x="103" y="196"/>
                  </a:cubicBezTo>
                  <a:close/>
                  <a:moveTo>
                    <a:pt x="102" y="202"/>
                  </a:moveTo>
                  <a:cubicBezTo>
                    <a:pt x="101" y="202"/>
                    <a:pt x="100" y="203"/>
                    <a:pt x="99" y="204"/>
                  </a:cubicBezTo>
                  <a:cubicBezTo>
                    <a:pt x="99" y="204"/>
                    <a:pt x="99" y="204"/>
                    <a:pt x="99" y="203"/>
                  </a:cubicBezTo>
                  <a:cubicBezTo>
                    <a:pt x="99" y="203"/>
                    <a:pt x="99" y="203"/>
                    <a:pt x="99" y="203"/>
                  </a:cubicBezTo>
                  <a:cubicBezTo>
                    <a:pt x="100" y="203"/>
                    <a:pt x="100" y="202"/>
                    <a:pt x="101" y="201"/>
                  </a:cubicBezTo>
                  <a:cubicBezTo>
                    <a:pt x="101" y="201"/>
                    <a:pt x="101" y="202"/>
                    <a:pt x="102" y="202"/>
                  </a:cubicBezTo>
                  <a:close/>
                  <a:moveTo>
                    <a:pt x="99" y="188"/>
                  </a:moveTo>
                  <a:cubicBezTo>
                    <a:pt x="98" y="188"/>
                    <a:pt x="97" y="189"/>
                    <a:pt x="97" y="190"/>
                  </a:cubicBezTo>
                  <a:cubicBezTo>
                    <a:pt x="95" y="189"/>
                    <a:pt x="95" y="189"/>
                    <a:pt x="95" y="189"/>
                  </a:cubicBezTo>
                  <a:cubicBezTo>
                    <a:pt x="96" y="189"/>
                    <a:pt x="97" y="188"/>
                    <a:pt x="97" y="187"/>
                  </a:cubicBezTo>
                  <a:cubicBezTo>
                    <a:pt x="97" y="187"/>
                    <a:pt x="98" y="187"/>
                    <a:pt x="98" y="187"/>
                  </a:cubicBezTo>
                  <a:cubicBezTo>
                    <a:pt x="99" y="187"/>
                    <a:pt x="100" y="186"/>
                    <a:pt x="100" y="186"/>
                  </a:cubicBezTo>
                  <a:cubicBezTo>
                    <a:pt x="100" y="187"/>
                    <a:pt x="99" y="187"/>
                    <a:pt x="99" y="188"/>
                  </a:cubicBezTo>
                  <a:close/>
                  <a:moveTo>
                    <a:pt x="98" y="200"/>
                  </a:moveTo>
                  <a:cubicBezTo>
                    <a:pt x="99" y="200"/>
                    <a:pt x="99" y="200"/>
                    <a:pt x="99" y="200"/>
                  </a:cubicBezTo>
                  <a:cubicBezTo>
                    <a:pt x="98" y="201"/>
                    <a:pt x="98" y="202"/>
                    <a:pt x="97" y="202"/>
                  </a:cubicBezTo>
                  <a:cubicBezTo>
                    <a:pt x="96" y="202"/>
                    <a:pt x="96" y="201"/>
                    <a:pt x="95" y="201"/>
                  </a:cubicBezTo>
                  <a:cubicBezTo>
                    <a:pt x="95" y="201"/>
                    <a:pt x="95" y="201"/>
                    <a:pt x="95" y="201"/>
                  </a:cubicBezTo>
                  <a:cubicBezTo>
                    <a:pt x="96" y="200"/>
                    <a:pt x="97" y="200"/>
                    <a:pt x="98" y="200"/>
                  </a:cubicBezTo>
                  <a:close/>
                  <a:moveTo>
                    <a:pt x="98" y="206"/>
                  </a:moveTo>
                  <a:cubicBezTo>
                    <a:pt x="99" y="207"/>
                    <a:pt x="100" y="208"/>
                    <a:pt x="102" y="209"/>
                  </a:cubicBezTo>
                  <a:cubicBezTo>
                    <a:pt x="102" y="209"/>
                    <a:pt x="102" y="209"/>
                    <a:pt x="101" y="209"/>
                  </a:cubicBezTo>
                  <a:cubicBezTo>
                    <a:pt x="100" y="208"/>
                    <a:pt x="99" y="207"/>
                    <a:pt x="98" y="206"/>
                  </a:cubicBezTo>
                  <a:cubicBezTo>
                    <a:pt x="98" y="206"/>
                    <a:pt x="98" y="206"/>
                    <a:pt x="98" y="206"/>
                  </a:cubicBezTo>
                  <a:close/>
                  <a:moveTo>
                    <a:pt x="100" y="205"/>
                  </a:moveTo>
                  <a:cubicBezTo>
                    <a:pt x="101" y="204"/>
                    <a:pt x="102" y="203"/>
                    <a:pt x="103" y="203"/>
                  </a:cubicBezTo>
                  <a:cubicBezTo>
                    <a:pt x="104" y="203"/>
                    <a:pt x="106" y="204"/>
                    <a:pt x="107" y="205"/>
                  </a:cubicBezTo>
                  <a:cubicBezTo>
                    <a:pt x="107" y="205"/>
                    <a:pt x="106" y="205"/>
                    <a:pt x="106" y="206"/>
                  </a:cubicBezTo>
                  <a:cubicBezTo>
                    <a:pt x="106" y="206"/>
                    <a:pt x="105" y="207"/>
                    <a:pt x="104" y="207"/>
                  </a:cubicBezTo>
                  <a:cubicBezTo>
                    <a:pt x="103" y="206"/>
                    <a:pt x="102" y="205"/>
                    <a:pt x="100" y="205"/>
                  </a:cubicBezTo>
                  <a:close/>
                  <a:moveTo>
                    <a:pt x="104" y="213"/>
                  </a:moveTo>
                  <a:cubicBezTo>
                    <a:pt x="105" y="214"/>
                    <a:pt x="106" y="214"/>
                    <a:pt x="107" y="215"/>
                  </a:cubicBezTo>
                  <a:cubicBezTo>
                    <a:pt x="106" y="215"/>
                    <a:pt x="106" y="216"/>
                    <a:pt x="105" y="216"/>
                  </a:cubicBezTo>
                  <a:cubicBezTo>
                    <a:pt x="104" y="215"/>
                    <a:pt x="103" y="215"/>
                    <a:pt x="103" y="214"/>
                  </a:cubicBezTo>
                  <a:cubicBezTo>
                    <a:pt x="103" y="214"/>
                    <a:pt x="104" y="214"/>
                    <a:pt x="104" y="213"/>
                  </a:cubicBezTo>
                  <a:close/>
                  <a:moveTo>
                    <a:pt x="106" y="212"/>
                  </a:moveTo>
                  <a:cubicBezTo>
                    <a:pt x="106" y="212"/>
                    <a:pt x="106" y="212"/>
                    <a:pt x="106" y="212"/>
                  </a:cubicBezTo>
                  <a:cubicBezTo>
                    <a:pt x="107" y="212"/>
                    <a:pt x="108" y="213"/>
                    <a:pt x="108" y="213"/>
                  </a:cubicBezTo>
                  <a:cubicBezTo>
                    <a:pt x="108" y="213"/>
                    <a:pt x="108" y="213"/>
                    <a:pt x="108" y="213"/>
                  </a:cubicBezTo>
                  <a:cubicBezTo>
                    <a:pt x="107" y="213"/>
                    <a:pt x="106" y="213"/>
                    <a:pt x="106" y="212"/>
                  </a:cubicBezTo>
                  <a:close/>
                  <a:moveTo>
                    <a:pt x="107" y="200"/>
                  </a:moveTo>
                  <a:cubicBezTo>
                    <a:pt x="107" y="199"/>
                    <a:pt x="108" y="199"/>
                    <a:pt x="108" y="198"/>
                  </a:cubicBezTo>
                  <a:cubicBezTo>
                    <a:pt x="109" y="199"/>
                    <a:pt x="110" y="200"/>
                    <a:pt x="112" y="201"/>
                  </a:cubicBezTo>
                  <a:cubicBezTo>
                    <a:pt x="111" y="201"/>
                    <a:pt x="111" y="201"/>
                    <a:pt x="110" y="202"/>
                  </a:cubicBezTo>
                  <a:cubicBezTo>
                    <a:pt x="109" y="201"/>
                    <a:pt x="108" y="200"/>
                    <a:pt x="107" y="200"/>
                  </a:cubicBezTo>
                  <a:close/>
                  <a:moveTo>
                    <a:pt x="109" y="197"/>
                  </a:moveTo>
                  <a:cubicBezTo>
                    <a:pt x="111" y="196"/>
                    <a:pt x="113" y="194"/>
                    <a:pt x="114" y="193"/>
                  </a:cubicBezTo>
                  <a:cubicBezTo>
                    <a:pt x="117" y="191"/>
                    <a:pt x="120" y="190"/>
                    <a:pt x="123" y="188"/>
                  </a:cubicBezTo>
                  <a:cubicBezTo>
                    <a:pt x="121" y="191"/>
                    <a:pt x="118" y="194"/>
                    <a:pt x="115" y="197"/>
                  </a:cubicBezTo>
                  <a:cubicBezTo>
                    <a:pt x="115" y="197"/>
                    <a:pt x="115" y="197"/>
                    <a:pt x="115" y="197"/>
                  </a:cubicBezTo>
                  <a:cubicBezTo>
                    <a:pt x="114" y="198"/>
                    <a:pt x="113" y="199"/>
                    <a:pt x="113" y="200"/>
                  </a:cubicBezTo>
                  <a:cubicBezTo>
                    <a:pt x="111" y="199"/>
                    <a:pt x="110" y="198"/>
                    <a:pt x="109" y="197"/>
                  </a:cubicBezTo>
                  <a:close/>
                  <a:moveTo>
                    <a:pt x="113" y="202"/>
                  </a:moveTo>
                  <a:cubicBezTo>
                    <a:pt x="113" y="202"/>
                    <a:pt x="113" y="202"/>
                    <a:pt x="113" y="202"/>
                  </a:cubicBezTo>
                  <a:cubicBezTo>
                    <a:pt x="114" y="202"/>
                    <a:pt x="115" y="203"/>
                    <a:pt x="115" y="203"/>
                  </a:cubicBezTo>
                  <a:cubicBezTo>
                    <a:pt x="115" y="203"/>
                    <a:pt x="114" y="204"/>
                    <a:pt x="114" y="204"/>
                  </a:cubicBezTo>
                  <a:cubicBezTo>
                    <a:pt x="114" y="204"/>
                    <a:pt x="114" y="204"/>
                    <a:pt x="114" y="204"/>
                  </a:cubicBezTo>
                  <a:cubicBezTo>
                    <a:pt x="113" y="204"/>
                    <a:pt x="113" y="203"/>
                    <a:pt x="112" y="203"/>
                  </a:cubicBezTo>
                  <a:cubicBezTo>
                    <a:pt x="112" y="203"/>
                    <a:pt x="113" y="203"/>
                    <a:pt x="113" y="202"/>
                  </a:cubicBezTo>
                  <a:close/>
                  <a:moveTo>
                    <a:pt x="120" y="203"/>
                  </a:moveTo>
                  <a:cubicBezTo>
                    <a:pt x="122" y="202"/>
                    <a:pt x="124" y="201"/>
                    <a:pt x="126" y="200"/>
                  </a:cubicBezTo>
                  <a:cubicBezTo>
                    <a:pt x="124" y="201"/>
                    <a:pt x="122" y="203"/>
                    <a:pt x="120" y="205"/>
                  </a:cubicBezTo>
                  <a:cubicBezTo>
                    <a:pt x="120" y="205"/>
                    <a:pt x="120" y="204"/>
                    <a:pt x="119" y="204"/>
                  </a:cubicBezTo>
                  <a:cubicBezTo>
                    <a:pt x="120" y="204"/>
                    <a:pt x="120" y="203"/>
                    <a:pt x="120" y="203"/>
                  </a:cubicBezTo>
                  <a:close/>
                  <a:moveTo>
                    <a:pt x="125" y="204"/>
                  </a:moveTo>
                  <a:cubicBezTo>
                    <a:pt x="127" y="202"/>
                    <a:pt x="128" y="201"/>
                    <a:pt x="129" y="200"/>
                  </a:cubicBezTo>
                  <a:cubicBezTo>
                    <a:pt x="128" y="201"/>
                    <a:pt x="127" y="203"/>
                    <a:pt x="126" y="204"/>
                  </a:cubicBezTo>
                  <a:cubicBezTo>
                    <a:pt x="125" y="205"/>
                    <a:pt x="124" y="206"/>
                    <a:pt x="123" y="206"/>
                  </a:cubicBezTo>
                  <a:cubicBezTo>
                    <a:pt x="123" y="206"/>
                    <a:pt x="122" y="206"/>
                    <a:pt x="122" y="206"/>
                  </a:cubicBezTo>
                  <a:cubicBezTo>
                    <a:pt x="123" y="205"/>
                    <a:pt x="124" y="205"/>
                    <a:pt x="125" y="204"/>
                  </a:cubicBezTo>
                  <a:close/>
                  <a:moveTo>
                    <a:pt x="127" y="206"/>
                  </a:moveTo>
                  <a:cubicBezTo>
                    <a:pt x="129" y="205"/>
                    <a:pt x="131" y="204"/>
                    <a:pt x="132" y="203"/>
                  </a:cubicBezTo>
                  <a:cubicBezTo>
                    <a:pt x="131" y="204"/>
                    <a:pt x="130" y="205"/>
                    <a:pt x="129" y="206"/>
                  </a:cubicBezTo>
                  <a:cubicBezTo>
                    <a:pt x="128" y="207"/>
                    <a:pt x="127" y="208"/>
                    <a:pt x="125" y="209"/>
                  </a:cubicBezTo>
                  <a:cubicBezTo>
                    <a:pt x="125" y="209"/>
                    <a:pt x="125" y="208"/>
                    <a:pt x="125" y="208"/>
                  </a:cubicBezTo>
                  <a:cubicBezTo>
                    <a:pt x="126" y="208"/>
                    <a:pt x="126" y="207"/>
                    <a:pt x="127" y="206"/>
                  </a:cubicBezTo>
                  <a:close/>
                  <a:moveTo>
                    <a:pt x="147" y="192"/>
                  </a:moveTo>
                  <a:cubicBezTo>
                    <a:pt x="151" y="189"/>
                    <a:pt x="154" y="185"/>
                    <a:pt x="158" y="182"/>
                  </a:cubicBezTo>
                  <a:cubicBezTo>
                    <a:pt x="159" y="182"/>
                    <a:pt x="160" y="181"/>
                    <a:pt x="161" y="181"/>
                  </a:cubicBezTo>
                  <a:cubicBezTo>
                    <a:pt x="160" y="182"/>
                    <a:pt x="159" y="183"/>
                    <a:pt x="158" y="184"/>
                  </a:cubicBezTo>
                  <a:cubicBezTo>
                    <a:pt x="156" y="186"/>
                    <a:pt x="154" y="187"/>
                    <a:pt x="152" y="189"/>
                  </a:cubicBezTo>
                  <a:cubicBezTo>
                    <a:pt x="150" y="190"/>
                    <a:pt x="149" y="191"/>
                    <a:pt x="147" y="192"/>
                  </a:cubicBezTo>
                  <a:close/>
                  <a:moveTo>
                    <a:pt x="153" y="199"/>
                  </a:moveTo>
                  <a:cubicBezTo>
                    <a:pt x="155" y="198"/>
                    <a:pt x="156" y="197"/>
                    <a:pt x="157" y="197"/>
                  </a:cubicBezTo>
                  <a:cubicBezTo>
                    <a:pt x="155" y="198"/>
                    <a:pt x="153" y="199"/>
                    <a:pt x="151" y="201"/>
                  </a:cubicBezTo>
                  <a:cubicBezTo>
                    <a:pt x="152" y="200"/>
                    <a:pt x="153" y="199"/>
                    <a:pt x="153" y="199"/>
                  </a:cubicBezTo>
                  <a:close/>
                  <a:moveTo>
                    <a:pt x="155" y="195"/>
                  </a:moveTo>
                  <a:cubicBezTo>
                    <a:pt x="154" y="195"/>
                    <a:pt x="153" y="196"/>
                    <a:pt x="153" y="196"/>
                  </a:cubicBezTo>
                  <a:cubicBezTo>
                    <a:pt x="157" y="192"/>
                    <a:pt x="161" y="187"/>
                    <a:pt x="166" y="183"/>
                  </a:cubicBezTo>
                  <a:cubicBezTo>
                    <a:pt x="165" y="183"/>
                    <a:pt x="165" y="184"/>
                    <a:pt x="164" y="185"/>
                  </a:cubicBezTo>
                  <a:cubicBezTo>
                    <a:pt x="161" y="188"/>
                    <a:pt x="158" y="191"/>
                    <a:pt x="155" y="195"/>
                  </a:cubicBezTo>
                  <a:close/>
                  <a:moveTo>
                    <a:pt x="178" y="173"/>
                  </a:moveTo>
                  <a:cubicBezTo>
                    <a:pt x="178" y="173"/>
                    <a:pt x="178" y="173"/>
                    <a:pt x="178" y="173"/>
                  </a:cubicBezTo>
                  <a:cubicBezTo>
                    <a:pt x="176" y="176"/>
                    <a:pt x="174" y="180"/>
                    <a:pt x="172" y="184"/>
                  </a:cubicBezTo>
                  <a:cubicBezTo>
                    <a:pt x="169" y="186"/>
                    <a:pt x="165" y="188"/>
                    <a:pt x="162" y="190"/>
                  </a:cubicBezTo>
                  <a:cubicBezTo>
                    <a:pt x="167" y="184"/>
                    <a:pt x="173" y="179"/>
                    <a:pt x="178" y="173"/>
                  </a:cubicBezTo>
                  <a:close/>
                  <a:moveTo>
                    <a:pt x="183" y="168"/>
                  </a:moveTo>
                  <a:cubicBezTo>
                    <a:pt x="185" y="166"/>
                    <a:pt x="187" y="164"/>
                    <a:pt x="189" y="163"/>
                  </a:cubicBezTo>
                  <a:cubicBezTo>
                    <a:pt x="189" y="163"/>
                    <a:pt x="189" y="162"/>
                    <a:pt x="189" y="162"/>
                  </a:cubicBezTo>
                  <a:cubicBezTo>
                    <a:pt x="185" y="168"/>
                    <a:pt x="180" y="174"/>
                    <a:pt x="176" y="180"/>
                  </a:cubicBezTo>
                  <a:cubicBezTo>
                    <a:pt x="178" y="176"/>
                    <a:pt x="181" y="172"/>
                    <a:pt x="183" y="168"/>
                  </a:cubicBezTo>
                  <a:close/>
                  <a:moveTo>
                    <a:pt x="178" y="198"/>
                  </a:moveTo>
                  <a:cubicBezTo>
                    <a:pt x="178" y="197"/>
                    <a:pt x="179" y="197"/>
                    <a:pt x="180" y="196"/>
                  </a:cubicBezTo>
                  <a:cubicBezTo>
                    <a:pt x="178" y="198"/>
                    <a:pt x="176" y="199"/>
                    <a:pt x="175" y="201"/>
                  </a:cubicBezTo>
                  <a:cubicBezTo>
                    <a:pt x="174" y="201"/>
                    <a:pt x="174" y="201"/>
                    <a:pt x="174" y="201"/>
                  </a:cubicBezTo>
                  <a:cubicBezTo>
                    <a:pt x="175" y="200"/>
                    <a:pt x="176" y="199"/>
                    <a:pt x="178" y="198"/>
                  </a:cubicBezTo>
                  <a:close/>
                  <a:moveTo>
                    <a:pt x="172" y="191"/>
                  </a:moveTo>
                  <a:cubicBezTo>
                    <a:pt x="175" y="189"/>
                    <a:pt x="177" y="187"/>
                    <a:pt x="180" y="184"/>
                  </a:cubicBezTo>
                  <a:cubicBezTo>
                    <a:pt x="179" y="185"/>
                    <a:pt x="179" y="185"/>
                    <a:pt x="179" y="186"/>
                  </a:cubicBezTo>
                  <a:cubicBezTo>
                    <a:pt x="177" y="188"/>
                    <a:pt x="174" y="189"/>
                    <a:pt x="172" y="191"/>
                  </a:cubicBezTo>
                  <a:close/>
                  <a:moveTo>
                    <a:pt x="179" y="179"/>
                  </a:moveTo>
                  <a:cubicBezTo>
                    <a:pt x="184" y="172"/>
                    <a:pt x="189" y="166"/>
                    <a:pt x="194" y="159"/>
                  </a:cubicBezTo>
                  <a:cubicBezTo>
                    <a:pt x="194" y="159"/>
                    <a:pt x="195" y="159"/>
                    <a:pt x="195" y="158"/>
                  </a:cubicBezTo>
                  <a:cubicBezTo>
                    <a:pt x="192" y="163"/>
                    <a:pt x="189" y="169"/>
                    <a:pt x="185" y="174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3" y="175"/>
                    <a:pt x="181" y="177"/>
                    <a:pt x="179" y="179"/>
                  </a:cubicBezTo>
                  <a:close/>
                  <a:moveTo>
                    <a:pt x="196" y="176"/>
                  </a:moveTo>
                  <a:cubicBezTo>
                    <a:pt x="196" y="177"/>
                    <a:pt x="195" y="179"/>
                    <a:pt x="195" y="180"/>
                  </a:cubicBezTo>
                  <a:cubicBezTo>
                    <a:pt x="195" y="180"/>
                    <a:pt x="194" y="180"/>
                    <a:pt x="194" y="180"/>
                  </a:cubicBezTo>
                  <a:cubicBezTo>
                    <a:pt x="193" y="181"/>
                    <a:pt x="191" y="183"/>
                    <a:pt x="189" y="184"/>
                  </a:cubicBezTo>
                  <a:cubicBezTo>
                    <a:pt x="191" y="181"/>
                    <a:pt x="194" y="179"/>
                    <a:pt x="196" y="176"/>
                  </a:cubicBezTo>
                  <a:close/>
                  <a:moveTo>
                    <a:pt x="198" y="182"/>
                  </a:moveTo>
                  <a:cubicBezTo>
                    <a:pt x="199" y="182"/>
                    <a:pt x="199" y="182"/>
                    <a:pt x="199" y="182"/>
                  </a:cubicBezTo>
                  <a:cubicBezTo>
                    <a:pt x="198" y="183"/>
                    <a:pt x="197" y="184"/>
                    <a:pt x="195" y="185"/>
                  </a:cubicBezTo>
                  <a:cubicBezTo>
                    <a:pt x="196" y="184"/>
                    <a:pt x="197" y="183"/>
                    <a:pt x="198" y="182"/>
                  </a:cubicBezTo>
                  <a:close/>
                  <a:moveTo>
                    <a:pt x="199" y="176"/>
                  </a:moveTo>
                  <a:cubicBezTo>
                    <a:pt x="200" y="175"/>
                    <a:pt x="200" y="173"/>
                    <a:pt x="201" y="172"/>
                  </a:cubicBezTo>
                  <a:cubicBezTo>
                    <a:pt x="201" y="172"/>
                    <a:pt x="201" y="172"/>
                    <a:pt x="201" y="172"/>
                  </a:cubicBezTo>
                  <a:cubicBezTo>
                    <a:pt x="201" y="173"/>
                    <a:pt x="200" y="174"/>
                    <a:pt x="200" y="175"/>
                  </a:cubicBezTo>
                  <a:cubicBezTo>
                    <a:pt x="200" y="176"/>
                    <a:pt x="199" y="176"/>
                    <a:pt x="199" y="176"/>
                  </a:cubicBezTo>
                  <a:close/>
                  <a:moveTo>
                    <a:pt x="200" y="164"/>
                  </a:moveTo>
                  <a:cubicBezTo>
                    <a:pt x="200" y="164"/>
                    <a:pt x="199" y="165"/>
                    <a:pt x="199" y="165"/>
                  </a:cubicBezTo>
                  <a:cubicBezTo>
                    <a:pt x="200" y="163"/>
                    <a:pt x="202" y="161"/>
                    <a:pt x="203" y="158"/>
                  </a:cubicBezTo>
                  <a:cubicBezTo>
                    <a:pt x="202" y="160"/>
                    <a:pt x="202" y="161"/>
                    <a:pt x="201" y="162"/>
                  </a:cubicBezTo>
                  <a:cubicBezTo>
                    <a:pt x="201" y="163"/>
                    <a:pt x="201" y="163"/>
                    <a:pt x="200" y="164"/>
                  </a:cubicBezTo>
                  <a:close/>
                  <a:moveTo>
                    <a:pt x="203" y="141"/>
                  </a:moveTo>
                  <a:cubicBezTo>
                    <a:pt x="206" y="138"/>
                    <a:pt x="209" y="134"/>
                    <a:pt x="212" y="131"/>
                  </a:cubicBezTo>
                  <a:cubicBezTo>
                    <a:pt x="210" y="134"/>
                    <a:pt x="208" y="137"/>
                    <a:pt x="206" y="139"/>
                  </a:cubicBezTo>
                  <a:cubicBezTo>
                    <a:pt x="205" y="140"/>
                    <a:pt x="205" y="141"/>
                    <a:pt x="204" y="142"/>
                  </a:cubicBezTo>
                  <a:cubicBezTo>
                    <a:pt x="204" y="141"/>
                    <a:pt x="203" y="141"/>
                    <a:pt x="203" y="141"/>
                  </a:cubicBezTo>
                  <a:close/>
                  <a:moveTo>
                    <a:pt x="206" y="167"/>
                  </a:moveTo>
                  <a:cubicBezTo>
                    <a:pt x="208" y="165"/>
                    <a:pt x="209" y="164"/>
                    <a:pt x="210" y="163"/>
                  </a:cubicBezTo>
                  <a:cubicBezTo>
                    <a:pt x="208" y="165"/>
                    <a:pt x="207" y="168"/>
                    <a:pt x="205" y="170"/>
                  </a:cubicBezTo>
                  <a:cubicBezTo>
                    <a:pt x="206" y="169"/>
                    <a:pt x="206" y="168"/>
                    <a:pt x="206" y="167"/>
                  </a:cubicBezTo>
                  <a:close/>
                  <a:moveTo>
                    <a:pt x="208" y="157"/>
                  </a:moveTo>
                  <a:cubicBezTo>
                    <a:pt x="208" y="157"/>
                    <a:pt x="208" y="158"/>
                    <a:pt x="208" y="158"/>
                  </a:cubicBezTo>
                  <a:cubicBezTo>
                    <a:pt x="209" y="154"/>
                    <a:pt x="210" y="151"/>
                    <a:pt x="212" y="147"/>
                  </a:cubicBezTo>
                  <a:cubicBezTo>
                    <a:pt x="210" y="151"/>
                    <a:pt x="209" y="154"/>
                    <a:pt x="208" y="157"/>
                  </a:cubicBezTo>
                  <a:close/>
                  <a:moveTo>
                    <a:pt x="214" y="164"/>
                  </a:moveTo>
                  <a:cubicBezTo>
                    <a:pt x="216" y="162"/>
                    <a:pt x="219" y="160"/>
                    <a:pt x="221" y="158"/>
                  </a:cubicBezTo>
                  <a:cubicBezTo>
                    <a:pt x="220" y="161"/>
                    <a:pt x="218" y="164"/>
                    <a:pt x="216" y="166"/>
                  </a:cubicBezTo>
                  <a:cubicBezTo>
                    <a:pt x="215" y="169"/>
                    <a:pt x="213" y="171"/>
                    <a:pt x="211" y="173"/>
                  </a:cubicBezTo>
                  <a:cubicBezTo>
                    <a:pt x="211" y="173"/>
                    <a:pt x="211" y="173"/>
                    <a:pt x="211" y="173"/>
                  </a:cubicBezTo>
                  <a:cubicBezTo>
                    <a:pt x="212" y="170"/>
                    <a:pt x="213" y="167"/>
                    <a:pt x="214" y="164"/>
                  </a:cubicBezTo>
                  <a:close/>
                  <a:moveTo>
                    <a:pt x="210" y="165"/>
                  </a:moveTo>
                  <a:cubicBezTo>
                    <a:pt x="211" y="164"/>
                    <a:pt x="212" y="163"/>
                    <a:pt x="212" y="162"/>
                  </a:cubicBezTo>
                  <a:cubicBezTo>
                    <a:pt x="212" y="163"/>
                    <a:pt x="212" y="163"/>
                    <a:pt x="212" y="164"/>
                  </a:cubicBezTo>
                  <a:cubicBezTo>
                    <a:pt x="211" y="165"/>
                    <a:pt x="211" y="165"/>
                    <a:pt x="210" y="165"/>
                  </a:cubicBezTo>
                  <a:close/>
                  <a:moveTo>
                    <a:pt x="217" y="159"/>
                  </a:moveTo>
                  <a:cubicBezTo>
                    <a:pt x="217" y="158"/>
                    <a:pt x="217" y="158"/>
                    <a:pt x="217" y="158"/>
                  </a:cubicBezTo>
                  <a:cubicBezTo>
                    <a:pt x="217" y="158"/>
                    <a:pt x="217" y="157"/>
                    <a:pt x="217" y="157"/>
                  </a:cubicBezTo>
                  <a:cubicBezTo>
                    <a:pt x="218" y="156"/>
                    <a:pt x="220" y="156"/>
                    <a:pt x="221" y="156"/>
                  </a:cubicBezTo>
                  <a:cubicBezTo>
                    <a:pt x="220" y="157"/>
                    <a:pt x="218" y="158"/>
                    <a:pt x="217" y="159"/>
                  </a:cubicBezTo>
                  <a:close/>
                  <a:moveTo>
                    <a:pt x="217" y="138"/>
                  </a:moveTo>
                  <a:cubicBezTo>
                    <a:pt x="216" y="143"/>
                    <a:pt x="216" y="147"/>
                    <a:pt x="215" y="151"/>
                  </a:cubicBezTo>
                  <a:cubicBezTo>
                    <a:pt x="214" y="152"/>
                    <a:pt x="212" y="154"/>
                    <a:pt x="211" y="155"/>
                  </a:cubicBezTo>
                  <a:cubicBezTo>
                    <a:pt x="213" y="149"/>
                    <a:pt x="215" y="144"/>
                    <a:pt x="217" y="138"/>
                  </a:cubicBezTo>
                  <a:cubicBezTo>
                    <a:pt x="217" y="138"/>
                    <a:pt x="217" y="138"/>
                    <a:pt x="217" y="138"/>
                  </a:cubicBezTo>
                  <a:close/>
                  <a:moveTo>
                    <a:pt x="215" y="138"/>
                  </a:moveTo>
                  <a:cubicBezTo>
                    <a:pt x="216" y="136"/>
                    <a:pt x="217" y="134"/>
                    <a:pt x="217" y="132"/>
                  </a:cubicBezTo>
                  <a:cubicBezTo>
                    <a:pt x="217" y="132"/>
                    <a:pt x="217" y="132"/>
                    <a:pt x="217" y="132"/>
                  </a:cubicBezTo>
                  <a:cubicBezTo>
                    <a:pt x="217" y="132"/>
                    <a:pt x="217" y="133"/>
                    <a:pt x="217" y="133"/>
                  </a:cubicBezTo>
                  <a:cubicBezTo>
                    <a:pt x="217" y="135"/>
                    <a:pt x="216" y="137"/>
                    <a:pt x="215" y="138"/>
                  </a:cubicBezTo>
                  <a:close/>
                  <a:moveTo>
                    <a:pt x="216" y="117"/>
                  </a:moveTo>
                  <a:cubicBezTo>
                    <a:pt x="218" y="115"/>
                    <a:pt x="219" y="113"/>
                    <a:pt x="221" y="111"/>
                  </a:cubicBezTo>
                  <a:cubicBezTo>
                    <a:pt x="221" y="112"/>
                    <a:pt x="221" y="112"/>
                    <a:pt x="221" y="113"/>
                  </a:cubicBezTo>
                  <a:cubicBezTo>
                    <a:pt x="219" y="114"/>
                    <a:pt x="218" y="116"/>
                    <a:pt x="216" y="117"/>
                  </a:cubicBezTo>
                  <a:close/>
                  <a:moveTo>
                    <a:pt x="221" y="99"/>
                  </a:moveTo>
                  <a:cubicBezTo>
                    <a:pt x="220" y="98"/>
                    <a:pt x="220" y="97"/>
                    <a:pt x="220" y="96"/>
                  </a:cubicBezTo>
                  <a:cubicBezTo>
                    <a:pt x="220" y="96"/>
                    <a:pt x="220" y="96"/>
                    <a:pt x="220" y="96"/>
                  </a:cubicBezTo>
                  <a:cubicBezTo>
                    <a:pt x="221" y="97"/>
                    <a:pt x="221" y="98"/>
                    <a:pt x="221" y="99"/>
                  </a:cubicBezTo>
                  <a:cubicBezTo>
                    <a:pt x="221" y="99"/>
                    <a:pt x="221" y="99"/>
                    <a:pt x="221" y="99"/>
                  </a:cubicBezTo>
                  <a:close/>
                  <a:moveTo>
                    <a:pt x="220" y="108"/>
                  </a:moveTo>
                  <a:cubicBezTo>
                    <a:pt x="220" y="108"/>
                    <a:pt x="220" y="108"/>
                    <a:pt x="220" y="109"/>
                  </a:cubicBezTo>
                  <a:cubicBezTo>
                    <a:pt x="220" y="109"/>
                    <a:pt x="220" y="109"/>
                    <a:pt x="219" y="109"/>
                  </a:cubicBezTo>
                  <a:cubicBezTo>
                    <a:pt x="219" y="109"/>
                    <a:pt x="219" y="109"/>
                    <a:pt x="219" y="109"/>
                  </a:cubicBezTo>
                  <a:cubicBezTo>
                    <a:pt x="219" y="109"/>
                    <a:pt x="219" y="109"/>
                    <a:pt x="219" y="109"/>
                  </a:cubicBezTo>
                  <a:cubicBezTo>
                    <a:pt x="217" y="110"/>
                    <a:pt x="216" y="111"/>
                    <a:pt x="215" y="111"/>
                  </a:cubicBezTo>
                  <a:cubicBezTo>
                    <a:pt x="215" y="111"/>
                    <a:pt x="215" y="111"/>
                    <a:pt x="215" y="111"/>
                  </a:cubicBezTo>
                  <a:cubicBezTo>
                    <a:pt x="215" y="111"/>
                    <a:pt x="215" y="111"/>
                    <a:pt x="215" y="110"/>
                  </a:cubicBezTo>
                  <a:cubicBezTo>
                    <a:pt x="217" y="110"/>
                    <a:pt x="219" y="109"/>
                    <a:pt x="220" y="108"/>
                  </a:cubicBezTo>
                  <a:close/>
                  <a:moveTo>
                    <a:pt x="219" y="93"/>
                  </a:moveTo>
                  <a:cubicBezTo>
                    <a:pt x="219" y="92"/>
                    <a:pt x="218" y="90"/>
                    <a:pt x="218" y="89"/>
                  </a:cubicBezTo>
                  <a:cubicBezTo>
                    <a:pt x="218" y="89"/>
                    <a:pt x="219" y="89"/>
                    <a:pt x="219" y="89"/>
                  </a:cubicBezTo>
                  <a:cubicBezTo>
                    <a:pt x="219" y="90"/>
                    <a:pt x="219" y="92"/>
                    <a:pt x="220" y="93"/>
                  </a:cubicBezTo>
                  <a:cubicBezTo>
                    <a:pt x="220" y="93"/>
                    <a:pt x="219" y="93"/>
                    <a:pt x="219" y="93"/>
                  </a:cubicBezTo>
                  <a:close/>
                  <a:moveTo>
                    <a:pt x="217" y="87"/>
                  </a:moveTo>
                  <a:cubicBezTo>
                    <a:pt x="217" y="86"/>
                    <a:pt x="217" y="85"/>
                    <a:pt x="217" y="84"/>
                  </a:cubicBezTo>
                  <a:cubicBezTo>
                    <a:pt x="217" y="84"/>
                    <a:pt x="217" y="84"/>
                    <a:pt x="217" y="84"/>
                  </a:cubicBezTo>
                  <a:cubicBezTo>
                    <a:pt x="218" y="85"/>
                    <a:pt x="218" y="86"/>
                    <a:pt x="218" y="87"/>
                  </a:cubicBezTo>
                  <a:cubicBezTo>
                    <a:pt x="218" y="87"/>
                    <a:pt x="218" y="87"/>
                    <a:pt x="217" y="87"/>
                  </a:cubicBezTo>
                  <a:close/>
                  <a:moveTo>
                    <a:pt x="216" y="82"/>
                  </a:moveTo>
                  <a:cubicBezTo>
                    <a:pt x="215" y="79"/>
                    <a:pt x="215" y="77"/>
                    <a:pt x="214" y="74"/>
                  </a:cubicBezTo>
                  <a:cubicBezTo>
                    <a:pt x="215" y="75"/>
                    <a:pt x="215" y="76"/>
                    <a:pt x="216" y="77"/>
                  </a:cubicBezTo>
                  <a:cubicBezTo>
                    <a:pt x="216" y="78"/>
                    <a:pt x="216" y="80"/>
                    <a:pt x="217" y="82"/>
                  </a:cubicBezTo>
                  <a:cubicBezTo>
                    <a:pt x="217" y="82"/>
                    <a:pt x="216" y="82"/>
                    <a:pt x="216" y="82"/>
                  </a:cubicBezTo>
                  <a:close/>
                  <a:moveTo>
                    <a:pt x="215" y="88"/>
                  </a:moveTo>
                  <a:cubicBezTo>
                    <a:pt x="211" y="90"/>
                    <a:pt x="208" y="92"/>
                    <a:pt x="205" y="93"/>
                  </a:cubicBezTo>
                  <a:cubicBezTo>
                    <a:pt x="204" y="93"/>
                    <a:pt x="204" y="93"/>
                    <a:pt x="204" y="93"/>
                  </a:cubicBezTo>
                  <a:cubicBezTo>
                    <a:pt x="206" y="91"/>
                    <a:pt x="208" y="90"/>
                    <a:pt x="210" y="88"/>
                  </a:cubicBezTo>
                  <a:cubicBezTo>
                    <a:pt x="211" y="87"/>
                    <a:pt x="213" y="87"/>
                    <a:pt x="214" y="86"/>
                  </a:cubicBezTo>
                  <a:cubicBezTo>
                    <a:pt x="214" y="87"/>
                    <a:pt x="214" y="88"/>
                    <a:pt x="215" y="88"/>
                  </a:cubicBezTo>
                  <a:close/>
                  <a:moveTo>
                    <a:pt x="206" y="85"/>
                  </a:moveTo>
                  <a:cubicBezTo>
                    <a:pt x="208" y="84"/>
                    <a:pt x="208" y="84"/>
                    <a:pt x="208" y="84"/>
                  </a:cubicBezTo>
                  <a:cubicBezTo>
                    <a:pt x="209" y="83"/>
                    <a:pt x="208" y="82"/>
                    <a:pt x="207" y="82"/>
                  </a:cubicBezTo>
                  <a:cubicBezTo>
                    <a:pt x="209" y="81"/>
                    <a:pt x="210" y="80"/>
                    <a:pt x="212" y="79"/>
                  </a:cubicBezTo>
                  <a:cubicBezTo>
                    <a:pt x="212" y="81"/>
                    <a:pt x="213" y="82"/>
                    <a:pt x="213" y="83"/>
                  </a:cubicBezTo>
                  <a:cubicBezTo>
                    <a:pt x="211" y="84"/>
                    <a:pt x="208" y="84"/>
                    <a:pt x="206" y="85"/>
                  </a:cubicBezTo>
                  <a:close/>
                  <a:moveTo>
                    <a:pt x="206" y="58"/>
                  </a:moveTo>
                  <a:cubicBezTo>
                    <a:pt x="206" y="58"/>
                    <a:pt x="206" y="58"/>
                    <a:pt x="206" y="57"/>
                  </a:cubicBezTo>
                  <a:cubicBezTo>
                    <a:pt x="207" y="58"/>
                    <a:pt x="208" y="59"/>
                    <a:pt x="209" y="60"/>
                  </a:cubicBezTo>
                  <a:cubicBezTo>
                    <a:pt x="209" y="61"/>
                    <a:pt x="210" y="61"/>
                    <a:pt x="210" y="61"/>
                  </a:cubicBezTo>
                  <a:cubicBezTo>
                    <a:pt x="211" y="62"/>
                    <a:pt x="211" y="63"/>
                    <a:pt x="212" y="63"/>
                  </a:cubicBezTo>
                  <a:cubicBezTo>
                    <a:pt x="210" y="61"/>
                    <a:pt x="208" y="60"/>
                    <a:pt x="206" y="58"/>
                  </a:cubicBezTo>
                  <a:close/>
                  <a:moveTo>
                    <a:pt x="206" y="60"/>
                  </a:moveTo>
                  <a:cubicBezTo>
                    <a:pt x="206" y="60"/>
                    <a:pt x="205" y="60"/>
                    <a:pt x="205" y="60"/>
                  </a:cubicBezTo>
                  <a:cubicBezTo>
                    <a:pt x="204" y="59"/>
                    <a:pt x="204" y="58"/>
                    <a:pt x="203" y="57"/>
                  </a:cubicBezTo>
                  <a:cubicBezTo>
                    <a:pt x="204" y="58"/>
                    <a:pt x="204" y="58"/>
                    <a:pt x="205" y="59"/>
                  </a:cubicBezTo>
                  <a:cubicBezTo>
                    <a:pt x="205" y="60"/>
                    <a:pt x="206" y="60"/>
                    <a:pt x="206" y="60"/>
                  </a:cubicBezTo>
                  <a:close/>
                  <a:moveTo>
                    <a:pt x="211" y="67"/>
                  </a:moveTo>
                  <a:cubicBezTo>
                    <a:pt x="210" y="67"/>
                    <a:pt x="210" y="67"/>
                    <a:pt x="211" y="67"/>
                  </a:cubicBezTo>
                  <a:cubicBezTo>
                    <a:pt x="211" y="68"/>
                    <a:pt x="211" y="69"/>
                    <a:pt x="211" y="70"/>
                  </a:cubicBezTo>
                  <a:cubicBezTo>
                    <a:pt x="209" y="71"/>
                    <a:pt x="207" y="72"/>
                    <a:pt x="205" y="73"/>
                  </a:cubicBezTo>
                  <a:cubicBezTo>
                    <a:pt x="206" y="71"/>
                    <a:pt x="207" y="70"/>
                    <a:pt x="208" y="68"/>
                  </a:cubicBezTo>
                  <a:cubicBezTo>
                    <a:pt x="209" y="67"/>
                    <a:pt x="208" y="66"/>
                    <a:pt x="207" y="67"/>
                  </a:cubicBezTo>
                  <a:cubicBezTo>
                    <a:pt x="207" y="67"/>
                    <a:pt x="207" y="67"/>
                    <a:pt x="206" y="68"/>
                  </a:cubicBezTo>
                  <a:cubicBezTo>
                    <a:pt x="206" y="67"/>
                    <a:pt x="206" y="67"/>
                    <a:pt x="205" y="67"/>
                  </a:cubicBezTo>
                  <a:cubicBezTo>
                    <a:pt x="201" y="68"/>
                    <a:pt x="196" y="69"/>
                    <a:pt x="191" y="71"/>
                  </a:cubicBezTo>
                  <a:cubicBezTo>
                    <a:pt x="196" y="69"/>
                    <a:pt x="200" y="66"/>
                    <a:pt x="204" y="64"/>
                  </a:cubicBezTo>
                  <a:cubicBezTo>
                    <a:pt x="205" y="63"/>
                    <a:pt x="204" y="62"/>
                    <a:pt x="203" y="62"/>
                  </a:cubicBezTo>
                  <a:cubicBezTo>
                    <a:pt x="202" y="62"/>
                    <a:pt x="202" y="63"/>
                    <a:pt x="202" y="63"/>
                  </a:cubicBezTo>
                  <a:cubicBezTo>
                    <a:pt x="202" y="63"/>
                    <a:pt x="202" y="62"/>
                    <a:pt x="202" y="62"/>
                  </a:cubicBezTo>
                  <a:cubicBezTo>
                    <a:pt x="203" y="62"/>
                    <a:pt x="203" y="60"/>
                    <a:pt x="202" y="61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2" y="61"/>
                    <a:pt x="202" y="60"/>
                    <a:pt x="203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5" y="63"/>
                    <a:pt x="208" y="65"/>
                    <a:pt x="211" y="67"/>
                  </a:cubicBezTo>
                  <a:close/>
                  <a:moveTo>
                    <a:pt x="187" y="63"/>
                  </a:moveTo>
                  <a:cubicBezTo>
                    <a:pt x="191" y="61"/>
                    <a:pt x="195" y="59"/>
                    <a:pt x="198" y="56"/>
                  </a:cubicBezTo>
                  <a:cubicBezTo>
                    <a:pt x="199" y="57"/>
                    <a:pt x="200" y="58"/>
                    <a:pt x="201" y="59"/>
                  </a:cubicBezTo>
                  <a:cubicBezTo>
                    <a:pt x="196" y="60"/>
                    <a:pt x="192" y="61"/>
                    <a:pt x="187" y="63"/>
                  </a:cubicBezTo>
                  <a:close/>
                  <a:moveTo>
                    <a:pt x="191" y="56"/>
                  </a:moveTo>
                  <a:cubicBezTo>
                    <a:pt x="192" y="55"/>
                    <a:pt x="193" y="55"/>
                    <a:pt x="194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6" y="54"/>
                    <a:pt x="196" y="55"/>
                  </a:cubicBezTo>
                  <a:cubicBezTo>
                    <a:pt x="194" y="55"/>
                    <a:pt x="193" y="55"/>
                    <a:pt x="191" y="56"/>
                  </a:cubicBezTo>
                  <a:close/>
                  <a:moveTo>
                    <a:pt x="189" y="54"/>
                  </a:moveTo>
                  <a:cubicBezTo>
                    <a:pt x="189" y="54"/>
                    <a:pt x="189" y="54"/>
                    <a:pt x="190" y="53"/>
                  </a:cubicBezTo>
                  <a:cubicBezTo>
                    <a:pt x="190" y="53"/>
                    <a:pt x="189" y="52"/>
                    <a:pt x="188" y="52"/>
                  </a:cubicBezTo>
                  <a:cubicBezTo>
                    <a:pt x="187" y="53"/>
                    <a:pt x="186" y="54"/>
                    <a:pt x="186" y="55"/>
                  </a:cubicBezTo>
                  <a:cubicBezTo>
                    <a:pt x="185" y="54"/>
                    <a:pt x="185" y="54"/>
                    <a:pt x="184" y="53"/>
                  </a:cubicBezTo>
                  <a:cubicBezTo>
                    <a:pt x="186" y="52"/>
                    <a:pt x="188" y="51"/>
                    <a:pt x="189" y="50"/>
                  </a:cubicBezTo>
                  <a:cubicBezTo>
                    <a:pt x="191" y="51"/>
                    <a:pt x="192" y="52"/>
                    <a:pt x="193" y="53"/>
                  </a:cubicBezTo>
                  <a:cubicBezTo>
                    <a:pt x="192" y="53"/>
                    <a:pt x="190" y="54"/>
                    <a:pt x="189" y="54"/>
                  </a:cubicBezTo>
                  <a:close/>
                  <a:moveTo>
                    <a:pt x="184" y="56"/>
                  </a:moveTo>
                  <a:cubicBezTo>
                    <a:pt x="182" y="57"/>
                    <a:pt x="179" y="58"/>
                    <a:pt x="176" y="59"/>
                  </a:cubicBezTo>
                  <a:cubicBezTo>
                    <a:pt x="177" y="58"/>
                    <a:pt x="178" y="57"/>
                    <a:pt x="179" y="55"/>
                  </a:cubicBezTo>
                  <a:cubicBezTo>
                    <a:pt x="180" y="55"/>
                    <a:pt x="181" y="54"/>
                    <a:pt x="183" y="54"/>
                  </a:cubicBezTo>
                  <a:cubicBezTo>
                    <a:pt x="183" y="54"/>
                    <a:pt x="184" y="55"/>
                    <a:pt x="184" y="56"/>
                  </a:cubicBezTo>
                  <a:close/>
                  <a:moveTo>
                    <a:pt x="180" y="50"/>
                  </a:moveTo>
                  <a:cubicBezTo>
                    <a:pt x="177" y="51"/>
                    <a:pt x="173" y="53"/>
                    <a:pt x="170" y="54"/>
                  </a:cubicBezTo>
                  <a:cubicBezTo>
                    <a:pt x="171" y="53"/>
                    <a:pt x="173" y="51"/>
                    <a:pt x="174" y="50"/>
                  </a:cubicBezTo>
                  <a:cubicBezTo>
                    <a:pt x="176" y="49"/>
                    <a:pt x="178" y="48"/>
                    <a:pt x="179" y="48"/>
                  </a:cubicBezTo>
                  <a:cubicBezTo>
                    <a:pt x="180" y="48"/>
                    <a:pt x="180" y="49"/>
                    <a:pt x="180" y="50"/>
                  </a:cubicBezTo>
                  <a:cubicBezTo>
                    <a:pt x="180" y="50"/>
                    <a:pt x="180" y="50"/>
                    <a:pt x="180" y="50"/>
                  </a:cubicBezTo>
                  <a:close/>
                  <a:moveTo>
                    <a:pt x="166" y="49"/>
                  </a:moveTo>
                  <a:cubicBezTo>
                    <a:pt x="167" y="48"/>
                    <a:pt x="168" y="47"/>
                    <a:pt x="169" y="46"/>
                  </a:cubicBezTo>
                  <a:cubicBezTo>
                    <a:pt x="172" y="45"/>
                    <a:pt x="175" y="44"/>
                    <a:pt x="178" y="44"/>
                  </a:cubicBezTo>
                  <a:cubicBezTo>
                    <a:pt x="174" y="45"/>
                    <a:pt x="170" y="47"/>
                    <a:pt x="166" y="49"/>
                  </a:cubicBezTo>
                  <a:close/>
                  <a:moveTo>
                    <a:pt x="166" y="53"/>
                  </a:moveTo>
                  <a:cubicBezTo>
                    <a:pt x="163" y="55"/>
                    <a:pt x="159" y="58"/>
                    <a:pt x="156" y="60"/>
                  </a:cubicBezTo>
                  <a:cubicBezTo>
                    <a:pt x="155" y="61"/>
                    <a:pt x="154" y="61"/>
                    <a:pt x="153" y="62"/>
                  </a:cubicBezTo>
                  <a:cubicBezTo>
                    <a:pt x="154" y="60"/>
                    <a:pt x="155" y="59"/>
                    <a:pt x="156" y="58"/>
                  </a:cubicBezTo>
                  <a:cubicBezTo>
                    <a:pt x="159" y="56"/>
                    <a:pt x="162" y="55"/>
                    <a:pt x="166" y="53"/>
                  </a:cubicBezTo>
                  <a:cubicBezTo>
                    <a:pt x="166" y="53"/>
                    <a:pt x="166" y="53"/>
                    <a:pt x="166" y="53"/>
                  </a:cubicBezTo>
                  <a:close/>
                  <a:moveTo>
                    <a:pt x="154" y="49"/>
                  </a:moveTo>
                  <a:cubicBezTo>
                    <a:pt x="154" y="48"/>
                    <a:pt x="155" y="48"/>
                    <a:pt x="155" y="48"/>
                  </a:cubicBezTo>
                  <a:cubicBezTo>
                    <a:pt x="157" y="47"/>
                    <a:pt x="159" y="46"/>
                    <a:pt x="160" y="46"/>
                  </a:cubicBezTo>
                  <a:cubicBezTo>
                    <a:pt x="158" y="47"/>
                    <a:pt x="156" y="48"/>
                    <a:pt x="154" y="49"/>
                  </a:cubicBezTo>
                  <a:close/>
                  <a:moveTo>
                    <a:pt x="155" y="45"/>
                  </a:moveTo>
                  <a:cubicBezTo>
                    <a:pt x="152" y="46"/>
                    <a:pt x="149" y="47"/>
                    <a:pt x="147" y="48"/>
                  </a:cubicBezTo>
                  <a:cubicBezTo>
                    <a:pt x="149" y="46"/>
                    <a:pt x="152" y="44"/>
                    <a:pt x="155" y="42"/>
                  </a:cubicBezTo>
                  <a:cubicBezTo>
                    <a:pt x="157" y="42"/>
                    <a:pt x="159" y="41"/>
                    <a:pt x="161" y="41"/>
                  </a:cubicBezTo>
                  <a:cubicBezTo>
                    <a:pt x="159" y="42"/>
                    <a:pt x="157" y="44"/>
                    <a:pt x="155" y="45"/>
                  </a:cubicBezTo>
                  <a:close/>
                  <a:moveTo>
                    <a:pt x="154" y="34"/>
                  </a:moveTo>
                  <a:cubicBezTo>
                    <a:pt x="153" y="34"/>
                    <a:pt x="153" y="34"/>
                    <a:pt x="152" y="34"/>
                  </a:cubicBezTo>
                  <a:cubicBezTo>
                    <a:pt x="153" y="34"/>
                    <a:pt x="153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4"/>
                    <a:pt x="154" y="34"/>
                  </a:cubicBezTo>
                  <a:close/>
                  <a:moveTo>
                    <a:pt x="152" y="36"/>
                  </a:moveTo>
                  <a:cubicBezTo>
                    <a:pt x="150" y="37"/>
                    <a:pt x="147" y="38"/>
                    <a:pt x="145" y="40"/>
                  </a:cubicBezTo>
                  <a:cubicBezTo>
                    <a:pt x="145" y="40"/>
                    <a:pt x="145" y="40"/>
                    <a:pt x="144" y="40"/>
                  </a:cubicBezTo>
                  <a:cubicBezTo>
                    <a:pt x="146" y="38"/>
                    <a:pt x="148" y="37"/>
                    <a:pt x="150" y="36"/>
                  </a:cubicBezTo>
                  <a:cubicBezTo>
                    <a:pt x="151" y="36"/>
                    <a:pt x="151" y="36"/>
                    <a:pt x="152" y="36"/>
                  </a:cubicBezTo>
                  <a:close/>
                  <a:moveTo>
                    <a:pt x="150" y="34"/>
                  </a:moveTo>
                  <a:cubicBezTo>
                    <a:pt x="148" y="34"/>
                    <a:pt x="147" y="34"/>
                    <a:pt x="146" y="34"/>
                  </a:cubicBezTo>
                  <a:cubicBezTo>
                    <a:pt x="146" y="34"/>
                    <a:pt x="147" y="33"/>
                    <a:pt x="147" y="33"/>
                  </a:cubicBezTo>
                  <a:cubicBezTo>
                    <a:pt x="149" y="33"/>
                    <a:pt x="150" y="33"/>
                    <a:pt x="151" y="33"/>
                  </a:cubicBezTo>
                  <a:cubicBezTo>
                    <a:pt x="151" y="33"/>
                    <a:pt x="150" y="34"/>
                    <a:pt x="150" y="34"/>
                  </a:cubicBezTo>
                  <a:close/>
                  <a:moveTo>
                    <a:pt x="151" y="29"/>
                  </a:moveTo>
                  <a:cubicBezTo>
                    <a:pt x="151" y="29"/>
                    <a:pt x="151" y="29"/>
                    <a:pt x="151" y="29"/>
                  </a:cubicBezTo>
                  <a:cubicBezTo>
                    <a:pt x="150" y="29"/>
                    <a:pt x="149" y="29"/>
                    <a:pt x="148" y="29"/>
                  </a:cubicBezTo>
                  <a:cubicBezTo>
                    <a:pt x="148" y="29"/>
                    <a:pt x="148" y="28"/>
                    <a:pt x="149" y="28"/>
                  </a:cubicBezTo>
                  <a:cubicBezTo>
                    <a:pt x="150" y="28"/>
                    <a:pt x="151" y="29"/>
                    <a:pt x="152" y="29"/>
                  </a:cubicBezTo>
                  <a:cubicBezTo>
                    <a:pt x="151" y="29"/>
                    <a:pt x="151" y="29"/>
                    <a:pt x="151" y="29"/>
                  </a:cubicBezTo>
                  <a:close/>
                  <a:moveTo>
                    <a:pt x="148" y="20"/>
                  </a:moveTo>
                  <a:cubicBezTo>
                    <a:pt x="146" y="18"/>
                    <a:pt x="144" y="17"/>
                    <a:pt x="142" y="16"/>
                  </a:cubicBezTo>
                  <a:cubicBezTo>
                    <a:pt x="142" y="16"/>
                    <a:pt x="143" y="16"/>
                    <a:pt x="143" y="15"/>
                  </a:cubicBezTo>
                  <a:cubicBezTo>
                    <a:pt x="146" y="16"/>
                    <a:pt x="149" y="17"/>
                    <a:pt x="152" y="18"/>
                  </a:cubicBezTo>
                  <a:cubicBezTo>
                    <a:pt x="151" y="18"/>
                    <a:pt x="149" y="19"/>
                    <a:pt x="148" y="20"/>
                  </a:cubicBezTo>
                  <a:close/>
                  <a:moveTo>
                    <a:pt x="139" y="9"/>
                  </a:moveTo>
                  <a:cubicBezTo>
                    <a:pt x="139" y="9"/>
                    <a:pt x="139" y="9"/>
                    <a:pt x="139" y="9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40" y="9"/>
                    <a:pt x="142" y="9"/>
                    <a:pt x="145" y="9"/>
                  </a:cubicBezTo>
                  <a:cubicBezTo>
                    <a:pt x="145" y="9"/>
                    <a:pt x="145" y="10"/>
                    <a:pt x="146" y="10"/>
                  </a:cubicBezTo>
                  <a:cubicBezTo>
                    <a:pt x="144" y="9"/>
                    <a:pt x="142" y="9"/>
                    <a:pt x="139" y="9"/>
                  </a:cubicBezTo>
                  <a:close/>
                  <a:moveTo>
                    <a:pt x="143" y="13"/>
                  </a:moveTo>
                  <a:cubicBezTo>
                    <a:pt x="142" y="13"/>
                    <a:pt x="142" y="13"/>
                    <a:pt x="142" y="13"/>
                  </a:cubicBezTo>
                  <a:cubicBezTo>
                    <a:pt x="140" y="13"/>
                    <a:pt x="138" y="13"/>
                    <a:pt x="135" y="13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8" y="12"/>
                    <a:pt x="141" y="13"/>
                    <a:pt x="143" y="13"/>
                  </a:cubicBezTo>
                  <a:close/>
                  <a:moveTo>
                    <a:pt x="136" y="14"/>
                  </a:moveTo>
                  <a:cubicBezTo>
                    <a:pt x="137" y="14"/>
                    <a:pt x="138" y="14"/>
                    <a:pt x="139" y="15"/>
                  </a:cubicBezTo>
                  <a:cubicBezTo>
                    <a:pt x="139" y="15"/>
                    <a:pt x="139" y="15"/>
                    <a:pt x="138" y="15"/>
                  </a:cubicBezTo>
                  <a:cubicBezTo>
                    <a:pt x="138" y="15"/>
                    <a:pt x="137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lose/>
                  <a:moveTo>
                    <a:pt x="138" y="18"/>
                  </a:moveTo>
                  <a:cubicBezTo>
                    <a:pt x="141" y="19"/>
                    <a:pt x="143" y="20"/>
                    <a:pt x="146" y="21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3" y="20"/>
                    <a:pt x="140" y="20"/>
                    <a:pt x="137" y="19"/>
                  </a:cubicBezTo>
                  <a:cubicBezTo>
                    <a:pt x="137" y="19"/>
                    <a:pt x="138" y="19"/>
                    <a:pt x="138" y="18"/>
                  </a:cubicBezTo>
                  <a:close/>
                  <a:moveTo>
                    <a:pt x="141" y="27"/>
                  </a:moveTo>
                  <a:cubicBezTo>
                    <a:pt x="143" y="27"/>
                    <a:pt x="144" y="27"/>
                    <a:pt x="146" y="28"/>
                  </a:cubicBezTo>
                  <a:cubicBezTo>
                    <a:pt x="146" y="28"/>
                    <a:pt x="145" y="28"/>
                    <a:pt x="145" y="28"/>
                  </a:cubicBezTo>
                  <a:cubicBezTo>
                    <a:pt x="143" y="28"/>
                    <a:pt x="142" y="28"/>
                    <a:pt x="140" y="27"/>
                  </a:cubicBezTo>
                  <a:cubicBezTo>
                    <a:pt x="140" y="27"/>
                    <a:pt x="141" y="27"/>
                    <a:pt x="141" y="27"/>
                  </a:cubicBezTo>
                  <a:close/>
                  <a:moveTo>
                    <a:pt x="142" y="30"/>
                  </a:moveTo>
                  <a:cubicBezTo>
                    <a:pt x="142" y="30"/>
                    <a:pt x="142" y="30"/>
                    <a:pt x="142" y="30"/>
                  </a:cubicBezTo>
                  <a:cubicBezTo>
                    <a:pt x="140" y="30"/>
                    <a:pt x="138" y="29"/>
                    <a:pt x="137" y="29"/>
                  </a:cubicBezTo>
                  <a:cubicBezTo>
                    <a:pt x="137" y="29"/>
                    <a:pt x="137" y="29"/>
                    <a:pt x="138" y="29"/>
                  </a:cubicBezTo>
                  <a:cubicBezTo>
                    <a:pt x="139" y="29"/>
                    <a:pt x="141" y="29"/>
                    <a:pt x="142" y="30"/>
                  </a:cubicBezTo>
                  <a:close/>
                  <a:moveTo>
                    <a:pt x="140" y="34"/>
                  </a:moveTo>
                  <a:cubicBezTo>
                    <a:pt x="141" y="33"/>
                    <a:pt x="142" y="33"/>
                    <a:pt x="144" y="33"/>
                  </a:cubicBezTo>
                  <a:cubicBezTo>
                    <a:pt x="143" y="33"/>
                    <a:pt x="143" y="34"/>
                    <a:pt x="142" y="34"/>
                  </a:cubicBezTo>
                  <a:cubicBezTo>
                    <a:pt x="141" y="34"/>
                    <a:pt x="139" y="34"/>
                    <a:pt x="138" y="34"/>
                  </a:cubicBezTo>
                  <a:cubicBezTo>
                    <a:pt x="139" y="34"/>
                    <a:pt x="139" y="34"/>
                    <a:pt x="140" y="34"/>
                  </a:cubicBezTo>
                  <a:close/>
                  <a:moveTo>
                    <a:pt x="143" y="36"/>
                  </a:moveTo>
                  <a:cubicBezTo>
                    <a:pt x="144" y="36"/>
                    <a:pt x="146" y="36"/>
                    <a:pt x="147" y="36"/>
                  </a:cubicBezTo>
                  <a:cubicBezTo>
                    <a:pt x="145" y="37"/>
                    <a:pt x="143" y="39"/>
                    <a:pt x="141" y="40"/>
                  </a:cubicBezTo>
                  <a:cubicBezTo>
                    <a:pt x="140" y="40"/>
                    <a:pt x="139" y="40"/>
                    <a:pt x="138" y="40"/>
                  </a:cubicBezTo>
                  <a:cubicBezTo>
                    <a:pt x="137" y="40"/>
                    <a:pt x="136" y="40"/>
                    <a:pt x="135" y="40"/>
                  </a:cubicBezTo>
                  <a:cubicBezTo>
                    <a:pt x="137" y="39"/>
                    <a:pt x="140" y="37"/>
                    <a:pt x="143" y="36"/>
                  </a:cubicBezTo>
                  <a:close/>
                  <a:moveTo>
                    <a:pt x="137" y="42"/>
                  </a:moveTo>
                  <a:cubicBezTo>
                    <a:pt x="134" y="42"/>
                    <a:pt x="132" y="43"/>
                    <a:pt x="130" y="43"/>
                  </a:cubicBezTo>
                  <a:cubicBezTo>
                    <a:pt x="131" y="43"/>
                    <a:pt x="131" y="43"/>
                    <a:pt x="132" y="42"/>
                  </a:cubicBezTo>
                  <a:cubicBezTo>
                    <a:pt x="133" y="42"/>
                    <a:pt x="135" y="42"/>
                    <a:pt x="137" y="42"/>
                  </a:cubicBezTo>
                  <a:close/>
                  <a:moveTo>
                    <a:pt x="136" y="44"/>
                  </a:moveTo>
                  <a:cubicBezTo>
                    <a:pt x="136" y="44"/>
                    <a:pt x="135" y="45"/>
                    <a:pt x="135" y="45"/>
                  </a:cubicBezTo>
                  <a:cubicBezTo>
                    <a:pt x="131" y="46"/>
                    <a:pt x="128" y="46"/>
                    <a:pt x="124" y="47"/>
                  </a:cubicBezTo>
                  <a:cubicBezTo>
                    <a:pt x="125" y="47"/>
                    <a:pt x="125" y="46"/>
                    <a:pt x="126" y="46"/>
                  </a:cubicBezTo>
                  <a:cubicBezTo>
                    <a:pt x="129" y="45"/>
                    <a:pt x="133" y="45"/>
                    <a:pt x="136" y="44"/>
                  </a:cubicBezTo>
                  <a:close/>
                  <a:moveTo>
                    <a:pt x="126" y="44"/>
                  </a:moveTo>
                  <a:cubicBezTo>
                    <a:pt x="123" y="45"/>
                    <a:pt x="120" y="46"/>
                    <a:pt x="117" y="47"/>
                  </a:cubicBezTo>
                  <a:cubicBezTo>
                    <a:pt x="118" y="45"/>
                    <a:pt x="120" y="44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4" y="42"/>
                    <a:pt x="126" y="42"/>
                    <a:pt x="129" y="42"/>
                  </a:cubicBezTo>
                  <a:cubicBezTo>
                    <a:pt x="128" y="43"/>
                    <a:pt x="127" y="44"/>
                    <a:pt x="126" y="44"/>
                  </a:cubicBezTo>
                  <a:close/>
                  <a:moveTo>
                    <a:pt x="111" y="46"/>
                  </a:moveTo>
                  <a:cubicBezTo>
                    <a:pt x="113" y="45"/>
                    <a:pt x="114" y="44"/>
                    <a:pt x="115" y="42"/>
                  </a:cubicBezTo>
                  <a:cubicBezTo>
                    <a:pt x="116" y="42"/>
                    <a:pt x="117" y="42"/>
                    <a:pt x="118" y="42"/>
                  </a:cubicBezTo>
                  <a:cubicBezTo>
                    <a:pt x="116" y="44"/>
                    <a:pt x="114" y="45"/>
                    <a:pt x="111" y="46"/>
                  </a:cubicBezTo>
                  <a:close/>
                  <a:moveTo>
                    <a:pt x="115" y="41"/>
                  </a:moveTo>
                  <a:cubicBezTo>
                    <a:pt x="114" y="40"/>
                    <a:pt x="113" y="40"/>
                    <a:pt x="112" y="41"/>
                  </a:cubicBezTo>
                  <a:cubicBezTo>
                    <a:pt x="110" y="41"/>
                    <a:pt x="109" y="41"/>
                    <a:pt x="107" y="41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12" y="39"/>
                    <a:pt x="115" y="38"/>
                    <a:pt x="119" y="37"/>
                  </a:cubicBezTo>
                  <a:cubicBezTo>
                    <a:pt x="118" y="38"/>
                    <a:pt x="116" y="39"/>
                    <a:pt x="115" y="41"/>
                  </a:cubicBezTo>
                  <a:close/>
                  <a:moveTo>
                    <a:pt x="116" y="33"/>
                  </a:moveTo>
                  <a:cubicBezTo>
                    <a:pt x="115" y="33"/>
                    <a:pt x="115" y="33"/>
                    <a:pt x="114" y="34"/>
                  </a:cubicBezTo>
                  <a:cubicBezTo>
                    <a:pt x="115" y="33"/>
                    <a:pt x="115" y="33"/>
                    <a:pt x="116" y="33"/>
                  </a:cubicBezTo>
                  <a:cubicBezTo>
                    <a:pt x="116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6" y="33"/>
                  </a:cubicBezTo>
                  <a:close/>
                  <a:moveTo>
                    <a:pt x="105" y="29"/>
                  </a:moveTo>
                  <a:cubicBezTo>
                    <a:pt x="104" y="29"/>
                    <a:pt x="103" y="29"/>
                    <a:pt x="102" y="29"/>
                  </a:cubicBezTo>
                  <a:cubicBezTo>
                    <a:pt x="104" y="29"/>
                    <a:pt x="106" y="28"/>
                    <a:pt x="107" y="27"/>
                  </a:cubicBezTo>
                  <a:cubicBezTo>
                    <a:pt x="108" y="27"/>
                    <a:pt x="108" y="27"/>
                    <a:pt x="109" y="27"/>
                  </a:cubicBezTo>
                  <a:cubicBezTo>
                    <a:pt x="108" y="28"/>
                    <a:pt x="106" y="29"/>
                    <a:pt x="105" y="29"/>
                  </a:cubicBezTo>
                  <a:close/>
                  <a:moveTo>
                    <a:pt x="103" y="32"/>
                  </a:moveTo>
                  <a:cubicBezTo>
                    <a:pt x="104" y="32"/>
                    <a:pt x="104" y="32"/>
                    <a:pt x="105" y="32"/>
                  </a:cubicBezTo>
                  <a:cubicBezTo>
                    <a:pt x="104" y="33"/>
                    <a:pt x="102" y="34"/>
                    <a:pt x="101" y="35"/>
                  </a:cubicBezTo>
                  <a:cubicBezTo>
                    <a:pt x="100" y="35"/>
                    <a:pt x="100" y="35"/>
                    <a:pt x="99" y="35"/>
                  </a:cubicBezTo>
                  <a:cubicBezTo>
                    <a:pt x="99" y="35"/>
                    <a:pt x="98" y="35"/>
                    <a:pt x="98" y="36"/>
                  </a:cubicBezTo>
                  <a:cubicBezTo>
                    <a:pt x="98" y="36"/>
                    <a:pt x="97" y="36"/>
                    <a:pt x="96" y="37"/>
                  </a:cubicBezTo>
                  <a:cubicBezTo>
                    <a:pt x="98" y="35"/>
                    <a:pt x="101" y="33"/>
                    <a:pt x="103" y="32"/>
                  </a:cubicBezTo>
                  <a:close/>
                  <a:moveTo>
                    <a:pt x="96" y="35"/>
                  </a:moveTo>
                  <a:cubicBezTo>
                    <a:pt x="97" y="34"/>
                    <a:pt x="98" y="33"/>
                    <a:pt x="99" y="32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99" y="33"/>
                    <a:pt x="98" y="34"/>
                    <a:pt x="96" y="35"/>
                  </a:cubicBezTo>
                  <a:close/>
                  <a:moveTo>
                    <a:pt x="96" y="30"/>
                  </a:moveTo>
                  <a:cubicBezTo>
                    <a:pt x="96" y="30"/>
                    <a:pt x="95" y="30"/>
                    <a:pt x="95" y="30"/>
                  </a:cubicBezTo>
                  <a:cubicBezTo>
                    <a:pt x="97" y="29"/>
                    <a:pt x="98" y="28"/>
                    <a:pt x="100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99" y="28"/>
                    <a:pt x="97" y="29"/>
                    <a:pt x="96" y="30"/>
                  </a:cubicBezTo>
                  <a:close/>
                  <a:moveTo>
                    <a:pt x="90" y="31"/>
                  </a:moveTo>
                  <a:cubicBezTo>
                    <a:pt x="90" y="31"/>
                    <a:pt x="89" y="31"/>
                    <a:pt x="89" y="31"/>
                  </a:cubicBezTo>
                  <a:cubicBezTo>
                    <a:pt x="88" y="32"/>
                    <a:pt x="86" y="33"/>
                    <a:pt x="85" y="33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7" y="31"/>
                    <a:pt x="89" y="28"/>
                    <a:pt x="91" y="26"/>
                  </a:cubicBezTo>
                  <a:cubicBezTo>
                    <a:pt x="93" y="26"/>
                    <a:pt x="95" y="27"/>
                    <a:pt x="97" y="27"/>
                  </a:cubicBezTo>
                  <a:cubicBezTo>
                    <a:pt x="95" y="28"/>
                    <a:pt x="92" y="30"/>
                    <a:pt x="90" y="31"/>
                  </a:cubicBezTo>
                  <a:close/>
                  <a:moveTo>
                    <a:pt x="89" y="18"/>
                  </a:moveTo>
                  <a:cubicBezTo>
                    <a:pt x="89" y="18"/>
                    <a:pt x="89" y="18"/>
                    <a:pt x="88" y="18"/>
                  </a:cubicBezTo>
                  <a:cubicBezTo>
                    <a:pt x="88" y="18"/>
                    <a:pt x="87" y="19"/>
                    <a:pt x="87" y="19"/>
                  </a:cubicBezTo>
                  <a:cubicBezTo>
                    <a:pt x="83" y="21"/>
                    <a:pt x="79" y="23"/>
                    <a:pt x="75" y="26"/>
                  </a:cubicBezTo>
                  <a:cubicBezTo>
                    <a:pt x="73" y="27"/>
                    <a:pt x="70" y="28"/>
                    <a:pt x="68" y="29"/>
                  </a:cubicBezTo>
                  <a:cubicBezTo>
                    <a:pt x="68" y="29"/>
                    <a:pt x="68" y="28"/>
                    <a:pt x="69" y="28"/>
                  </a:cubicBezTo>
                  <a:cubicBezTo>
                    <a:pt x="73" y="25"/>
                    <a:pt x="78" y="23"/>
                    <a:pt x="83" y="20"/>
                  </a:cubicBezTo>
                  <a:cubicBezTo>
                    <a:pt x="86" y="19"/>
                    <a:pt x="90" y="17"/>
                    <a:pt x="94" y="16"/>
                  </a:cubicBezTo>
                  <a:cubicBezTo>
                    <a:pt x="93" y="16"/>
                    <a:pt x="93" y="16"/>
                    <a:pt x="92" y="17"/>
                  </a:cubicBezTo>
                  <a:cubicBezTo>
                    <a:pt x="91" y="17"/>
                    <a:pt x="90" y="18"/>
                    <a:pt x="89" y="18"/>
                  </a:cubicBezTo>
                  <a:close/>
                  <a:moveTo>
                    <a:pt x="80" y="17"/>
                  </a:moveTo>
                  <a:cubicBezTo>
                    <a:pt x="73" y="19"/>
                    <a:pt x="66" y="23"/>
                    <a:pt x="60" y="27"/>
                  </a:cubicBezTo>
                  <a:cubicBezTo>
                    <a:pt x="60" y="27"/>
                    <a:pt x="60" y="28"/>
                    <a:pt x="60" y="28"/>
                  </a:cubicBezTo>
                  <a:cubicBezTo>
                    <a:pt x="58" y="29"/>
                    <a:pt x="56" y="31"/>
                    <a:pt x="54" y="32"/>
                  </a:cubicBezTo>
                  <a:cubicBezTo>
                    <a:pt x="51" y="34"/>
                    <a:pt x="48" y="35"/>
                    <a:pt x="45" y="36"/>
                  </a:cubicBezTo>
                  <a:cubicBezTo>
                    <a:pt x="48" y="34"/>
                    <a:pt x="52" y="31"/>
                    <a:pt x="55" y="29"/>
                  </a:cubicBezTo>
                  <a:cubicBezTo>
                    <a:pt x="62" y="23"/>
                    <a:pt x="70" y="19"/>
                    <a:pt x="79" y="15"/>
                  </a:cubicBezTo>
                  <a:cubicBezTo>
                    <a:pt x="81" y="14"/>
                    <a:pt x="83" y="13"/>
                    <a:pt x="85" y="12"/>
                  </a:cubicBezTo>
                  <a:cubicBezTo>
                    <a:pt x="83" y="13"/>
                    <a:pt x="81" y="14"/>
                    <a:pt x="80" y="15"/>
                  </a:cubicBezTo>
                  <a:cubicBezTo>
                    <a:pt x="79" y="16"/>
                    <a:pt x="79" y="16"/>
                    <a:pt x="80" y="17"/>
                  </a:cubicBezTo>
                  <a:close/>
                  <a:moveTo>
                    <a:pt x="50" y="40"/>
                  </a:moveTo>
                  <a:cubicBezTo>
                    <a:pt x="51" y="39"/>
                    <a:pt x="52" y="38"/>
                    <a:pt x="53" y="38"/>
                  </a:cubicBezTo>
                  <a:cubicBezTo>
                    <a:pt x="52" y="39"/>
                    <a:pt x="51" y="40"/>
                    <a:pt x="50" y="41"/>
                  </a:cubicBezTo>
                  <a:cubicBezTo>
                    <a:pt x="50" y="40"/>
                    <a:pt x="50" y="40"/>
                    <a:pt x="50" y="40"/>
                  </a:cubicBezTo>
                  <a:close/>
                  <a:moveTo>
                    <a:pt x="56" y="38"/>
                  </a:moveTo>
                  <a:cubicBezTo>
                    <a:pt x="56" y="38"/>
                    <a:pt x="57" y="38"/>
                    <a:pt x="57" y="38"/>
                  </a:cubicBezTo>
                  <a:cubicBezTo>
                    <a:pt x="56" y="40"/>
                    <a:pt x="54" y="42"/>
                    <a:pt x="53" y="44"/>
                  </a:cubicBezTo>
                  <a:cubicBezTo>
                    <a:pt x="49" y="46"/>
                    <a:pt x="46" y="48"/>
                    <a:pt x="43" y="51"/>
                  </a:cubicBezTo>
                  <a:cubicBezTo>
                    <a:pt x="44" y="51"/>
                    <a:pt x="44" y="50"/>
                    <a:pt x="44" y="50"/>
                  </a:cubicBezTo>
                  <a:cubicBezTo>
                    <a:pt x="48" y="46"/>
                    <a:pt x="52" y="42"/>
                    <a:pt x="56" y="38"/>
                  </a:cubicBezTo>
                  <a:close/>
                  <a:moveTo>
                    <a:pt x="49" y="48"/>
                  </a:moveTo>
                  <a:cubicBezTo>
                    <a:pt x="49" y="49"/>
                    <a:pt x="48" y="50"/>
                    <a:pt x="47" y="50"/>
                  </a:cubicBezTo>
                  <a:cubicBezTo>
                    <a:pt x="46" y="51"/>
                    <a:pt x="46" y="52"/>
                    <a:pt x="45" y="53"/>
                  </a:cubicBezTo>
                  <a:cubicBezTo>
                    <a:pt x="43" y="54"/>
                    <a:pt x="41" y="56"/>
                    <a:pt x="40" y="57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3" y="53"/>
                    <a:pt x="46" y="51"/>
                    <a:pt x="49" y="48"/>
                  </a:cubicBezTo>
                  <a:close/>
                  <a:moveTo>
                    <a:pt x="39" y="55"/>
                  </a:moveTo>
                  <a:cubicBezTo>
                    <a:pt x="38" y="55"/>
                    <a:pt x="38" y="56"/>
                    <a:pt x="37" y="57"/>
                  </a:cubicBezTo>
                  <a:cubicBezTo>
                    <a:pt x="37" y="57"/>
                    <a:pt x="37" y="56"/>
                    <a:pt x="37" y="56"/>
                  </a:cubicBezTo>
                  <a:cubicBezTo>
                    <a:pt x="38" y="56"/>
                    <a:pt x="38" y="55"/>
                    <a:pt x="39" y="54"/>
                  </a:cubicBezTo>
                  <a:cubicBezTo>
                    <a:pt x="39" y="54"/>
                    <a:pt x="40" y="53"/>
                    <a:pt x="40" y="53"/>
                  </a:cubicBezTo>
                  <a:lnTo>
                    <a:pt x="39" y="55"/>
                  </a:lnTo>
                  <a:close/>
                  <a:moveTo>
                    <a:pt x="38" y="65"/>
                  </a:moveTo>
                  <a:cubicBezTo>
                    <a:pt x="40" y="64"/>
                    <a:pt x="42" y="62"/>
                    <a:pt x="45" y="60"/>
                  </a:cubicBezTo>
                  <a:cubicBezTo>
                    <a:pt x="40" y="65"/>
                    <a:pt x="35" y="70"/>
                    <a:pt x="30" y="75"/>
                  </a:cubicBezTo>
                  <a:cubicBezTo>
                    <a:pt x="30" y="75"/>
                    <a:pt x="30" y="77"/>
                    <a:pt x="31" y="76"/>
                  </a:cubicBezTo>
                  <a:cubicBezTo>
                    <a:pt x="32" y="76"/>
                    <a:pt x="33" y="75"/>
                    <a:pt x="34" y="75"/>
                  </a:cubicBezTo>
                  <a:cubicBezTo>
                    <a:pt x="33" y="75"/>
                    <a:pt x="33" y="76"/>
                    <a:pt x="32" y="76"/>
                  </a:cubicBezTo>
                  <a:cubicBezTo>
                    <a:pt x="31" y="77"/>
                    <a:pt x="29" y="78"/>
                    <a:pt x="27" y="78"/>
                  </a:cubicBezTo>
                  <a:cubicBezTo>
                    <a:pt x="27" y="77"/>
                    <a:pt x="28" y="76"/>
                    <a:pt x="29" y="75"/>
                  </a:cubicBezTo>
                  <a:cubicBezTo>
                    <a:pt x="32" y="72"/>
                    <a:pt x="35" y="69"/>
                    <a:pt x="38" y="65"/>
                  </a:cubicBezTo>
                  <a:close/>
                  <a:moveTo>
                    <a:pt x="34" y="77"/>
                  </a:moveTo>
                  <a:cubicBezTo>
                    <a:pt x="35" y="77"/>
                    <a:pt x="36" y="76"/>
                    <a:pt x="37" y="75"/>
                  </a:cubicBezTo>
                  <a:cubicBezTo>
                    <a:pt x="35" y="78"/>
                    <a:pt x="32" y="81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1" y="81"/>
                    <a:pt x="32" y="79"/>
                    <a:pt x="34" y="77"/>
                  </a:cubicBezTo>
                  <a:close/>
                  <a:moveTo>
                    <a:pt x="30" y="93"/>
                  </a:moveTo>
                  <a:cubicBezTo>
                    <a:pt x="30" y="93"/>
                    <a:pt x="30" y="93"/>
                    <a:pt x="30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94"/>
                    <a:pt x="30" y="93"/>
                    <a:pt x="29" y="93"/>
                  </a:cubicBezTo>
                  <a:cubicBezTo>
                    <a:pt x="29" y="93"/>
                    <a:pt x="30" y="93"/>
                    <a:pt x="30" y="93"/>
                  </a:cubicBezTo>
                  <a:close/>
                  <a:moveTo>
                    <a:pt x="32" y="123"/>
                  </a:moveTo>
                  <a:cubicBezTo>
                    <a:pt x="32" y="124"/>
                    <a:pt x="32" y="124"/>
                    <a:pt x="32" y="125"/>
                  </a:cubicBezTo>
                  <a:cubicBezTo>
                    <a:pt x="32" y="125"/>
                    <a:pt x="32" y="125"/>
                    <a:pt x="32" y="126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2" y="124"/>
                    <a:pt x="32" y="124"/>
                    <a:pt x="32" y="123"/>
                  </a:cubicBezTo>
                  <a:close/>
                  <a:moveTo>
                    <a:pt x="32" y="120"/>
                  </a:moveTo>
                  <a:cubicBezTo>
                    <a:pt x="32" y="119"/>
                    <a:pt x="33" y="117"/>
                    <a:pt x="33" y="115"/>
                  </a:cubicBezTo>
                  <a:cubicBezTo>
                    <a:pt x="33" y="116"/>
                    <a:pt x="34" y="118"/>
                    <a:pt x="34" y="119"/>
                  </a:cubicBezTo>
                  <a:cubicBezTo>
                    <a:pt x="34" y="120"/>
                    <a:pt x="34" y="120"/>
                    <a:pt x="34" y="121"/>
                  </a:cubicBezTo>
                  <a:cubicBezTo>
                    <a:pt x="33" y="122"/>
                    <a:pt x="33" y="122"/>
                    <a:pt x="33" y="123"/>
                  </a:cubicBezTo>
                  <a:cubicBezTo>
                    <a:pt x="33" y="122"/>
                    <a:pt x="32" y="121"/>
                    <a:pt x="32" y="120"/>
                  </a:cubicBezTo>
                  <a:close/>
                  <a:moveTo>
                    <a:pt x="33" y="131"/>
                  </a:moveTo>
                  <a:cubicBezTo>
                    <a:pt x="34" y="130"/>
                    <a:pt x="34" y="130"/>
                    <a:pt x="34" y="130"/>
                  </a:cubicBezTo>
                  <a:cubicBezTo>
                    <a:pt x="35" y="130"/>
                    <a:pt x="35" y="131"/>
                    <a:pt x="35" y="132"/>
                  </a:cubicBezTo>
                  <a:cubicBezTo>
                    <a:pt x="35" y="132"/>
                    <a:pt x="35" y="132"/>
                    <a:pt x="35" y="133"/>
                  </a:cubicBezTo>
                  <a:cubicBezTo>
                    <a:pt x="35" y="133"/>
                    <a:pt x="35" y="134"/>
                    <a:pt x="36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5"/>
                    <a:pt x="36" y="135"/>
                    <a:pt x="37" y="135"/>
                  </a:cubicBezTo>
                  <a:cubicBezTo>
                    <a:pt x="37" y="137"/>
                    <a:pt x="38" y="138"/>
                    <a:pt x="38" y="140"/>
                  </a:cubicBezTo>
                  <a:cubicBezTo>
                    <a:pt x="39" y="140"/>
                    <a:pt x="39" y="141"/>
                    <a:pt x="39" y="142"/>
                  </a:cubicBezTo>
                  <a:cubicBezTo>
                    <a:pt x="38" y="143"/>
                    <a:pt x="38" y="144"/>
                    <a:pt x="37" y="145"/>
                  </a:cubicBezTo>
                  <a:cubicBezTo>
                    <a:pt x="37" y="146"/>
                    <a:pt x="38" y="147"/>
                    <a:pt x="39" y="146"/>
                  </a:cubicBezTo>
                  <a:cubicBezTo>
                    <a:pt x="39" y="146"/>
                    <a:pt x="39" y="145"/>
                    <a:pt x="40" y="145"/>
                  </a:cubicBezTo>
                  <a:cubicBezTo>
                    <a:pt x="40" y="148"/>
                    <a:pt x="41" y="151"/>
                    <a:pt x="42" y="15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5"/>
                    <a:pt x="41" y="156"/>
                    <a:pt x="42" y="156"/>
                  </a:cubicBezTo>
                  <a:cubicBezTo>
                    <a:pt x="43" y="159"/>
                    <a:pt x="44" y="162"/>
                    <a:pt x="45" y="166"/>
                  </a:cubicBezTo>
                  <a:cubicBezTo>
                    <a:pt x="43" y="161"/>
                    <a:pt x="40" y="157"/>
                    <a:pt x="38" y="152"/>
                  </a:cubicBezTo>
                  <a:cubicBezTo>
                    <a:pt x="37" y="145"/>
                    <a:pt x="35" y="138"/>
                    <a:pt x="33" y="131"/>
                  </a:cubicBezTo>
                  <a:cubicBezTo>
                    <a:pt x="33" y="131"/>
                    <a:pt x="33" y="131"/>
                    <a:pt x="33" y="131"/>
                  </a:cubicBezTo>
                  <a:close/>
                  <a:moveTo>
                    <a:pt x="34" y="149"/>
                  </a:moveTo>
                  <a:cubicBezTo>
                    <a:pt x="35" y="152"/>
                    <a:pt x="36" y="155"/>
                    <a:pt x="37" y="157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7" y="159"/>
                    <a:pt x="38" y="161"/>
                    <a:pt x="38" y="163"/>
                  </a:cubicBezTo>
                  <a:cubicBezTo>
                    <a:pt x="37" y="161"/>
                    <a:pt x="36" y="160"/>
                    <a:pt x="36" y="159"/>
                  </a:cubicBezTo>
                  <a:cubicBezTo>
                    <a:pt x="35" y="156"/>
                    <a:pt x="35" y="152"/>
                    <a:pt x="34" y="149"/>
                  </a:cubicBezTo>
                  <a:cubicBezTo>
                    <a:pt x="34" y="149"/>
                    <a:pt x="34" y="149"/>
                    <a:pt x="34" y="149"/>
                  </a:cubicBezTo>
                  <a:close/>
                  <a:moveTo>
                    <a:pt x="38" y="166"/>
                  </a:moveTo>
                  <a:cubicBezTo>
                    <a:pt x="38" y="166"/>
                    <a:pt x="38" y="166"/>
                    <a:pt x="38" y="167"/>
                  </a:cubicBezTo>
                  <a:cubicBezTo>
                    <a:pt x="38" y="165"/>
                    <a:pt x="37" y="164"/>
                    <a:pt x="36" y="163"/>
                  </a:cubicBezTo>
                  <a:cubicBezTo>
                    <a:pt x="36" y="163"/>
                    <a:pt x="36" y="162"/>
                    <a:pt x="36" y="162"/>
                  </a:cubicBezTo>
                  <a:cubicBezTo>
                    <a:pt x="37" y="163"/>
                    <a:pt x="38" y="165"/>
                    <a:pt x="38" y="166"/>
                  </a:cubicBezTo>
                  <a:close/>
                  <a:moveTo>
                    <a:pt x="40" y="173"/>
                  </a:moveTo>
                  <a:cubicBezTo>
                    <a:pt x="40" y="175"/>
                    <a:pt x="40" y="176"/>
                    <a:pt x="40" y="178"/>
                  </a:cubicBezTo>
                  <a:cubicBezTo>
                    <a:pt x="39" y="175"/>
                    <a:pt x="38" y="173"/>
                    <a:pt x="38" y="170"/>
                  </a:cubicBezTo>
                  <a:cubicBezTo>
                    <a:pt x="38" y="171"/>
                    <a:pt x="39" y="172"/>
                    <a:pt x="40" y="173"/>
                  </a:cubicBezTo>
                  <a:close/>
                  <a:moveTo>
                    <a:pt x="42" y="197"/>
                  </a:moveTo>
                  <a:cubicBezTo>
                    <a:pt x="42" y="197"/>
                    <a:pt x="42" y="197"/>
                    <a:pt x="42" y="197"/>
                  </a:cubicBezTo>
                  <a:cubicBezTo>
                    <a:pt x="42" y="198"/>
                    <a:pt x="43" y="198"/>
                    <a:pt x="43" y="198"/>
                  </a:cubicBezTo>
                  <a:cubicBezTo>
                    <a:pt x="43" y="199"/>
                    <a:pt x="44" y="199"/>
                    <a:pt x="44" y="200"/>
                  </a:cubicBezTo>
                  <a:cubicBezTo>
                    <a:pt x="43" y="198"/>
                    <a:pt x="41" y="196"/>
                    <a:pt x="39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40" y="195"/>
                    <a:pt x="41" y="196"/>
                    <a:pt x="42" y="197"/>
                  </a:cubicBezTo>
                  <a:close/>
                  <a:moveTo>
                    <a:pt x="43" y="192"/>
                  </a:moveTo>
                  <a:cubicBezTo>
                    <a:pt x="43" y="191"/>
                    <a:pt x="42" y="190"/>
                    <a:pt x="42" y="189"/>
                  </a:cubicBezTo>
                  <a:cubicBezTo>
                    <a:pt x="43" y="191"/>
                    <a:pt x="45" y="194"/>
                    <a:pt x="47" y="196"/>
                  </a:cubicBezTo>
                  <a:cubicBezTo>
                    <a:pt x="46" y="196"/>
                    <a:pt x="45" y="195"/>
                    <a:pt x="45" y="195"/>
                  </a:cubicBezTo>
                  <a:cubicBezTo>
                    <a:pt x="44" y="194"/>
                    <a:pt x="43" y="193"/>
                    <a:pt x="43" y="192"/>
                  </a:cubicBezTo>
                  <a:close/>
                  <a:moveTo>
                    <a:pt x="48" y="198"/>
                  </a:moveTo>
                  <a:cubicBezTo>
                    <a:pt x="50" y="201"/>
                    <a:pt x="51" y="203"/>
                    <a:pt x="53" y="205"/>
                  </a:cubicBezTo>
                  <a:cubicBezTo>
                    <a:pt x="50" y="203"/>
                    <a:pt x="48" y="200"/>
                    <a:pt x="46" y="197"/>
                  </a:cubicBezTo>
                  <a:cubicBezTo>
                    <a:pt x="47" y="197"/>
                    <a:pt x="47" y="198"/>
                    <a:pt x="48" y="198"/>
                  </a:cubicBezTo>
                  <a:close/>
                  <a:moveTo>
                    <a:pt x="49" y="188"/>
                  </a:moveTo>
                  <a:cubicBezTo>
                    <a:pt x="51" y="190"/>
                    <a:pt x="52" y="192"/>
                    <a:pt x="53" y="194"/>
                  </a:cubicBezTo>
                  <a:cubicBezTo>
                    <a:pt x="54" y="197"/>
                    <a:pt x="55" y="201"/>
                    <a:pt x="56" y="204"/>
                  </a:cubicBezTo>
                  <a:cubicBezTo>
                    <a:pt x="55" y="203"/>
                    <a:pt x="55" y="203"/>
                    <a:pt x="54" y="202"/>
                  </a:cubicBezTo>
                  <a:cubicBezTo>
                    <a:pt x="52" y="197"/>
                    <a:pt x="51" y="193"/>
                    <a:pt x="49" y="188"/>
                  </a:cubicBezTo>
                  <a:close/>
                  <a:moveTo>
                    <a:pt x="61" y="205"/>
                  </a:moveTo>
                  <a:cubicBezTo>
                    <a:pt x="62" y="205"/>
                    <a:pt x="62" y="205"/>
                    <a:pt x="62" y="205"/>
                  </a:cubicBezTo>
                  <a:cubicBezTo>
                    <a:pt x="63" y="207"/>
                    <a:pt x="64" y="208"/>
                    <a:pt x="65" y="210"/>
                  </a:cubicBezTo>
                  <a:cubicBezTo>
                    <a:pt x="65" y="210"/>
                    <a:pt x="64" y="210"/>
                    <a:pt x="63" y="209"/>
                  </a:cubicBezTo>
                  <a:cubicBezTo>
                    <a:pt x="63" y="208"/>
                    <a:pt x="62" y="206"/>
                    <a:pt x="61" y="205"/>
                  </a:cubicBezTo>
                  <a:close/>
                  <a:moveTo>
                    <a:pt x="65" y="202"/>
                  </a:moveTo>
                  <a:cubicBezTo>
                    <a:pt x="65" y="202"/>
                    <a:pt x="65" y="202"/>
                    <a:pt x="65" y="201"/>
                  </a:cubicBezTo>
                  <a:cubicBezTo>
                    <a:pt x="65" y="201"/>
                    <a:pt x="66" y="200"/>
                    <a:pt x="66" y="200"/>
                  </a:cubicBezTo>
                  <a:cubicBezTo>
                    <a:pt x="66" y="200"/>
                    <a:pt x="67" y="201"/>
                    <a:pt x="67" y="201"/>
                  </a:cubicBezTo>
                  <a:cubicBezTo>
                    <a:pt x="67" y="201"/>
                    <a:pt x="66" y="202"/>
                    <a:pt x="65" y="202"/>
                  </a:cubicBezTo>
                  <a:close/>
                  <a:moveTo>
                    <a:pt x="70" y="206"/>
                  </a:moveTo>
                  <a:cubicBezTo>
                    <a:pt x="69" y="205"/>
                    <a:pt x="68" y="204"/>
                    <a:pt x="67" y="204"/>
                  </a:cubicBezTo>
                  <a:cubicBezTo>
                    <a:pt x="67" y="204"/>
                    <a:pt x="67" y="203"/>
                    <a:pt x="67" y="203"/>
                  </a:cubicBezTo>
                  <a:cubicBezTo>
                    <a:pt x="67" y="203"/>
                    <a:pt x="68" y="203"/>
                    <a:pt x="69" y="202"/>
                  </a:cubicBezTo>
                  <a:cubicBezTo>
                    <a:pt x="69" y="203"/>
                    <a:pt x="70" y="204"/>
                    <a:pt x="71" y="205"/>
                  </a:cubicBezTo>
                  <a:cubicBezTo>
                    <a:pt x="71" y="205"/>
                    <a:pt x="72" y="205"/>
                    <a:pt x="72" y="204"/>
                  </a:cubicBezTo>
                  <a:cubicBezTo>
                    <a:pt x="72" y="204"/>
                    <a:pt x="72" y="204"/>
                    <a:pt x="73" y="203"/>
                  </a:cubicBezTo>
                  <a:cubicBezTo>
                    <a:pt x="73" y="204"/>
                    <a:pt x="74" y="205"/>
                    <a:pt x="75" y="205"/>
                  </a:cubicBezTo>
                  <a:cubicBezTo>
                    <a:pt x="75" y="206"/>
                    <a:pt x="74" y="206"/>
                    <a:pt x="74" y="206"/>
                  </a:cubicBezTo>
                  <a:cubicBezTo>
                    <a:pt x="73" y="206"/>
                    <a:pt x="72" y="205"/>
                    <a:pt x="71" y="205"/>
                  </a:cubicBezTo>
                  <a:cubicBezTo>
                    <a:pt x="71" y="204"/>
                    <a:pt x="70" y="205"/>
                    <a:pt x="70" y="206"/>
                  </a:cubicBezTo>
                  <a:close/>
                  <a:moveTo>
                    <a:pt x="71" y="193"/>
                  </a:moveTo>
                  <a:cubicBezTo>
                    <a:pt x="72" y="192"/>
                    <a:pt x="73" y="191"/>
                    <a:pt x="73" y="190"/>
                  </a:cubicBezTo>
                  <a:cubicBezTo>
                    <a:pt x="73" y="191"/>
                    <a:pt x="73" y="192"/>
                    <a:pt x="73" y="194"/>
                  </a:cubicBezTo>
                  <a:cubicBezTo>
                    <a:pt x="72" y="193"/>
                    <a:pt x="72" y="193"/>
                    <a:pt x="71" y="193"/>
                  </a:cubicBezTo>
                  <a:close/>
                  <a:moveTo>
                    <a:pt x="73" y="159"/>
                  </a:moveTo>
                  <a:cubicBezTo>
                    <a:pt x="74" y="159"/>
                    <a:pt x="74" y="158"/>
                    <a:pt x="75" y="158"/>
                  </a:cubicBezTo>
                  <a:cubicBezTo>
                    <a:pt x="75" y="159"/>
                    <a:pt x="76" y="161"/>
                    <a:pt x="76" y="163"/>
                  </a:cubicBezTo>
                  <a:cubicBezTo>
                    <a:pt x="75" y="163"/>
                    <a:pt x="75" y="163"/>
                    <a:pt x="74" y="164"/>
                  </a:cubicBezTo>
                  <a:cubicBezTo>
                    <a:pt x="74" y="162"/>
                    <a:pt x="74" y="161"/>
                    <a:pt x="73" y="159"/>
                  </a:cubicBezTo>
                  <a:close/>
                  <a:moveTo>
                    <a:pt x="75" y="191"/>
                  </a:moveTo>
                  <a:cubicBezTo>
                    <a:pt x="75" y="191"/>
                    <a:pt x="75" y="191"/>
                    <a:pt x="76" y="192"/>
                  </a:cubicBezTo>
                  <a:cubicBezTo>
                    <a:pt x="75" y="192"/>
                    <a:pt x="75" y="192"/>
                    <a:pt x="75" y="193"/>
                  </a:cubicBezTo>
                  <a:cubicBezTo>
                    <a:pt x="75" y="192"/>
                    <a:pt x="75" y="192"/>
                    <a:pt x="75" y="191"/>
                  </a:cubicBezTo>
                  <a:close/>
                  <a:moveTo>
                    <a:pt x="75" y="188"/>
                  </a:moveTo>
                  <a:cubicBezTo>
                    <a:pt x="76" y="188"/>
                    <a:pt x="76" y="187"/>
                    <a:pt x="76" y="187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78" y="187"/>
                    <a:pt x="78" y="187"/>
                    <a:pt x="78" y="187"/>
                  </a:cubicBezTo>
                  <a:cubicBezTo>
                    <a:pt x="78" y="188"/>
                    <a:pt x="77" y="188"/>
                    <a:pt x="77" y="189"/>
                  </a:cubicBezTo>
                  <a:cubicBezTo>
                    <a:pt x="76" y="189"/>
                    <a:pt x="76" y="188"/>
                    <a:pt x="75" y="188"/>
                  </a:cubicBezTo>
                  <a:close/>
                  <a:moveTo>
                    <a:pt x="77" y="193"/>
                  </a:moveTo>
                  <a:cubicBezTo>
                    <a:pt x="78" y="193"/>
                    <a:pt x="78" y="194"/>
                    <a:pt x="79" y="194"/>
                  </a:cubicBezTo>
                  <a:cubicBezTo>
                    <a:pt x="79" y="194"/>
                    <a:pt x="78" y="195"/>
                    <a:pt x="78" y="195"/>
                  </a:cubicBezTo>
                  <a:cubicBezTo>
                    <a:pt x="78" y="195"/>
                    <a:pt x="77" y="195"/>
                    <a:pt x="77" y="196"/>
                  </a:cubicBezTo>
                  <a:cubicBezTo>
                    <a:pt x="76" y="195"/>
                    <a:pt x="76" y="195"/>
                    <a:pt x="76" y="195"/>
                  </a:cubicBezTo>
                  <a:cubicBezTo>
                    <a:pt x="76" y="194"/>
                    <a:pt x="77" y="193"/>
                    <a:pt x="77" y="193"/>
                  </a:cubicBezTo>
                  <a:close/>
                  <a:moveTo>
                    <a:pt x="79" y="180"/>
                  </a:moveTo>
                  <a:cubicBezTo>
                    <a:pt x="79" y="180"/>
                    <a:pt x="79" y="180"/>
                    <a:pt x="79" y="180"/>
                  </a:cubicBezTo>
                  <a:cubicBezTo>
                    <a:pt x="79" y="179"/>
                    <a:pt x="80" y="178"/>
                    <a:pt x="81" y="177"/>
                  </a:cubicBezTo>
                  <a:cubicBezTo>
                    <a:pt x="81" y="178"/>
                    <a:pt x="81" y="178"/>
                    <a:pt x="81" y="178"/>
                  </a:cubicBezTo>
                  <a:cubicBezTo>
                    <a:pt x="80" y="178"/>
                    <a:pt x="80" y="179"/>
                    <a:pt x="79" y="180"/>
                  </a:cubicBezTo>
                  <a:close/>
                  <a:moveTo>
                    <a:pt x="82" y="188"/>
                  </a:moveTo>
                  <a:cubicBezTo>
                    <a:pt x="82" y="189"/>
                    <a:pt x="82" y="189"/>
                    <a:pt x="83" y="189"/>
                  </a:cubicBezTo>
                  <a:cubicBezTo>
                    <a:pt x="82" y="189"/>
                    <a:pt x="81" y="190"/>
                    <a:pt x="80" y="190"/>
                  </a:cubicBezTo>
                  <a:cubicBezTo>
                    <a:pt x="81" y="189"/>
                    <a:pt x="81" y="189"/>
                    <a:pt x="82" y="188"/>
                  </a:cubicBezTo>
                  <a:close/>
                  <a:moveTo>
                    <a:pt x="83" y="191"/>
                  </a:moveTo>
                  <a:cubicBezTo>
                    <a:pt x="83" y="191"/>
                    <a:pt x="83" y="191"/>
                    <a:pt x="83" y="191"/>
                  </a:cubicBezTo>
                  <a:cubicBezTo>
                    <a:pt x="83" y="192"/>
                    <a:pt x="82" y="192"/>
                    <a:pt x="82" y="192"/>
                  </a:cubicBezTo>
                  <a:cubicBezTo>
                    <a:pt x="81" y="192"/>
                    <a:pt x="81" y="192"/>
                    <a:pt x="81" y="192"/>
                  </a:cubicBezTo>
                  <a:cubicBezTo>
                    <a:pt x="82" y="191"/>
                    <a:pt x="82" y="191"/>
                    <a:pt x="83" y="191"/>
                  </a:cubicBezTo>
                  <a:close/>
                  <a:moveTo>
                    <a:pt x="83" y="187"/>
                  </a:moveTo>
                  <a:cubicBezTo>
                    <a:pt x="83" y="187"/>
                    <a:pt x="83" y="187"/>
                    <a:pt x="83" y="187"/>
                  </a:cubicBezTo>
                  <a:cubicBezTo>
                    <a:pt x="84" y="188"/>
                    <a:pt x="84" y="188"/>
                    <a:pt x="85" y="188"/>
                  </a:cubicBezTo>
                  <a:cubicBezTo>
                    <a:pt x="85" y="188"/>
                    <a:pt x="85" y="189"/>
                    <a:pt x="85" y="189"/>
                  </a:cubicBezTo>
                  <a:cubicBezTo>
                    <a:pt x="85" y="189"/>
                    <a:pt x="85" y="189"/>
                    <a:pt x="85" y="189"/>
                  </a:cubicBezTo>
                  <a:cubicBezTo>
                    <a:pt x="84" y="188"/>
                    <a:pt x="83" y="188"/>
                    <a:pt x="83" y="187"/>
                  </a:cubicBezTo>
                  <a:close/>
                  <a:moveTo>
                    <a:pt x="84" y="198"/>
                  </a:moveTo>
                  <a:cubicBezTo>
                    <a:pt x="85" y="198"/>
                    <a:pt x="85" y="199"/>
                    <a:pt x="85" y="199"/>
                  </a:cubicBezTo>
                  <a:cubicBezTo>
                    <a:pt x="85" y="199"/>
                    <a:pt x="85" y="200"/>
                    <a:pt x="85" y="200"/>
                  </a:cubicBezTo>
                  <a:cubicBezTo>
                    <a:pt x="84" y="200"/>
                    <a:pt x="84" y="200"/>
                    <a:pt x="83" y="199"/>
                  </a:cubicBezTo>
                  <a:cubicBezTo>
                    <a:pt x="84" y="199"/>
                    <a:pt x="84" y="199"/>
                    <a:pt x="84" y="198"/>
                  </a:cubicBezTo>
                  <a:close/>
                  <a:moveTo>
                    <a:pt x="85" y="194"/>
                  </a:moveTo>
                  <a:cubicBezTo>
                    <a:pt x="86" y="194"/>
                    <a:pt x="87" y="193"/>
                    <a:pt x="88" y="193"/>
                  </a:cubicBezTo>
                  <a:cubicBezTo>
                    <a:pt x="87" y="194"/>
                    <a:pt x="86" y="194"/>
                    <a:pt x="86" y="195"/>
                  </a:cubicBezTo>
                  <a:cubicBezTo>
                    <a:pt x="85" y="195"/>
                    <a:pt x="85" y="195"/>
                    <a:pt x="85" y="194"/>
                  </a:cubicBezTo>
                  <a:close/>
                  <a:moveTo>
                    <a:pt x="86" y="205"/>
                  </a:moveTo>
                  <a:cubicBezTo>
                    <a:pt x="86" y="206"/>
                    <a:pt x="87" y="206"/>
                    <a:pt x="88" y="207"/>
                  </a:cubicBezTo>
                  <a:cubicBezTo>
                    <a:pt x="88" y="207"/>
                    <a:pt x="88" y="207"/>
                    <a:pt x="88" y="207"/>
                  </a:cubicBezTo>
                  <a:cubicBezTo>
                    <a:pt x="88" y="207"/>
                    <a:pt x="88" y="207"/>
                    <a:pt x="88" y="207"/>
                  </a:cubicBezTo>
                  <a:cubicBezTo>
                    <a:pt x="87" y="207"/>
                    <a:pt x="87" y="207"/>
                    <a:pt x="87" y="207"/>
                  </a:cubicBezTo>
                  <a:cubicBezTo>
                    <a:pt x="86" y="206"/>
                    <a:pt x="86" y="206"/>
                    <a:pt x="86" y="206"/>
                  </a:cubicBezTo>
                  <a:cubicBezTo>
                    <a:pt x="86" y="205"/>
                    <a:pt x="86" y="205"/>
                    <a:pt x="86" y="205"/>
                  </a:cubicBezTo>
                  <a:close/>
                  <a:moveTo>
                    <a:pt x="88" y="204"/>
                  </a:moveTo>
                  <a:cubicBezTo>
                    <a:pt x="88" y="204"/>
                    <a:pt x="88" y="204"/>
                    <a:pt x="88" y="204"/>
                  </a:cubicBezTo>
                  <a:cubicBezTo>
                    <a:pt x="89" y="204"/>
                    <a:pt x="89" y="204"/>
                    <a:pt x="90" y="205"/>
                  </a:cubicBezTo>
                  <a:cubicBezTo>
                    <a:pt x="90" y="205"/>
                    <a:pt x="89" y="205"/>
                    <a:pt x="89" y="205"/>
                  </a:cubicBezTo>
                  <a:cubicBezTo>
                    <a:pt x="89" y="205"/>
                    <a:pt x="88" y="205"/>
                    <a:pt x="88" y="204"/>
                  </a:cubicBezTo>
                  <a:close/>
                  <a:moveTo>
                    <a:pt x="90" y="186"/>
                  </a:moveTo>
                  <a:cubicBezTo>
                    <a:pt x="90" y="185"/>
                    <a:pt x="91" y="184"/>
                    <a:pt x="92" y="183"/>
                  </a:cubicBezTo>
                  <a:cubicBezTo>
                    <a:pt x="92" y="183"/>
                    <a:pt x="92" y="183"/>
                    <a:pt x="93" y="183"/>
                  </a:cubicBezTo>
                  <a:cubicBezTo>
                    <a:pt x="92" y="184"/>
                    <a:pt x="91" y="185"/>
                    <a:pt x="90" y="186"/>
                  </a:cubicBezTo>
                  <a:close/>
                  <a:moveTo>
                    <a:pt x="91" y="205"/>
                  </a:moveTo>
                  <a:cubicBezTo>
                    <a:pt x="92" y="206"/>
                    <a:pt x="92" y="206"/>
                    <a:pt x="93" y="206"/>
                  </a:cubicBezTo>
                  <a:cubicBezTo>
                    <a:pt x="93" y="207"/>
                    <a:pt x="92" y="207"/>
                    <a:pt x="92" y="207"/>
                  </a:cubicBezTo>
                  <a:cubicBezTo>
                    <a:pt x="91" y="207"/>
                    <a:pt x="91" y="207"/>
                    <a:pt x="90" y="206"/>
                  </a:cubicBezTo>
                  <a:cubicBezTo>
                    <a:pt x="91" y="206"/>
                    <a:pt x="91" y="206"/>
                    <a:pt x="91" y="205"/>
                  </a:cubicBezTo>
                  <a:close/>
                  <a:moveTo>
                    <a:pt x="93" y="186"/>
                  </a:moveTo>
                  <a:cubicBezTo>
                    <a:pt x="95" y="184"/>
                    <a:pt x="98" y="182"/>
                    <a:pt x="100" y="179"/>
                  </a:cubicBezTo>
                  <a:cubicBezTo>
                    <a:pt x="102" y="179"/>
                    <a:pt x="103" y="178"/>
                    <a:pt x="104" y="177"/>
                  </a:cubicBezTo>
                  <a:cubicBezTo>
                    <a:pt x="102" y="180"/>
                    <a:pt x="99" y="182"/>
                    <a:pt x="97" y="185"/>
                  </a:cubicBezTo>
                  <a:cubicBezTo>
                    <a:pt x="96" y="185"/>
                    <a:pt x="94" y="186"/>
                    <a:pt x="93" y="186"/>
                  </a:cubicBezTo>
                  <a:close/>
                  <a:moveTo>
                    <a:pt x="95" y="190"/>
                  </a:moveTo>
                  <a:cubicBezTo>
                    <a:pt x="95" y="190"/>
                    <a:pt x="95" y="191"/>
                    <a:pt x="96" y="191"/>
                  </a:cubicBezTo>
                  <a:cubicBezTo>
                    <a:pt x="95" y="191"/>
                    <a:pt x="95" y="192"/>
                    <a:pt x="94" y="192"/>
                  </a:cubicBezTo>
                  <a:cubicBezTo>
                    <a:pt x="94" y="192"/>
                    <a:pt x="94" y="192"/>
                    <a:pt x="93" y="192"/>
                  </a:cubicBezTo>
                  <a:cubicBezTo>
                    <a:pt x="94" y="191"/>
                    <a:pt x="94" y="191"/>
                    <a:pt x="95" y="190"/>
                  </a:cubicBezTo>
                  <a:close/>
                  <a:moveTo>
                    <a:pt x="96" y="208"/>
                  </a:moveTo>
                  <a:cubicBezTo>
                    <a:pt x="96" y="208"/>
                    <a:pt x="96" y="208"/>
                    <a:pt x="96" y="208"/>
                  </a:cubicBezTo>
                  <a:cubicBezTo>
                    <a:pt x="97" y="209"/>
                    <a:pt x="98" y="209"/>
                    <a:pt x="100" y="210"/>
                  </a:cubicBezTo>
                  <a:cubicBezTo>
                    <a:pt x="99" y="210"/>
                    <a:pt x="99" y="210"/>
                    <a:pt x="99" y="211"/>
                  </a:cubicBezTo>
                  <a:cubicBezTo>
                    <a:pt x="98" y="211"/>
                    <a:pt x="98" y="211"/>
                    <a:pt x="97" y="211"/>
                  </a:cubicBezTo>
                  <a:cubicBezTo>
                    <a:pt x="97" y="210"/>
                    <a:pt x="96" y="210"/>
                    <a:pt x="95" y="209"/>
                  </a:cubicBezTo>
                  <a:cubicBezTo>
                    <a:pt x="95" y="209"/>
                    <a:pt x="95" y="208"/>
                    <a:pt x="96" y="208"/>
                  </a:cubicBezTo>
                  <a:close/>
                  <a:moveTo>
                    <a:pt x="99" y="218"/>
                  </a:moveTo>
                  <a:cubicBezTo>
                    <a:pt x="99" y="218"/>
                    <a:pt x="100" y="219"/>
                    <a:pt x="101" y="219"/>
                  </a:cubicBezTo>
                  <a:cubicBezTo>
                    <a:pt x="100" y="219"/>
                    <a:pt x="100" y="219"/>
                    <a:pt x="100" y="219"/>
                  </a:cubicBezTo>
                  <a:cubicBezTo>
                    <a:pt x="99" y="219"/>
                    <a:pt x="99" y="219"/>
                    <a:pt x="99" y="219"/>
                  </a:cubicBezTo>
                  <a:cubicBezTo>
                    <a:pt x="99" y="218"/>
                    <a:pt x="99" y="218"/>
                    <a:pt x="99" y="218"/>
                  </a:cubicBezTo>
                  <a:close/>
                  <a:moveTo>
                    <a:pt x="101" y="224"/>
                  </a:moveTo>
                  <a:cubicBezTo>
                    <a:pt x="101" y="223"/>
                    <a:pt x="101" y="223"/>
                    <a:pt x="102" y="223"/>
                  </a:cubicBezTo>
                  <a:cubicBezTo>
                    <a:pt x="103" y="223"/>
                    <a:pt x="104" y="224"/>
                    <a:pt x="105" y="225"/>
                  </a:cubicBezTo>
                  <a:cubicBezTo>
                    <a:pt x="105" y="225"/>
                    <a:pt x="105" y="225"/>
                    <a:pt x="105" y="226"/>
                  </a:cubicBezTo>
                  <a:cubicBezTo>
                    <a:pt x="105" y="226"/>
                    <a:pt x="105" y="226"/>
                    <a:pt x="105" y="226"/>
                  </a:cubicBezTo>
                  <a:cubicBezTo>
                    <a:pt x="103" y="225"/>
                    <a:pt x="102" y="225"/>
                    <a:pt x="100" y="224"/>
                  </a:cubicBezTo>
                  <a:cubicBezTo>
                    <a:pt x="100" y="224"/>
                    <a:pt x="101" y="224"/>
                    <a:pt x="101" y="224"/>
                  </a:cubicBezTo>
                  <a:close/>
                  <a:moveTo>
                    <a:pt x="104" y="222"/>
                  </a:moveTo>
                  <a:cubicBezTo>
                    <a:pt x="104" y="222"/>
                    <a:pt x="104" y="222"/>
                    <a:pt x="104" y="222"/>
                  </a:cubicBezTo>
                  <a:cubicBezTo>
                    <a:pt x="104" y="222"/>
                    <a:pt x="104" y="221"/>
                    <a:pt x="104" y="221"/>
                  </a:cubicBezTo>
                  <a:cubicBezTo>
                    <a:pt x="105" y="222"/>
                    <a:pt x="106" y="222"/>
                    <a:pt x="106" y="222"/>
                  </a:cubicBezTo>
                  <a:cubicBezTo>
                    <a:pt x="106" y="222"/>
                    <a:pt x="106" y="223"/>
                    <a:pt x="106" y="223"/>
                  </a:cubicBezTo>
                  <a:cubicBezTo>
                    <a:pt x="106" y="222"/>
                    <a:pt x="105" y="222"/>
                    <a:pt x="104" y="222"/>
                  </a:cubicBezTo>
                  <a:close/>
                  <a:moveTo>
                    <a:pt x="108" y="226"/>
                  </a:moveTo>
                  <a:cubicBezTo>
                    <a:pt x="108" y="226"/>
                    <a:pt x="109" y="227"/>
                    <a:pt x="110" y="227"/>
                  </a:cubicBezTo>
                  <a:cubicBezTo>
                    <a:pt x="110" y="227"/>
                    <a:pt x="109" y="228"/>
                    <a:pt x="109" y="228"/>
                  </a:cubicBezTo>
                  <a:cubicBezTo>
                    <a:pt x="109" y="228"/>
                    <a:pt x="109" y="228"/>
                    <a:pt x="109" y="228"/>
                  </a:cubicBezTo>
                  <a:cubicBezTo>
                    <a:pt x="108" y="228"/>
                    <a:pt x="107" y="227"/>
                    <a:pt x="106" y="227"/>
                  </a:cubicBezTo>
                  <a:cubicBezTo>
                    <a:pt x="107" y="226"/>
                    <a:pt x="107" y="226"/>
                    <a:pt x="108" y="226"/>
                  </a:cubicBezTo>
                  <a:close/>
                  <a:moveTo>
                    <a:pt x="108" y="210"/>
                  </a:moveTo>
                  <a:cubicBezTo>
                    <a:pt x="109" y="210"/>
                    <a:pt x="110" y="209"/>
                    <a:pt x="111" y="208"/>
                  </a:cubicBezTo>
                  <a:cubicBezTo>
                    <a:pt x="112" y="208"/>
                    <a:pt x="112" y="209"/>
                    <a:pt x="112" y="209"/>
                  </a:cubicBezTo>
                  <a:cubicBezTo>
                    <a:pt x="111" y="210"/>
                    <a:pt x="110" y="210"/>
                    <a:pt x="110" y="211"/>
                  </a:cubicBezTo>
                  <a:cubicBezTo>
                    <a:pt x="109" y="211"/>
                    <a:pt x="109" y="211"/>
                    <a:pt x="108" y="210"/>
                  </a:cubicBezTo>
                  <a:close/>
                  <a:moveTo>
                    <a:pt x="112" y="213"/>
                  </a:moveTo>
                  <a:cubicBezTo>
                    <a:pt x="111" y="212"/>
                    <a:pt x="111" y="212"/>
                    <a:pt x="111" y="212"/>
                  </a:cubicBezTo>
                  <a:cubicBezTo>
                    <a:pt x="112" y="211"/>
                    <a:pt x="113" y="211"/>
                    <a:pt x="114" y="210"/>
                  </a:cubicBezTo>
                  <a:cubicBezTo>
                    <a:pt x="114" y="210"/>
                    <a:pt x="114" y="210"/>
                    <a:pt x="115" y="210"/>
                  </a:cubicBezTo>
                  <a:cubicBezTo>
                    <a:pt x="114" y="211"/>
                    <a:pt x="113" y="212"/>
                    <a:pt x="112" y="213"/>
                  </a:cubicBezTo>
                  <a:close/>
                  <a:moveTo>
                    <a:pt x="119" y="221"/>
                  </a:moveTo>
                  <a:cubicBezTo>
                    <a:pt x="120" y="221"/>
                    <a:pt x="120" y="221"/>
                    <a:pt x="120" y="221"/>
                  </a:cubicBezTo>
                  <a:cubicBezTo>
                    <a:pt x="120" y="221"/>
                    <a:pt x="119" y="222"/>
                    <a:pt x="119" y="222"/>
                  </a:cubicBezTo>
                  <a:cubicBezTo>
                    <a:pt x="119" y="222"/>
                    <a:pt x="119" y="222"/>
                    <a:pt x="119" y="222"/>
                  </a:cubicBezTo>
                  <a:cubicBezTo>
                    <a:pt x="119" y="222"/>
                    <a:pt x="119" y="221"/>
                    <a:pt x="119" y="221"/>
                  </a:cubicBezTo>
                  <a:cubicBezTo>
                    <a:pt x="119" y="221"/>
                    <a:pt x="119" y="221"/>
                    <a:pt x="119" y="221"/>
                  </a:cubicBezTo>
                  <a:close/>
                  <a:moveTo>
                    <a:pt x="120" y="211"/>
                  </a:moveTo>
                  <a:cubicBezTo>
                    <a:pt x="120" y="210"/>
                    <a:pt x="120" y="210"/>
                    <a:pt x="121" y="210"/>
                  </a:cubicBezTo>
                  <a:cubicBezTo>
                    <a:pt x="121" y="210"/>
                    <a:pt x="121" y="210"/>
                    <a:pt x="121" y="210"/>
                  </a:cubicBezTo>
                  <a:cubicBezTo>
                    <a:pt x="121" y="211"/>
                    <a:pt x="121" y="211"/>
                    <a:pt x="121" y="211"/>
                  </a:cubicBezTo>
                  <a:cubicBezTo>
                    <a:pt x="120" y="211"/>
                    <a:pt x="120" y="211"/>
                    <a:pt x="120" y="211"/>
                  </a:cubicBezTo>
                  <a:close/>
                  <a:moveTo>
                    <a:pt x="123" y="218"/>
                  </a:moveTo>
                  <a:cubicBezTo>
                    <a:pt x="123" y="218"/>
                    <a:pt x="123" y="219"/>
                    <a:pt x="124" y="219"/>
                  </a:cubicBezTo>
                  <a:cubicBezTo>
                    <a:pt x="123" y="219"/>
                    <a:pt x="122" y="220"/>
                    <a:pt x="121" y="220"/>
                  </a:cubicBezTo>
                  <a:cubicBezTo>
                    <a:pt x="121" y="220"/>
                    <a:pt x="121" y="220"/>
                    <a:pt x="121" y="220"/>
                  </a:cubicBezTo>
                  <a:cubicBezTo>
                    <a:pt x="122" y="219"/>
                    <a:pt x="122" y="219"/>
                    <a:pt x="123" y="218"/>
                  </a:cubicBezTo>
                  <a:close/>
                  <a:moveTo>
                    <a:pt x="123" y="222"/>
                  </a:moveTo>
                  <a:cubicBezTo>
                    <a:pt x="124" y="222"/>
                    <a:pt x="124" y="221"/>
                    <a:pt x="125" y="221"/>
                  </a:cubicBezTo>
                  <a:cubicBezTo>
                    <a:pt x="125" y="221"/>
                    <a:pt x="126" y="222"/>
                    <a:pt x="126" y="222"/>
                  </a:cubicBezTo>
                  <a:cubicBezTo>
                    <a:pt x="126" y="223"/>
                    <a:pt x="125" y="223"/>
                    <a:pt x="125" y="223"/>
                  </a:cubicBezTo>
                  <a:cubicBezTo>
                    <a:pt x="124" y="223"/>
                    <a:pt x="124" y="223"/>
                    <a:pt x="123" y="222"/>
                  </a:cubicBezTo>
                  <a:close/>
                  <a:moveTo>
                    <a:pt x="125" y="225"/>
                  </a:moveTo>
                  <a:cubicBezTo>
                    <a:pt x="126" y="225"/>
                    <a:pt x="126" y="225"/>
                    <a:pt x="127" y="224"/>
                  </a:cubicBezTo>
                  <a:cubicBezTo>
                    <a:pt x="127" y="224"/>
                    <a:pt x="127" y="225"/>
                    <a:pt x="128" y="225"/>
                  </a:cubicBezTo>
                  <a:cubicBezTo>
                    <a:pt x="127" y="226"/>
                    <a:pt x="126" y="226"/>
                    <a:pt x="125" y="227"/>
                  </a:cubicBezTo>
                  <a:cubicBezTo>
                    <a:pt x="125" y="227"/>
                    <a:pt x="125" y="227"/>
                    <a:pt x="124" y="226"/>
                  </a:cubicBezTo>
                  <a:cubicBezTo>
                    <a:pt x="124" y="226"/>
                    <a:pt x="125" y="226"/>
                    <a:pt x="125" y="225"/>
                  </a:cubicBezTo>
                  <a:close/>
                  <a:moveTo>
                    <a:pt x="127" y="221"/>
                  </a:moveTo>
                  <a:cubicBezTo>
                    <a:pt x="127" y="221"/>
                    <a:pt x="126" y="220"/>
                    <a:pt x="126" y="219"/>
                  </a:cubicBezTo>
                  <a:cubicBezTo>
                    <a:pt x="126" y="219"/>
                    <a:pt x="126" y="219"/>
                    <a:pt x="126" y="219"/>
                  </a:cubicBezTo>
                  <a:cubicBezTo>
                    <a:pt x="127" y="220"/>
                    <a:pt x="127" y="220"/>
                    <a:pt x="128" y="220"/>
                  </a:cubicBezTo>
                  <a:cubicBezTo>
                    <a:pt x="128" y="221"/>
                    <a:pt x="127" y="221"/>
                    <a:pt x="127" y="221"/>
                  </a:cubicBezTo>
                  <a:close/>
                  <a:moveTo>
                    <a:pt x="128" y="218"/>
                  </a:moveTo>
                  <a:cubicBezTo>
                    <a:pt x="128" y="217"/>
                    <a:pt x="129" y="216"/>
                    <a:pt x="130" y="216"/>
                  </a:cubicBezTo>
                  <a:cubicBezTo>
                    <a:pt x="130" y="216"/>
                    <a:pt x="130" y="216"/>
                    <a:pt x="130" y="216"/>
                  </a:cubicBezTo>
                  <a:cubicBezTo>
                    <a:pt x="130" y="216"/>
                    <a:pt x="130" y="217"/>
                    <a:pt x="129" y="217"/>
                  </a:cubicBezTo>
                  <a:cubicBezTo>
                    <a:pt x="129" y="218"/>
                    <a:pt x="129" y="219"/>
                    <a:pt x="130" y="219"/>
                  </a:cubicBezTo>
                  <a:cubicBezTo>
                    <a:pt x="130" y="219"/>
                    <a:pt x="129" y="219"/>
                    <a:pt x="129" y="219"/>
                  </a:cubicBezTo>
                  <a:cubicBezTo>
                    <a:pt x="129" y="219"/>
                    <a:pt x="128" y="218"/>
                    <a:pt x="128" y="218"/>
                  </a:cubicBezTo>
                  <a:close/>
                  <a:moveTo>
                    <a:pt x="130" y="222"/>
                  </a:moveTo>
                  <a:cubicBezTo>
                    <a:pt x="130" y="222"/>
                    <a:pt x="130" y="222"/>
                    <a:pt x="130" y="222"/>
                  </a:cubicBezTo>
                  <a:cubicBezTo>
                    <a:pt x="130" y="223"/>
                    <a:pt x="130" y="223"/>
                    <a:pt x="129" y="224"/>
                  </a:cubicBezTo>
                  <a:cubicBezTo>
                    <a:pt x="129" y="224"/>
                    <a:pt x="129" y="224"/>
                    <a:pt x="129" y="224"/>
                  </a:cubicBezTo>
                  <a:cubicBezTo>
                    <a:pt x="129" y="224"/>
                    <a:pt x="128" y="224"/>
                    <a:pt x="128" y="223"/>
                  </a:cubicBezTo>
                  <a:cubicBezTo>
                    <a:pt x="129" y="223"/>
                    <a:pt x="129" y="223"/>
                    <a:pt x="130" y="222"/>
                  </a:cubicBezTo>
                  <a:close/>
                  <a:moveTo>
                    <a:pt x="162" y="206"/>
                  </a:moveTo>
                  <a:cubicBezTo>
                    <a:pt x="163" y="205"/>
                    <a:pt x="164" y="204"/>
                    <a:pt x="165" y="203"/>
                  </a:cubicBezTo>
                  <a:cubicBezTo>
                    <a:pt x="167" y="201"/>
                    <a:pt x="169" y="200"/>
                    <a:pt x="172" y="198"/>
                  </a:cubicBezTo>
                  <a:cubicBezTo>
                    <a:pt x="172" y="198"/>
                    <a:pt x="171" y="198"/>
                    <a:pt x="171" y="198"/>
                  </a:cubicBezTo>
                  <a:cubicBezTo>
                    <a:pt x="170" y="199"/>
                    <a:pt x="169" y="200"/>
                    <a:pt x="168" y="202"/>
                  </a:cubicBezTo>
                  <a:cubicBezTo>
                    <a:pt x="166" y="203"/>
                    <a:pt x="164" y="205"/>
                    <a:pt x="162" y="206"/>
                  </a:cubicBezTo>
                  <a:close/>
                  <a:moveTo>
                    <a:pt x="167" y="210"/>
                  </a:moveTo>
                  <a:cubicBezTo>
                    <a:pt x="160" y="216"/>
                    <a:pt x="153" y="221"/>
                    <a:pt x="146" y="225"/>
                  </a:cubicBezTo>
                  <a:cubicBezTo>
                    <a:pt x="149" y="222"/>
                    <a:pt x="152" y="219"/>
                    <a:pt x="156" y="216"/>
                  </a:cubicBezTo>
                  <a:cubicBezTo>
                    <a:pt x="158" y="214"/>
                    <a:pt x="160" y="213"/>
                    <a:pt x="163" y="212"/>
                  </a:cubicBezTo>
                  <a:cubicBezTo>
                    <a:pt x="163" y="212"/>
                    <a:pt x="163" y="212"/>
                    <a:pt x="164" y="212"/>
                  </a:cubicBezTo>
                  <a:cubicBezTo>
                    <a:pt x="165" y="211"/>
                    <a:pt x="166" y="211"/>
                    <a:pt x="167" y="210"/>
                  </a:cubicBezTo>
                  <a:close/>
                  <a:moveTo>
                    <a:pt x="154" y="209"/>
                  </a:moveTo>
                  <a:cubicBezTo>
                    <a:pt x="155" y="208"/>
                    <a:pt x="156" y="208"/>
                    <a:pt x="157" y="207"/>
                  </a:cubicBezTo>
                  <a:cubicBezTo>
                    <a:pt x="161" y="203"/>
                    <a:pt x="166" y="199"/>
                    <a:pt x="171" y="195"/>
                  </a:cubicBezTo>
                  <a:cubicBezTo>
                    <a:pt x="168" y="197"/>
                    <a:pt x="166" y="200"/>
                    <a:pt x="163" y="202"/>
                  </a:cubicBezTo>
                  <a:cubicBezTo>
                    <a:pt x="160" y="204"/>
                    <a:pt x="157" y="207"/>
                    <a:pt x="154" y="209"/>
                  </a:cubicBezTo>
                  <a:close/>
                  <a:moveTo>
                    <a:pt x="158" y="208"/>
                  </a:moveTo>
                  <a:cubicBezTo>
                    <a:pt x="157" y="210"/>
                    <a:pt x="156" y="211"/>
                    <a:pt x="155" y="212"/>
                  </a:cubicBezTo>
                  <a:cubicBezTo>
                    <a:pt x="153" y="214"/>
                    <a:pt x="150" y="216"/>
                    <a:pt x="148" y="218"/>
                  </a:cubicBezTo>
                  <a:cubicBezTo>
                    <a:pt x="146" y="220"/>
                    <a:pt x="143" y="221"/>
                    <a:pt x="141" y="222"/>
                  </a:cubicBezTo>
                  <a:cubicBezTo>
                    <a:pt x="146" y="217"/>
                    <a:pt x="152" y="213"/>
                    <a:pt x="158" y="208"/>
                  </a:cubicBezTo>
                  <a:close/>
                  <a:moveTo>
                    <a:pt x="146" y="227"/>
                  </a:moveTo>
                  <a:cubicBezTo>
                    <a:pt x="146" y="227"/>
                    <a:pt x="146" y="227"/>
                    <a:pt x="146" y="227"/>
                  </a:cubicBezTo>
                  <a:cubicBezTo>
                    <a:pt x="147" y="227"/>
                    <a:pt x="148" y="227"/>
                    <a:pt x="148" y="228"/>
                  </a:cubicBezTo>
                  <a:cubicBezTo>
                    <a:pt x="148" y="228"/>
                    <a:pt x="150" y="228"/>
                    <a:pt x="150" y="228"/>
                  </a:cubicBezTo>
                  <a:cubicBezTo>
                    <a:pt x="150" y="228"/>
                    <a:pt x="150" y="228"/>
                    <a:pt x="150" y="228"/>
                  </a:cubicBezTo>
                  <a:cubicBezTo>
                    <a:pt x="149" y="228"/>
                    <a:pt x="147" y="228"/>
                    <a:pt x="146" y="228"/>
                  </a:cubicBezTo>
                  <a:cubicBezTo>
                    <a:pt x="146" y="227"/>
                    <a:pt x="146" y="227"/>
                    <a:pt x="146" y="227"/>
                  </a:cubicBezTo>
                  <a:close/>
                  <a:moveTo>
                    <a:pt x="151" y="231"/>
                  </a:moveTo>
                  <a:cubicBezTo>
                    <a:pt x="151" y="231"/>
                    <a:pt x="151" y="231"/>
                    <a:pt x="151" y="231"/>
                  </a:cubicBezTo>
                  <a:cubicBezTo>
                    <a:pt x="151" y="231"/>
                    <a:pt x="150" y="232"/>
                    <a:pt x="150" y="232"/>
                  </a:cubicBezTo>
                  <a:cubicBezTo>
                    <a:pt x="150" y="232"/>
                    <a:pt x="149" y="232"/>
                    <a:pt x="149" y="232"/>
                  </a:cubicBezTo>
                  <a:cubicBezTo>
                    <a:pt x="150" y="231"/>
                    <a:pt x="151" y="231"/>
                    <a:pt x="151" y="231"/>
                  </a:cubicBezTo>
                  <a:close/>
                  <a:moveTo>
                    <a:pt x="150" y="228"/>
                  </a:moveTo>
                  <a:cubicBezTo>
                    <a:pt x="149" y="227"/>
                    <a:pt x="148" y="227"/>
                    <a:pt x="147" y="227"/>
                  </a:cubicBezTo>
                  <a:cubicBezTo>
                    <a:pt x="157" y="222"/>
                    <a:pt x="165" y="214"/>
                    <a:pt x="174" y="206"/>
                  </a:cubicBezTo>
                  <a:cubicBezTo>
                    <a:pt x="174" y="207"/>
                    <a:pt x="174" y="207"/>
                    <a:pt x="175" y="207"/>
                  </a:cubicBezTo>
                  <a:cubicBezTo>
                    <a:pt x="174" y="208"/>
                    <a:pt x="173" y="208"/>
                    <a:pt x="173" y="209"/>
                  </a:cubicBezTo>
                  <a:cubicBezTo>
                    <a:pt x="165" y="215"/>
                    <a:pt x="158" y="221"/>
                    <a:pt x="150" y="228"/>
                  </a:cubicBezTo>
                  <a:close/>
                  <a:moveTo>
                    <a:pt x="169" y="216"/>
                  </a:moveTo>
                  <a:cubicBezTo>
                    <a:pt x="169" y="216"/>
                    <a:pt x="169" y="216"/>
                    <a:pt x="169" y="216"/>
                  </a:cubicBezTo>
                  <a:cubicBezTo>
                    <a:pt x="168" y="216"/>
                    <a:pt x="169" y="217"/>
                    <a:pt x="170" y="217"/>
                  </a:cubicBezTo>
                  <a:cubicBezTo>
                    <a:pt x="171" y="216"/>
                    <a:pt x="172" y="216"/>
                    <a:pt x="174" y="215"/>
                  </a:cubicBezTo>
                  <a:cubicBezTo>
                    <a:pt x="168" y="220"/>
                    <a:pt x="162" y="225"/>
                    <a:pt x="155" y="229"/>
                  </a:cubicBezTo>
                  <a:cubicBezTo>
                    <a:pt x="160" y="224"/>
                    <a:pt x="164" y="220"/>
                    <a:pt x="169" y="216"/>
                  </a:cubicBezTo>
                  <a:close/>
                  <a:moveTo>
                    <a:pt x="183" y="211"/>
                  </a:moveTo>
                  <a:cubicBezTo>
                    <a:pt x="185" y="210"/>
                    <a:pt x="186" y="209"/>
                    <a:pt x="187" y="209"/>
                  </a:cubicBezTo>
                  <a:cubicBezTo>
                    <a:pt x="182" y="213"/>
                    <a:pt x="176" y="218"/>
                    <a:pt x="170" y="222"/>
                  </a:cubicBezTo>
                  <a:cubicBezTo>
                    <a:pt x="174" y="218"/>
                    <a:pt x="179" y="214"/>
                    <a:pt x="183" y="211"/>
                  </a:cubicBezTo>
                  <a:close/>
                  <a:moveTo>
                    <a:pt x="180" y="210"/>
                  </a:moveTo>
                  <a:cubicBezTo>
                    <a:pt x="179" y="210"/>
                    <a:pt x="179" y="211"/>
                    <a:pt x="178" y="212"/>
                  </a:cubicBezTo>
                  <a:cubicBezTo>
                    <a:pt x="176" y="213"/>
                    <a:pt x="173" y="214"/>
                    <a:pt x="171" y="215"/>
                  </a:cubicBezTo>
                  <a:cubicBezTo>
                    <a:pt x="172" y="214"/>
                    <a:pt x="172" y="213"/>
                    <a:pt x="173" y="212"/>
                  </a:cubicBezTo>
                  <a:cubicBezTo>
                    <a:pt x="178" y="208"/>
                    <a:pt x="183" y="204"/>
                    <a:pt x="188" y="200"/>
                  </a:cubicBezTo>
                  <a:cubicBezTo>
                    <a:pt x="186" y="203"/>
                    <a:pt x="183" y="206"/>
                    <a:pt x="180" y="210"/>
                  </a:cubicBezTo>
                  <a:close/>
                  <a:moveTo>
                    <a:pt x="183" y="199"/>
                  </a:moveTo>
                  <a:cubicBezTo>
                    <a:pt x="184" y="198"/>
                    <a:pt x="185" y="197"/>
                    <a:pt x="186" y="196"/>
                  </a:cubicBezTo>
                  <a:cubicBezTo>
                    <a:pt x="186" y="195"/>
                    <a:pt x="187" y="195"/>
                    <a:pt x="187" y="195"/>
                  </a:cubicBezTo>
                  <a:cubicBezTo>
                    <a:pt x="188" y="194"/>
                    <a:pt x="189" y="193"/>
                    <a:pt x="190" y="193"/>
                  </a:cubicBezTo>
                  <a:cubicBezTo>
                    <a:pt x="188" y="195"/>
                    <a:pt x="185" y="197"/>
                    <a:pt x="183" y="199"/>
                  </a:cubicBezTo>
                  <a:close/>
                  <a:moveTo>
                    <a:pt x="195" y="193"/>
                  </a:moveTo>
                  <a:cubicBezTo>
                    <a:pt x="194" y="194"/>
                    <a:pt x="193" y="195"/>
                    <a:pt x="192" y="195"/>
                  </a:cubicBezTo>
                  <a:cubicBezTo>
                    <a:pt x="191" y="196"/>
                    <a:pt x="190" y="197"/>
                    <a:pt x="189" y="197"/>
                  </a:cubicBezTo>
                  <a:cubicBezTo>
                    <a:pt x="191" y="196"/>
                    <a:pt x="193" y="194"/>
                    <a:pt x="195" y="193"/>
                  </a:cubicBezTo>
                  <a:close/>
                  <a:moveTo>
                    <a:pt x="197" y="198"/>
                  </a:moveTo>
                  <a:cubicBezTo>
                    <a:pt x="196" y="199"/>
                    <a:pt x="196" y="199"/>
                    <a:pt x="195" y="200"/>
                  </a:cubicBezTo>
                  <a:cubicBezTo>
                    <a:pt x="195" y="200"/>
                    <a:pt x="194" y="201"/>
                    <a:pt x="194" y="201"/>
                  </a:cubicBezTo>
                  <a:cubicBezTo>
                    <a:pt x="195" y="200"/>
                    <a:pt x="196" y="199"/>
                    <a:pt x="197" y="198"/>
                  </a:cubicBezTo>
                  <a:close/>
                  <a:moveTo>
                    <a:pt x="196" y="192"/>
                  </a:moveTo>
                  <a:cubicBezTo>
                    <a:pt x="196" y="191"/>
                    <a:pt x="195" y="191"/>
                    <a:pt x="194" y="191"/>
                  </a:cubicBezTo>
                  <a:cubicBezTo>
                    <a:pt x="194" y="191"/>
                    <a:pt x="194" y="192"/>
                    <a:pt x="193" y="192"/>
                  </a:cubicBezTo>
                  <a:cubicBezTo>
                    <a:pt x="196" y="189"/>
                    <a:pt x="199" y="187"/>
                    <a:pt x="202" y="184"/>
                  </a:cubicBezTo>
                  <a:cubicBezTo>
                    <a:pt x="200" y="187"/>
                    <a:pt x="198" y="189"/>
                    <a:pt x="196" y="192"/>
                  </a:cubicBezTo>
                  <a:close/>
                  <a:moveTo>
                    <a:pt x="204" y="185"/>
                  </a:moveTo>
                  <a:cubicBezTo>
                    <a:pt x="204" y="185"/>
                    <a:pt x="204" y="185"/>
                    <a:pt x="205" y="185"/>
                  </a:cubicBezTo>
                  <a:cubicBezTo>
                    <a:pt x="203" y="187"/>
                    <a:pt x="201" y="189"/>
                    <a:pt x="199" y="190"/>
                  </a:cubicBezTo>
                  <a:cubicBezTo>
                    <a:pt x="201" y="188"/>
                    <a:pt x="202" y="187"/>
                    <a:pt x="204" y="185"/>
                  </a:cubicBezTo>
                  <a:close/>
                  <a:moveTo>
                    <a:pt x="200" y="181"/>
                  </a:moveTo>
                  <a:cubicBezTo>
                    <a:pt x="201" y="180"/>
                    <a:pt x="202" y="178"/>
                    <a:pt x="202" y="177"/>
                  </a:cubicBezTo>
                  <a:cubicBezTo>
                    <a:pt x="203" y="175"/>
                    <a:pt x="204" y="174"/>
                    <a:pt x="206" y="172"/>
                  </a:cubicBezTo>
                  <a:cubicBezTo>
                    <a:pt x="207" y="171"/>
                    <a:pt x="209" y="169"/>
                    <a:pt x="210" y="168"/>
                  </a:cubicBezTo>
                  <a:cubicBezTo>
                    <a:pt x="209" y="170"/>
                    <a:pt x="208" y="173"/>
                    <a:pt x="207" y="175"/>
                  </a:cubicBezTo>
                  <a:cubicBezTo>
                    <a:pt x="205" y="177"/>
                    <a:pt x="203" y="179"/>
                    <a:pt x="200" y="181"/>
                  </a:cubicBezTo>
                  <a:close/>
                  <a:moveTo>
                    <a:pt x="207" y="181"/>
                  </a:moveTo>
                  <a:cubicBezTo>
                    <a:pt x="212" y="175"/>
                    <a:pt x="217" y="169"/>
                    <a:pt x="221" y="163"/>
                  </a:cubicBezTo>
                  <a:cubicBezTo>
                    <a:pt x="221" y="164"/>
                    <a:pt x="221" y="164"/>
                    <a:pt x="221" y="165"/>
                  </a:cubicBezTo>
                  <a:cubicBezTo>
                    <a:pt x="217" y="170"/>
                    <a:pt x="213" y="174"/>
                    <a:pt x="210" y="179"/>
                  </a:cubicBezTo>
                  <a:cubicBezTo>
                    <a:pt x="209" y="180"/>
                    <a:pt x="208" y="181"/>
                    <a:pt x="207" y="183"/>
                  </a:cubicBezTo>
                  <a:cubicBezTo>
                    <a:pt x="206" y="183"/>
                    <a:pt x="206" y="183"/>
                    <a:pt x="206" y="184"/>
                  </a:cubicBezTo>
                  <a:cubicBezTo>
                    <a:pt x="206" y="183"/>
                    <a:pt x="207" y="182"/>
                    <a:pt x="207" y="181"/>
                  </a:cubicBezTo>
                  <a:close/>
                  <a:moveTo>
                    <a:pt x="218" y="155"/>
                  </a:moveTo>
                  <a:cubicBezTo>
                    <a:pt x="219" y="153"/>
                    <a:pt x="219" y="151"/>
                    <a:pt x="220" y="149"/>
                  </a:cubicBezTo>
                  <a:cubicBezTo>
                    <a:pt x="221" y="147"/>
                    <a:pt x="222" y="144"/>
                    <a:pt x="222" y="141"/>
                  </a:cubicBezTo>
                  <a:cubicBezTo>
                    <a:pt x="222" y="141"/>
                    <a:pt x="223" y="141"/>
                    <a:pt x="223" y="141"/>
                  </a:cubicBezTo>
                  <a:cubicBezTo>
                    <a:pt x="222" y="145"/>
                    <a:pt x="222" y="149"/>
                    <a:pt x="222" y="154"/>
                  </a:cubicBezTo>
                  <a:cubicBezTo>
                    <a:pt x="220" y="154"/>
                    <a:pt x="219" y="154"/>
                    <a:pt x="218" y="155"/>
                  </a:cubicBezTo>
                  <a:close/>
                  <a:moveTo>
                    <a:pt x="217" y="149"/>
                  </a:moveTo>
                  <a:cubicBezTo>
                    <a:pt x="217" y="144"/>
                    <a:pt x="218" y="139"/>
                    <a:pt x="218" y="135"/>
                  </a:cubicBezTo>
                  <a:cubicBezTo>
                    <a:pt x="220" y="132"/>
                    <a:pt x="221" y="129"/>
                    <a:pt x="223" y="126"/>
                  </a:cubicBezTo>
                  <a:cubicBezTo>
                    <a:pt x="222" y="134"/>
                    <a:pt x="219" y="142"/>
                    <a:pt x="217" y="149"/>
                  </a:cubicBezTo>
                  <a:close/>
                  <a:moveTo>
                    <a:pt x="223" y="98"/>
                  </a:moveTo>
                  <a:cubicBezTo>
                    <a:pt x="222" y="97"/>
                    <a:pt x="222" y="96"/>
                    <a:pt x="222" y="95"/>
                  </a:cubicBezTo>
                  <a:cubicBezTo>
                    <a:pt x="222" y="95"/>
                    <a:pt x="222" y="95"/>
                    <a:pt x="222" y="94"/>
                  </a:cubicBezTo>
                  <a:cubicBezTo>
                    <a:pt x="223" y="96"/>
                    <a:pt x="223" y="97"/>
                    <a:pt x="224" y="98"/>
                  </a:cubicBezTo>
                  <a:cubicBezTo>
                    <a:pt x="223" y="98"/>
                    <a:pt x="223" y="98"/>
                    <a:pt x="223" y="98"/>
                  </a:cubicBezTo>
                  <a:close/>
                  <a:moveTo>
                    <a:pt x="221" y="87"/>
                  </a:moveTo>
                  <a:cubicBezTo>
                    <a:pt x="222" y="87"/>
                    <a:pt x="222" y="87"/>
                    <a:pt x="222" y="87"/>
                  </a:cubicBezTo>
                  <a:cubicBezTo>
                    <a:pt x="223" y="88"/>
                    <a:pt x="223" y="90"/>
                    <a:pt x="223" y="91"/>
                  </a:cubicBezTo>
                  <a:cubicBezTo>
                    <a:pt x="223" y="91"/>
                    <a:pt x="223" y="91"/>
                    <a:pt x="223" y="91"/>
                  </a:cubicBezTo>
                  <a:cubicBezTo>
                    <a:pt x="222" y="90"/>
                    <a:pt x="222" y="89"/>
                    <a:pt x="221" y="87"/>
                  </a:cubicBezTo>
                  <a:close/>
                  <a:moveTo>
                    <a:pt x="226" y="83"/>
                  </a:moveTo>
                  <a:cubicBezTo>
                    <a:pt x="225" y="83"/>
                    <a:pt x="224" y="84"/>
                    <a:pt x="223" y="84"/>
                  </a:cubicBezTo>
                  <a:cubicBezTo>
                    <a:pt x="222" y="82"/>
                    <a:pt x="222" y="80"/>
                    <a:pt x="221" y="77"/>
                  </a:cubicBezTo>
                  <a:cubicBezTo>
                    <a:pt x="222" y="78"/>
                    <a:pt x="222" y="78"/>
                    <a:pt x="223" y="79"/>
                  </a:cubicBezTo>
                  <a:cubicBezTo>
                    <a:pt x="223" y="79"/>
                    <a:pt x="224" y="79"/>
                    <a:pt x="224" y="78"/>
                  </a:cubicBezTo>
                  <a:cubicBezTo>
                    <a:pt x="225" y="79"/>
                    <a:pt x="225" y="80"/>
                    <a:pt x="226" y="81"/>
                  </a:cubicBezTo>
                  <a:cubicBezTo>
                    <a:pt x="226" y="82"/>
                    <a:pt x="226" y="82"/>
                    <a:pt x="226" y="83"/>
                  </a:cubicBezTo>
                  <a:cubicBezTo>
                    <a:pt x="226" y="83"/>
                    <a:pt x="226" y="83"/>
                    <a:pt x="226" y="83"/>
                  </a:cubicBezTo>
                  <a:close/>
                  <a:moveTo>
                    <a:pt x="224" y="75"/>
                  </a:moveTo>
                  <a:cubicBezTo>
                    <a:pt x="223" y="74"/>
                    <a:pt x="223" y="74"/>
                    <a:pt x="223" y="73"/>
                  </a:cubicBezTo>
                  <a:cubicBezTo>
                    <a:pt x="223" y="73"/>
                    <a:pt x="223" y="73"/>
                    <a:pt x="223" y="73"/>
                  </a:cubicBezTo>
                  <a:cubicBezTo>
                    <a:pt x="224" y="74"/>
                    <a:pt x="224" y="75"/>
                    <a:pt x="224" y="76"/>
                  </a:cubicBezTo>
                  <a:cubicBezTo>
                    <a:pt x="224" y="75"/>
                    <a:pt x="224" y="75"/>
                    <a:pt x="224" y="75"/>
                  </a:cubicBezTo>
                  <a:close/>
                  <a:moveTo>
                    <a:pt x="224" y="70"/>
                  </a:moveTo>
                  <a:cubicBezTo>
                    <a:pt x="223" y="69"/>
                    <a:pt x="222" y="67"/>
                    <a:pt x="221" y="65"/>
                  </a:cubicBezTo>
                  <a:cubicBezTo>
                    <a:pt x="222" y="67"/>
                    <a:pt x="223" y="68"/>
                    <a:pt x="224" y="69"/>
                  </a:cubicBezTo>
                  <a:cubicBezTo>
                    <a:pt x="224" y="69"/>
                    <a:pt x="223" y="69"/>
                    <a:pt x="224" y="70"/>
                  </a:cubicBezTo>
                  <a:cubicBezTo>
                    <a:pt x="224" y="70"/>
                    <a:pt x="224" y="70"/>
                    <a:pt x="224" y="70"/>
                  </a:cubicBezTo>
                  <a:close/>
                  <a:moveTo>
                    <a:pt x="222" y="76"/>
                  </a:moveTo>
                  <a:cubicBezTo>
                    <a:pt x="222" y="76"/>
                    <a:pt x="222" y="76"/>
                    <a:pt x="222" y="76"/>
                  </a:cubicBezTo>
                  <a:cubicBezTo>
                    <a:pt x="221" y="75"/>
                    <a:pt x="221" y="75"/>
                    <a:pt x="220" y="74"/>
                  </a:cubicBezTo>
                  <a:cubicBezTo>
                    <a:pt x="220" y="74"/>
                    <a:pt x="220" y="74"/>
                    <a:pt x="220" y="73"/>
                  </a:cubicBezTo>
                  <a:cubicBezTo>
                    <a:pt x="220" y="74"/>
                    <a:pt x="221" y="74"/>
                    <a:pt x="221" y="75"/>
                  </a:cubicBezTo>
                  <a:cubicBezTo>
                    <a:pt x="221" y="75"/>
                    <a:pt x="222" y="75"/>
                    <a:pt x="222" y="76"/>
                  </a:cubicBezTo>
                  <a:close/>
                  <a:moveTo>
                    <a:pt x="220" y="81"/>
                  </a:moveTo>
                  <a:cubicBezTo>
                    <a:pt x="219" y="80"/>
                    <a:pt x="219" y="78"/>
                    <a:pt x="218" y="77"/>
                  </a:cubicBezTo>
                  <a:cubicBezTo>
                    <a:pt x="217" y="75"/>
                    <a:pt x="217" y="74"/>
                    <a:pt x="216" y="73"/>
                  </a:cubicBezTo>
                  <a:cubicBezTo>
                    <a:pt x="217" y="73"/>
                    <a:pt x="218" y="74"/>
                    <a:pt x="219" y="75"/>
                  </a:cubicBezTo>
                  <a:cubicBezTo>
                    <a:pt x="219" y="77"/>
                    <a:pt x="220" y="79"/>
                    <a:pt x="220" y="81"/>
                  </a:cubicBezTo>
                  <a:close/>
                  <a:moveTo>
                    <a:pt x="218" y="67"/>
                  </a:moveTo>
                  <a:cubicBezTo>
                    <a:pt x="217" y="65"/>
                    <a:pt x="216" y="63"/>
                    <a:pt x="215" y="61"/>
                  </a:cubicBezTo>
                  <a:cubicBezTo>
                    <a:pt x="217" y="63"/>
                    <a:pt x="218" y="65"/>
                    <a:pt x="219" y="68"/>
                  </a:cubicBezTo>
                  <a:cubicBezTo>
                    <a:pt x="219" y="67"/>
                    <a:pt x="219" y="67"/>
                    <a:pt x="218" y="67"/>
                  </a:cubicBezTo>
                  <a:close/>
                  <a:moveTo>
                    <a:pt x="216" y="64"/>
                  </a:moveTo>
                  <a:cubicBezTo>
                    <a:pt x="214" y="62"/>
                    <a:pt x="212" y="59"/>
                    <a:pt x="210" y="56"/>
                  </a:cubicBezTo>
                  <a:cubicBezTo>
                    <a:pt x="209" y="54"/>
                    <a:pt x="207" y="53"/>
                    <a:pt x="206" y="51"/>
                  </a:cubicBezTo>
                  <a:cubicBezTo>
                    <a:pt x="208" y="53"/>
                    <a:pt x="211" y="55"/>
                    <a:pt x="213" y="58"/>
                  </a:cubicBezTo>
                  <a:cubicBezTo>
                    <a:pt x="213" y="58"/>
                    <a:pt x="213" y="58"/>
                    <a:pt x="213" y="58"/>
                  </a:cubicBezTo>
                  <a:cubicBezTo>
                    <a:pt x="214" y="60"/>
                    <a:pt x="215" y="62"/>
                    <a:pt x="216" y="64"/>
                  </a:cubicBezTo>
                  <a:close/>
                  <a:moveTo>
                    <a:pt x="201" y="44"/>
                  </a:moveTo>
                  <a:cubicBezTo>
                    <a:pt x="200" y="44"/>
                    <a:pt x="200" y="43"/>
                    <a:pt x="199" y="43"/>
                  </a:cubicBezTo>
                  <a:cubicBezTo>
                    <a:pt x="202" y="45"/>
                    <a:pt x="205" y="47"/>
                    <a:pt x="208" y="50"/>
                  </a:cubicBezTo>
                  <a:cubicBezTo>
                    <a:pt x="205" y="48"/>
                    <a:pt x="203" y="46"/>
                    <a:pt x="201" y="44"/>
                  </a:cubicBezTo>
                  <a:close/>
                  <a:moveTo>
                    <a:pt x="201" y="46"/>
                  </a:moveTo>
                  <a:cubicBezTo>
                    <a:pt x="204" y="50"/>
                    <a:pt x="207" y="55"/>
                    <a:pt x="209" y="58"/>
                  </a:cubicBezTo>
                  <a:cubicBezTo>
                    <a:pt x="209" y="58"/>
                    <a:pt x="209" y="58"/>
                    <a:pt x="209" y="58"/>
                  </a:cubicBezTo>
                  <a:cubicBezTo>
                    <a:pt x="205" y="53"/>
                    <a:pt x="201" y="48"/>
                    <a:pt x="197" y="44"/>
                  </a:cubicBezTo>
                  <a:cubicBezTo>
                    <a:pt x="198" y="45"/>
                    <a:pt x="200" y="45"/>
                    <a:pt x="201" y="46"/>
                  </a:cubicBezTo>
                  <a:close/>
                  <a:moveTo>
                    <a:pt x="189" y="41"/>
                  </a:moveTo>
                  <a:cubicBezTo>
                    <a:pt x="189" y="41"/>
                    <a:pt x="189" y="41"/>
                    <a:pt x="188" y="41"/>
                  </a:cubicBezTo>
                  <a:cubicBezTo>
                    <a:pt x="188" y="40"/>
                    <a:pt x="188" y="40"/>
                    <a:pt x="187" y="40"/>
                  </a:cubicBezTo>
                  <a:cubicBezTo>
                    <a:pt x="187" y="40"/>
                    <a:pt x="187" y="40"/>
                    <a:pt x="186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6" y="40"/>
                    <a:pt x="185" y="39"/>
                    <a:pt x="185" y="39"/>
                  </a:cubicBezTo>
                  <a:cubicBezTo>
                    <a:pt x="186" y="39"/>
                    <a:pt x="188" y="38"/>
                    <a:pt x="189" y="38"/>
                  </a:cubicBezTo>
                  <a:cubicBezTo>
                    <a:pt x="190" y="39"/>
                    <a:pt x="191" y="40"/>
                    <a:pt x="192" y="41"/>
                  </a:cubicBezTo>
                  <a:cubicBezTo>
                    <a:pt x="191" y="41"/>
                    <a:pt x="190" y="41"/>
                    <a:pt x="189" y="41"/>
                  </a:cubicBezTo>
                  <a:close/>
                  <a:moveTo>
                    <a:pt x="188" y="44"/>
                  </a:moveTo>
                  <a:cubicBezTo>
                    <a:pt x="189" y="45"/>
                    <a:pt x="190" y="46"/>
                    <a:pt x="191" y="47"/>
                  </a:cubicBezTo>
                  <a:cubicBezTo>
                    <a:pt x="190" y="47"/>
                    <a:pt x="189" y="47"/>
                    <a:pt x="188" y="48"/>
                  </a:cubicBezTo>
                  <a:cubicBezTo>
                    <a:pt x="187" y="47"/>
                    <a:pt x="186" y="46"/>
                    <a:pt x="185" y="46"/>
                  </a:cubicBezTo>
                  <a:cubicBezTo>
                    <a:pt x="186" y="45"/>
                    <a:pt x="187" y="45"/>
                    <a:pt x="188" y="44"/>
                  </a:cubicBezTo>
                  <a:close/>
                  <a:moveTo>
                    <a:pt x="186" y="48"/>
                  </a:moveTo>
                  <a:cubicBezTo>
                    <a:pt x="185" y="49"/>
                    <a:pt x="183" y="49"/>
                    <a:pt x="182" y="49"/>
                  </a:cubicBezTo>
                  <a:cubicBezTo>
                    <a:pt x="182" y="49"/>
                    <a:pt x="181" y="48"/>
                    <a:pt x="181" y="47"/>
                  </a:cubicBezTo>
                  <a:cubicBezTo>
                    <a:pt x="181" y="47"/>
                    <a:pt x="182" y="47"/>
                    <a:pt x="183" y="46"/>
                  </a:cubicBezTo>
                  <a:cubicBezTo>
                    <a:pt x="184" y="47"/>
                    <a:pt x="185" y="48"/>
                    <a:pt x="186" y="48"/>
                  </a:cubicBezTo>
                  <a:close/>
                  <a:moveTo>
                    <a:pt x="172" y="43"/>
                  </a:moveTo>
                  <a:cubicBezTo>
                    <a:pt x="176" y="42"/>
                    <a:pt x="180" y="41"/>
                    <a:pt x="183" y="40"/>
                  </a:cubicBezTo>
                  <a:cubicBezTo>
                    <a:pt x="183" y="40"/>
                    <a:pt x="184" y="40"/>
                    <a:pt x="184" y="40"/>
                  </a:cubicBezTo>
                  <a:cubicBezTo>
                    <a:pt x="184" y="40"/>
                    <a:pt x="184" y="40"/>
                    <a:pt x="184" y="40"/>
                  </a:cubicBezTo>
                  <a:cubicBezTo>
                    <a:pt x="180" y="41"/>
                    <a:pt x="176" y="42"/>
                    <a:pt x="172" y="43"/>
                  </a:cubicBezTo>
                  <a:close/>
                  <a:moveTo>
                    <a:pt x="159" y="44"/>
                  </a:moveTo>
                  <a:cubicBezTo>
                    <a:pt x="161" y="43"/>
                    <a:pt x="163" y="41"/>
                    <a:pt x="164" y="40"/>
                  </a:cubicBezTo>
                  <a:cubicBezTo>
                    <a:pt x="170" y="39"/>
                    <a:pt x="175" y="38"/>
                    <a:pt x="180" y="37"/>
                  </a:cubicBezTo>
                  <a:cubicBezTo>
                    <a:pt x="173" y="40"/>
                    <a:pt x="166" y="42"/>
                    <a:pt x="159" y="44"/>
                  </a:cubicBezTo>
                  <a:close/>
                  <a:moveTo>
                    <a:pt x="172" y="31"/>
                  </a:moveTo>
                  <a:cubicBezTo>
                    <a:pt x="171" y="31"/>
                    <a:pt x="171" y="31"/>
                    <a:pt x="170" y="31"/>
                  </a:cubicBezTo>
                  <a:cubicBezTo>
                    <a:pt x="169" y="31"/>
                    <a:pt x="168" y="31"/>
                    <a:pt x="167" y="30"/>
                  </a:cubicBezTo>
                  <a:cubicBezTo>
                    <a:pt x="167" y="30"/>
                    <a:pt x="167" y="30"/>
                    <a:pt x="166" y="29"/>
                  </a:cubicBezTo>
                  <a:cubicBezTo>
                    <a:pt x="166" y="29"/>
                    <a:pt x="165" y="29"/>
                    <a:pt x="164" y="28"/>
                  </a:cubicBezTo>
                  <a:cubicBezTo>
                    <a:pt x="164" y="28"/>
                    <a:pt x="164" y="28"/>
                    <a:pt x="164" y="28"/>
                  </a:cubicBezTo>
                  <a:cubicBezTo>
                    <a:pt x="167" y="29"/>
                    <a:pt x="170" y="30"/>
                    <a:pt x="173" y="31"/>
                  </a:cubicBezTo>
                  <a:cubicBezTo>
                    <a:pt x="173" y="31"/>
                    <a:pt x="173" y="31"/>
                    <a:pt x="172" y="31"/>
                  </a:cubicBezTo>
                  <a:close/>
                  <a:moveTo>
                    <a:pt x="166" y="36"/>
                  </a:moveTo>
                  <a:cubicBezTo>
                    <a:pt x="166" y="36"/>
                    <a:pt x="167" y="36"/>
                    <a:pt x="167" y="36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6" y="37"/>
                    <a:pt x="164" y="37"/>
                    <a:pt x="163" y="37"/>
                  </a:cubicBezTo>
                  <a:cubicBezTo>
                    <a:pt x="164" y="37"/>
                    <a:pt x="165" y="36"/>
                    <a:pt x="166" y="36"/>
                  </a:cubicBezTo>
                  <a:close/>
                  <a:moveTo>
                    <a:pt x="154" y="12"/>
                  </a:moveTo>
                  <a:cubicBezTo>
                    <a:pt x="154" y="12"/>
                    <a:pt x="154" y="12"/>
                    <a:pt x="154" y="12"/>
                  </a:cubicBezTo>
                  <a:cubicBezTo>
                    <a:pt x="153" y="11"/>
                    <a:pt x="153" y="11"/>
                    <a:pt x="152" y="11"/>
                  </a:cubicBezTo>
                  <a:cubicBezTo>
                    <a:pt x="153" y="11"/>
                    <a:pt x="155" y="11"/>
                    <a:pt x="156" y="12"/>
                  </a:cubicBezTo>
                  <a:cubicBezTo>
                    <a:pt x="157" y="12"/>
                    <a:pt x="159" y="13"/>
                    <a:pt x="160" y="14"/>
                  </a:cubicBezTo>
                  <a:cubicBezTo>
                    <a:pt x="158" y="13"/>
                    <a:pt x="156" y="13"/>
                    <a:pt x="154" y="12"/>
                  </a:cubicBezTo>
                  <a:close/>
                  <a:moveTo>
                    <a:pt x="154" y="6"/>
                  </a:moveTo>
                  <a:cubicBezTo>
                    <a:pt x="153" y="6"/>
                    <a:pt x="153" y="6"/>
                    <a:pt x="153" y="7"/>
                  </a:cubicBezTo>
                  <a:cubicBezTo>
                    <a:pt x="150" y="6"/>
                    <a:pt x="147" y="6"/>
                    <a:pt x="144" y="6"/>
                  </a:cubicBezTo>
                  <a:cubicBezTo>
                    <a:pt x="144" y="5"/>
                    <a:pt x="143" y="5"/>
                    <a:pt x="142" y="5"/>
                  </a:cubicBezTo>
                  <a:cubicBezTo>
                    <a:pt x="139" y="5"/>
                    <a:pt x="136" y="4"/>
                    <a:pt x="133" y="3"/>
                  </a:cubicBezTo>
                  <a:cubicBezTo>
                    <a:pt x="136" y="3"/>
                    <a:pt x="138" y="3"/>
                    <a:pt x="140" y="3"/>
                  </a:cubicBezTo>
                  <a:cubicBezTo>
                    <a:pt x="147" y="4"/>
                    <a:pt x="154" y="5"/>
                    <a:pt x="161" y="7"/>
                  </a:cubicBezTo>
                  <a:cubicBezTo>
                    <a:pt x="163" y="8"/>
                    <a:pt x="165" y="9"/>
                    <a:pt x="167" y="10"/>
                  </a:cubicBezTo>
                  <a:cubicBezTo>
                    <a:pt x="167" y="10"/>
                    <a:pt x="166" y="10"/>
                    <a:pt x="166" y="10"/>
                  </a:cubicBezTo>
                  <a:cubicBezTo>
                    <a:pt x="165" y="9"/>
                    <a:pt x="165" y="10"/>
                    <a:pt x="165" y="10"/>
                  </a:cubicBezTo>
                  <a:cubicBezTo>
                    <a:pt x="164" y="9"/>
                    <a:pt x="162" y="9"/>
                    <a:pt x="160" y="8"/>
                  </a:cubicBezTo>
                  <a:cubicBezTo>
                    <a:pt x="158" y="7"/>
                    <a:pt x="156" y="7"/>
                    <a:pt x="154" y="6"/>
                  </a:cubicBezTo>
                  <a:close/>
                  <a:moveTo>
                    <a:pt x="136" y="26"/>
                  </a:moveTo>
                  <a:cubicBezTo>
                    <a:pt x="135" y="26"/>
                    <a:pt x="135" y="26"/>
                    <a:pt x="135" y="27"/>
                  </a:cubicBezTo>
                  <a:cubicBezTo>
                    <a:pt x="134" y="26"/>
                    <a:pt x="133" y="26"/>
                    <a:pt x="132" y="26"/>
                  </a:cubicBezTo>
                  <a:cubicBezTo>
                    <a:pt x="133" y="26"/>
                    <a:pt x="135" y="26"/>
                    <a:pt x="136" y="26"/>
                  </a:cubicBezTo>
                  <a:close/>
                  <a:moveTo>
                    <a:pt x="135" y="28"/>
                  </a:moveTo>
                  <a:cubicBezTo>
                    <a:pt x="135" y="29"/>
                    <a:pt x="134" y="29"/>
                    <a:pt x="134" y="29"/>
                  </a:cubicBezTo>
                  <a:cubicBezTo>
                    <a:pt x="134" y="29"/>
                    <a:pt x="133" y="29"/>
                    <a:pt x="133" y="29"/>
                  </a:cubicBezTo>
                  <a:cubicBezTo>
                    <a:pt x="134" y="29"/>
                    <a:pt x="134" y="29"/>
                    <a:pt x="135" y="28"/>
                  </a:cubicBezTo>
                  <a:cubicBezTo>
                    <a:pt x="135" y="28"/>
                    <a:pt x="135" y="28"/>
                    <a:pt x="135" y="28"/>
                  </a:cubicBezTo>
                  <a:close/>
                  <a:moveTo>
                    <a:pt x="120" y="31"/>
                  </a:moveTo>
                  <a:cubicBezTo>
                    <a:pt x="120" y="31"/>
                    <a:pt x="119" y="31"/>
                    <a:pt x="118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9" y="31"/>
                    <a:pt x="120" y="31"/>
                    <a:pt x="121" y="31"/>
                  </a:cubicBezTo>
                  <a:cubicBezTo>
                    <a:pt x="121" y="31"/>
                    <a:pt x="121" y="31"/>
                    <a:pt x="120" y="31"/>
                  </a:cubicBezTo>
                  <a:close/>
                  <a:moveTo>
                    <a:pt x="118" y="29"/>
                  </a:moveTo>
                  <a:cubicBezTo>
                    <a:pt x="117" y="29"/>
                    <a:pt x="117" y="29"/>
                    <a:pt x="116" y="29"/>
                  </a:cubicBezTo>
                  <a:cubicBezTo>
                    <a:pt x="117" y="28"/>
                    <a:pt x="119" y="27"/>
                    <a:pt x="120" y="27"/>
                  </a:cubicBezTo>
                  <a:cubicBezTo>
                    <a:pt x="121" y="27"/>
                    <a:pt x="121" y="26"/>
                    <a:pt x="122" y="26"/>
                  </a:cubicBezTo>
                  <a:cubicBezTo>
                    <a:pt x="121" y="27"/>
                    <a:pt x="120" y="28"/>
                    <a:pt x="118" y="29"/>
                  </a:cubicBezTo>
                  <a:close/>
                  <a:moveTo>
                    <a:pt x="122" y="24"/>
                  </a:moveTo>
                  <a:cubicBezTo>
                    <a:pt x="120" y="24"/>
                    <a:pt x="119" y="24"/>
                    <a:pt x="118" y="24"/>
                  </a:cubicBezTo>
                  <a:cubicBezTo>
                    <a:pt x="118" y="24"/>
                    <a:pt x="118" y="23"/>
                    <a:pt x="119" y="23"/>
                  </a:cubicBezTo>
                  <a:cubicBezTo>
                    <a:pt x="120" y="24"/>
                    <a:pt x="121" y="24"/>
                    <a:pt x="122" y="24"/>
                  </a:cubicBezTo>
                  <a:cubicBezTo>
                    <a:pt x="122" y="24"/>
                    <a:pt x="122" y="24"/>
                    <a:pt x="122" y="24"/>
                  </a:cubicBezTo>
                  <a:close/>
                  <a:moveTo>
                    <a:pt x="117" y="16"/>
                  </a:moveTo>
                  <a:cubicBezTo>
                    <a:pt x="116" y="16"/>
                    <a:pt x="116" y="16"/>
                    <a:pt x="116" y="16"/>
                  </a:cubicBezTo>
                  <a:cubicBezTo>
                    <a:pt x="117" y="16"/>
                    <a:pt x="117" y="15"/>
                    <a:pt x="116" y="15"/>
                  </a:cubicBezTo>
                  <a:cubicBezTo>
                    <a:pt x="115" y="15"/>
                    <a:pt x="113" y="15"/>
                    <a:pt x="112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5"/>
                    <a:pt x="110" y="15"/>
                    <a:pt x="110" y="15"/>
                  </a:cubicBezTo>
                  <a:cubicBezTo>
                    <a:pt x="113" y="14"/>
                    <a:pt x="115" y="13"/>
                    <a:pt x="118" y="12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21" y="12"/>
                    <a:pt x="122" y="12"/>
                    <a:pt x="123" y="13"/>
                  </a:cubicBezTo>
                  <a:cubicBezTo>
                    <a:pt x="121" y="14"/>
                    <a:pt x="119" y="15"/>
                    <a:pt x="117" y="16"/>
                  </a:cubicBezTo>
                  <a:close/>
                  <a:moveTo>
                    <a:pt x="107" y="24"/>
                  </a:moveTo>
                  <a:cubicBezTo>
                    <a:pt x="108" y="24"/>
                    <a:pt x="109" y="24"/>
                    <a:pt x="110" y="24"/>
                  </a:cubicBezTo>
                  <a:cubicBezTo>
                    <a:pt x="109" y="25"/>
                    <a:pt x="108" y="25"/>
                    <a:pt x="107" y="25"/>
                  </a:cubicBezTo>
                  <a:cubicBezTo>
                    <a:pt x="107" y="25"/>
                    <a:pt x="106" y="25"/>
                    <a:pt x="105" y="25"/>
                  </a:cubicBezTo>
                  <a:cubicBezTo>
                    <a:pt x="106" y="25"/>
                    <a:pt x="107" y="24"/>
                    <a:pt x="107" y="24"/>
                  </a:cubicBezTo>
                  <a:close/>
                  <a:moveTo>
                    <a:pt x="100" y="22"/>
                  </a:moveTo>
                  <a:cubicBezTo>
                    <a:pt x="101" y="22"/>
                    <a:pt x="102" y="22"/>
                    <a:pt x="102" y="21"/>
                  </a:cubicBezTo>
                  <a:cubicBezTo>
                    <a:pt x="104" y="22"/>
                    <a:pt x="105" y="22"/>
                    <a:pt x="106" y="22"/>
                  </a:cubicBezTo>
                  <a:cubicBezTo>
                    <a:pt x="106" y="22"/>
                    <a:pt x="106" y="22"/>
                    <a:pt x="105" y="22"/>
                  </a:cubicBezTo>
                  <a:cubicBezTo>
                    <a:pt x="104" y="22"/>
                    <a:pt x="102" y="22"/>
                    <a:pt x="100" y="22"/>
                  </a:cubicBezTo>
                  <a:close/>
                  <a:moveTo>
                    <a:pt x="103" y="8"/>
                  </a:moveTo>
                  <a:cubicBezTo>
                    <a:pt x="104" y="7"/>
                    <a:pt x="104" y="7"/>
                    <a:pt x="105" y="7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5" y="7"/>
                    <a:pt x="104" y="7"/>
                    <a:pt x="103" y="8"/>
                  </a:cubicBezTo>
                  <a:close/>
                  <a:moveTo>
                    <a:pt x="104" y="17"/>
                  </a:moveTo>
                  <a:cubicBezTo>
                    <a:pt x="103" y="17"/>
                    <a:pt x="103" y="17"/>
                    <a:pt x="102" y="17"/>
                  </a:cubicBezTo>
                  <a:cubicBezTo>
                    <a:pt x="101" y="18"/>
                    <a:pt x="99" y="18"/>
                    <a:pt x="97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9" y="18"/>
                    <a:pt x="101" y="17"/>
                    <a:pt x="102" y="16"/>
                  </a:cubicBezTo>
                  <a:cubicBezTo>
                    <a:pt x="103" y="16"/>
                    <a:pt x="103" y="17"/>
                    <a:pt x="104" y="17"/>
                  </a:cubicBezTo>
                  <a:close/>
                  <a:moveTo>
                    <a:pt x="100" y="11"/>
                  </a:moveTo>
                  <a:cubicBezTo>
                    <a:pt x="99" y="12"/>
                    <a:pt x="98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8" y="11"/>
                    <a:pt x="98" y="11"/>
                  </a:cubicBezTo>
                  <a:cubicBezTo>
                    <a:pt x="99" y="11"/>
                    <a:pt x="100" y="11"/>
                    <a:pt x="102" y="11"/>
                  </a:cubicBezTo>
                  <a:cubicBezTo>
                    <a:pt x="101" y="11"/>
                    <a:pt x="101" y="11"/>
                    <a:pt x="100" y="11"/>
                  </a:cubicBezTo>
                  <a:close/>
                  <a:moveTo>
                    <a:pt x="102" y="24"/>
                  </a:moveTo>
                  <a:cubicBezTo>
                    <a:pt x="102" y="24"/>
                    <a:pt x="101" y="25"/>
                    <a:pt x="100" y="25"/>
                  </a:cubicBezTo>
                  <a:cubicBezTo>
                    <a:pt x="97" y="25"/>
                    <a:pt x="95" y="25"/>
                    <a:pt x="93" y="25"/>
                  </a:cubicBezTo>
                  <a:cubicBezTo>
                    <a:pt x="93" y="24"/>
                    <a:pt x="93" y="24"/>
                    <a:pt x="94" y="24"/>
                  </a:cubicBezTo>
                  <a:cubicBezTo>
                    <a:pt x="97" y="24"/>
                    <a:pt x="99" y="24"/>
                    <a:pt x="102" y="24"/>
                  </a:cubicBezTo>
                  <a:close/>
                  <a:moveTo>
                    <a:pt x="93" y="10"/>
                  </a:moveTo>
                  <a:cubicBezTo>
                    <a:pt x="93" y="10"/>
                    <a:pt x="93" y="11"/>
                    <a:pt x="92" y="11"/>
                  </a:cubicBezTo>
                  <a:cubicBezTo>
                    <a:pt x="91" y="11"/>
                    <a:pt x="89" y="12"/>
                    <a:pt x="88" y="12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6" y="13"/>
                    <a:pt x="86" y="14"/>
                    <a:pt x="85" y="14"/>
                  </a:cubicBezTo>
                  <a:cubicBezTo>
                    <a:pt x="87" y="12"/>
                    <a:pt x="90" y="11"/>
                    <a:pt x="93" y="10"/>
                  </a:cubicBezTo>
                  <a:cubicBezTo>
                    <a:pt x="94" y="9"/>
                    <a:pt x="95" y="9"/>
                    <a:pt x="96" y="9"/>
                  </a:cubicBezTo>
                  <a:cubicBezTo>
                    <a:pt x="95" y="9"/>
                    <a:pt x="94" y="10"/>
                    <a:pt x="93" y="10"/>
                  </a:cubicBezTo>
                  <a:close/>
                  <a:moveTo>
                    <a:pt x="92" y="8"/>
                  </a:moveTo>
                  <a:cubicBezTo>
                    <a:pt x="78" y="11"/>
                    <a:pt x="65" y="20"/>
                    <a:pt x="55" y="27"/>
                  </a:cubicBezTo>
                  <a:cubicBezTo>
                    <a:pt x="50" y="30"/>
                    <a:pt x="46" y="34"/>
                    <a:pt x="42" y="37"/>
                  </a:cubicBezTo>
                  <a:cubicBezTo>
                    <a:pt x="41" y="37"/>
                    <a:pt x="41" y="37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39" y="38"/>
                    <a:pt x="39" y="39"/>
                  </a:cubicBezTo>
                  <a:cubicBezTo>
                    <a:pt x="42" y="35"/>
                    <a:pt x="46" y="32"/>
                    <a:pt x="51" y="29"/>
                  </a:cubicBezTo>
                  <a:cubicBezTo>
                    <a:pt x="57" y="24"/>
                    <a:pt x="65" y="19"/>
                    <a:pt x="72" y="15"/>
                  </a:cubicBezTo>
                  <a:cubicBezTo>
                    <a:pt x="79" y="12"/>
                    <a:pt x="87" y="9"/>
                    <a:pt x="94" y="7"/>
                  </a:cubicBezTo>
                  <a:cubicBezTo>
                    <a:pt x="94" y="7"/>
                    <a:pt x="94" y="7"/>
                    <a:pt x="95" y="7"/>
                  </a:cubicBezTo>
                  <a:cubicBezTo>
                    <a:pt x="94" y="8"/>
                    <a:pt x="93" y="8"/>
                    <a:pt x="92" y="8"/>
                  </a:cubicBezTo>
                  <a:close/>
                  <a:moveTo>
                    <a:pt x="42" y="39"/>
                  </a:moveTo>
                  <a:cubicBezTo>
                    <a:pt x="42" y="39"/>
                    <a:pt x="42" y="39"/>
                    <a:pt x="42" y="39"/>
                  </a:cubicBezTo>
                  <a:cubicBezTo>
                    <a:pt x="44" y="38"/>
                    <a:pt x="47" y="37"/>
                    <a:pt x="49" y="36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8"/>
                    <a:pt x="48" y="38"/>
                    <a:pt x="48" y="39"/>
                  </a:cubicBezTo>
                  <a:cubicBezTo>
                    <a:pt x="47" y="40"/>
                    <a:pt x="46" y="40"/>
                    <a:pt x="45" y="41"/>
                  </a:cubicBezTo>
                  <a:cubicBezTo>
                    <a:pt x="46" y="40"/>
                    <a:pt x="47" y="39"/>
                    <a:pt x="49" y="38"/>
                  </a:cubicBezTo>
                  <a:cubicBezTo>
                    <a:pt x="49" y="37"/>
                    <a:pt x="48" y="36"/>
                    <a:pt x="48" y="37"/>
                  </a:cubicBezTo>
                  <a:cubicBezTo>
                    <a:pt x="46" y="39"/>
                    <a:pt x="44" y="40"/>
                    <a:pt x="42" y="42"/>
                  </a:cubicBezTo>
                  <a:cubicBezTo>
                    <a:pt x="42" y="42"/>
                    <a:pt x="41" y="42"/>
                    <a:pt x="41" y="42"/>
                  </a:cubicBezTo>
                  <a:cubicBezTo>
                    <a:pt x="41" y="43"/>
                    <a:pt x="40" y="43"/>
                    <a:pt x="40" y="44"/>
                  </a:cubicBezTo>
                  <a:cubicBezTo>
                    <a:pt x="40" y="44"/>
                    <a:pt x="40" y="44"/>
                    <a:pt x="39" y="44"/>
                  </a:cubicBezTo>
                  <a:cubicBezTo>
                    <a:pt x="40" y="43"/>
                    <a:pt x="41" y="41"/>
                    <a:pt x="42" y="39"/>
                  </a:cubicBezTo>
                  <a:close/>
                  <a:moveTo>
                    <a:pt x="41" y="46"/>
                  </a:moveTo>
                  <a:cubicBezTo>
                    <a:pt x="42" y="46"/>
                    <a:pt x="43" y="45"/>
                    <a:pt x="44" y="44"/>
                  </a:cubicBezTo>
                  <a:cubicBezTo>
                    <a:pt x="42" y="47"/>
                    <a:pt x="40" y="50"/>
                    <a:pt x="38" y="53"/>
                  </a:cubicBezTo>
                  <a:cubicBezTo>
                    <a:pt x="38" y="53"/>
                    <a:pt x="37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8" y="52"/>
                    <a:pt x="39" y="49"/>
                    <a:pt x="41" y="46"/>
                  </a:cubicBezTo>
                  <a:close/>
                  <a:moveTo>
                    <a:pt x="36" y="50"/>
                  </a:moveTo>
                  <a:cubicBezTo>
                    <a:pt x="36" y="50"/>
                    <a:pt x="36" y="50"/>
                    <a:pt x="37" y="49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2"/>
                    <a:pt x="35" y="54"/>
                    <a:pt x="34" y="57"/>
                  </a:cubicBezTo>
                  <a:cubicBezTo>
                    <a:pt x="33" y="57"/>
                    <a:pt x="32" y="58"/>
                    <a:pt x="31" y="59"/>
                  </a:cubicBezTo>
                  <a:cubicBezTo>
                    <a:pt x="33" y="56"/>
                    <a:pt x="34" y="53"/>
                    <a:pt x="36" y="50"/>
                  </a:cubicBezTo>
                  <a:close/>
                  <a:moveTo>
                    <a:pt x="35" y="46"/>
                  </a:moveTo>
                  <a:cubicBezTo>
                    <a:pt x="36" y="45"/>
                    <a:pt x="37" y="44"/>
                    <a:pt x="38" y="43"/>
                  </a:cubicBezTo>
                  <a:cubicBezTo>
                    <a:pt x="37" y="44"/>
                    <a:pt x="36" y="45"/>
                    <a:pt x="36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lose/>
                  <a:moveTo>
                    <a:pt x="32" y="55"/>
                  </a:moveTo>
                  <a:cubicBezTo>
                    <a:pt x="31" y="57"/>
                    <a:pt x="30" y="58"/>
                    <a:pt x="29" y="60"/>
                  </a:cubicBezTo>
                  <a:cubicBezTo>
                    <a:pt x="28" y="60"/>
                    <a:pt x="28" y="60"/>
                    <a:pt x="28" y="60"/>
                  </a:cubicBezTo>
                  <a:lnTo>
                    <a:pt x="32" y="55"/>
                  </a:lnTo>
                  <a:close/>
                  <a:moveTo>
                    <a:pt x="28" y="54"/>
                  </a:moveTo>
                  <a:cubicBezTo>
                    <a:pt x="30" y="51"/>
                    <a:pt x="32" y="49"/>
                    <a:pt x="34" y="47"/>
                  </a:cubicBezTo>
                  <a:cubicBezTo>
                    <a:pt x="33" y="48"/>
                    <a:pt x="32" y="50"/>
                    <a:pt x="31" y="51"/>
                  </a:cubicBezTo>
                  <a:cubicBezTo>
                    <a:pt x="30" y="52"/>
                    <a:pt x="29" y="53"/>
                    <a:pt x="28" y="54"/>
                  </a:cubicBezTo>
                  <a:close/>
                  <a:moveTo>
                    <a:pt x="31" y="79"/>
                  </a:moveTo>
                  <a:cubicBezTo>
                    <a:pt x="30" y="80"/>
                    <a:pt x="29" y="81"/>
                    <a:pt x="28" y="82"/>
                  </a:cubicBezTo>
                  <a:cubicBezTo>
                    <a:pt x="27" y="82"/>
                    <a:pt x="25" y="83"/>
                    <a:pt x="24" y="84"/>
                  </a:cubicBezTo>
                  <a:cubicBezTo>
                    <a:pt x="25" y="83"/>
                    <a:pt x="25" y="81"/>
                    <a:pt x="26" y="80"/>
                  </a:cubicBezTo>
                  <a:cubicBezTo>
                    <a:pt x="28" y="80"/>
                    <a:pt x="29" y="79"/>
                    <a:pt x="31" y="79"/>
                  </a:cubicBezTo>
                  <a:close/>
                  <a:moveTo>
                    <a:pt x="23" y="83"/>
                  </a:moveTo>
                  <a:cubicBezTo>
                    <a:pt x="22" y="83"/>
                    <a:pt x="22" y="83"/>
                    <a:pt x="22" y="83"/>
                  </a:cubicBezTo>
                  <a:cubicBezTo>
                    <a:pt x="22" y="82"/>
                    <a:pt x="23" y="81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1"/>
                    <a:pt x="23" y="82"/>
                    <a:pt x="23" y="83"/>
                  </a:cubicBezTo>
                  <a:close/>
                  <a:moveTo>
                    <a:pt x="22" y="98"/>
                  </a:moveTo>
                  <a:cubicBezTo>
                    <a:pt x="24" y="103"/>
                    <a:pt x="25" y="109"/>
                    <a:pt x="26" y="115"/>
                  </a:cubicBezTo>
                  <a:cubicBezTo>
                    <a:pt x="26" y="117"/>
                    <a:pt x="26" y="118"/>
                    <a:pt x="27" y="120"/>
                  </a:cubicBezTo>
                  <a:cubicBezTo>
                    <a:pt x="25" y="114"/>
                    <a:pt x="23" y="108"/>
                    <a:pt x="22" y="102"/>
                  </a:cubicBezTo>
                  <a:cubicBezTo>
                    <a:pt x="22" y="101"/>
                    <a:pt x="22" y="99"/>
                    <a:pt x="22" y="98"/>
                  </a:cubicBezTo>
                  <a:close/>
                  <a:moveTo>
                    <a:pt x="27" y="139"/>
                  </a:moveTo>
                  <a:cubicBezTo>
                    <a:pt x="27" y="139"/>
                    <a:pt x="27" y="139"/>
                    <a:pt x="27" y="139"/>
                  </a:cubicBezTo>
                  <a:cubicBezTo>
                    <a:pt x="26" y="140"/>
                    <a:pt x="27" y="140"/>
                    <a:pt x="27" y="140"/>
                  </a:cubicBezTo>
                  <a:cubicBezTo>
                    <a:pt x="27" y="141"/>
                    <a:pt x="27" y="141"/>
                    <a:pt x="27" y="141"/>
                  </a:cubicBezTo>
                  <a:cubicBezTo>
                    <a:pt x="25" y="137"/>
                    <a:pt x="24" y="133"/>
                    <a:pt x="23" y="129"/>
                  </a:cubicBezTo>
                  <a:cubicBezTo>
                    <a:pt x="23" y="127"/>
                    <a:pt x="23" y="125"/>
                    <a:pt x="23" y="123"/>
                  </a:cubicBezTo>
                  <a:cubicBezTo>
                    <a:pt x="22" y="121"/>
                    <a:pt x="22" y="118"/>
                    <a:pt x="22" y="115"/>
                  </a:cubicBezTo>
                  <a:cubicBezTo>
                    <a:pt x="24" y="123"/>
                    <a:pt x="25" y="131"/>
                    <a:pt x="27" y="139"/>
                  </a:cubicBezTo>
                  <a:close/>
                  <a:moveTo>
                    <a:pt x="25" y="156"/>
                  </a:moveTo>
                  <a:cubicBezTo>
                    <a:pt x="23" y="153"/>
                    <a:pt x="22" y="149"/>
                    <a:pt x="21" y="146"/>
                  </a:cubicBezTo>
                  <a:cubicBezTo>
                    <a:pt x="21" y="145"/>
                    <a:pt x="20" y="145"/>
                    <a:pt x="20" y="14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2" y="147"/>
                    <a:pt x="23" y="150"/>
                    <a:pt x="25" y="154"/>
                  </a:cubicBezTo>
                  <a:cubicBezTo>
                    <a:pt x="25" y="154"/>
                    <a:pt x="25" y="155"/>
                    <a:pt x="25" y="156"/>
                  </a:cubicBezTo>
                  <a:cubicBezTo>
                    <a:pt x="25" y="156"/>
                    <a:pt x="25" y="156"/>
                    <a:pt x="25" y="156"/>
                  </a:cubicBezTo>
                  <a:close/>
                  <a:moveTo>
                    <a:pt x="29" y="163"/>
                  </a:moveTo>
                  <a:cubicBezTo>
                    <a:pt x="30" y="164"/>
                    <a:pt x="30" y="165"/>
                    <a:pt x="30" y="167"/>
                  </a:cubicBezTo>
                  <a:cubicBezTo>
                    <a:pt x="29" y="164"/>
                    <a:pt x="29" y="162"/>
                    <a:pt x="28" y="160"/>
                  </a:cubicBezTo>
                  <a:cubicBezTo>
                    <a:pt x="28" y="161"/>
                    <a:pt x="29" y="162"/>
                    <a:pt x="29" y="163"/>
                  </a:cubicBezTo>
                  <a:close/>
                  <a:moveTo>
                    <a:pt x="29" y="148"/>
                  </a:moveTo>
                  <a:cubicBezTo>
                    <a:pt x="29" y="147"/>
                    <a:pt x="29" y="146"/>
                    <a:pt x="29" y="145"/>
                  </a:cubicBezTo>
                  <a:cubicBezTo>
                    <a:pt x="30" y="143"/>
                    <a:pt x="30" y="142"/>
                    <a:pt x="31" y="140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31" y="142"/>
                    <a:pt x="31" y="143"/>
                    <a:pt x="32" y="144"/>
                  </a:cubicBezTo>
                  <a:cubicBezTo>
                    <a:pt x="32" y="147"/>
                    <a:pt x="33" y="151"/>
                    <a:pt x="33" y="155"/>
                  </a:cubicBezTo>
                  <a:cubicBezTo>
                    <a:pt x="32" y="153"/>
                    <a:pt x="31" y="151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8"/>
                    <a:pt x="29" y="148"/>
                  </a:cubicBezTo>
                  <a:close/>
                  <a:moveTo>
                    <a:pt x="35" y="166"/>
                  </a:moveTo>
                  <a:cubicBezTo>
                    <a:pt x="36" y="168"/>
                    <a:pt x="36" y="169"/>
                    <a:pt x="36" y="171"/>
                  </a:cubicBezTo>
                  <a:cubicBezTo>
                    <a:pt x="35" y="166"/>
                    <a:pt x="33" y="161"/>
                    <a:pt x="30" y="156"/>
                  </a:cubicBezTo>
                  <a:cubicBezTo>
                    <a:pt x="30" y="156"/>
                    <a:pt x="30" y="155"/>
                    <a:pt x="30" y="155"/>
                  </a:cubicBezTo>
                  <a:cubicBezTo>
                    <a:pt x="32" y="159"/>
                    <a:pt x="33" y="162"/>
                    <a:pt x="35" y="166"/>
                  </a:cubicBezTo>
                  <a:close/>
                  <a:moveTo>
                    <a:pt x="38" y="182"/>
                  </a:moveTo>
                  <a:cubicBezTo>
                    <a:pt x="39" y="183"/>
                    <a:pt x="39" y="185"/>
                    <a:pt x="39" y="186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38" y="184"/>
                    <a:pt x="37" y="182"/>
                    <a:pt x="35" y="180"/>
                  </a:cubicBezTo>
                  <a:cubicBezTo>
                    <a:pt x="34" y="178"/>
                    <a:pt x="33" y="175"/>
                    <a:pt x="32" y="173"/>
                  </a:cubicBezTo>
                  <a:cubicBezTo>
                    <a:pt x="32" y="171"/>
                    <a:pt x="32" y="170"/>
                    <a:pt x="31" y="168"/>
                  </a:cubicBezTo>
                  <a:cubicBezTo>
                    <a:pt x="34" y="173"/>
                    <a:pt x="36" y="177"/>
                    <a:pt x="38" y="182"/>
                  </a:cubicBezTo>
                  <a:close/>
                  <a:moveTo>
                    <a:pt x="32" y="177"/>
                  </a:moveTo>
                  <a:cubicBezTo>
                    <a:pt x="32" y="177"/>
                    <a:pt x="32" y="178"/>
                    <a:pt x="32" y="178"/>
                  </a:cubicBezTo>
                  <a:cubicBezTo>
                    <a:pt x="34" y="182"/>
                    <a:pt x="37" y="186"/>
                    <a:pt x="39" y="190"/>
                  </a:cubicBezTo>
                  <a:cubicBezTo>
                    <a:pt x="39" y="190"/>
                    <a:pt x="39" y="190"/>
                    <a:pt x="39" y="191"/>
                  </a:cubicBezTo>
                  <a:cubicBezTo>
                    <a:pt x="36" y="188"/>
                    <a:pt x="34" y="185"/>
                    <a:pt x="32" y="183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2" y="182"/>
                    <a:pt x="32" y="181"/>
                  </a:cubicBezTo>
                  <a:cubicBezTo>
                    <a:pt x="32" y="180"/>
                    <a:pt x="32" y="179"/>
                    <a:pt x="32" y="177"/>
                  </a:cubicBezTo>
                  <a:close/>
                  <a:moveTo>
                    <a:pt x="38" y="192"/>
                  </a:moveTo>
                  <a:cubicBezTo>
                    <a:pt x="38" y="192"/>
                    <a:pt x="38" y="193"/>
                    <a:pt x="38" y="193"/>
                  </a:cubicBezTo>
                  <a:cubicBezTo>
                    <a:pt x="38" y="192"/>
                    <a:pt x="37" y="192"/>
                    <a:pt x="37" y="192"/>
                  </a:cubicBezTo>
                  <a:cubicBezTo>
                    <a:pt x="36" y="190"/>
                    <a:pt x="36" y="189"/>
                    <a:pt x="35" y="188"/>
                  </a:cubicBezTo>
                  <a:cubicBezTo>
                    <a:pt x="36" y="189"/>
                    <a:pt x="37" y="191"/>
                    <a:pt x="38" y="192"/>
                  </a:cubicBezTo>
                  <a:close/>
                  <a:moveTo>
                    <a:pt x="39" y="197"/>
                  </a:moveTo>
                  <a:cubicBezTo>
                    <a:pt x="39" y="196"/>
                    <a:pt x="39" y="196"/>
                    <a:pt x="38" y="196"/>
                  </a:cubicBezTo>
                  <a:cubicBezTo>
                    <a:pt x="39" y="196"/>
                    <a:pt x="39" y="196"/>
                    <a:pt x="39" y="196"/>
                  </a:cubicBezTo>
                  <a:cubicBezTo>
                    <a:pt x="41" y="199"/>
                    <a:pt x="44" y="202"/>
                    <a:pt x="48" y="204"/>
                  </a:cubicBezTo>
                  <a:cubicBezTo>
                    <a:pt x="48" y="204"/>
                    <a:pt x="49" y="204"/>
                    <a:pt x="49" y="203"/>
                  </a:cubicBezTo>
                  <a:cubicBezTo>
                    <a:pt x="49" y="204"/>
                    <a:pt x="50" y="205"/>
                    <a:pt x="50" y="205"/>
                  </a:cubicBezTo>
                  <a:cubicBezTo>
                    <a:pt x="50" y="205"/>
                    <a:pt x="49" y="205"/>
                    <a:pt x="49" y="204"/>
                  </a:cubicBezTo>
                  <a:cubicBezTo>
                    <a:pt x="48" y="204"/>
                    <a:pt x="48" y="205"/>
                    <a:pt x="48" y="206"/>
                  </a:cubicBezTo>
                  <a:cubicBezTo>
                    <a:pt x="50" y="207"/>
                    <a:pt x="52" y="208"/>
                    <a:pt x="54" y="209"/>
                  </a:cubicBezTo>
                  <a:cubicBezTo>
                    <a:pt x="54" y="210"/>
                    <a:pt x="55" y="211"/>
                    <a:pt x="56" y="212"/>
                  </a:cubicBezTo>
                  <a:cubicBezTo>
                    <a:pt x="54" y="210"/>
                    <a:pt x="51" y="209"/>
                    <a:pt x="49" y="208"/>
                  </a:cubicBezTo>
                  <a:cubicBezTo>
                    <a:pt x="46" y="205"/>
                    <a:pt x="42" y="201"/>
                    <a:pt x="39" y="197"/>
                  </a:cubicBezTo>
                  <a:close/>
                  <a:moveTo>
                    <a:pt x="51" y="212"/>
                  </a:moveTo>
                  <a:cubicBezTo>
                    <a:pt x="52" y="214"/>
                    <a:pt x="54" y="216"/>
                    <a:pt x="56" y="218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55" y="217"/>
                    <a:pt x="54" y="216"/>
                    <a:pt x="52" y="215"/>
                  </a:cubicBezTo>
                  <a:cubicBezTo>
                    <a:pt x="51" y="214"/>
                    <a:pt x="50" y="212"/>
                    <a:pt x="49" y="210"/>
                  </a:cubicBezTo>
                  <a:cubicBezTo>
                    <a:pt x="49" y="211"/>
                    <a:pt x="50" y="211"/>
                    <a:pt x="51" y="212"/>
                  </a:cubicBezTo>
                  <a:close/>
                  <a:moveTo>
                    <a:pt x="54" y="220"/>
                  </a:moveTo>
                  <a:cubicBezTo>
                    <a:pt x="55" y="221"/>
                    <a:pt x="56" y="222"/>
                    <a:pt x="57" y="223"/>
                  </a:cubicBezTo>
                  <a:cubicBezTo>
                    <a:pt x="56" y="222"/>
                    <a:pt x="55" y="222"/>
                    <a:pt x="54" y="221"/>
                  </a:cubicBezTo>
                  <a:cubicBezTo>
                    <a:pt x="53" y="220"/>
                    <a:pt x="52" y="220"/>
                    <a:pt x="52" y="219"/>
                  </a:cubicBezTo>
                  <a:cubicBezTo>
                    <a:pt x="52" y="219"/>
                    <a:pt x="52" y="219"/>
                    <a:pt x="52" y="219"/>
                  </a:cubicBezTo>
                  <a:cubicBezTo>
                    <a:pt x="52" y="219"/>
                    <a:pt x="53" y="220"/>
                    <a:pt x="53" y="220"/>
                  </a:cubicBezTo>
                  <a:cubicBezTo>
                    <a:pt x="54" y="220"/>
                    <a:pt x="54" y="220"/>
                    <a:pt x="54" y="220"/>
                  </a:cubicBezTo>
                  <a:close/>
                  <a:moveTo>
                    <a:pt x="53" y="222"/>
                  </a:moveTo>
                  <a:cubicBezTo>
                    <a:pt x="53" y="223"/>
                    <a:pt x="54" y="223"/>
                    <a:pt x="54" y="223"/>
                  </a:cubicBezTo>
                  <a:cubicBezTo>
                    <a:pt x="53" y="223"/>
                    <a:pt x="52" y="222"/>
                    <a:pt x="51" y="221"/>
                  </a:cubicBezTo>
                  <a:cubicBezTo>
                    <a:pt x="51" y="221"/>
                    <a:pt x="51" y="221"/>
                    <a:pt x="51" y="220"/>
                  </a:cubicBezTo>
                  <a:cubicBezTo>
                    <a:pt x="51" y="221"/>
                    <a:pt x="52" y="222"/>
                    <a:pt x="53" y="222"/>
                  </a:cubicBezTo>
                  <a:close/>
                  <a:moveTo>
                    <a:pt x="56" y="228"/>
                  </a:moveTo>
                  <a:cubicBezTo>
                    <a:pt x="57" y="228"/>
                    <a:pt x="57" y="228"/>
                    <a:pt x="57" y="228"/>
                  </a:cubicBezTo>
                  <a:cubicBezTo>
                    <a:pt x="57" y="228"/>
                    <a:pt x="57" y="228"/>
                    <a:pt x="57" y="228"/>
                  </a:cubicBezTo>
                  <a:cubicBezTo>
                    <a:pt x="55" y="227"/>
                    <a:pt x="54" y="226"/>
                    <a:pt x="52" y="225"/>
                  </a:cubicBezTo>
                  <a:cubicBezTo>
                    <a:pt x="54" y="226"/>
                    <a:pt x="55" y="227"/>
                    <a:pt x="56" y="228"/>
                  </a:cubicBezTo>
                  <a:close/>
                  <a:moveTo>
                    <a:pt x="55" y="218"/>
                  </a:moveTo>
                  <a:cubicBezTo>
                    <a:pt x="55" y="218"/>
                    <a:pt x="55" y="218"/>
                    <a:pt x="55" y="218"/>
                  </a:cubicBezTo>
                  <a:cubicBezTo>
                    <a:pt x="57" y="219"/>
                    <a:pt x="58" y="220"/>
                    <a:pt x="60" y="221"/>
                  </a:cubicBezTo>
                  <a:cubicBezTo>
                    <a:pt x="63" y="224"/>
                    <a:pt x="66" y="227"/>
                    <a:pt x="69" y="230"/>
                  </a:cubicBezTo>
                  <a:cubicBezTo>
                    <a:pt x="69" y="230"/>
                    <a:pt x="68" y="230"/>
                    <a:pt x="67" y="229"/>
                  </a:cubicBezTo>
                  <a:cubicBezTo>
                    <a:pt x="65" y="228"/>
                    <a:pt x="62" y="226"/>
                    <a:pt x="60" y="225"/>
                  </a:cubicBezTo>
                  <a:cubicBezTo>
                    <a:pt x="58" y="223"/>
                    <a:pt x="56" y="220"/>
                    <a:pt x="55" y="218"/>
                  </a:cubicBezTo>
                  <a:close/>
                  <a:moveTo>
                    <a:pt x="68" y="227"/>
                  </a:moveTo>
                  <a:cubicBezTo>
                    <a:pt x="68" y="227"/>
                    <a:pt x="68" y="227"/>
                    <a:pt x="68" y="227"/>
                  </a:cubicBezTo>
                  <a:cubicBezTo>
                    <a:pt x="67" y="226"/>
                    <a:pt x="66" y="225"/>
                    <a:pt x="65" y="224"/>
                  </a:cubicBezTo>
                  <a:cubicBezTo>
                    <a:pt x="66" y="225"/>
                    <a:pt x="67" y="226"/>
                    <a:pt x="69" y="226"/>
                  </a:cubicBezTo>
                  <a:cubicBezTo>
                    <a:pt x="69" y="227"/>
                    <a:pt x="70" y="227"/>
                    <a:pt x="70" y="228"/>
                  </a:cubicBezTo>
                  <a:cubicBezTo>
                    <a:pt x="69" y="228"/>
                    <a:pt x="69" y="228"/>
                    <a:pt x="68" y="227"/>
                  </a:cubicBezTo>
                  <a:close/>
                  <a:moveTo>
                    <a:pt x="60" y="220"/>
                  </a:moveTo>
                  <a:cubicBezTo>
                    <a:pt x="59" y="218"/>
                    <a:pt x="57" y="216"/>
                    <a:pt x="55" y="215"/>
                  </a:cubicBezTo>
                  <a:cubicBezTo>
                    <a:pt x="58" y="216"/>
                    <a:pt x="60" y="218"/>
                    <a:pt x="63" y="219"/>
                  </a:cubicBezTo>
                  <a:cubicBezTo>
                    <a:pt x="64" y="221"/>
                    <a:pt x="65" y="222"/>
                    <a:pt x="66" y="223"/>
                  </a:cubicBezTo>
                  <a:cubicBezTo>
                    <a:pt x="64" y="222"/>
                    <a:pt x="62" y="221"/>
                    <a:pt x="60" y="220"/>
                  </a:cubicBezTo>
                  <a:close/>
                  <a:moveTo>
                    <a:pt x="62" y="216"/>
                  </a:moveTo>
                  <a:cubicBezTo>
                    <a:pt x="66" y="219"/>
                    <a:pt x="71" y="222"/>
                    <a:pt x="75" y="225"/>
                  </a:cubicBezTo>
                  <a:cubicBezTo>
                    <a:pt x="71" y="222"/>
                    <a:pt x="67" y="220"/>
                    <a:pt x="63" y="218"/>
                  </a:cubicBezTo>
                  <a:cubicBezTo>
                    <a:pt x="63" y="217"/>
                    <a:pt x="62" y="217"/>
                    <a:pt x="62" y="216"/>
                  </a:cubicBezTo>
                  <a:close/>
                  <a:moveTo>
                    <a:pt x="74" y="221"/>
                  </a:moveTo>
                  <a:cubicBezTo>
                    <a:pt x="73" y="220"/>
                    <a:pt x="73" y="220"/>
                    <a:pt x="72" y="219"/>
                  </a:cubicBezTo>
                  <a:cubicBezTo>
                    <a:pt x="75" y="221"/>
                    <a:pt x="77" y="223"/>
                    <a:pt x="80" y="225"/>
                  </a:cubicBezTo>
                  <a:cubicBezTo>
                    <a:pt x="80" y="225"/>
                    <a:pt x="80" y="225"/>
                    <a:pt x="80" y="225"/>
                  </a:cubicBezTo>
                  <a:cubicBezTo>
                    <a:pt x="78" y="224"/>
                    <a:pt x="76" y="222"/>
                    <a:pt x="74" y="221"/>
                  </a:cubicBezTo>
                  <a:close/>
                  <a:moveTo>
                    <a:pt x="68" y="215"/>
                  </a:moveTo>
                  <a:cubicBezTo>
                    <a:pt x="66" y="214"/>
                    <a:pt x="65" y="213"/>
                    <a:pt x="64" y="211"/>
                  </a:cubicBezTo>
                  <a:cubicBezTo>
                    <a:pt x="65" y="212"/>
                    <a:pt x="67" y="212"/>
                    <a:pt x="68" y="213"/>
                  </a:cubicBezTo>
                  <a:cubicBezTo>
                    <a:pt x="69" y="213"/>
                    <a:pt x="69" y="214"/>
                    <a:pt x="70" y="214"/>
                  </a:cubicBezTo>
                  <a:cubicBezTo>
                    <a:pt x="70" y="214"/>
                    <a:pt x="70" y="215"/>
                    <a:pt x="69" y="215"/>
                  </a:cubicBezTo>
                  <a:cubicBezTo>
                    <a:pt x="69" y="216"/>
                    <a:pt x="70" y="216"/>
                    <a:pt x="71" y="216"/>
                  </a:cubicBezTo>
                  <a:cubicBezTo>
                    <a:pt x="71" y="215"/>
                    <a:pt x="72" y="215"/>
                    <a:pt x="73" y="215"/>
                  </a:cubicBezTo>
                  <a:cubicBezTo>
                    <a:pt x="74" y="215"/>
                    <a:pt x="75" y="215"/>
                    <a:pt x="75" y="216"/>
                  </a:cubicBezTo>
                  <a:cubicBezTo>
                    <a:pt x="77" y="218"/>
                    <a:pt x="78" y="220"/>
                    <a:pt x="79" y="222"/>
                  </a:cubicBezTo>
                  <a:cubicBezTo>
                    <a:pt x="75" y="220"/>
                    <a:pt x="71" y="217"/>
                    <a:pt x="68" y="215"/>
                  </a:cubicBezTo>
                  <a:close/>
                  <a:moveTo>
                    <a:pt x="76" y="204"/>
                  </a:moveTo>
                  <a:cubicBezTo>
                    <a:pt x="75" y="203"/>
                    <a:pt x="74" y="202"/>
                    <a:pt x="73" y="202"/>
                  </a:cubicBezTo>
                  <a:cubicBezTo>
                    <a:pt x="73" y="202"/>
                    <a:pt x="73" y="202"/>
                    <a:pt x="73" y="202"/>
                  </a:cubicBezTo>
                  <a:cubicBezTo>
                    <a:pt x="74" y="202"/>
                    <a:pt x="75" y="203"/>
                    <a:pt x="76" y="203"/>
                  </a:cubicBezTo>
                  <a:cubicBezTo>
                    <a:pt x="76" y="203"/>
                    <a:pt x="76" y="204"/>
                    <a:pt x="76" y="204"/>
                  </a:cubicBezTo>
                  <a:close/>
                  <a:moveTo>
                    <a:pt x="74" y="200"/>
                  </a:moveTo>
                  <a:cubicBezTo>
                    <a:pt x="74" y="200"/>
                    <a:pt x="74" y="200"/>
                    <a:pt x="74" y="200"/>
                  </a:cubicBezTo>
                  <a:cubicBezTo>
                    <a:pt x="74" y="200"/>
                    <a:pt x="74" y="199"/>
                    <a:pt x="74" y="199"/>
                  </a:cubicBezTo>
                  <a:cubicBezTo>
                    <a:pt x="75" y="200"/>
                    <a:pt x="76" y="201"/>
                    <a:pt x="77" y="202"/>
                  </a:cubicBezTo>
                  <a:cubicBezTo>
                    <a:pt x="77" y="202"/>
                    <a:pt x="77" y="202"/>
                    <a:pt x="77" y="202"/>
                  </a:cubicBezTo>
                  <a:cubicBezTo>
                    <a:pt x="76" y="201"/>
                    <a:pt x="75" y="201"/>
                    <a:pt x="74" y="200"/>
                  </a:cubicBezTo>
                  <a:close/>
                  <a:moveTo>
                    <a:pt x="75" y="199"/>
                  </a:moveTo>
                  <a:cubicBezTo>
                    <a:pt x="75" y="199"/>
                    <a:pt x="76" y="199"/>
                    <a:pt x="76" y="199"/>
                  </a:cubicBezTo>
                  <a:cubicBezTo>
                    <a:pt x="76" y="199"/>
                    <a:pt x="77" y="200"/>
                    <a:pt x="78" y="200"/>
                  </a:cubicBezTo>
                  <a:cubicBezTo>
                    <a:pt x="78" y="200"/>
                    <a:pt x="78" y="201"/>
                    <a:pt x="78" y="201"/>
                  </a:cubicBezTo>
                  <a:cubicBezTo>
                    <a:pt x="77" y="200"/>
                    <a:pt x="76" y="199"/>
                    <a:pt x="75" y="199"/>
                  </a:cubicBezTo>
                  <a:close/>
                  <a:moveTo>
                    <a:pt x="78" y="208"/>
                  </a:moveTo>
                  <a:cubicBezTo>
                    <a:pt x="78" y="208"/>
                    <a:pt x="79" y="208"/>
                    <a:pt x="79" y="208"/>
                  </a:cubicBezTo>
                  <a:cubicBezTo>
                    <a:pt x="79" y="208"/>
                    <a:pt x="78" y="209"/>
                    <a:pt x="78" y="209"/>
                  </a:cubicBezTo>
                  <a:cubicBezTo>
                    <a:pt x="78" y="209"/>
                    <a:pt x="78" y="208"/>
                    <a:pt x="77" y="208"/>
                  </a:cubicBezTo>
                  <a:cubicBezTo>
                    <a:pt x="78" y="208"/>
                    <a:pt x="78" y="208"/>
                    <a:pt x="78" y="208"/>
                  </a:cubicBezTo>
                  <a:close/>
                  <a:moveTo>
                    <a:pt x="78" y="206"/>
                  </a:moveTo>
                  <a:cubicBezTo>
                    <a:pt x="78" y="206"/>
                    <a:pt x="78" y="206"/>
                    <a:pt x="78" y="205"/>
                  </a:cubicBezTo>
                  <a:cubicBezTo>
                    <a:pt x="78" y="205"/>
                    <a:pt x="78" y="205"/>
                    <a:pt x="79" y="204"/>
                  </a:cubicBezTo>
                  <a:cubicBezTo>
                    <a:pt x="79" y="204"/>
                    <a:pt x="79" y="204"/>
                    <a:pt x="79" y="204"/>
                  </a:cubicBezTo>
                  <a:cubicBezTo>
                    <a:pt x="79" y="205"/>
                    <a:pt x="79" y="205"/>
                    <a:pt x="79" y="205"/>
                  </a:cubicBezTo>
                  <a:cubicBezTo>
                    <a:pt x="79" y="205"/>
                    <a:pt x="78" y="205"/>
                    <a:pt x="78" y="206"/>
                  </a:cubicBezTo>
                  <a:close/>
                  <a:moveTo>
                    <a:pt x="79" y="197"/>
                  </a:moveTo>
                  <a:cubicBezTo>
                    <a:pt x="79" y="196"/>
                    <a:pt x="80" y="196"/>
                    <a:pt x="80" y="19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81" y="197"/>
                    <a:pt x="80" y="197"/>
                    <a:pt x="80" y="197"/>
                  </a:cubicBezTo>
                  <a:lnTo>
                    <a:pt x="79" y="197"/>
                  </a:lnTo>
                  <a:close/>
                  <a:moveTo>
                    <a:pt x="80" y="206"/>
                  </a:moveTo>
                  <a:cubicBezTo>
                    <a:pt x="81" y="206"/>
                    <a:pt x="81" y="206"/>
                    <a:pt x="81" y="206"/>
                  </a:cubicBezTo>
                  <a:cubicBezTo>
                    <a:pt x="81" y="207"/>
                    <a:pt x="81" y="207"/>
                    <a:pt x="81" y="207"/>
                  </a:cubicBezTo>
                  <a:cubicBezTo>
                    <a:pt x="81" y="207"/>
                    <a:pt x="80" y="207"/>
                    <a:pt x="80" y="207"/>
                  </a:cubicBezTo>
                  <a:cubicBezTo>
                    <a:pt x="80" y="207"/>
                    <a:pt x="80" y="207"/>
                    <a:pt x="80" y="207"/>
                  </a:cubicBezTo>
                  <a:cubicBezTo>
                    <a:pt x="80" y="207"/>
                    <a:pt x="80" y="206"/>
                    <a:pt x="80" y="206"/>
                  </a:cubicBezTo>
                  <a:close/>
                  <a:moveTo>
                    <a:pt x="80" y="209"/>
                  </a:moveTo>
                  <a:cubicBezTo>
                    <a:pt x="82" y="210"/>
                    <a:pt x="83" y="211"/>
                    <a:pt x="85" y="212"/>
                  </a:cubicBezTo>
                  <a:cubicBezTo>
                    <a:pt x="85" y="212"/>
                    <a:pt x="84" y="212"/>
                    <a:pt x="84" y="212"/>
                  </a:cubicBezTo>
                  <a:cubicBezTo>
                    <a:pt x="83" y="211"/>
                    <a:pt x="81" y="210"/>
                    <a:pt x="80" y="210"/>
                  </a:cubicBezTo>
                  <a:cubicBezTo>
                    <a:pt x="80" y="209"/>
                    <a:pt x="80" y="209"/>
                    <a:pt x="80" y="209"/>
                  </a:cubicBezTo>
                  <a:close/>
                  <a:moveTo>
                    <a:pt x="82" y="208"/>
                  </a:moveTo>
                  <a:cubicBezTo>
                    <a:pt x="82" y="208"/>
                    <a:pt x="82" y="208"/>
                    <a:pt x="83" y="208"/>
                  </a:cubicBezTo>
                  <a:cubicBezTo>
                    <a:pt x="84" y="208"/>
                    <a:pt x="85" y="209"/>
                    <a:pt x="86" y="210"/>
                  </a:cubicBezTo>
                  <a:cubicBezTo>
                    <a:pt x="86" y="210"/>
                    <a:pt x="86" y="210"/>
                    <a:pt x="85" y="211"/>
                  </a:cubicBezTo>
                  <a:cubicBezTo>
                    <a:pt x="84" y="210"/>
                    <a:pt x="83" y="209"/>
                    <a:pt x="82" y="208"/>
                  </a:cubicBezTo>
                  <a:close/>
                  <a:moveTo>
                    <a:pt x="85" y="214"/>
                  </a:moveTo>
                  <a:cubicBezTo>
                    <a:pt x="88" y="216"/>
                    <a:pt x="91" y="217"/>
                    <a:pt x="94" y="219"/>
                  </a:cubicBezTo>
                  <a:cubicBezTo>
                    <a:pt x="93" y="218"/>
                    <a:pt x="91" y="218"/>
                    <a:pt x="89" y="217"/>
                  </a:cubicBezTo>
                  <a:cubicBezTo>
                    <a:pt x="88" y="216"/>
                    <a:pt x="86" y="215"/>
                    <a:pt x="85" y="214"/>
                  </a:cubicBezTo>
                  <a:cubicBezTo>
                    <a:pt x="85" y="214"/>
                    <a:pt x="85" y="214"/>
                    <a:pt x="85" y="214"/>
                  </a:cubicBezTo>
                  <a:close/>
                  <a:moveTo>
                    <a:pt x="95" y="221"/>
                  </a:moveTo>
                  <a:cubicBezTo>
                    <a:pt x="95" y="221"/>
                    <a:pt x="95" y="221"/>
                    <a:pt x="95" y="221"/>
                  </a:cubicBezTo>
                  <a:cubicBezTo>
                    <a:pt x="95" y="221"/>
                    <a:pt x="94" y="221"/>
                    <a:pt x="94" y="221"/>
                  </a:cubicBezTo>
                  <a:cubicBezTo>
                    <a:pt x="94" y="221"/>
                    <a:pt x="93" y="220"/>
                    <a:pt x="93" y="220"/>
                  </a:cubicBezTo>
                  <a:cubicBezTo>
                    <a:pt x="94" y="220"/>
                    <a:pt x="94" y="220"/>
                    <a:pt x="95" y="221"/>
                  </a:cubicBezTo>
                  <a:close/>
                  <a:moveTo>
                    <a:pt x="93" y="216"/>
                  </a:moveTo>
                  <a:cubicBezTo>
                    <a:pt x="94" y="215"/>
                    <a:pt x="94" y="215"/>
                    <a:pt x="94" y="215"/>
                  </a:cubicBezTo>
                  <a:cubicBezTo>
                    <a:pt x="95" y="216"/>
                    <a:pt x="96" y="216"/>
                    <a:pt x="97" y="217"/>
                  </a:cubicBezTo>
                  <a:cubicBezTo>
                    <a:pt x="96" y="217"/>
                    <a:pt x="97" y="218"/>
                    <a:pt x="97" y="218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6" y="217"/>
                    <a:pt x="95" y="216"/>
                    <a:pt x="93" y="216"/>
                  </a:cubicBezTo>
                  <a:close/>
                  <a:moveTo>
                    <a:pt x="98" y="222"/>
                  </a:moveTo>
                  <a:cubicBezTo>
                    <a:pt x="99" y="222"/>
                    <a:pt x="99" y="222"/>
                    <a:pt x="100" y="222"/>
                  </a:cubicBezTo>
                  <a:cubicBezTo>
                    <a:pt x="100" y="222"/>
                    <a:pt x="100" y="222"/>
                    <a:pt x="99" y="223"/>
                  </a:cubicBezTo>
                  <a:cubicBezTo>
                    <a:pt x="99" y="223"/>
                    <a:pt x="99" y="223"/>
                    <a:pt x="99" y="223"/>
                  </a:cubicBezTo>
                  <a:cubicBezTo>
                    <a:pt x="99" y="223"/>
                    <a:pt x="98" y="223"/>
                    <a:pt x="97" y="222"/>
                  </a:cubicBezTo>
                  <a:cubicBezTo>
                    <a:pt x="97" y="222"/>
                    <a:pt x="98" y="222"/>
                    <a:pt x="98" y="222"/>
                  </a:cubicBezTo>
                  <a:close/>
                  <a:moveTo>
                    <a:pt x="106" y="235"/>
                  </a:moveTo>
                  <a:cubicBezTo>
                    <a:pt x="106" y="236"/>
                    <a:pt x="106" y="236"/>
                    <a:pt x="107" y="236"/>
                  </a:cubicBezTo>
                  <a:cubicBezTo>
                    <a:pt x="108" y="236"/>
                    <a:pt x="109" y="237"/>
                    <a:pt x="110" y="237"/>
                  </a:cubicBezTo>
                  <a:cubicBezTo>
                    <a:pt x="111" y="238"/>
                    <a:pt x="111" y="238"/>
                    <a:pt x="111" y="238"/>
                  </a:cubicBezTo>
                  <a:cubicBezTo>
                    <a:pt x="109" y="238"/>
                    <a:pt x="107" y="237"/>
                    <a:pt x="106" y="235"/>
                  </a:cubicBezTo>
                  <a:close/>
                  <a:moveTo>
                    <a:pt x="110" y="234"/>
                  </a:moveTo>
                  <a:cubicBezTo>
                    <a:pt x="111" y="234"/>
                    <a:pt x="111" y="234"/>
                    <a:pt x="112" y="234"/>
                  </a:cubicBezTo>
                  <a:cubicBezTo>
                    <a:pt x="113" y="235"/>
                    <a:pt x="113" y="235"/>
                    <a:pt x="114" y="235"/>
                  </a:cubicBezTo>
                  <a:cubicBezTo>
                    <a:pt x="114" y="236"/>
                    <a:pt x="114" y="236"/>
                    <a:pt x="113" y="236"/>
                  </a:cubicBezTo>
                  <a:cubicBezTo>
                    <a:pt x="112" y="235"/>
                    <a:pt x="111" y="235"/>
                    <a:pt x="110" y="234"/>
                  </a:cubicBezTo>
                  <a:close/>
                  <a:moveTo>
                    <a:pt x="114" y="231"/>
                  </a:moveTo>
                  <a:cubicBezTo>
                    <a:pt x="113" y="231"/>
                    <a:pt x="113" y="230"/>
                    <a:pt x="113" y="230"/>
                  </a:cubicBezTo>
                  <a:cubicBezTo>
                    <a:pt x="113" y="230"/>
                    <a:pt x="114" y="230"/>
                    <a:pt x="114" y="230"/>
                  </a:cubicBezTo>
                  <a:cubicBezTo>
                    <a:pt x="115" y="231"/>
                    <a:pt x="115" y="231"/>
                    <a:pt x="116" y="231"/>
                  </a:cubicBezTo>
                  <a:cubicBezTo>
                    <a:pt x="115" y="232"/>
                    <a:pt x="115" y="232"/>
                    <a:pt x="115" y="232"/>
                  </a:cubicBezTo>
                  <a:cubicBezTo>
                    <a:pt x="115" y="231"/>
                    <a:pt x="114" y="231"/>
                    <a:pt x="114" y="231"/>
                  </a:cubicBezTo>
                  <a:close/>
                  <a:moveTo>
                    <a:pt x="113" y="227"/>
                  </a:moveTo>
                  <a:cubicBezTo>
                    <a:pt x="113" y="227"/>
                    <a:pt x="113" y="227"/>
                    <a:pt x="114" y="227"/>
                  </a:cubicBezTo>
                  <a:cubicBezTo>
                    <a:pt x="115" y="228"/>
                    <a:pt x="116" y="228"/>
                    <a:pt x="117" y="228"/>
                  </a:cubicBezTo>
                  <a:cubicBezTo>
                    <a:pt x="117" y="229"/>
                    <a:pt x="117" y="230"/>
                    <a:pt x="118" y="229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18" y="229"/>
                    <a:pt x="119" y="229"/>
                    <a:pt x="119" y="230"/>
                  </a:cubicBezTo>
                  <a:cubicBezTo>
                    <a:pt x="119" y="230"/>
                    <a:pt x="119" y="230"/>
                    <a:pt x="119" y="230"/>
                  </a:cubicBezTo>
                  <a:cubicBezTo>
                    <a:pt x="118" y="230"/>
                    <a:pt x="117" y="230"/>
                    <a:pt x="117" y="230"/>
                  </a:cubicBezTo>
                  <a:cubicBezTo>
                    <a:pt x="115" y="229"/>
                    <a:pt x="114" y="228"/>
                    <a:pt x="113" y="227"/>
                  </a:cubicBezTo>
                  <a:close/>
                  <a:moveTo>
                    <a:pt x="118" y="224"/>
                  </a:moveTo>
                  <a:cubicBezTo>
                    <a:pt x="119" y="224"/>
                    <a:pt x="120" y="223"/>
                    <a:pt x="121" y="222"/>
                  </a:cubicBezTo>
                  <a:cubicBezTo>
                    <a:pt x="121" y="222"/>
                    <a:pt x="121" y="222"/>
                    <a:pt x="121" y="222"/>
                  </a:cubicBezTo>
                  <a:cubicBezTo>
                    <a:pt x="121" y="223"/>
                    <a:pt x="120" y="224"/>
                    <a:pt x="119" y="225"/>
                  </a:cubicBezTo>
                  <a:cubicBezTo>
                    <a:pt x="119" y="225"/>
                    <a:pt x="118" y="225"/>
                    <a:pt x="118" y="224"/>
                  </a:cubicBezTo>
                  <a:close/>
                  <a:moveTo>
                    <a:pt x="121" y="232"/>
                  </a:moveTo>
                  <a:cubicBezTo>
                    <a:pt x="121" y="232"/>
                    <a:pt x="121" y="232"/>
                    <a:pt x="122" y="232"/>
                  </a:cubicBezTo>
                  <a:cubicBezTo>
                    <a:pt x="123" y="232"/>
                    <a:pt x="124" y="233"/>
                    <a:pt x="124" y="234"/>
                  </a:cubicBezTo>
                  <a:cubicBezTo>
                    <a:pt x="125" y="234"/>
                    <a:pt x="126" y="233"/>
                    <a:pt x="125" y="232"/>
                  </a:cubicBezTo>
                  <a:cubicBezTo>
                    <a:pt x="125" y="232"/>
                    <a:pt x="124" y="232"/>
                    <a:pt x="124" y="231"/>
                  </a:cubicBezTo>
                  <a:cubicBezTo>
                    <a:pt x="126" y="231"/>
                    <a:pt x="129" y="230"/>
                    <a:pt x="131" y="230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0" y="231"/>
                    <a:pt x="130" y="232"/>
                    <a:pt x="129" y="233"/>
                  </a:cubicBezTo>
                  <a:cubicBezTo>
                    <a:pt x="128" y="233"/>
                    <a:pt x="128" y="233"/>
                    <a:pt x="128" y="234"/>
                  </a:cubicBezTo>
                  <a:cubicBezTo>
                    <a:pt x="126" y="234"/>
                    <a:pt x="124" y="234"/>
                    <a:pt x="122" y="234"/>
                  </a:cubicBezTo>
                  <a:cubicBezTo>
                    <a:pt x="121" y="233"/>
                    <a:pt x="121" y="233"/>
                    <a:pt x="120" y="232"/>
                  </a:cubicBezTo>
                  <a:cubicBezTo>
                    <a:pt x="120" y="232"/>
                    <a:pt x="120" y="232"/>
                    <a:pt x="121" y="232"/>
                  </a:cubicBezTo>
                  <a:close/>
                  <a:moveTo>
                    <a:pt x="132" y="235"/>
                  </a:moveTo>
                  <a:cubicBezTo>
                    <a:pt x="130" y="235"/>
                    <a:pt x="128" y="236"/>
                    <a:pt x="126" y="236"/>
                  </a:cubicBezTo>
                  <a:cubicBezTo>
                    <a:pt x="125" y="236"/>
                    <a:pt x="124" y="235"/>
                    <a:pt x="123" y="235"/>
                  </a:cubicBezTo>
                  <a:cubicBezTo>
                    <a:pt x="126" y="235"/>
                    <a:pt x="129" y="235"/>
                    <a:pt x="132" y="235"/>
                  </a:cubicBezTo>
                  <a:close/>
                  <a:moveTo>
                    <a:pt x="137" y="235"/>
                  </a:moveTo>
                  <a:cubicBezTo>
                    <a:pt x="137" y="235"/>
                    <a:pt x="136" y="235"/>
                    <a:pt x="136" y="236"/>
                  </a:cubicBezTo>
                  <a:cubicBezTo>
                    <a:pt x="135" y="236"/>
                    <a:pt x="134" y="236"/>
                    <a:pt x="133" y="236"/>
                  </a:cubicBezTo>
                  <a:cubicBezTo>
                    <a:pt x="132" y="236"/>
                    <a:pt x="131" y="236"/>
                    <a:pt x="130" y="237"/>
                  </a:cubicBezTo>
                  <a:cubicBezTo>
                    <a:pt x="132" y="236"/>
                    <a:pt x="134" y="236"/>
                    <a:pt x="137" y="235"/>
                  </a:cubicBezTo>
                  <a:close/>
                  <a:moveTo>
                    <a:pt x="130" y="234"/>
                  </a:moveTo>
                  <a:cubicBezTo>
                    <a:pt x="132" y="233"/>
                    <a:pt x="134" y="232"/>
                    <a:pt x="135" y="231"/>
                  </a:cubicBezTo>
                  <a:cubicBezTo>
                    <a:pt x="135" y="231"/>
                    <a:pt x="136" y="232"/>
                    <a:pt x="137" y="232"/>
                  </a:cubicBezTo>
                  <a:cubicBezTo>
                    <a:pt x="138" y="231"/>
                    <a:pt x="139" y="231"/>
                    <a:pt x="140" y="230"/>
                  </a:cubicBezTo>
                  <a:cubicBezTo>
                    <a:pt x="139" y="231"/>
                    <a:pt x="139" y="232"/>
                    <a:pt x="138" y="233"/>
                  </a:cubicBezTo>
                  <a:cubicBezTo>
                    <a:pt x="135" y="233"/>
                    <a:pt x="133" y="234"/>
                    <a:pt x="130" y="234"/>
                  </a:cubicBezTo>
                  <a:close/>
                  <a:moveTo>
                    <a:pt x="139" y="226"/>
                  </a:moveTo>
                  <a:cubicBezTo>
                    <a:pt x="139" y="226"/>
                    <a:pt x="139" y="227"/>
                    <a:pt x="139" y="227"/>
                  </a:cubicBezTo>
                  <a:cubicBezTo>
                    <a:pt x="138" y="227"/>
                    <a:pt x="137" y="227"/>
                    <a:pt x="136" y="227"/>
                  </a:cubicBezTo>
                  <a:cubicBezTo>
                    <a:pt x="137" y="227"/>
                    <a:pt x="137" y="227"/>
                    <a:pt x="137" y="227"/>
                  </a:cubicBezTo>
                  <a:cubicBezTo>
                    <a:pt x="139" y="226"/>
                    <a:pt x="140" y="225"/>
                    <a:pt x="142" y="224"/>
                  </a:cubicBezTo>
                  <a:cubicBezTo>
                    <a:pt x="141" y="225"/>
                    <a:pt x="140" y="225"/>
                    <a:pt x="139" y="226"/>
                  </a:cubicBezTo>
                  <a:close/>
                  <a:moveTo>
                    <a:pt x="143" y="229"/>
                  </a:moveTo>
                  <a:cubicBezTo>
                    <a:pt x="145" y="229"/>
                    <a:pt x="146" y="229"/>
                    <a:pt x="147" y="229"/>
                  </a:cubicBezTo>
                  <a:cubicBezTo>
                    <a:pt x="148" y="229"/>
                    <a:pt x="149" y="229"/>
                    <a:pt x="149" y="229"/>
                  </a:cubicBezTo>
                  <a:cubicBezTo>
                    <a:pt x="149" y="229"/>
                    <a:pt x="148" y="230"/>
                    <a:pt x="148" y="230"/>
                  </a:cubicBezTo>
                  <a:cubicBezTo>
                    <a:pt x="147" y="231"/>
                    <a:pt x="145" y="232"/>
                    <a:pt x="144" y="232"/>
                  </a:cubicBezTo>
                  <a:cubicBezTo>
                    <a:pt x="143" y="233"/>
                    <a:pt x="141" y="233"/>
                    <a:pt x="140" y="233"/>
                  </a:cubicBezTo>
                  <a:cubicBezTo>
                    <a:pt x="141" y="232"/>
                    <a:pt x="142" y="230"/>
                    <a:pt x="143" y="229"/>
                  </a:cubicBezTo>
                  <a:close/>
                  <a:moveTo>
                    <a:pt x="145" y="236"/>
                  </a:moveTo>
                  <a:cubicBezTo>
                    <a:pt x="149" y="235"/>
                    <a:pt x="153" y="234"/>
                    <a:pt x="158" y="234"/>
                  </a:cubicBezTo>
                  <a:cubicBezTo>
                    <a:pt x="157" y="234"/>
                    <a:pt x="157" y="234"/>
                    <a:pt x="157" y="235"/>
                  </a:cubicBezTo>
                  <a:cubicBezTo>
                    <a:pt x="152" y="235"/>
                    <a:pt x="148" y="236"/>
                    <a:pt x="144" y="236"/>
                  </a:cubicBezTo>
                  <a:cubicBezTo>
                    <a:pt x="144" y="236"/>
                    <a:pt x="145" y="236"/>
                    <a:pt x="145" y="236"/>
                  </a:cubicBezTo>
                  <a:close/>
                  <a:moveTo>
                    <a:pt x="157" y="231"/>
                  </a:moveTo>
                  <a:cubicBezTo>
                    <a:pt x="158" y="231"/>
                    <a:pt x="160" y="230"/>
                    <a:pt x="161" y="229"/>
                  </a:cubicBezTo>
                  <a:cubicBezTo>
                    <a:pt x="160" y="230"/>
                    <a:pt x="160" y="230"/>
                    <a:pt x="159" y="231"/>
                  </a:cubicBezTo>
                  <a:cubicBezTo>
                    <a:pt x="159" y="231"/>
                    <a:pt x="158" y="231"/>
                    <a:pt x="157" y="231"/>
                  </a:cubicBezTo>
                  <a:close/>
                  <a:moveTo>
                    <a:pt x="159" y="229"/>
                  </a:moveTo>
                  <a:cubicBezTo>
                    <a:pt x="161" y="227"/>
                    <a:pt x="164" y="225"/>
                    <a:pt x="166" y="223"/>
                  </a:cubicBezTo>
                  <a:cubicBezTo>
                    <a:pt x="166" y="224"/>
                    <a:pt x="165" y="225"/>
                    <a:pt x="164" y="226"/>
                  </a:cubicBezTo>
                  <a:cubicBezTo>
                    <a:pt x="162" y="227"/>
                    <a:pt x="161" y="228"/>
                    <a:pt x="159" y="229"/>
                  </a:cubicBezTo>
                  <a:close/>
                  <a:moveTo>
                    <a:pt x="165" y="227"/>
                  </a:moveTo>
                  <a:cubicBezTo>
                    <a:pt x="174" y="222"/>
                    <a:pt x="182" y="215"/>
                    <a:pt x="190" y="208"/>
                  </a:cubicBezTo>
                  <a:cubicBezTo>
                    <a:pt x="190" y="209"/>
                    <a:pt x="189" y="210"/>
                    <a:pt x="189" y="210"/>
                  </a:cubicBezTo>
                  <a:cubicBezTo>
                    <a:pt x="189" y="210"/>
                    <a:pt x="189" y="210"/>
                    <a:pt x="189" y="210"/>
                  </a:cubicBezTo>
                  <a:cubicBezTo>
                    <a:pt x="180" y="217"/>
                    <a:pt x="172" y="224"/>
                    <a:pt x="163" y="231"/>
                  </a:cubicBezTo>
                  <a:cubicBezTo>
                    <a:pt x="163" y="231"/>
                    <a:pt x="162" y="231"/>
                    <a:pt x="162" y="231"/>
                  </a:cubicBezTo>
                  <a:cubicBezTo>
                    <a:pt x="163" y="229"/>
                    <a:pt x="164" y="228"/>
                    <a:pt x="165" y="227"/>
                  </a:cubicBezTo>
                  <a:close/>
                  <a:moveTo>
                    <a:pt x="177" y="222"/>
                  </a:moveTo>
                  <a:cubicBezTo>
                    <a:pt x="175" y="224"/>
                    <a:pt x="172" y="226"/>
                    <a:pt x="170" y="229"/>
                  </a:cubicBezTo>
                  <a:cubicBezTo>
                    <a:pt x="169" y="229"/>
                    <a:pt x="168" y="230"/>
                    <a:pt x="168" y="230"/>
                  </a:cubicBezTo>
                  <a:cubicBezTo>
                    <a:pt x="167" y="230"/>
                    <a:pt x="167" y="230"/>
                    <a:pt x="167" y="230"/>
                  </a:cubicBezTo>
                  <a:cubicBezTo>
                    <a:pt x="170" y="227"/>
                    <a:pt x="174" y="224"/>
                    <a:pt x="177" y="222"/>
                  </a:cubicBezTo>
                  <a:close/>
                  <a:moveTo>
                    <a:pt x="185" y="218"/>
                  </a:moveTo>
                  <a:cubicBezTo>
                    <a:pt x="184" y="218"/>
                    <a:pt x="183" y="219"/>
                    <a:pt x="183" y="220"/>
                  </a:cubicBezTo>
                  <a:cubicBezTo>
                    <a:pt x="181" y="221"/>
                    <a:pt x="179" y="223"/>
                    <a:pt x="177" y="225"/>
                  </a:cubicBezTo>
                  <a:cubicBezTo>
                    <a:pt x="176" y="225"/>
                    <a:pt x="176" y="226"/>
                    <a:pt x="175" y="226"/>
                  </a:cubicBezTo>
                  <a:cubicBezTo>
                    <a:pt x="178" y="223"/>
                    <a:pt x="181" y="220"/>
                    <a:pt x="185" y="218"/>
                  </a:cubicBezTo>
                  <a:close/>
                  <a:moveTo>
                    <a:pt x="184" y="216"/>
                  </a:moveTo>
                  <a:cubicBezTo>
                    <a:pt x="186" y="215"/>
                    <a:pt x="188" y="213"/>
                    <a:pt x="190" y="212"/>
                  </a:cubicBezTo>
                  <a:cubicBezTo>
                    <a:pt x="190" y="212"/>
                    <a:pt x="190" y="212"/>
                    <a:pt x="190" y="212"/>
                  </a:cubicBezTo>
                  <a:cubicBezTo>
                    <a:pt x="191" y="211"/>
                    <a:pt x="191" y="211"/>
                    <a:pt x="192" y="210"/>
                  </a:cubicBezTo>
                  <a:cubicBezTo>
                    <a:pt x="192" y="211"/>
                    <a:pt x="192" y="211"/>
                    <a:pt x="191" y="211"/>
                  </a:cubicBezTo>
                  <a:cubicBezTo>
                    <a:pt x="189" y="213"/>
                    <a:pt x="186" y="215"/>
                    <a:pt x="184" y="216"/>
                  </a:cubicBezTo>
                  <a:close/>
                  <a:moveTo>
                    <a:pt x="192" y="212"/>
                  </a:moveTo>
                  <a:cubicBezTo>
                    <a:pt x="193" y="212"/>
                    <a:pt x="193" y="212"/>
                    <a:pt x="194" y="212"/>
                  </a:cubicBezTo>
                  <a:cubicBezTo>
                    <a:pt x="193" y="212"/>
                    <a:pt x="193" y="213"/>
                    <a:pt x="192" y="214"/>
                  </a:cubicBezTo>
                  <a:cubicBezTo>
                    <a:pt x="191" y="215"/>
                    <a:pt x="189" y="217"/>
                    <a:pt x="187" y="218"/>
                  </a:cubicBezTo>
                  <a:cubicBezTo>
                    <a:pt x="189" y="216"/>
                    <a:pt x="191" y="214"/>
                    <a:pt x="192" y="212"/>
                  </a:cubicBezTo>
                  <a:close/>
                  <a:moveTo>
                    <a:pt x="193" y="207"/>
                  </a:moveTo>
                  <a:cubicBezTo>
                    <a:pt x="194" y="206"/>
                    <a:pt x="194" y="205"/>
                    <a:pt x="195" y="204"/>
                  </a:cubicBezTo>
                  <a:cubicBezTo>
                    <a:pt x="197" y="202"/>
                    <a:pt x="199" y="201"/>
                    <a:pt x="201" y="199"/>
                  </a:cubicBezTo>
                  <a:cubicBezTo>
                    <a:pt x="202" y="198"/>
                    <a:pt x="202" y="198"/>
                    <a:pt x="203" y="197"/>
                  </a:cubicBezTo>
                  <a:cubicBezTo>
                    <a:pt x="203" y="198"/>
                    <a:pt x="202" y="199"/>
                    <a:pt x="201" y="200"/>
                  </a:cubicBezTo>
                  <a:cubicBezTo>
                    <a:pt x="198" y="203"/>
                    <a:pt x="196" y="205"/>
                    <a:pt x="193" y="207"/>
                  </a:cubicBezTo>
                  <a:close/>
                  <a:moveTo>
                    <a:pt x="206" y="192"/>
                  </a:moveTo>
                  <a:cubicBezTo>
                    <a:pt x="204" y="194"/>
                    <a:pt x="202" y="196"/>
                    <a:pt x="199" y="197"/>
                  </a:cubicBezTo>
                  <a:cubicBezTo>
                    <a:pt x="201" y="195"/>
                    <a:pt x="202" y="193"/>
                    <a:pt x="204" y="191"/>
                  </a:cubicBezTo>
                  <a:cubicBezTo>
                    <a:pt x="210" y="184"/>
                    <a:pt x="216" y="177"/>
                    <a:pt x="223" y="171"/>
                  </a:cubicBezTo>
                  <a:cubicBezTo>
                    <a:pt x="223" y="171"/>
                    <a:pt x="223" y="171"/>
                    <a:pt x="223" y="171"/>
                  </a:cubicBezTo>
                  <a:cubicBezTo>
                    <a:pt x="220" y="174"/>
                    <a:pt x="218" y="177"/>
                    <a:pt x="216" y="179"/>
                  </a:cubicBezTo>
                  <a:cubicBezTo>
                    <a:pt x="213" y="183"/>
                    <a:pt x="209" y="188"/>
                    <a:pt x="206" y="192"/>
                  </a:cubicBezTo>
                  <a:close/>
                  <a:moveTo>
                    <a:pt x="220" y="144"/>
                  </a:moveTo>
                  <a:cubicBezTo>
                    <a:pt x="220" y="146"/>
                    <a:pt x="219" y="148"/>
                    <a:pt x="219" y="150"/>
                  </a:cubicBezTo>
                  <a:cubicBezTo>
                    <a:pt x="219" y="150"/>
                    <a:pt x="219" y="150"/>
                    <a:pt x="219" y="150"/>
                  </a:cubicBezTo>
                  <a:cubicBezTo>
                    <a:pt x="221" y="144"/>
                    <a:pt x="222" y="137"/>
                    <a:pt x="224" y="131"/>
                  </a:cubicBezTo>
                  <a:cubicBezTo>
                    <a:pt x="223" y="133"/>
                    <a:pt x="223" y="134"/>
                    <a:pt x="223" y="136"/>
                  </a:cubicBezTo>
                  <a:cubicBezTo>
                    <a:pt x="222" y="139"/>
                    <a:pt x="221" y="142"/>
                    <a:pt x="220" y="144"/>
                  </a:cubicBezTo>
                  <a:close/>
                  <a:moveTo>
                    <a:pt x="223" y="102"/>
                  </a:moveTo>
                  <a:cubicBezTo>
                    <a:pt x="223" y="102"/>
                    <a:pt x="223" y="101"/>
                    <a:pt x="223" y="101"/>
                  </a:cubicBezTo>
                  <a:cubicBezTo>
                    <a:pt x="224" y="101"/>
                    <a:pt x="224" y="100"/>
                    <a:pt x="225" y="100"/>
                  </a:cubicBezTo>
                  <a:cubicBezTo>
                    <a:pt x="225" y="100"/>
                    <a:pt x="225" y="101"/>
                    <a:pt x="225" y="101"/>
                  </a:cubicBezTo>
                  <a:cubicBezTo>
                    <a:pt x="225" y="101"/>
                    <a:pt x="224" y="102"/>
                    <a:pt x="223" y="102"/>
                  </a:cubicBezTo>
                  <a:close/>
                  <a:moveTo>
                    <a:pt x="226" y="103"/>
                  </a:moveTo>
                  <a:cubicBezTo>
                    <a:pt x="226" y="103"/>
                    <a:pt x="227" y="104"/>
                    <a:pt x="227" y="104"/>
                  </a:cubicBezTo>
                  <a:cubicBezTo>
                    <a:pt x="227" y="104"/>
                    <a:pt x="227" y="104"/>
                    <a:pt x="227" y="104"/>
                  </a:cubicBezTo>
                  <a:cubicBezTo>
                    <a:pt x="226" y="105"/>
                    <a:pt x="225" y="105"/>
                    <a:pt x="224" y="105"/>
                  </a:cubicBezTo>
                  <a:cubicBezTo>
                    <a:pt x="224" y="105"/>
                    <a:pt x="224" y="105"/>
                    <a:pt x="224" y="104"/>
                  </a:cubicBezTo>
                  <a:cubicBezTo>
                    <a:pt x="224" y="104"/>
                    <a:pt x="225" y="103"/>
                    <a:pt x="226" y="103"/>
                  </a:cubicBezTo>
                  <a:close/>
                  <a:moveTo>
                    <a:pt x="226" y="151"/>
                  </a:moveTo>
                  <a:cubicBezTo>
                    <a:pt x="226" y="151"/>
                    <a:pt x="225" y="152"/>
                    <a:pt x="225" y="152"/>
                  </a:cubicBezTo>
                  <a:cubicBezTo>
                    <a:pt x="225" y="152"/>
                    <a:pt x="225" y="153"/>
                    <a:pt x="225" y="153"/>
                  </a:cubicBezTo>
                  <a:cubicBezTo>
                    <a:pt x="225" y="152"/>
                    <a:pt x="225" y="151"/>
                    <a:pt x="226" y="151"/>
                  </a:cubicBezTo>
                  <a:close/>
                  <a:moveTo>
                    <a:pt x="224" y="151"/>
                  </a:moveTo>
                  <a:cubicBezTo>
                    <a:pt x="224" y="146"/>
                    <a:pt x="225" y="140"/>
                    <a:pt x="225" y="135"/>
                  </a:cubicBezTo>
                  <a:cubicBezTo>
                    <a:pt x="225" y="135"/>
                    <a:pt x="225" y="135"/>
                    <a:pt x="226" y="135"/>
                  </a:cubicBezTo>
                  <a:cubicBezTo>
                    <a:pt x="226" y="138"/>
                    <a:pt x="226" y="142"/>
                    <a:pt x="226" y="145"/>
                  </a:cubicBezTo>
                  <a:cubicBezTo>
                    <a:pt x="225" y="147"/>
                    <a:pt x="225" y="149"/>
                    <a:pt x="224" y="151"/>
                  </a:cubicBezTo>
                  <a:close/>
                  <a:moveTo>
                    <a:pt x="226" y="158"/>
                  </a:moveTo>
                  <a:cubicBezTo>
                    <a:pt x="226" y="157"/>
                    <a:pt x="227" y="157"/>
                    <a:pt x="227" y="156"/>
                  </a:cubicBezTo>
                  <a:cubicBezTo>
                    <a:pt x="227" y="157"/>
                    <a:pt x="227" y="157"/>
                    <a:pt x="227" y="158"/>
                  </a:cubicBezTo>
                  <a:cubicBezTo>
                    <a:pt x="226" y="159"/>
                    <a:pt x="226" y="159"/>
                    <a:pt x="225" y="160"/>
                  </a:cubicBezTo>
                  <a:cubicBezTo>
                    <a:pt x="226" y="159"/>
                    <a:pt x="226" y="159"/>
                    <a:pt x="226" y="158"/>
                  </a:cubicBezTo>
                  <a:close/>
                  <a:moveTo>
                    <a:pt x="226" y="123"/>
                  </a:moveTo>
                  <a:cubicBezTo>
                    <a:pt x="226" y="122"/>
                    <a:pt x="226" y="121"/>
                    <a:pt x="226" y="119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227" y="124"/>
                    <a:pt x="227" y="129"/>
                    <a:pt x="227" y="135"/>
                  </a:cubicBezTo>
                  <a:cubicBezTo>
                    <a:pt x="227" y="131"/>
                    <a:pt x="226" y="127"/>
                    <a:pt x="226" y="123"/>
                  </a:cubicBezTo>
                  <a:close/>
                  <a:moveTo>
                    <a:pt x="224" y="164"/>
                  </a:moveTo>
                  <a:cubicBezTo>
                    <a:pt x="225" y="163"/>
                    <a:pt x="226" y="162"/>
                    <a:pt x="227" y="161"/>
                  </a:cubicBezTo>
                  <a:cubicBezTo>
                    <a:pt x="227" y="162"/>
                    <a:pt x="227" y="162"/>
                    <a:pt x="227" y="162"/>
                  </a:cubicBezTo>
                  <a:cubicBezTo>
                    <a:pt x="226" y="163"/>
                    <a:pt x="225" y="164"/>
                    <a:pt x="224" y="165"/>
                  </a:cubicBezTo>
                  <a:cubicBezTo>
                    <a:pt x="224" y="164"/>
                    <a:pt x="224" y="164"/>
                    <a:pt x="224" y="164"/>
                  </a:cubicBezTo>
                  <a:close/>
                  <a:moveTo>
                    <a:pt x="227" y="169"/>
                  </a:moveTo>
                  <a:cubicBezTo>
                    <a:pt x="227" y="168"/>
                    <a:pt x="228" y="167"/>
                    <a:pt x="228" y="167"/>
                  </a:cubicBezTo>
                  <a:cubicBezTo>
                    <a:pt x="227" y="168"/>
                    <a:pt x="226" y="170"/>
                    <a:pt x="225" y="171"/>
                  </a:cubicBezTo>
                  <a:cubicBezTo>
                    <a:pt x="225" y="171"/>
                    <a:pt x="225" y="171"/>
                    <a:pt x="225" y="171"/>
                  </a:cubicBezTo>
                  <a:cubicBezTo>
                    <a:pt x="226" y="171"/>
                    <a:pt x="226" y="170"/>
                    <a:pt x="227" y="169"/>
                  </a:cubicBezTo>
                  <a:close/>
                  <a:moveTo>
                    <a:pt x="228" y="123"/>
                  </a:moveTo>
                  <a:cubicBezTo>
                    <a:pt x="228" y="121"/>
                    <a:pt x="228" y="119"/>
                    <a:pt x="228" y="117"/>
                  </a:cubicBezTo>
                  <a:cubicBezTo>
                    <a:pt x="228" y="116"/>
                    <a:pt x="228" y="116"/>
                    <a:pt x="229" y="115"/>
                  </a:cubicBezTo>
                  <a:cubicBezTo>
                    <a:pt x="228" y="118"/>
                    <a:pt x="228" y="121"/>
                    <a:pt x="228" y="123"/>
                  </a:cubicBezTo>
                  <a:close/>
                  <a:moveTo>
                    <a:pt x="227" y="112"/>
                  </a:moveTo>
                  <a:cubicBezTo>
                    <a:pt x="227" y="111"/>
                    <a:pt x="227" y="111"/>
                    <a:pt x="226" y="110"/>
                  </a:cubicBezTo>
                  <a:cubicBezTo>
                    <a:pt x="227" y="110"/>
                    <a:pt x="228" y="109"/>
                    <a:pt x="229" y="108"/>
                  </a:cubicBezTo>
                  <a:cubicBezTo>
                    <a:pt x="229" y="109"/>
                    <a:pt x="229" y="109"/>
                    <a:pt x="229" y="109"/>
                  </a:cubicBezTo>
                  <a:cubicBezTo>
                    <a:pt x="228" y="110"/>
                    <a:pt x="227" y="111"/>
                    <a:pt x="227" y="112"/>
                  </a:cubicBezTo>
                  <a:close/>
                  <a:moveTo>
                    <a:pt x="232" y="108"/>
                  </a:moveTo>
                  <a:cubicBezTo>
                    <a:pt x="232" y="108"/>
                    <a:pt x="232" y="107"/>
                    <a:pt x="232" y="107"/>
                  </a:cubicBezTo>
                  <a:cubicBezTo>
                    <a:pt x="232" y="106"/>
                    <a:pt x="232" y="106"/>
                    <a:pt x="233" y="105"/>
                  </a:cubicBezTo>
                  <a:cubicBezTo>
                    <a:pt x="233" y="108"/>
                    <a:pt x="234" y="111"/>
                    <a:pt x="235" y="114"/>
                  </a:cubicBezTo>
                  <a:cubicBezTo>
                    <a:pt x="235" y="114"/>
                    <a:pt x="235" y="114"/>
                    <a:pt x="235" y="115"/>
                  </a:cubicBezTo>
                  <a:cubicBezTo>
                    <a:pt x="234" y="112"/>
                    <a:pt x="233" y="110"/>
                    <a:pt x="232" y="108"/>
                  </a:cubicBezTo>
                  <a:close/>
                  <a:moveTo>
                    <a:pt x="234" y="103"/>
                  </a:moveTo>
                  <a:cubicBezTo>
                    <a:pt x="234" y="103"/>
                    <a:pt x="234" y="103"/>
                    <a:pt x="233" y="103"/>
                  </a:cubicBezTo>
                  <a:cubicBezTo>
                    <a:pt x="232" y="97"/>
                    <a:pt x="230" y="92"/>
                    <a:pt x="229" y="87"/>
                  </a:cubicBezTo>
                  <a:cubicBezTo>
                    <a:pt x="230" y="89"/>
                    <a:pt x="231" y="90"/>
                    <a:pt x="231" y="92"/>
                  </a:cubicBezTo>
                  <a:cubicBezTo>
                    <a:pt x="233" y="97"/>
                    <a:pt x="234" y="102"/>
                    <a:pt x="235" y="107"/>
                  </a:cubicBezTo>
                  <a:cubicBezTo>
                    <a:pt x="235" y="106"/>
                    <a:pt x="234" y="105"/>
                    <a:pt x="234" y="103"/>
                  </a:cubicBezTo>
                  <a:close/>
                  <a:moveTo>
                    <a:pt x="229" y="69"/>
                  </a:moveTo>
                  <a:cubicBezTo>
                    <a:pt x="230" y="69"/>
                    <a:pt x="230" y="69"/>
                    <a:pt x="230" y="70"/>
                  </a:cubicBezTo>
                  <a:cubicBezTo>
                    <a:pt x="231" y="71"/>
                    <a:pt x="231" y="72"/>
                    <a:pt x="232" y="72"/>
                  </a:cubicBezTo>
                  <a:cubicBezTo>
                    <a:pt x="231" y="72"/>
                    <a:pt x="231" y="72"/>
                    <a:pt x="231" y="72"/>
                  </a:cubicBezTo>
                  <a:cubicBezTo>
                    <a:pt x="231" y="72"/>
                    <a:pt x="231" y="72"/>
                    <a:pt x="231" y="71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30" y="70"/>
                    <a:pt x="229" y="69"/>
                    <a:pt x="229" y="69"/>
                  </a:cubicBezTo>
                  <a:close/>
                  <a:moveTo>
                    <a:pt x="233" y="86"/>
                  </a:moveTo>
                  <a:cubicBezTo>
                    <a:pt x="233" y="86"/>
                    <a:pt x="233" y="86"/>
                    <a:pt x="233" y="86"/>
                  </a:cubicBezTo>
                  <a:cubicBezTo>
                    <a:pt x="233" y="87"/>
                    <a:pt x="234" y="88"/>
                    <a:pt x="234" y="88"/>
                  </a:cubicBezTo>
                  <a:cubicBezTo>
                    <a:pt x="234" y="88"/>
                    <a:pt x="233" y="87"/>
                    <a:pt x="233" y="86"/>
                  </a:cubicBezTo>
                  <a:close/>
                  <a:moveTo>
                    <a:pt x="232" y="69"/>
                  </a:moveTo>
                  <a:cubicBezTo>
                    <a:pt x="231" y="68"/>
                    <a:pt x="231" y="68"/>
                    <a:pt x="231" y="67"/>
                  </a:cubicBezTo>
                  <a:cubicBezTo>
                    <a:pt x="232" y="69"/>
                    <a:pt x="233" y="70"/>
                    <a:pt x="235" y="71"/>
                  </a:cubicBezTo>
                  <a:cubicBezTo>
                    <a:pt x="235" y="72"/>
                    <a:pt x="235" y="73"/>
                    <a:pt x="236" y="74"/>
                  </a:cubicBezTo>
                  <a:cubicBezTo>
                    <a:pt x="236" y="74"/>
                    <a:pt x="236" y="74"/>
                    <a:pt x="237" y="74"/>
                  </a:cubicBezTo>
                  <a:cubicBezTo>
                    <a:pt x="237" y="75"/>
                    <a:pt x="237" y="75"/>
                    <a:pt x="237" y="76"/>
                  </a:cubicBezTo>
                  <a:cubicBezTo>
                    <a:pt x="235" y="73"/>
                    <a:pt x="234" y="71"/>
                    <a:pt x="232" y="69"/>
                  </a:cubicBezTo>
                  <a:close/>
                  <a:moveTo>
                    <a:pt x="226" y="55"/>
                  </a:moveTo>
                  <a:cubicBezTo>
                    <a:pt x="225" y="54"/>
                    <a:pt x="225" y="53"/>
                    <a:pt x="224" y="52"/>
                  </a:cubicBezTo>
                  <a:cubicBezTo>
                    <a:pt x="224" y="51"/>
                    <a:pt x="223" y="50"/>
                    <a:pt x="223" y="50"/>
                  </a:cubicBezTo>
                  <a:cubicBezTo>
                    <a:pt x="224" y="51"/>
                    <a:pt x="225" y="52"/>
                    <a:pt x="226" y="53"/>
                  </a:cubicBezTo>
                  <a:cubicBezTo>
                    <a:pt x="226" y="53"/>
                    <a:pt x="226" y="54"/>
                    <a:pt x="226" y="55"/>
                  </a:cubicBezTo>
                  <a:close/>
                  <a:moveTo>
                    <a:pt x="223" y="54"/>
                  </a:moveTo>
                  <a:cubicBezTo>
                    <a:pt x="225" y="56"/>
                    <a:pt x="226" y="59"/>
                    <a:pt x="228" y="62"/>
                  </a:cubicBezTo>
                  <a:cubicBezTo>
                    <a:pt x="226" y="60"/>
                    <a:pt x="224" y="58"/>
                    <a:pt x="223" y="56"/>
                  </a:cubicBezTo>
                  <a:cubicBezTo>
                    <a:pt x="223" y="56"/>
                    <a:pt x="224" y="56"/>
                    <a:pt x="223" y="56"/>
                  </a:cubicBezTo>
                  <a:cubicBezTo>
                    <a:pt x="223" y="55"/>
                    <a:pt x="223" y="54"/>
                    <a:pt x="223" y="54"/>
                  </a:cubicBezTo>
                  <a:close/>
                  <a:moveTo>
                    <a:pt x="228" y="65"/>
                  </a:moveTo>
                  <a:cubicBezTo>
                    <a:pt x="227" y="66"/>
                    <a:pt x="227" y="66"/>
                    <a:pt x="227" y="66"/>
                  </a:cubicBezTo>
                  <a:cubicBezTo>
                    <a:pt x="227" y="68"/>
                    <a:pt x="228" y="70"/>
                    <a:pt x="228" y="71"/>
                  </a:cubicBezTo>
                  <a:cubicBezTo>
                    <a:pt x="228" y="71"/>
                    <a:pt x="228" y="72"/>
                    <a:pt x="228" y="72"/>
                  </a:cubicBezTo>
                  <a:cubicBezTo>
                    <a:pt x="227" y="70"/>
                    <a:pt x="226" y="68"/>
                    <a:pt x="225" y="66"/>
                  </a:cubicBezTo>
                  <a:cubicBezTo>
                    <a:pt x="225" y="65"/>
                    <a:pt x="224" y="65"/>
                    <a:pt x="224" y="65"/>
                  </a:cubicBezTo>
                  <a:cubicBezTo>
                    <a:pt x="223" y="64"/>
                    <a:pt x="222" y="62"/>
                    <a:pt x="222" y="61"/>
                  </a:cubicBezTo>
                  <a:cubicBezTo>
                    <a:pt x="222" y="61"/>
                    <a:pt x="223" y="60"/>
                    <a:pt x="222" y="60"/>
                  </a:cubicBezTo>
                  <a:cubicBezTo>
                    <a:pt x="221" y="58"/>
                    <a:pt x="220" y="57"/>
                    <a:pt x="218" y="55"/>
                  </a:cubicBezTo>
                  <a:cubicBezTo>
                    <a:pt x="218" y="55"/>
                    <a:pt x="218" y="54"/>
                    <a:pt x="217" y="53"/>
                  </a:cubicBezTo>
                  <a:cubicBezTo>
                    <a:pt x="221" y="57"/>
                    <a:pt x="225" y="61"/>
                    <a:pt x="228" y="65"/>
                  </a:cubicBezTo>
                  <a:close/>
                  <a:moveTo>
                    <a:pt x="214" y="48"/>
                  </a:moveTo>
                  <a:cubicBezTo>
                    <a:pt x="213" y="47"/>
                    <a:pt x="212" y="45"/>
                    <a:pt x="211" y="44"/>
                  </a:cubicBezTo>
                  <a:cubicBezTo>
                    <a:pt x="214" y="46"/>
                    <a:pt x="216" y="47"/>
                    <a:pt x="218" y="49"/>
                  </a:cubicBezTo>
                  <a:cubicBezTo>
                    <a:pt x="219" y="51"/>
                    <a:pt x="220" y="53"/>
                    <a:pt x="221" y="54"/>
                  </a:cubicBezTo>
                  <a:cubicBezTo>
                    <a:pt x="219" y="52"/>
                    <a:pt x="216" y="50"/>
                    <a:pt x="214" y="48"/>
                  </a:cubicBezTo>
                  <a:close/>
                  <a:moveTo>
                    <a:pt x="211" y="42"/>
                  </a:moveTo>
                  <a:cubicBezTo>
                    <a:pt x="211" y="41"/>
                    <a:pt x="211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2" y="42"/>
                    <a:pt x="214" y="43"/>
                    <a:pt x="215" y="45"/>
                  </a:cubicBezTo>
                  <a:cubicBezTo>
                    <a:pt x="214" y="44"/>
                    <a:pt x="212" y="43"/>
                    <a:pt x="211" y="42"/>
                  </a:cubicBezTo>
                  <a:close/>
                  <a:moveTo>
                    <a:pt x="210" y="47"/>
                  </a:moveTo>
                  <a:cubicBezTo>
                    <a:pt x="211" y="48"/>
                    <a:pt x="211" y="48"/>
                    <a:pt x="211" y="49"/>
                  </a:cubicBezTo>
                  <a:cubicBezTo>
                    <a:pt x="210" y="47"/>
                    <a:pt x="208" y="45"/>
                    <a:pt x="206" y="43"/>
                  </a:cubicBezTo>
                  <a:cubicBezTo>
                    <a:pt x="207" y="44"/>
                    <a:pt x="209" y="46"/>
                    <a:pt x="210" y="47"/>
                  </a:cubicBezTo>
                  <a:close/>
                  <a:moveTo>
                    <a:pt x="208" y="40"/>
                  </a:moveTo>
                  <a:cubicBezTo>
                    <a:pt x="207" y="39"/>
                    <a:pt x="206" y="38"/>
                    <a:pt x="206" y="37"/>
                  </a:cubicBezTo>
                  <a:cubicBezTo>
                    <a:pt x="206" y="38"/>
                    <a:pt x="207" y="38"/>
                    <a:pt x="208" y="39"/>
                  </a:cubicBezTo>
                  <a:cubicBezTo>
                    <a:pt x="208" y="39"/>
                    <a:pt x="208" y="39"/>
                    <a:pt x="208" y="40"/>
                  </a:cubicBezTo>
                  <a:cubicBezTo>
                    <a:pt x="208" y="40"/>
                    <a:pt x="208" y="40"/>
                    <a:pt x="208" y="40"/>
                  </a:cubicBezTo>
                  <a:close/>
                  <a:moveTo>
                    <a:pt x="207" y="42"/>
                  </a:moveTo>
                  <a:cubicBezTo>
                    <a:pt x="205" y="40"/>
                    <a:pt x="202" y="39"/>
                    <a:pt x="200" y="37"/>
                  </a:cubicBezTo>
                  <a:cubicBezTo>
                    <a:pt x="200" y="37"/>
                    <a:pt x="200" y="37"/>
                    <a:pt x="201" y="37"/>
                  </a:cubicBezTo>
                  <a:cubicBezTo>
                    <a:pt x="201" y="37"/>
                    <a:pt x="202" y="36"/>
                    <a:pt x="201" y="36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2" y="36"/>
                    <a:pt x="202" y="36"/>
                    <a:pt x="203" y="36"/>
                  </a:cubicBezTo>
                  <a:cubicBezTo>
                    <a:pt x="204" y="38"/>
                    <a:pt x="206" y="40"/>
                    <a:pt x="207" y="42"/>
                  </a:cubicBezTo>
                  <a:close/>
                  <a:moveTo>
                    <a:pt x="202" y="34"/>
                  </a:moveTo>
                  <a:cubicBezTo>
                    <a:pt x="201" y="34"/>
                    <a:pt x="201" y="34"/>
                    <a:pt x="200" y="34"/>
                  </a:cubicBezTo>
                  <a:cubicBezTo>
                    <a:pt x="198" y="32"/>
                    <a:pt x="196" y="30"/>
                    <a:pt x="194" y="28"/>
                  </a:cubicBezTo>
                  <a:cubicBezTo>
                    <a:pt x="197" y="29"/>
                    <a:pt x="200" y="31"/>
                    <a:pt x="202" y="33"/>
                  </a:cubicBezTo>
                  <a:cubicBezTo>
                    <a:pt x="202" y="33"/>
                    <a:pt x="201" y="34"/>
                    <a:pt x="202" y="34"/>
                  </a:cubicBezTo>
                  <a:close/>
                  <a:moveTo>
                    <a:pt x="194" y="32"/>
                  </a:moveTo>
                  <a:cubicBezTo>
                    <a:pt x="195" y="32"/>
                    <a:pt x="195" y="32"/>
                    <a:pt x="195" y="32"/>
                  </a:cubicBezTo>
                  <a:cubicBezTo>
                    <a:pt x="196" y="33"/>
                    <a:pt x="197" y="34"/>
                    <a:pt x="198" y="35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97" y="35"/>
                    <a:pt x="196" y="34"/>
                    <a:pt x="195" y="34"/>
                  </a:cubicBezTo>
                  <a:cubicBezTo>
                    <a:pt x="193" y="33"/>
                    <a:pt x="191" y="31"/>
                    <a:pt x="189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1" y="30"/>
                    <a:pt x="193" y="31"/>
                    <a:pt x="194" y="32"/>
                  </a:cubicBezTo>
                  <a:close/>
                  <a:moveTo>
                    <a:pt x="192" y="33"/>
                  </a:moveTo>
                  <a:cubicBezTo>
                    <a:pt x="191" y="33"/>
                    <a:pt x="191" y="33"/>
                    <a:pt x="190" y="33"/>
                  </a:cubicBezTo>
                  <a:cubicBezTo>
                    <a:pt x="190" y="32"/>
                    <a:pt x="190" y="33"/>
                    <a:pt x="190" y="33"/>
                  </a:cubicBezTo>
                  <a:cubicBezTo>
                    <a:pt x="191" y="34"/>
                    <a:pt x="193" y="35"/>
                    <a:pt x="195" y="36"/>
                  </a:cubicBezTo>
                  <a:cubicBezTo>
                    <a:pt x="195" y="36"/>
                    <a:pt x="196" y="36"/>
                    <a:pt x="196" y="37"/>
                  </a:cubicBezTo>
                  <a:cubicBezTo>
                    <a:pt x="196" y="37"/>
                    <a:pt x="196" y="37"/>
                    <a:pt x="196" y="37"/>
                  </a:cubicBezTo>
                  <a:cubicBezTo>
                    <a:pt x="198" y="38"/>
                    <a:pt x="200" y="40"/>
                    <a:pt x="201" y="41"/>
                  </a:cubicBezTo>
                  <a:cubicBezTo>
                    <a:pt x="203" y="43"/>
                    <a:pt x="204" y="44"/>
                    <a:pt x="205" y="46"/>
                  </a:cubicBezTo>
                  <a:cubicBezTo>
                    <a:pt x="202" y="42"/>
                    <a:pt x="197" y="39"/>
                    <a:pt x="193" y="36"/>
                  </a:cubicBezTo>
                  <a:cubicBezTo>
                    <a:pt x="193" y="36"/>
                    <a:pt x="193" y="35"/>
                    <a:pt x="192" y="35"/>
                  </a:cubicBezTo>
                  <a:cubicBezTo>
                    <a:pt x="191" y="35"/>
                    <a:pt x="191" y="35"/>
                    <a:pt x="191" y="35"/>
                  </a:cubicBezTo>
                  <a:cubicBezTo>
                    <a:pt x="190" y="34"/>
                    <a:pt x="188" y="34"/>
                    <a:pt x="187" y="33"/>
                  </a:cubicBezTo>
                  <a:cubicBezTo>
                    <a:pt x="187" y="33"/>
                    <a:pt x="186" y="34"/>
                    <a:pt x="187" y="34"/>
                  </a:cubicBezTo>
                  <a:cubicBezTo>
                    <a:pt x="187" y="34"/>
                    <a:pt x="187" y="34"/>
                    <a:pt x="187" y="35"/>
                  </a:cubicBezTo>
                  <a:cubicBezTo>
                    <a:pt x="184" y="35"/>
                    <a:pt x="180" y="35"/>
                    <a:pt x="177" y="36"/>
                  </a:cubicBezTo>
                  <a:cubicBezTo>
                    <a:pt x="178" y="35"/>
                    <a:pt x="180" y="35"/>
                    <a:pt x="181" y="34"/>
                  </a:cubicBezTo>
                  <a:cubicBezTo>
                    <a:pt x="182" y="34"/>
                    <a:pt x="182" y="33"/>
                    <a:pt x="181" y="33"/>
                  </a:cubicBezTo>
                  <a:cubicBezTo>
                    <a:pt x="180" y="33"/>
                    <a:pt x="179" y="32"/>
                    <a:pt x="178" y="32"/>
                  </a:cubicBezTo>
                  <a:cubicBezTo>
                    <a:pt x="179" y="32"/>
                    <a:pt x="179" y="31"/>
                    <a:pt x="178" y="31"/>
                  </a:cubicBezTo>
                  <a:cubicBezTo>
                    <a:pt x="176" y="30"/>
                    <a:pt x="173" y="29"/>
                    <a:pt x="170" y="28"/>
                  </a:cubicBezTo>
                  <a:cubicBezTo>
                    <a:pt x="170" y="27"/>
                    <a:pt x="170" y="27"/>
                    <a:pt x="170" y="27"/>
                  </a:cubicBezTo>
                  <a:cubicBezTo>
                    <a:pt x="168" y="26"/>
                    <a:pt x="166" y="26"/>
                    <a:pt x="164" y="25"/>
                  </a:cubicBezTo>
                  <a:cubicBezTo>
                    <a:pt x="164" y="25"/>
                    <a:pt x="165" y="24"/>
                    <a:pt x="166" y="23"/>
                  </a:cubicBezTo>
                  <a:cubicBezTo>
                    <a:pt x="166" y="23"/>
                    <a:pt x="166" y="23"/>
                    <a:pt x="166" y="23"/>
                  </a:cubicBezTo>
                  <a:cubicBezTo>
                    <a:pt x="173" y="26"/>
                    <a:pt x="180" y="29"/>
                    <a:pt x="186" y="32"/>
                  </a:cubicBezTo>
                  <a:cubicBezTo>
                    <a:pt x="187" y="32"/>
                    <a:pt x="188" y="31"/>
                    <a:pt x="187" y="30"/>
                  </a:cubicBezTo>
                  <a:cubicBezTo>
                    <a:pt x="186" y="30"/>
                    <a:pt x="185" y="29"/>
                    <a:pt x="184" y="28"/>
                  </a:cubicBezTo>
                  <a:cubicBezTo>
                    <a:pt x="185" y="29"/>
                    <a:pt x="186" y="29"/>
                    <a:pt x="187" y="29"/>
                  </a:cubicBezTo>
                  <a:cubicBezTo>
                    <a:pt x="189" y="30"/>
                    <a:pt x="190" y="32"/>
                    <a:pt x="192" y="33"/>
                  </a:cubicBezTo>
                  <a:close/>
                  <a:moveTo>
                    <a:pt x="167" y="17"/>
                  </a:moveTo>
                  <a:cubicBezTo>
                    <a:pt x="165" y="15"/>
                    <a:pt x="162" y="14"/>
                    <a:pt x="160" y="12"/>
                  </a:cubicBezTo>
                  <a:cubicBezTo>
                    <a:pt x="160" y="12"/>
                    <a:pt x="160" y="12"/>
                    <a:pt x="161" y="12"/>
                  </a:cubicBezTo>
                  <a:cubicBezTo>
                    <a:pt x="161" y="12"/>
                    <a:pt x="161" y="12"/>
                    <a:pt x="161" y="12"/>
                  </a:cubicBezTo>
                  <a:cubicBezTo>
                    <a:pt x="164" y="12"/>
                    <a:pt x="166" y="14"/>
                    <a:pt x="169" y="15"/>
                  </a:cubicBezTo>
                  <a:cubicBezTo>
                    <a:pt x="174" y="18"/>
                    <a:pt x="180" y="23"/>
                    <a:pt x="185" y="26"/>
                  </a:cubicBezTo>
                  <a:cubicBezTo>
                    <a:pt x="179" y="23"/>
                    <a:pt x="173" y="20"/>
                    <a:pt x="167" y="17"/>
                  </a:cubicBezTo>
                  <a:close/>
                  <a:moveTo>
                    <a:pt x="172" y="13"/>
                  </a:moveTo>
                  <a:cubicBezTo>
                    <a:pt x="171" y="13"/>
                    <a:pt x="169" y="12"/>
                    <a:pt x="168" y="11"/>
                  </a:cubicBezTo>
                  <a:cubicBezTo>
                    <a:pt x="169" y="12"/>
                    <a:pt x="171" y="12"/>
                    <a:pt x="173" y="13"/>
                  </a:cubicBezTo>
                  <a:cubicBezTo>
                    <a:pt x="172" y="13"/>
                    <a:pt x="172" y="13"/>
                    <a:pt x="172" y="13"/>
                  </a:cubicBezTo>
                  <a:close/>
                  <a:moveTo>
                    <a:pt x="133" y="12"/>
                  </a:moveTo>
                  <a:cubicBezTo>
                    <a:pt x="133" y="12"/>
                    <a:pt x="132" y="12"/>
                    <a:pt x="132" y="12"/>
                  </a:cubicBezTo>
                  <a:cubicBezTo>
                    <a:pt x="131" y="12"/>
                    <a:pt x="129" y="12"/>
                    <a:pt x="128" y="12"/>
                  </a:cubicBezTo>
                  <a:cubicBezTo>
                    <a:pt x="128" y="12"/>
                    <a:pt x="127" y="12"/>
                    <a:pt x="127" y="12"/>
                  </a:cubicBezTo>
                  <a:cubicBezTo>
                    <a:pt x="127" y="12"/>
                    <a:pt x="127" y="11"/>
                    <a:pt x="128" y="11"/>
                  </a:cubicBezTo>
                  <a:cubicBezTo>
                    <a:pt x="130" y="11"/>
                    <a:pt x="131" y="11"/>
                    <a:pt x="133" y="12"/>
                  </a:cubicBezTo>
                  <a:close/>
                  <a:moveTo>
                    <a:pt x="132" y="28"/>
                  </a:moveTo>
                  <a:cubicBezTo>
                    <a:pt x="132" y="28"/>
                    <a:pt x="131" y="29"/>
                    <a:pt x="130" y="29"/>
                  </a:cubicBezTo>
                  <a:cubicBezTo>
                    <a:pt x="129" y="29"/>
                    <a:pt x="129" y="29"/>
                    <a:pt x="128" y="29"/>
                  </a:cubicBezTo>
                  <a:cubicBezTo>
                    <a:pt x="129" y="29"/>
                    <a:pt x="129" y="28"/>
                    <a:pt x="129" y="28"/>
                  </a:cubicBezTo>
                  <a:cubicBezTo>
                    <a:pt x="129" y="28"/>
                    <a:pt x="129" y="27"/>
                    <a:pt x="128" y="27"/>
                  </a:cubicBezTo>
                  <a:cubicBezTo>
                    <a:pt x="127" y="28"/>
                    <a:pt x="126" y="28"/>
                    <a:pt x="124" y="29"/>
                  </a:cubicBezTo>
                  <a:cubicBezTo>
                    <a:pt x="123" y="29"/>
                    <a:pt x="122" y="29"/>
                    <a:pt x="121" y="29"/>
                  </a:cubicBezTo>
                  <a:cubicBezTo>
                    <a:pt x="122" y="28"/>
                    <a:pt x="124" y="27"/>
                    <a:pt x="125" y="26"/>
                  </a:cubicBezTo>
                  <a:cubicBezTo>
                    <a:pt x="128" y="27"/>
                    <a:pt x="130" y="27"/>
                    <a:pt x="132" y="28"/>
                  </a:cubicBezTo>
                  <a:close/>
                  <a:moveTo>
                    <a:pt x="124" y="22"/>
                  </a:moveTo>
                  <a:cubicBezTo>
                    <a:pt x="123" y="22"/>
                    <a:pt x="122" y="22"/>
                    <a:pt x="121" y="22"/>
                  </a:cubicBezTo>
                  <a:cubicBezTo>
                    <a:pt x="121" y="22"/>
                    <a:pt x="122" y="22"/>
                    <a:pt x="122" y="21"/>
                  </a:cubicBezTo>
                  <a:cubicBezTo>
                    <a:pt x="123" y="21"/>
                    <a:pt x="125" y="22"/>
                    <a:pt x="126" y="22"/>
                  </a:cubicBezTo>
                  <a:cubicBezTo>
                    <a:pt x="125" y="22"/>
                    <a:pt x="125" y="22"/>
                    <a:pt x="124" y="22"/>
                  </a:cubicBezTo>
                  <a:close/>
                  <a:moveTo>
                    <a:pt x="123" y="15"/>
                  </a:moveTo>
                  <a:cubicBezTo>
                    <a:pt x="122" y="16"/>
                    <a:pt x="121" y="16"/>
                    <a:pt x="120" y="17"/>
                  </a:cubicBezTo>
                  <a:cubicBezTo>
                    <a:pt x="120" y="17"/>
                    <a:pt x="119" y="17"/>
                    <a:pt x="119" y="17"/>
                  </a:cubicBezTo>
                  <a:cubicBezTo>
                    <a:pt x="121" y="16"/>
                    <a:pt x="122" y="15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5" y="14"/>
                    <a:pt x="126" y="15"/>
                  </a:cubicBezTo>
                  <a:cubicBezTo>
                    <a:pt x="125" y="15"/>
                    <a:pt x="124" y="15"/>
                    <a:pt x="123" y="15"/>
                  </a:cubicBezTo>
                  <a:close/>
                  <a:moveTo>
                    <a:pt x="125" y="11"/>
                  </a:moveTo>
                  <a:cubicBezTo>
                    <a:pt x="124" y="11"/>
                    <a:pt x="123" y="11"/>
                    <a:pt x="122" y="11"/>
                  </a:cubicBezTo>
                  <a:cubicBezTo>
                    <a:pt x="123" y="11"/>
                    <a:pt x="124" y="11"/>
                    <a:pt x="125" y="11"/>
                  </a:cubicBezTo>
                  <a:cubicBezTo>
                    <a:pt x="125" y="11"/>
                    <a:pt x="125" y="11"/>
                    <a:pt x="125" y="11"/>
                  </a:cubicBezTo>
                  <a:close/>
                  <a:moveTo>
                    <a:pt x="114" y="5"/>
                  </a:moveTo>
                  <a:cubicBezTo>
                    <a:pt x="114" y="5"/>
                    <a:pt x="114" y="5"/>
                    <a:pt x="113" y="5"/>
                  </a:cubicBezTo>
                  <a:cubicBezTo>
                    <a:pt x="113" y="5"/>
                    <a:pt x="113" y="5"/>
                    <a:pt x="113" y="6"/>
                  </a:cubicBezTo>
                  <a:cubicBezTo>
                    <a:pt x="111" y="6"/>
                    <a:pt x="110" y="6"/>
                    <a:pt x="108" y="6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6"/>
                    <a:pt x="111" y="5"/>
                    <a:pt x="113" y="5"/>
                  </a:cubicBezTo>
                  <a:cubicBezTo>
                    <a:pt x="114" y="5"/>
                    <a:pt x="114" y="5"/>
                    <a:pt x="115" y="5"/>
                  </a:cubicBezTo>
                  <a:cubicBezTo>
                    <a:pt x="115" y="5"/>
                    <a:pt x="115" y="5"/>
                    <a:pt x="114" y="5"/>
                  </a:cubicBezTo>
                  <a:close/>
                  <a:moveTo>
                    <a:pt x="99" y="5"/>
                  </a:moveTo>
                  <a:cubicBezTo>
                    <a:pt x="99" y="5"/>
                    <a:pt x="98" y="5"/>
                    <a:pt x="98" y="5"/>
                  </a:cubicBezTo>
                  <a:cubicBezTo>
                    <a:pt x="99" y="5"/>
                    <a:pt x="100" y="4"/>
                    <a:pt x="102" y="4"/>
                  </a:cubicBezTo>
                  <a:cubicBezTo>
                    <a:pt x="101" y="4"/>
                    <a:pt x="100" y="5"/>
                    <a:pt x="99" y="5"/>
                  </a:cubicBezTo>
                  <a:close/>
                  <a:moveTo>
                    <a:pt x="22" y="63"/>
                  </a:move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2" y="65"/>
                    <a:pt x="21" y="66"/>
                    <a:pt x="20" y="68"/>
                  </a:cubicBezTo>
                  <a:cubicBezTo>
                    <a:pt x="19" y="68"/>
                    <a:pt x="19" y="69"/>
                    <a:pt x="18" y="70"/>
                  </a:cubicBezTo>
                  <a:cubicBezTo>
                    <a:pt x="18" y="70"/>
                    <a:pt x="17" y="70"/>
                    <a:pt x="17" y="70"/>
                  </a:cubicBezTo>
                  <a:cubicBezTo>
                    <a:pt x="19" y="68"/>
                    <a:pt x="20" y="65"/>
                    <a:pt x="22" y="63"/>
                  </a:cubicBezTo>
                  <a:close/>
                  <a:moveTo>
                    <a:pt x="21" y="78"/>
                  </a:moveTo>
                  <a:cubicBezTo>
                    <a:pt x="23" y="76"/>
                    <a:pt x="24" y="75"/>
                    <a:pt x="25" y="73"/>
                  </a:cubicBezTo>
                  <a:cubicBezTo>
                    <a:pt x="24" y="76"/>
                    <a:pt x="22" y="79"/>
                    <a:pt x="20" y="82"/>
                  </a:cubicBezTo>
                  <a:cubicBezTo>
                    <a:pt x="19" y="83"/>
                    <a:pt x="18" y="84"/>
                    <a:pt x="17" y="85"/>
                  </a:cubicBezTo>
                  <a:cubicBezTo>
                    <a:pt x="17" y="85"/>
                    <a:pt x="17" y="84"/>
                    <a:pt x="17" y="84"/>
                  </a:cubicBezTo>
                  <a:cubicBezTo>
                    <a:pt x="17" y="83"/>
                    <a:pt x="17" y="83"/>
                    <a:pt x="16" y="83"/>
                  </a:cubicBezTo>
                  <a:cubicBezTo>
                    <a:pt x="17" y="82"/>
                    <a:pt x="17" y="81"/>
                    <a:pt x="17" y="80"/>
                  </a:cubicBezTo>
                  <a:cubicBezTo>
                    <a:pt x="18" y="79"/>
                    <a:pt x="19" y="78"/>
                    <a:pt x="20" y="77"/>
                  </a:cubicBezTo>
                  <a:cubicBezTo>
                    <a:pt x="20" y="78"/>
                    <a:pt x="21" y="78"/>
                    <a:pt x="21" y="78"/>
                  </a:cubicBezTo>
                  <a:close/>
                  <a:moveTo>
                    <a:pt x="20" y="88"/>
                  </a:moveTo>
                  <a:cubicBezTo>
                    <a:pt x="20" y="87"/>
                    <a:pt x="20" y="87"/>
                    <a:pt x="20" y="86"/>
                  </a:cubicBezTo>
                  <a:cubicBezTo>
                    <a:pt x="20" y="85"/>
                    <a:pt x="21" y="85"/>
                    <a:pt x="21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2" y="84"/>
                    <a:pt x="22" y="85"/>
                    <a:pt x="22" y="85"/>
                  </a:cubicBezTo>
                  <a:cubicBezTo>
                    <a:pt x="21" y="86"/>
                    <a:pt x="21" y="87"/>
                    <a:pt x="20" y="88"/>
                  </a:cubicBezTo>
                  <a:close/>
                  <a:moveTo>
                    <a:pt x="21" y="120"/>
                  </a:moveTo>
                  <a:cubicBezTo>
                    <a:pt x="19" y="113"/>
                    <a:pt x="18" y="107"/>
                    <a:pt x="17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19" y="102"/>
                    <a:pt x="19" y="105"/>
                    <a:pt x="20" y="108"/>
                  </a:cubicBezTo>
                  <a:cubicBezTo>
                    <a:pt x="20" y="110"/>
                    <a:pt x="20" y="113"/>
                    <a:pt x="20" y="115"/>
                  </a:cubicBezTo>
                  <a:cubicBezTo>
                    <a:pt x="20" y="117"/>
                    <a:pt x="21" y="118"/>
                    <a:pt x="21" y="120"/>
                  </a:cubicBezTo>
                  <a:close/>
                  <a:moveTo>
                    <a:pt x="17" y="89"/>
                  </a:moveTo>
                  <a:cubicBezTo>
                    <a:pt x="17" y="89"/>
                    <a:pt x="17" y="89"/>
                    <a:pt x="18" y="89"/>
                  </a:cubicBezTo>
                  <a:cubicBezTo>
                    <a:pt x="18" y="91"/>
                    <a:pt x="18" y="93"/>
                    <a:pt x="18" y="95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18" y="93"/>
                    <a:pt x="17" y="92"/>
                    <a:pt x="17" y="90"/>
                  </a:cubicBezTo>
                  <a:cubicBezTo>
                    <a:pt x="17" y="90"/>
                    <a:pt x="17" y="90"/>
                    <a:pt x="16" y="89"/>
                  </a:cubicBezTo>
                  <a:cubicBezTo>
                    <a:pt x="17" y="89"/>
                    <a:pt x="17" y="89"/>
                    <a:pt x="17" y="89"/>
                  </a:cubicBezTo>
                  <a:close/>
                  <a:moveTo>
                    <a:pt x="18" y="114"/>
                  </a:moveTo>
                  <a:cubicBezTo>
                    <a:pt x="17" y="110"/>
                    <a:pt x="16" y="106"/>
                    <a:pt x="15" y="103"/>
                  </a:cubicBezTo>
                  <a:cubicBezTo>
                    <a:pt x="15" y="102"/>
                    <a:pt x="16" y="102"/>
                    <a:pt x="16" y="102"/>
                  </a:cubicBezTo>
                  <a:cubicBezTo>
                    <a:pt x="16" y="106"/>
                    <a:pt x="17" y="110"/>
                    <a:pt x="18" y="114"/>
                  </a:cubicBezTo>
                  <a:close/>
                  <a:moveTo>
                    <a:pt x="15" y="100"/>
                  </a:moveTo>
                  <a:cubicBezTo>
                    <a:pt x="15" y="98"/>
                    <a:pt x="15" y="96"/>
                    <a:pt x="15" y="93"/>
                  </a:cubicBezTo>
                  <a:cubicBezTo>
                    <a:pt x="15" y="95"/>
                    <a:pt x="16" y="97"/>
                    <a:pt x="16" y="98"/>
                  </a:cubicBezTo>
                  <a:cubicBezTo>
                    <a:pt x="15" y="99"/>
                    <a:pt x="15" y="99"/>
                    <a:pt x="15" y="100"/>
                  </a:cubicBezTo>
                  <a:close/>
                  <a:moveTo>
                    <a:pt x="21" y="131"/>
                  </a:moveTo>
                  <a:cubicBezTo>
                    <a:pt x="21" y="133"/>
                    <a:pt x="22" y="135"/>
                    <a:pt x="22" y="136"/>
                  </a:cubicBezTo>
                  <a:cubicBezTo>
                    <a:pt x="22" y="136"/>
                    <a:pt x="22" y="136"/>
                    <a:pt x="22" y="135"/>
                  </a:cubicBezTo>
                  <a:cubicBezTo>
                    <a:pt x="21" y="134"/>
                    <a:pt x="20" y="135"/>
                    <a:pt x="20" y="136"/>
                  </a:cubicBezTo>
                  <a:cubicBezTo>
                    <a:pt x="21" y="139"/>
                    <a:pt x="22" y="142"/>
                    <a:pt x="23" y="145"/>
                  </a:cubicBezTo>
                  <a:cubicBezTo>
                    <a:pt x="22" y="143"/>
                    <a:pt x="21" y="141"/>
                    <a:pt x="19" y="140"/>
                  </a:cubicBezTo>
                  <a:cubicBezTo>
                    <a:pt x="17" y="129"/>
                    <a:pt x="16" y="118"/>
                    <a:pt x="14" y="107"/>
                  </a:cubicBezTo>
                  <a:cubicBezTo>
                    <a:pt x="16" y="115"/>
                    <a:pt x="19" y="123"/>
                    <a:pt x="21" y="131"/>
                  </a:cubicBezTo>
                  <a:close/>
                  <a:moveTo>
                    <a:pt x="17" y="165"/>
                  </a:moveTo>
                  <a:cubicBezTo>
                    <a:pt x="17" y="165"/>
                    <a:pt x="17" y="165"/>
                    <a:pt x="17" y="165"/>
                  </a:cubicBezTo>
                  <a:cubicBezTo>
                    <a:pt x="18" y="167"/>
                    <a:pt x="18" y="168"/>
                    <a:pt x="19" y="170"/>
                  </a:cubicBezTo>
                  <a:cubicBezTo>
                    <a:pt x="19" y="169"/>
                    <a:pt x="18" y="169"/>
                    <a:pt x="18" y="168"/>
                  </a:cubicBezTo>
                  <a:cubicBezTo>
                    <a:pt x="17" y="167"/>
                    <a:pt x="17" y="166"/>
                    <a:pt x="16" y="166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7" y="165"/>
                    <a:pt x="17" y="165"/>
                    <a:pt x="17" y="165"/>
                  </a:cubicBezTo>
                  <a:close/>
                  <a:moveTo>
                    <a:pt x="19" y="163"/>
                  </a:moveTo>
                  <a:cubicBezTo>
                    <a:pt x="19" y="163"/>
                    <a:pt x="18" y="163"/>
                    <a:pt x="18" y="163"/>
                  </a:cubicBezTo>
                  <a:cubicBezTo>
                    <a:pt x="17" y="162"/>
                    <a:pt x="17" y="162"/>
                    <a:pt x="16" y="161"/>
                  </a:cubicBezTo>
                  <a:cubicBezTo>
                    <a:pt x="16" y="157"/>
                    <a:pt x="15" y="154"/>
                    <a:pt x="15" y="150"/>
                  </a:cubicBezTo>
                  <a:cubicBezTo>
                    <a:pt x="16" y="155"/>
                    <a:pt x="18" y="160"/>
                    <a:pt x="20" y="164"/>
                  </a:cubicBezTo>
                  <a:cubicBezTo>
                    <a:pt x="19" y="164"/>
                    <a:pt x="19" y="164"/>
                    <a:pt x="19" y="163"/>
                  </a:cubicBezTo>
                  <a:close/>
                  <a:moveTo>
                    <a:pt x="15" y="169"/>
                  </a:moveTo>
                  <a:cubicBezTo>
                    <a:pt x="15" y="169"/>
                    <a:pt x="15" y="169"/>
                    <a:pt x="15" y="169"/>
                  </a:cubicBezTo>
                  <a:cubicBezTo>
                    <a:pt x="14" y="165"/>
                    <a:pt x="13" y="162"/>
                    <a:pt x="11" y="158"/>
                  </a:cubicBezTo>
                  <a:cubicBezTo>
                    <a:pt x="12" y="160"/>
                    <a:pt x="13" y="162"/>
                    <a:pt x="14" y="164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5" y="165"/>
                    <a:pt x="15" y="166"/>
                    <a:pt x="16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5" y="168"/>
                    <a:pt x="15" y="169"/>
                  </a:cubicBezTo>
                  <a:close/>
                  <a:moveTo>
                    <a:pt x="8" y="128"/>
                  </a:moveTo>
                  <a:cubicBezTo>
                    <a:pt x="9" y="129"/>
                    <a:pt x="10" y="128"/>
                    <a:pt x="10" y="128"/>
                  </a:cubicBezTo>
                  <a:cubicBezTo>
                    <a:pt x="10" y="124"/>
                    <a:pt x="9" y="120"/>
                    <a:pt x="9" y="117"/>
                  </a:cubicBezTo>
                  <a:cubicBezTo>
                    <a:pt x="9" y="116"/>
                    <a:pt x="10" y="115"/>
                    <a:pt x="10" y="114"/>
                  </a:cubicBezTo>
                  <a:cubicBezTo>
                    <a:pt x="10" y="121"/>
                    <a:pt x="11" y="129"/>
                    <a:pt x="12" y="137"/>
                  </a:cubicBezTo>
                  <a:cubicBezTo>
                    <a:pt x="12" y="142"/>
                    <a:pt x="13" y="146"/>
                    <a:pt x="13" y="151"/>
                  </a:cubicBezTo>
                  <a:cubicBezTo>
                    <a:pt x="12" y="147"/>
                    <a:pt x="11" y="142"/>
                    <a:pt x="10" y="138"/>
                  </a:cubicBezTo>
                  <a:cubicBezTo>
                    <a:pt x="10" y="136"/>
                    <a:pt x="9" y="134"/>
                    <a:pt x="9" y="133"/>
                  </a:cubicBezTo>
                  <a:cubicBezTo>
                    <a:pt x="9" y="131"/>
                    <a:pt x="8" y="129"/>
                    <a:pt x="8" y="128"/>
                  </a:cubicBezTo>
                  <a:cubicBezTo>
                    <a:pt x="8" y="128"/>
                    <a:pt x="8" y="128"/>
                    <a:pt x="8" y="128"/>
                  </a:cubicBezTo>
                  <a:close/>
                  <a:moveTo>
                    <a:pt x="8" y="106"/>
                  </a:moveTo>
                  <a:cubicBezTo>
                    <a:pt x="8" y="105"/>
                    <a:pt x="9" y="104"/>
                    <a:pt x="9" y="103"/>
                  </a:cubicBezTo>
                  <a:cubicBezTo>
                    <a:pt x="9" y="105"/>
                    <a:pt x="9" y="108"/>
                    <a:pt x="9" y="111"/>
                  </a:cubicBezTo>
                  <a:cubicBezTo>
                    <a:pt x="9" y="109"/>
                    <a:pt x="8" y="108"/>
                    <a:pt x="8" y="106"/>
                  </a:cubicBezTo>
                  <a:close/>
                  <a:moveTo>
                    <a:pt x="9" y="99"/>
                  </a:moveTo>
                  <a:cubicBezTo>
                    <a:pt x="10" y="98"/>
                    <a:pt x="10" y="97"/>
                    <a:pt x="10" y="96"/>
                  </a:cubicBezTo>
                  <a:cubicBezTo>
                    <a:pt x="10" y="97"/>
                    <a:pt x="11" y="97"/>
                    <a:pt x="11" y="97"/>
                  </a:cubicBezTo>
                  <a:cubicBezTo>
                    <a:pt x="11" y="99"/>
                    <a:pt x="10" y="101"/>
                    <a:pt x="10" y="103"/>
                  </a:cubicBezTo>
                  <a:cubicBezTo>
                    <a:pt x="10" y="102"/>
                    <a:pt x="10" y="100"/>
                    <a:pt x="9" y="99"/>
                  </a:cubicBezTo>
                  <a:close/>
                  <a:moveTo>
                    <a:pt x="11" y="149"/>
                  </a:moveTo>
                  <a:cubicBezTo>
                    <a:pt x="12" y="153"/>
                    <a:pt x="13" y="157"/>
                    <a:pt x="14" y="161"/>
                  </a:cubicBezTo>
                  <a:cubicBezTo>
                    <a:pt x="13" y="159"/>
                    <a:pt x="12" y="156"/>
                    <a:pt x="11" y="154"/>
                  </a:cubicBezTo>
                  <a:cubicBezTo>
                    <a:pt x="11" y="152"/>
                    <a:pt x="11" y="150"/>
                    <a:pt x="11" y="149"/>
                  </a:cubicBezTo>
                  <a:close/>
                  <a:moveTo>
                    <a:pt x="14" y="141"/>
                  </a:moveTo>
                  <a:cubicBezTo>
                    <a:pt x="14" y="140"/>
                    <a:pt x="14" y="139"/>
                    <a:pt x="14" y="138"/>
                  </a:cubicBezTo>
                  <a:cubicBezTo>
                    <a:pt x="14" y="136"/>
                    <a:pt x="14" y="134"/>
                    <a:pt x="14" y="132"/>
                  </a:cubicBezTo>
                  <a:cubicBezTo>
                    <a:pt x="14" y="133"/>
                    <a:pt x="14" y="134"/>
                    <a:pt x="15" y="135"/>
                  </a:cubicBezTo>
                  <a:cubicBezTo>
                    <a:pt x="15" y="138"/>
                    <a:pt x="16" y="141"/>
                    <a:pt x="16" y="143"/>
                  </a:cubicBezTo>
                  <a:cubicBezTo>
                    <a:pt x="17" y="147"/>
                    <a:pt x="17" y="152"/>
                    <a:pt x="18" y="156"/>
                  </a:cubicBezTo>
                  <a:cubicBezTo>
                    <a:pt x="17" y="151"/>
                    <a:pt x="15" y="146"/>
                    <a:pt x="14" y="141"/>
                  </a:cubicBezTo>
                  <a:close/>
                  <a:moveTo>
                    <a:pt x="10" y="90"/>
                  </a:moveTo>
                  <a:cubicBezTo>
                    <a:pt x="10" y="91"/>
                    <a:pt x="9" y="92"/>
                    <a:pt x="8" y="92"/>
                  </a:cubicBezTo>
                  <a:cubicBezTo>
                    <a:pt x="9" y="91"/>
                    <a:pt x="10" y="89"/>
                    <a:pt x="12" y="88"/>
                  </a:cubicBezTo>
                  <a:cubicBezTo>
                    <a:pt x="11" y="89"/>
                    <a:pt x="11" y="89"/>
                    <a:pt x="10" y="90"/>
                  </a:cubicBezTo>
                  <a:close/>
                  <a:moveTo>
                    <a:pt x="9" y="93"/>
                  </a:moveTo>
                  <a:cubicBezTo>
                    <a:pt x="9" y="94"/>
                    <a:pt x="9" y="95"/>
                    <a:pt x="9" y="96"/>
                  </a:cubicBezTo>
                  <a:cubicBezTo>
                    <a:pt x="8" y="96"/>
                    <a:pt x="8" y="95"/>
                    <a:pt x="8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4"/>
                    <a:pt x="9" y="94"/>
                    <a:pt x="9" y="93"/>
                  </a:cubicBezTo>
                  <a:close/>
                  <a:moveTo>
                    <a:pt x="8" y="116"/>
                  </a:moveTo>
                  <a:cubicBezTo>
                    <a:pt x="8" y="117"/>
                    <a:pt x="7" y="117"/>
                    <a:pt x="7" y="118"/>
                  </a:cubicBezTo>
                  <a:cubicBezTo>
                    <a:pt x="7" y="117"/>
                    <a:pt x="7" y="117"/>
                    <a:pt x="7" y="116"/>
                  </a:cubicBezTo>
                  <a:cubicBezTo>
                    <a:pt x="7" y="115"/>
                    <a:pt x="7" y="113"/>
                    <a:pt x="7" y="112"/>
                  </a:cubicBezTo>
                  <a:cubicBezTo>
                    <a:pt x="7" y="113"/>
                    <a:pt x="8" y="115"/>
                    <a:pt x="8" y="116"/>
                  </a:cubicBezTo>
                  <a:close/>
                  <a:moveTo>
                    <a:pt x="8" y="144"/>
                  </a:moveTo>
                  <a:cubicBezTo>
                    <a:pt x="8" y="140"/>
                    <a:pt x="7" y="136"/>
                    <a:pt x="7" y="133"/>
                  </a:cubicBezTo>
                  <a:cubicBezTo>
                    <a:pt x="7" y="133"/>
                    <a:pt x="7" y="134"/>
                    <a:pt x="7" y="134"/>
                  </a:cubicBezTo>
                  <a:cubicBezTo>
                    <a:pt x="8" y="137"/>
                    <a:pt x="8" y="141"/>
                    <a:pt x="8" y="144"/>
                  </a:cubicBezTo>
                  <a:close/>
                  <a:moveTo>
                    <a:pt x="9" y="159"/>
                  </a:moveTo>
                  <a:cubicBezTo>
                    <a:pt x="9" y="158"/>
                    <a:pt x="8" y="157"/>
                    <a:pt x="8" y="157"/>
                  </a:cubicBezTo>
                  <a:cubicBezTo>
                    <a:pt x="8" y="156"/>
                    <a:pt x="8" y="156"/>
                    <a:pt x="8" y="155"/>
                  </a:cubicBezTo>
                  <a:cubicBezTo>
                    <a:pt x="8" y="156"/>
                    <a:pt x="9" y="157"/>
                    <a:pt x="9" y="158"/>
                  </a:cubicBezTo>
                  <a:cubicBezTo>
                    <a:pt x="9" y="158"/>
                    <a:pt x="10" y="158"/>
                    <a:pt x="10" y="158"/>
                  </a:cubicBezTo>
                  <a:cubicBezTo>
                    <a:pt x="11" y="160"/>
                    <a:pt x="12" y="163"/>
                    <a:pt x="12" y="165"/>
                  </a:cubicBezTo>
                  <a:cubicBezTo>
                    <a:pt x="12" y="165"/>
                    <a:pt x="12" y="165"/>
                    <a:pt x="12" y="166"/>
                  </a:cubicBezTo>
                  <a:cubicBezTo>
                    <a:pt x="14" y="171"/>
                    <a:pt x="16" y="176"/>
                    <a:pt x="19" y="181"/>
                  </a:cubicBezTo>
                  <a:cubicBezTo>
                    <a:pt x="20" y="182"/>
                    <a:pt x="20" y="183"/>
                    <a:pt x="20" y="184"/>
                  </a:cubicBezTo>
                  <a:cubicBezTo>
                    <a:pt x="20" y="183"/>
                    <a:pt x="20" y="182"/>
                    <a:pt x="19" y="182"/>
                  </a:cubicBezTo>
                  <a:cubicBezTo>
                    <a:pt x="15" y="174"/>
                    <a:pt x="12" y="166"/>
                    <a:pt x="9" y="159"/>
                  </a:cubicBezTo>
                  <a:close/>
                  <a:moveTo>
                    <a:pt x="18" y="144"/>
                  </a:moveTo>
                  <a:cubicBezTo>
                    <a:pt x="19" y="145"/>
                    <a:pt x="19" y="145"/>
                    <a:pt x="19" y="146"/>
                  </a:cubicBezTo>
                  <a:cubicBezTo>
                    <a:pt x="19" y="147"/>
                    <a:pt x="19" y="147"/>
                    <a:pt x="19" y="148"/>
                  </a:cubicBezTo>
                  <a:cubicBezTo>
                    <a:pt x="21" y="154"/>
                    <a:pt x="23" y="161"/>
                    <a:pt x="25" y="168"/>
                  </a:cubicBezTo>
                  <a:cubicBezTo>
                    <a:pt x="25" y="168"/>
                    <a:pt x="25" y="169"/>
                    <a:pt x="25" y="169"/>
                  </a:cubicBezTo>
                  <a:cubicBezTo>
                    <a:pt x="24" y="168"/>
                    <a:pt x="24" y="168"/>
                    <a:pt x="23" y="168"/>
                  </a:cubicBezTo>
                  <a:cubicBezTo>
                    <a:pt x="22" y="160"/>
                    <a:pt x="20" y="152"/>
                    <a:pt x="18" y="144"/>
                  </a:cubicBezTo>
                  <a:close/>
                  <a:moveTo>
                    <a:pt x="27" y="189"/>
                  </a:moveTo>
                  <a:cubicBezTo>
                    <a:pt x="28" y="191"/>
                    <a:pt x="29" y="193"/>
                    <a:pt x="30" y="195"/>
                  </a:cubicBezTo>
                  <a:cubicBezTo>
                    <a:pt x="30" y="195"/>
                    <a:pt x="30" y="195"/>
                    <a:pt x="29" y="195"/>
                  </a:cubicBezTo>
                  <a:cubicBezTo>
                    <a:pt x="28" y="191"/>
                    <a:pt x="26" y="188"/>
                    <a:pt x="25" y="185"/>
                  </a:cubicBezTo>
                  <a:cubicBezTo>
                    <a:pt x="25" y="187"/>
                    <a:pt x="26" y="188"/>
                    <a:pt x="27" y="189"/>
                  </a:cubicBezTo>
                  <a:close/>
                  <a:moveTo>
                    <a:pt x="30" y="190"/>
                  </a:moveTo>
                  <a:cubicBezTo>
                    <a:pt x="29" y="190"/>
                    <a:pt x="29" y="189"/>
                    <a:pt x="29" y="188"/>
                  </a:cubicBezTo>
                  <a:cubicBezTo>
                    <a:pt x="29" y="189"/>
                    <a:pt x="30" y="190"/>
                    <a:pt x="31" y="191"/>
                  </a:cubicBezTo>
                  <a:cubicBezTo>
                    <a:pt x="32" y="192"/>
                    <a:pt x="32" y="193"/>
                    <a:pt x="32" y="194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1" y="193"/>
                    <a:pt x="31" y="192"/>
                    <a:pt x="30" y="190"/>
                  </a:cubicBezTo>
                  <a:close/>
                  <a:moveTo>
                    <a:pt x="31" y="187"/>
                  </a:moveTo>
                  <a:cubicBezTo>
                    <a:pt x="30" y="185"/>
                    <a:pt x="28" y="182"/>
                    <a:pt x="27" y="180"/>
                  </a:cubicBezTo>
                  <a:cubicBezTo>
                    <a:pt x="29" y="182"/>
                    <a:pt x="30" y="184"/>
                    <a:pt x="31" y="186"/>
                  </a:cubicBezTo>
                  <a:cubicBezTo>
                    <a:pt x="31" y="186"/>
                    <a:pt x="31" y="186"/>
                    <a:pt x="32" y="187"/>
                  </a:cubicBezTo>
                  <a:cubicBezTo>
                    <a:pt x="33" y="189"/>
                    <a:pt x="35" y="192"/>
                    <a:pt x="36" y="195"/>
                  </a:cubicBezTo>
                  <a:cubicBezTo>
                    <a:pt x="36" y="195"/>
                    <a:pt x="36" y="195"/>
                    <a:pt x="36" y="195"/>
                  </a:cubicBezTo>
                  <a:cubicBezTo>
                    <a:pt x="36" y="194"/>
                    <a:pt x="35" y="194"/>
                    <a:pt x="35" y="193"/>
                  </a:cubicBezTo>
                  <a:cubicBezTo>
                    <a:pt x="34" y="192"/>
                    <a:pt x="34" y="192"/>
                    <a:pt x="33" y="191"/>
                  </a:cubicBezTo>
                  <a:cubicBezTo>
                    <a:pt x="32" y="190"/>
                    <a:pt x="32" y="188"/>
                    <a:pt x="31" y="187"/>
                  </a:cubicBezTo>
                  <a:close/>
                  <a:moveTo>
                    <a:pt x="37" y="206"/>
                  </a:moveTo>
                  <a:cubicBezTo>
                    <a:pt x="39" y="208"/>
                    <a:pt x="41" y="210"/>
                    <a:pt x="43" y="212"/>
                  </a:cubicBezTo>
                  <a:cubicBezTo>
                    <a:pt x="42" y="211"/>
                    <a:pt x="41" y="211"/>
                    <a:pt x="40" y="210"/>
                  </a:cubicBezTo>
                  <a:cubicBezTo>
                    <a:pt x="40" y="210"/>
                    <a:pt x="40" y="210"/>
                    <a:pt x="39" y="209"/>
                  </a:cubicBezTo>
                  <a:cubicBezTo>
                    <a:pt x="38" y="207"/>
                    <a:pt x="36" y="205"/>
                    <a:pt x="34" y="204"/>
                  </a:cubicBezTo>
                  <a:cubicBezTo>
                    <a:pt x="35" y="204"/>
                    <a:pt x="36" y="205"/>
                    <a:pt x="37" y="206"/>
                  </a:cubicBezTo>
                  <a:close/>
                  <a:moveTo>
                    <a:pt x="41" y="205"/>
                  </a:moveTo>
                  <a:cubicBezTo>
                    <a:pt x="41" y="204"/>
                    <a:pt x="40" y="203"/>
                    <a:pt x="40" y="203"/>
                  </a:cubicBezTo>
                  <a:cubicBezTo>
                    <a:pt x="40" y="203"/>
                    <a:pt x="40" y="203"/>
                    <a:pt x="40" y="203"/>
                  </a:cubicBezTo>
                  <a:cubicBezTo>
                    <a:pt x="42" y="205"/>
                    <a:pt x="44" y="208"/>
                    <a:pt x="46" y="211"/>
                  </a:cubicBezTo>
                  <a:cubicBezTo>
                    <a:pt x="45" y="209"/>
                    <a:pt x="43" y="207"/>
                    <a:pt x="41" y="205"/>
                  </a:cubicBezTo>
                  <a:close/>
                  <a:moveTo>
                    <a:pt x="43" y="212"/>
                  </a:moveTo>
                  <a:cubicBezTo>
                    <a:pt x="44" y="212"/>
                    <a:pt x="44" y="213"/>
                    <a:pt x="45" y="213"/>
                  </a:cubicBezTo>
                  <a:cubicBezTo>
                    <a:pt x="45" y="213"/>
                    <a:pt x="45" y="213"/>
                    <a:pt x="45" y="213"/>
                  </a:cubicBezTo>
                  <a:cubicBezTo>
                    <a:pt x="46" y="214"/>
                    <a:pt x="47" y="215"/>
                    <a:pt x="49" y="216"/>
                  </a:cubicBezTo>
                  <a:cubicBezTo>
                    <a:pt x="47" y="214"/>
                    <a:pt x="45" y="213"/>
                    <a:pt x="43" y="212"/>
                  </a:cubicBezTo>
                  <a:cubicBezTo>
                    <a:pt x="43" y="212"/>
                    <a:pt x="43" y="212"/>
                    <a:pt x="43" y="212"/>
                  </a:cubicBezTo>
                  <a:close/>
                  <a:moveTo>
                    <a:pt x="44" y="215"/>
                  </a:moveTo>
                  <a:cubicBezTo>
                    <a:pt x="45" y="215"/>
                    <a:pt x="45" y="215"/>
                    <a:pt x="45" y="216"/>
                  </a:cubicBezTo>
                  <a:cubicBezTo>
                    <a:pt x="45" y="216"/>
                    <a:pt x="45" y="216"/>
                    <a:pt x="45" y="216"/>
                  </a:cubicBezTo>
                  <a:cubicBezTo>
                    <a:pt x="45" y="217"/>
                    <a:pt x="46" y="217"/>
                    <a:pt x="46" y="217"/>
                  </a:cubicBezTo>
                  <a:cubicBezTo>
                    <a:pt x="45" y="216"/>
                    <a:pt x="44" y="216"/>
                    <a:pt x="44" y="215"/>
                  </a:cubicBezTo>
                  <a:cubicBezTo>
                    <a:pt x="44" y="215"/>
                    <a:pt x="44" y="215"/>
                    <a:pt x="44" y="215"/>
                  </a:cubicBezTo>
                  <a:close/>
                  <a:moveTo>
                    <a:pt x="50" y="222"/>
                  </a:moveTo>
                  <a:cubicBezTo>
                    <a:pt x="51" y="222"/>
                    <a:pt x="51" y="222"/>
                    <a:pt x="51" y="223"/>
                  </a:cubicBezTo>
                  <a:cubicBezTo>
                    <a:pt x="49" y="221"/>
                    <a:pt x="47" y="219"/>
                    <a:pt x="45" y="217"/>
                  </a:cubicBezTo>
                  <a:cubicBezTo>
                    <a:pt x="46" y="219"/>
                    <a:pt x="48" y="220"/>
                    <a:pt x="50" y="222"/>
                  </a:cubicBezTo>
                  <a:close/>
                  <a:moveTo>
                    <a:pt x="73" y="227"/>
                  </a:moveTo>
                  <a:cubicBezTo>
                    <a:pt x="72" y="226"/>
                    <a:pt x="70" y="226"/>
                    <a:pt x="69" y="225"/>
                  </a:cubicBezTo>
                  <a:cubicBezTo>
                    <a:pt x="68" y="223"/>
                    <a:pt x="67" y="222"/>
                    <a:pt x="66" y="221"/>
                  </a:cubicBezTo>
                  <a:cubicBezTo>
                    <a:pt x="74" y="225"/>
                    <a:pt x="81" y="229"/>
                    <a:pt x="88" y="235"/>
                  </a:cubicBezTo>
                  <a:cubicBezTo>
                    <a:pt x="87" y="235"/>
                    <a:pt x="86" y="234"/>
                    <a:pt x="86" y="234"/>
                  </a:cubicBezTo>
                  <a:cubicBezTo>
                    <a:pt x="81" y="232"/>
                    <a:pt x="77" y="229"/>
                    <a:pt x="73" y="227"/>
                  </a:cubicBezTo>
                  <a:close/>
                  <a:moveTo>
                    <a:pt x="81" y="225"/>
                  </a:moveTo>
                  <a:cubicBezTo>
                    <a:pt x="82" y="226"/>
                    <a:pt x="84" y="227"/>
                    <a:pt x="85" y="229"/>
                  </a:cubicBezTo>
                  <a:cubicBezTo>
                    <a:pt x="84" y="228"/>
                    <a:pt x="83" y="227"/>
                    <a:pt x="81" y="226"/>
                  </a:cubicBezTo>
                  <a:cubicBezTo>
                    <a:pt x="81" y="226"/>
                    <a:pt x="81" y="226"/>
                    <a:pt x="81" y="225"/>
                  </a:cubicBezTo>
                  <a:close/>
                  <a:moveTo>
                    <a:pt x="82" y="223"/>
                  </a:moveTo>
                  <a:cubicBezTo>
                    <a:pt x="81" y="223"/>
                    <a:pt x="81" y="223"/>
                    <a:pt x="81" y="224"/>
                  </a:cubicBezTo>
                  <a:cubicBezTo>
                    <a:pt x="81" y="224"/>
                    <a:pt x="81" y="223"/>
                    <a:pt x="80" y="223"/>
                  </a:cubicBezTo>
                  <a:cubicBezTo>
                    <a:pt x="79" y="221"/>
                    <a:pt x="78" y="219"/>
                    <a:pt x="77" y="216"/>
                  </a:cubicBezTo>
                  <a:cubicBezTo>
                    <a:pt x="79" y="218"/>
                    <a:pt x="81" y="220"/>
                    <a:pt x="83" y="222"/>
                  </a:cubicBezTo>
                  <a:cubicBezTo>
                    <a:pt x="83" y="222"/>
                    <a:pt x="83" y="222"/>
                    <a:pt x="83" y="223"/>
                  </a:cubicBezTo>
                  <a:cubicBezTo>
                    <a:pt x="86" y="225"/>
                    <a:pt x="89" y="228"/>
                    <a:pt x="93" y="230"/>
                  </a:cubicBezTo>
                  <a:cubicBezTo>
                    <a:pt x="93" y="230"/>
                    <a:pt x="93" y="230"/>
                    <a:pt x="93" y="231"/>
                  </a:cubicBezTo>
                  <a:cubicBezTo>
                    <a:pt x="89" y="229"/>
                    <a:pt x="86" y="226"/>
                    <a:pt x="82" y="223"/>
                  </a:cubicBezTo>
                  <a:close/>
                  <a:moveTo>
                    <a:pt x="98" y="240"/>
                  </a:moveTo>
                  <a:cubicBezTo>
                    <a:pt x="98" y="240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8" y="238"/>
                    <a:pt x="97" y="237"/>
                    <a:pt x="96" y="236"/>
                  </a:cubicBezTo>
                  <a:cubicBezTo>
                    <a:pt x="97" y="237"/>
                    <a:pt x="97" y="237"/>
                    <a:pt x="98" y="237"/>
                  </a:cubicBezTo>
                  <a:cubicBezTo>
                    <a:pt x="98" y="237"/>
                    <a:pt x="98" y="238"/>
                    <a:pt x="98" y="238"/>
                  </a:cubicBezTo>
                  <a:cubicBezTo>
                    <a:pt x="100" y="239"/>
                    <a:pt x="102" y="240"/>
                    <a:pt x="104" y="241"/>
                  </a:cubicBezTo>
                  <a:cubicBezTo>
                    <a:pt x="102" y="241"/>
                    <a:pt x="101" y="241"/>
                    <a:pt x="99" y="241"/>
                  </a:cubicBezTo>
                  <a:cubicBezTo>
                    <a:pt x="97" y="239"/>
                    <a:pt x="95" y="238"/>
                    <a:pt x="93" y="237"/>
                  </a:cubicBezTo>
                  <a:cubicBezTo>
                    <a:pt x="91" y="236"/>
                    <a:pt x="90" y="235"/>
                    <a:pt x="89" y="234"/>
                  </a:cubicBezTo>
                  <a:cubicBezTo>
                    <a:pt x="92" y="236"/>
                    <a:pt x="95" y="238"/>
                    <a:pt x="98" y="240"/>
                  </a:cubicBezTo>
                  <a:close/>
                  <a:moveTo>
                    <a:pt x="96" y="243"/>
                  </a:moveTo>
                  <a:cubicBezTo>
                    <a:pt x="99" y="244"/>
                    <a:pt x="102" y="244"/>
                    <a:pt x="105" y="244"/>
                  </a:cubicBezTo>
                  <a:cubicBezTo>
                    <a:pt x="107" y="245"/>
                    <a:pt x="109" y="245"/>
                    <a:pt x="112" y="246"/>
                  </a:cubicBezTo>
                  <a:cubicBezTo>
                    <a:pt x="109" y="246"/>
                    <a:pt x="107" y="246"/>
                    <a:pt x="104" y="246"/>
                  </a:cubicBezTo>
                  <a:cubicBezTo>
                    <a:pt x="101" y="245"/>
                    <a:pt x="99" y="244"/>
                    <a:pt x="96" y="244"/>
                  </a:cubicBezTo>
                  <a:cubicBezTo>
                    <a:pt x="96" y="244"/>
                    <a:pt x="96" y="243"/>
                    <a:pt x="96" y="243"/>
                  </a:cubicBezTo>
                  <a:close/>
                  <a:moveTo>
                    <a:pt x="109" y="242"/>
                  </a:moveTo>
                  <a:cubicBezTo>
                    <a:pt x="106" y="241"/>
                    <a:pt x="104" y="240"/>
                    <a:pt x="101" y="238"/>
                  </a:cubicBezTo>
                  <a:cubicBezTo>
                    <a:pt x="104" y="239"/>
                    <a:pt x="106" y="239"/>
                    <a:pt x="108" y="239"/>
                  </a:cubicBezTo>
                  <a:cubicBezTo>
                    <a:pt x="110" y="241"/>
                    <a:pt x="113" y="242"/>
                    <a:pt x="115" y="243"/>
                  </a:cubicBezTo>
                  <a:cubicBezTo>
                    <a:pt x="113" y="243"/>
                    <a:pt x="111" y="243"/>
                    <a:pt x="109" y="242"/>
                  </a:cubicBezTo>
                  <a:close/>
                  <a:moveTo>
                    <a:pt x="122" y="241"/>
                  </a:moveTo>
                  <a:cubicBezTo>
                    <a:pt x="122" y="241"/>
                    <a:pt x="122" y="240"/>
                    <a:pt x="122" y="240"/>
                  </a:cubicBezTo>
                  <a:cubicBezTo>
                    <a:pt x="122" y="240"/>
                    <a:pt x="122" y="240"/>
                    <a:pt x="122" y="240"/>
                  </a:cubicBezTo>
                  <a:cubicBezTo>
                    <a:pt x="123" y="240"/>
                    <a:pt x="124" y="241"/>
                    <a:pt x="125" y="241"/>
                  </a:cubicBezTo>
                  <a:cubicBezTo>
                    <a:pt x="126" y="241"/>
                    <a:pt x="127" y="240"/>
                    <a:pt x="126" y="240"/>
                  </a:cubicBezTo>
                  <a:cubicBezTo>
                    <a:pt x="126" y="240"/>
                    <a:pt x="126" y="240"/>
                    <a:pt x="126" y="240"/>
                  </a:cubicBezTo>
                  <a:cubicBezTo>
                    <a:pt x="129" y="240"/>
                    <a:pt x="131" y="239"/>
                    <a:pt x="134" y="239"/>
                  </a:cubicBezTo>
                  <a:cubicBezTo>
                    <a:pt x="131" y="240"/>
                    <a:pt x="127" y="241"/>
                    <a:pt x="124" y="242"/>
                  </a:cubicBezTo>
                  <a:cubicBezTo>
                    <a:pt x="123" y="242"/>
                    <a:pt x="122" y="241"/>
                    <a:pt x="122" y="241"/>
                  </a:cubicBezTo>
                  <a:close/>
                  <a:moveTo>
                    <a:pt x="127" y="244"/>
                  </a:moveTo>
                  <a:cubicBezTo>
                    <a:pt x="129" y="244"/>
                    <a:pt x="131" y="244"/>
                    <a:pt x="133" y="244"/>
                  </a:cubicBezTo>
                  <a:cubicBezTo>
                    <a:pt x="131" y="244"/>
                    <a:pt x="129" y="244"/>
                    <a:pt x="127" y="245"/>
                  </a:cubicBezTo>
                  <a:cubicBezTo>
                    <a:pt x="127" y="244"/>
                    <a:pt x="127" y="244"/>
                    <a:pt x="127" y="244"/>
                  </a:cubicBezTo>
                  <a:close/>
                  <a:moveTo>
                    <a:pt x="127" y="243"/>
                  </a:moveTo>
                  <a:cubicBezTo>
                    <a:pt x="136" y="240"/>
                    <a:pt x="146" y="238"/>
                    <a:pt x="155" y="237"/>
                  </a:cubicBezTo>
                  <a:cubicBezTo>
                    <a:pt x="155" y="237"/>
                    <a:pt x="155" y="237"/>
                    <a:pt x="155" y="237"/>
                  </a:cubicBezTo>
                  <a:cubicBezTo>
                    <a:pt x="146" y="239"/>
                    <a:pt x="137" y="242"/>
                    <a:pt x="127" y="243"/>
                  </a:cubicBezTo>
                  <a:close/>
                  <a:moveTo>
                    <a:pt x="140" y="245"/>
                  </a:moveTo>
                  <a:cubicBezTo>
                    <a:pt x="143" y="245"/>
                    <a:pt x="145" y="245"/>
                    <a:pt x="148" y="244"/>
                  </a:cubicBezTo>
                  <a:cubicBezTo>
                    <a:pt x="150" y="244"/>
                    <a:pt x="153" y="244"/>
                    <a:pt x="155" y="243"/>
                  </a:cubicBezTo>
                  <a:cubicBezTo>
                    <a:pt x="152" y="244"/>
                    <a:pt x="149" y="245"/>
                    <a:pt x="146" y="245"/>
                  </a:cubicBezTo>
                  <a:cubicBezTo>
                    <a:pt x="144" y="245"/>
                    <a:pt x="142" y="246"/>
                    <a:pt x="140" y="246"/>
                  </a:cubicBezTo>
                  <a:cubicBezTo>
                    <a:pt x="139" y="246"/>
                    <a:pt x="138" y="246"/>
                    <a:pt x="136" y="246"/>
                  </a:cubicBezTo>
                  <a:cubicBezTo>
                    <a:pt x="138" y="246"/>
                    <a:pt x="139" y="246"/>
                    <a:pt x="140" y="245"/>
                  </a:cubicBezTo>
                  <a:close/>
                  <a:moveTo>
                    <a:pt x="147" y="243"/>
                  </a:moveTo>
                  <a:cubicBezTo>
                    <a:pt x="146" y="243"/>
                    <a:pt x="144" y="243"/>
                    <a:pt x="142" y="243"/>
                  </a:cubicBezTo>
                  <a:cubicBezTo>
                    <a:pt x="150" y="242"/>
                    <a:pt x="157" y="240"/>
                    <a:pt x="164" y="237"/>
                  </a:cubicBezTo>
                  <a:cubicBezTo>
                    <a:pt x="165" y="237"/>
                    <a:pt x="165" y="236"/>
                    <a:pt x="165" y="236"/>
                  </a:cubicBezTo>
                  <a:cubicBezTo>
                    <a:pt x="165" y="236"/>
                    <a:pt x="165" y="236"/>
                    <a:pt x="165" y="236"/>
                  </a:cubicBezTo>
                  <a:cubicBezTo>
                    <a:pt x="165" y="236"/>
                    <a:pt x="166" y="236"/>
                    <a:pt x="166" y="236"/>
                  </a:cubicBezTo>
                  <a:cubicBezTo>
                    <a:pt x="169" y="236"/>
                    <a:pt x="172" y="235"/>
                    <a:pt x="175" y="234"/>
                  </a:cubicBezTo>
                  <a:cubicBezTo>
                    <a:pt x="175" y="234"/>
                    <a:pt x="174" y="234"/>
                    <a:pt x="174" y="234"/>
                  </a:cubicBezTo>
                  <a:cubicBezTo>
                    <a:pt x="174" y="235"/>
                    <a:pt x="174" y="235"/>
                    <a:pt x="174" y="235"/>
                  </a:cubicBezTo>
                  <a:cubicBezTo>
                    <a:pt x="169" y="237"/>
                    <a:pt x="164" y="239"/>
                    <a:pt x="160" y="242"/>
                  </a:cubicBezTo>
                  <a:cubicBezTo>
                    <a:pt x="160" y="242"/>
                    <a:pt x="159" y="242"/>
                    <a:pt x="159" y="242"/>
                  </a:cubicBezTo>
                  <a:cubicBezTo>
                    <a:pt x="155" y="242"/>
                    <a:pt x="151" y="242"/>
                    <a:pt x="147" y="243"/>
                  </a:cubicBezTo>
                  <a:close/>
                  <a:moveTo>
                    <a:pt x="168" y="234"/>
                  </a:moveTo>
                  <a:cubicBezTo>
                    <a:pt x="168" y="234"/>
                    <a:pt x="168" y="233"/>
                    <a:pt x="169" y="233"/>
                  </a:cubicBezTo>
                  <a:cubicBezTo>
                    <a:pt x="172" y="231"/>
                    <a:pt x="175" y="229"/>
                    <a:pt x="178" y="226"/>
                  </a:cubicBezTo>
                  <a:cubicBezTo>
                    <a:pt x="182" y="224"/>
                    <a:pt x="186" y="221"/>
                    <a:pt x="190" y="218"/>
                  </a:cubicBezTo>
                  <a:cubicBezTo>
                    <a:pt x="188" y="220"/>
                    <a:pt x="186" y="223"/>
                    <a:pt x="184" y="225"/>
                  </a:cubicBezTo>
                  <a:cubicBezTo>
                    <a:pt x="184" y="225"/>
                    <a:pt x="184" y="225"/>
                    <a:pt x="184" y="225"/>
                  </a:cubicBezTo>
                  <a:cubicBezTo>
                    <a:pt x="183" y="226"/>
                    <a:pt x="182" y="227"/>
                    <a:pt x="181" y="228"/>
                  </a:cubicBezTo>
                  <a:cubicBezTo>
                    <a:pt x="181" y="228"/>
                    <a:pt x="181" y="228"/>
                    <a:pt x="181" y="229"/>
                  </a:cubicBezTo>
                  <a:cubicBezTo>
                    <a:pt x="180" y="229"/>
                    <a:pt x="180" y="229"/>
                    <a:pt x="180" y="230"/>
                  </a:cubicBezTo>
                  <a:cubicBezTo>
                    <a:pt x="176" y="232"/>
                    <a:pt x="172" y="233"/>
                    <a:pt x="168" y="234"/>
                  </a:cubicBezTo>
                  <a:close/>
                  <a:moveTo>
                    <a:pt x="198" y="221"/>
                  </a:moveTo>
                  <a:cubicBezTo>
                    <a:pt x="198" y="221"/>
                    <a:pt x="199" y="220"/>
                    <a:pt x="199" y="220"/>
                  </a:cubicBezTo>
                  <a:cubicBezTo>
                    <a:pt x="199" y="220"/>
                    <a:pt x="199" y="220"/>
                    <a:pt x="199" y="221"/>
                  </a:cubicBezTo>
                  <a:cubicBezTo>
                    <a:pt x="198" y="221"/>
                    <a:pt x="197" y="222"/>
                    <a:pt x="196" y="223"/>
                  </a:cubicBezTo>
                  <a:cubicBezTo>
                    <a:pt x="196" y="223"/>
                    <a:pt x="196" y="223"/>
                    <a:pt x="196" y="223"/>
                  </a:cubicBezTo>
                  <a:cubicBezTo>
                    <a:pt x="196" y="222"/>
                    <a:pt x="197" y="222"/>
                    <a:pt x="198" y="221"/>
                  </a:cubicBezTo>
                  <a:close/>
                  <a:moveTo>
                    <a:pt x="192" y="219"/>
                  </a:moveTo>
                  <a:cubicBezTo>
                    <a:pt x="193" y="218"/>
                    <a:pt x="193" y="218"/>
                    <a:pt x="194" y="217"/>
                  </a:cubicBezTo>
                  <a:cubicBezTo>
                    <a:pt x="196" y="215"/>
                    <a:pt x="198" y="214"/>
                    <a:pt x="200" y="212"/>
                  </a:cubicBezTo>
                  <a:cubicBezTo>
                    <a:pt x="197" y="214"/>
                    <a:pt x="195" y="217"/>
                    <a:pt x="192" y="219"/>
                  </a:cubicBezTo>
                  <a:close/>
                  <a:moveTo>
                    <a:pt x="229" y="185"/>
                  </a:moveTo>
                  <a:cubicBezTo>
                    <a:pt x="231" y="183"/>
                    <a:pt x="232" y="181"/>
                    <a:pt x="233" y="179"/>
                  </a:cubicBezTo>
                  <a:cubicBezTo>
                    <a:pt x="234" y="177"/>
                    <a:pt x="235" y="175"/>
                    <a:pt x="237" y="172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6" y="174"/>
                    <a:pt x="236" y="176"/>
                    <a:pt x="235" y="177"/>
                  </a:cubicBezTo>
                  <a:cubicBezTo>
                    <a:pt x="235" y="178"/>
                    <a:pt x="234" y="179"/>
                    <a:pt x="234" y="180"/>
                  </a:cubicBezTo>
                  <a:cubicBezTo>
                    <a:pt x="232" y="183"/>
                    <a:pt x="230" y="185"/>
                    <a:pt x="228" y="188"/>
                  </a:cubicBezTo>
                  <a:cubicBezTo>
                    <a:pt x="229" y="187"/>
                    <a:pt x="229" y="186"/>
                    <a:pt x="229" y="185"/>
                  </a:cubicBezTo>
                  <a:close/>
                  <a:moveTo>
                    <a:pt x="233" y="152"/>
                  </a:moveTo>
                  <a:cubicBezTo>
                    <a:pt x="234" y="142"/>
                    <a:pt x="235" y="131"/>
                    <a:pt x="236" y="120"/>
                  </a:cubicBezTo>
                  <a:cubicBezTo>
                    <a:pt x="236" y="120"/>
                    <a:pt x="236" y="120"/>
                    <a:pt x="237" y="120"/>
                  </a:cubicBezTo>
                  <a:cubicBezTo>
                    <a:pt x="237" y="121"/>
                    <a:pt x="237" y="122"/>
                    <a:pt x="237" y="122"/>
                  </a:cubicBezTo>
                  <a:cubicBezTo>
                    <a:pt x="237" y="123"/>
                    <a:pt x="237" y="124"/>
                    <a:pt x="237" y="125"/>
                  </a:cubicBezTo>
                  <a:cubicBezTo>
                    <a:pt x="237" y="134"/>
                    <a:pt x="235" y="143"/>
                    <a:pt x="233" y="152"/>
                  </a:cubicBezTo>
                  <a:close/>
                  <a:moveTo>
                    <a:pt x="237" y="112"/>
                  </a:moveTo>
                  <a:cubicBezTo>
                    <a:pt x="237" y="112"/>
                    <a:pt x="237" y="111"/>
                    <a:pt x="237" y="110"/>
                  </a:cubicBezTo>
                  <a:cubicBezTo>
                    <a:pt x="237" y="112"/>
                    <a:pt x="238" y="113"/>
                    <a:pt x="238" y="115"/>
                  </a:cubicBezTo>
                  <a:cubicBezTo>
                    <a:pt x="238" y="115"/>
                    <a:pt x="238" y="116"/>
                    <a:pt x="238" y="117"/>
                  </a:cubicBezTo>
                  <a:cubicBezTo>
                    <a:pt x="238" y="115"/>
                    <a:pt x="237" y="114"/>
                    <a:pt x="237" y="112"/>
                  </a:cubicBezTo>
                  <a:close/>
                  <a:moveTo>
                    <a:pt x="236" y="94"/>
                  </a:moveTo>
                  <a:cubicBezTo>
                    <a:pt x="237" y="98"/>
                    <a:pt x="238" y="101"/>
                    <a:pt x="239" y="105"/>
                  </a:cubicBezTo>
                  <a:cubicBezTo>
                    <a:pt x="239" y="104"/>
                    <a:pt x="239" y="103"/>
                    <a:pt x="238" y="103"/>
                  </a:cubicBezTo>
                  <a:cubicBezTo>
                    <a:pt x="238" y="100"/>
                    <a:pt x="237" y="97"/>
                    <a:pt x="236" y="94"/>
                  </a:cubicBezTo>
                  <a:close/>
                  <a:moveTo>
                    <a:pt x="239" y="156"/>
                  </a:moveTo>
                  <a:cubicBezTo>
                    <a:pt x="239" y="156"/>
                    <a:pt x="239" y="155"/>
                    <a:pt x="240" y="155"/>
                  </a:cubicBezTo>
                  <a:cubicBezTo>
                    <a:pt x="240" y="156"/>
                    <a:pt x="239" y="157"/>
                    <a:pt x="239" y="158"/>
                  </a:cubicBezTo>
                  <a:cubicBezTo>
                    <a:pt x="239" y="158"/>
                    <a:pt x="239" y="159"/>
                    <a:pt x="238" y="160"/>
                  </a:cubicBezTo>
                  <a:cubicBezTo>
                    <a:pt x="239" y="158"/>
                    <a:pt x="239" y="157"/>
                    <a:pt x="239" y="156"/>
                  </a:cubicBezTo>
                  <a:close/>
                  <a:moveTo>
                    <a:pt x="239" y="153"/>
                  </a:moveTo>
                  <a:cubicBezTo>
                    <a:pt x="239" y="151"/>
                    <a:pt x="239" y="150"/>
                    <a:pt x="240" y="148"/>
                  </a:cubicBezTo>
                  <a:cubicBezTo>
                    <a:pt x="241" y="140"/>
                    <a:pt x="241" y="132"/>
                    <a:pt x="241" y="124"/>
                  </a:cubicBezTo>
                  <a:cubicBezTo>
                    <a:pt x="241" y="124"/>
                    <a:pt x="242" y="125"/>
                    <a:pt x="242" y="126"/>
                  </a:cubicBezTo>
                  <a:cubicBezTo>
                    <a:pt x="242" y="127"/>
                    <a:pt x="243" y="127"/>
                    <a:pt x="243" y="127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3" y="136"/>
                    <a:pt x="242" y="144"/>
                    <a:pt x="240" y="153"/>
                  </a:cubicBezTo>
                  <a:cubicBezTo>
                    <a:pt x="240" y="153"/>
                    <a:pt x="240" y="153"/>
                    <a:pt x="240" y="153"/>
                  </a:cubicBezTo>
                  <a:cubicBezTo>
                    <a:pt x="240" y="153"/>
                    <a:pt x="239" y="153"/>
                    <a:pt x="239" y="153"/>
                  </a:cubicBezTo>
                  <a:close/>
                  <a:moveTo>
                    <a:pt x="244" y="139"/>
                  </a:moveTo>
                  <a:cubicBezTo>
                    <a:pt x="245" y="141"/>
                    <a:pt x="245" y="143"/>
                    <a:pt x="245" y="145"/>
                  </a:cubicBezTo>
                  <a:cubicBezTo>
                    <a:pt x="245" y="146"/>
                    <a:pt x="245" y="147"/>
                    <a:pt x="244" y="148"/>
                  </a:cubicBezTo>
                  <a:cubicBezTo>
                    <a:pt x="244" y="148"/>
                    <a:pt x="244" y="148"/>
                    <a:pt x="244" y="148"/>
                  </a:cubicBezTo>
                  <a:cubicBezTo>
                    <a:pt x="244" y="150"/>
                    <a:pt x="243" y="151"/>
                    <a:pt x="243" y="153"/>
                  </a:cubicBezTo>
                  <a:cubicBezTo>
                    <a:pt x="243" y="155"/>
                    <a:pt x="242" y="156"/>
                    <a:pt x="242" y="158"/>
                  </a:cubicBezTo>
                  <a:cubicBezTo>
                    <a:pt x="243" y="152"/>
                    <a:pt x="244" y="145"/>
                    <a:pt x="244" y="139"/>
                  </a:cubicBezTo>
                  <a:close/>
                  <a:moveTo>
                    <a:pt x="245" y="135"/>
                  </a:moveTo>
                  <a:cubicBezTo>
                    <a:pt x="245" y="132"/>
                    <a:pt x="245" y="129"/>
                    <a:pt x="245" y="126"/>
                  </a:cubicBezTo>
                  <a:cubicBezTo>
                    <a:pt x="245" y="126"/>
                    <a:pt x="245" y="126"/>
                    <a:pt x="245" y="127"/>
                  </a:cubicBezTo>
                  <a:cubicBezTo>
                    <a:pt x="245" y="127"/>
                    <a:pt x="245" y="127"/>
                    <a:pt x="246" y="127"/>
                  </a:cubicBezTo>
                  <a:cubicBezTo>
                    <a:pt x="246" y="131"/>
                    <a:pt x="246" y="135"/>
                    <a:pt x="246" y="140"/>
                  </a:cubicBezTo>
                  <a:cubicBezTo>
                    <a:pt x="246" y="138"/>
                    <a:pt x="245" y="137"/>
                    <a:pt x="245" y="136"/>
                  </a:cubicBezTo>
                  <a:cubicBezTo>
                    <a:pt x="245" y="135"/>
                    <a:pt x="245" y="135"/>
                    <a:pt x="245" y="135"/>
                  </a:cubicBezTo>
                  <a:close/>
                  <a:moveTo>
                    <a:pt x="245" y="95"/>
                  </a:moveTo>
                  <a:cubicBezTo>
                    <a:pt x="247" y="99"/>
                    <a:pt x="248" y="103"/>
                    <a:pt x="248" y="107"/>
                  </a:cubicBezTo>
                  <a:cubicBezTo>
                    <a:pt x="248" y="103"/>
                    <a:pt x="246" y="99"/>
                    <a:pt x="245" y="95"/>
                  </a:cubicBezTo>
                  <a:close/>
                  <a:moveTo>
                    <a:pt x="247" y="129"/>
                  </a:moveTo>
                  <a:cubicBezTo>
                    <a:pt x="247" y="129"/>
                    <a:pt x="247" y="129"/>
                    <a:pt x="248" y="128"/>
                  </a:cubicBezTo>
                  <a:cubicBezTo>
                    <a:pt x="247" y="130"/>
                    <a:pt x="247" y="132"/>
                    <a:pt x="247" y="133"/>
                  </a:cubicBezTo>
                  <a:cubicBezTo>
                    <a:pt x="247" y="132"/>
                    <a:pt x="247" y="130"/>
                    <a:pt x="247" y="129"/>
                  </a:cubicBezTo>
                  <a:close/>
                  <a:moveTo>
                    <a:pt x="247" y="123"/>
                  </a:moveTo>
                  <a:cubicBezTo>
                    <a:pt x="247" y="120"/>
                    <a:pt x="247" y="116"/>
                    <a:pt x="247" y="112"/>
                  </a:cubicBezTo>
                  <a:cubicBezTo>
                    <a:pt x="248" y="114"/>
                    <a:pt x="248" y="117"/>
                    <a:pt x="249" y="119"/>
                  </a:cubicBezTo>
                  <a:cubicBezTo>
                    <a:pt x="248" y="122"/>
                    <a:pt x="248" y="125"/>
                    <a:pt x="248" y="127"/>
                  </a:cubicBezTo>
                  <a:cubicBezTo>
                    <a:pt x="248" y="126"/>
                    <a:pt x="247" y="125"/>
                    <a:pt x="247" y="123"/>
                  </a:cubicBezTo>
                  <a:close/>
                  <a:moveTo>
                    <a:pt x="225" y="50"/>
                  </a:moveTo>
                  <a:cubicBezTo>
                    <a:pt x="223" y="47"/>
                    <a:pt x="220" y="45"/>
                    <a:pt x="218" y="42"/>
                  </a:cubicBezTo>
                  <a:cubicBezTo>
                    <a:pt x="218" y="42"/>
                    <a:pt x="217" y="42"/>
                    <a:pt x="217" y="43"/>
                  </a:cubicBezTo>
                  <a:cubicBezTo>
                    <a:pt x="216" y="41"/>
                    <a:pt x="215" y="40"/>
                    <a:pt x="213" y="39"/>
                  </a:cubicBezTo>
                  <a:cubicBezTo>
                    <a:pt x="213" y="38"/>
                    <a:pt x="212" y="39"/>
                    <a:pt x="212" y="39"/>
                  </a:cubicBezTo>
                  <a:cubicBezTo>
                    <a:pt x="211" y="39"/>
                    <a:pt x="211" y="38"/>
                    <a:pt x="211" y="38"/>
                  </a:cubicBezTo>
                  <a:cubicBezTo>
                    <a:pt x="211" y="38"/>
                    <a:pt x="211" y="37"/>
                    <a:pt x="211" y="37"/>
                  </a:cubicBezTo>
                  <a:cubicBezTo>
                    <a:pt x="210" y="36"/>
                    <a:pt x="208" y="34"/>
                    <a:pt x="207" y="33"/>
                  </a:cubicBezTo>
                  <a:cubicBezTo>
                    <a:pt x="204" y="29"/>
                    <a:pt x="200" y="26"/>
                    <a:pt x="195" y="24"/>
                  </a:cubicBezTo>
                  <a:cubicBezTo>
                    <a:pt x="190" y="20"/>
                    <a:pt x="184" y="17"/>
                    <a:pt x="179" y="13"/>
                  </a:cubicBezTo>
                  <a:cubicBezTo>
                    <a:pt x="192" y="19"/>
                    <a:pt x="204" y="28"/>
                    <a:pt x="215" y="38"/>
                  </a:cubicBezTo>
                  <a:cubicBezTo>
                    <a:pt x="219" y="42"/>
                    <a:pt x="222" y="46"/>
                    <a:pt x="225" y="50"/>
                  </a:cubicBezTo>
                  <a:close/>
                  <a:moveTo>
                    <a:pt x="178" y="13"/>
                  </a:moveTo>
                  <a:cubicBezTo>
                    <a:pt x="178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6" y="13"/>
                  </a:cubicBezTo>
                  <a:cubicBezTo>
                    <a:pt x="176" y="12"/>
                    <a:pt x="175" y="12"/>
                    <a:pt x="175" y="12"/>
                  </a:cubicBezTo>
                  <a:cubicBezTo>
                    <a:pt x="174" y="12"/>
                    <a:pt x="174" y="11"/>
                    <a:pt x="173" y="11"/>
                  </a:cubicBezTo>
                  <a:cubicBezTo>
                    <a:pt x="175" y="11"/>
                    <a:pt x="176" y="12"/>
                    <a:pt x="178" y="13"/>
                  </a:cubicBezTo>
                  <a:close/>
                  <a:moveTo>
                    <a:pt x="128" y="2"/>
                  </a:moveTo>
                  <a:cubicBezTo>
                    <a:pt x="124" y="2"/>
                    <a:pt x="120" y="2"/>
                    <a:pt x="116" y="3"/>
                  </a:cubicBezTo>
                  <a:cubicBezTo>
                    <a:pt x="114" y="3"/>
                    <a:pt x="112" y="3"/>
                    <a:pt x="110" y="3"/>
                  </a:cubicBezTo>
                  <a:cubicBezTo>
                    <a:pt x="116" y="2"/>
                    <a:pt x="121" y="2"/>
                    <a:pt x="126" y="2"/>
                  </a:cubicBezTo>
                  <a:cubicBezTo>
                    <a:pt x="127" y="2"/>
                    <a:pt x="127" y="2"/>
                    <a:pt x="128" y="2"/>
                  </a:cubicBezTo>
                  <a:close/>
                  <a:moveTo>
                    <a:pt x="8" y="87"/>
                  </a:moveTo>
                  <a:cubicBezTo>
                    <a:pt x="9" y="86"/>
                    <a:pt x="10" y="84"/>
                    <a:pt x="11" y="83"/>
                  </a:cubicBezTo>
                  <a:cubicBezTo>
                    <a:pt x="13" y="82"/>
                    <a:pt x="14" y="81"/>
                    <a:pt x="15" y="79"/>
                  </a:cubicBezTo>
                  <a:cubicBezTo>
                    <a:pt x="16" y="79"/>
                    <a:pt x="15" y="79"/>
                    <a:pt x="15" y="79"/>
                  </a:cubicBezTo>
                  <a:cubicBezTo>
                    <a:pt x="14" y="79"/>
                    <a:pt x="14" y="80"/>
                    <a:pt x="13" y="81"/>
                  </a:cubicBezTo>
                  <a:cubicBezTo>
                    <a:pt x="12" y="81"/>
                    <a:pt x="12" y="82"/>
                    <a:pt x="12" y="82"/>
                  </a:cubicBezTo>
                  <a:cubicBezTo>
                    <a:pt x="14" y="78"/>
                    <a:pt x="17" y="75"/>
                    <a:pt x="19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9" y="73"/>
                    <a:pt x="19" y="74"/>
                    <a:pt x="18" y="75"/>
                  </a:cubicBezTo>
                  <a:cubicBezTo>
                    <a:pt x="17" y="77"/>
                    <a:pt x="17" y="78"/>
                    <a:pt x="16" y="79"/>
                  </a:cubicBezTo>
                  <a:cubicBezTo>
                    <a:pt x="13" y="83"/>
                    <a:pt x="10" y="87"/>
                    <a:pt x="7" y="92"/>
                  </a:cubicBezTo>
                  <a:cubicBezTo>
                    <a:pt x="7" y="90"/>
                    <a:pt x="8" y="89"/>
                    <a:pt x="8" y="87"/>
                  </a:cubicBezTo>
                  <a:close/>
                  <a:moveTo>
                    <a:pt x="8" y="166"/>
                  </a:moveTo>
                  <a:cubicBezTo>
                    <a:pt x="9" y="168"/>
                    <a:pt x="10" y="170"/>
                    <a:pt x="11" y="173"/>
                  </a:cubicBezTo>
                  <a:cubicBezTo>
                    <a:pt x="11" y="173"/>
                    <a:pt x="11" y="173"/>
                    <a:pt x="11" y="173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3" y="177"/>
                    <a:pt x="15" y="181"/>
                    <a:pt x="17" y="184"/>
                  </a:cubicBezTo>
                  <a:cubicBezTo>
                    <a:pt x="16" y="183"/>
                    <a:pt x="15" y="182"/>
                    <a:pt x="14" y="180"/>
                  </a:cubicBezTo>
                  <a:cubicBezTo>
                    <a:pt x="11" y="176"/>
                    <a:pt x="9" y="171"/>
                    <a:pt x="8" y="166"/>
                  </a:cubicBezTo>
                  <a:close/>
                  <a:moveTo>
                    <a:pt x="17" y="188"/>
                  </a:moveTo>
                  <a:cubicBezTo>
                    <a:pt x="19" y="189"/>
                    <a:pt x="20" y="191"/>
                    <a:pt x="21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2" y="193"/>
                    <a:pt x="23" y="194"/>
                    <a:pt x="23" y="195"/>
                  </a:cubicBezTo>
                  <a:cubicBezTo>
                    <a:pt x="24" y="195"/>
                    <a:pt x="24" y="195"/>
                    <a:pt x="24" y="195"/>
                  </a:cubicBezTo>
                  <a:cubicBezTo>
                    <a:pt x="24" y="195"/>
                    <a:pt x="24" y="195"/>
                    <a:pt x="24" y="196"/>
                  </a:cubicBezTo>
                  <a:cubicBezTo>
                    <a:pt x="24" y="196"/>
                    <a:pt x="25" y="197"/>
                    <a:pt x="25" y="197"/>
                  </a:cubicBezTo>
                  <a:cubicBezTo>
                    <a:pt x="28" y="200"/>
                    <a:pt x="30" y="203"/>
                    <a:pt x="33" y="206"/>
                  </a:cubicBezTo>
                  <a:cubicBezTo>
                    <a:pt x="32" y="206"/>
                    <a:pt x="32" y="207"/>
                    <a:pt x="32" y="207"/>
                  </a:cubicBezTo>
                  <a:cubicBezTo>
                    <a:pt x="33" y="209"/>
                    <a:pt x="35" y="210"/>
                    <a:pt x="36" y="211"/>
                  </a:cubicBezTo>
                  <a:cubicBezTo>
                    <a:pt x="36" y="211"/>
                    <a:pt x="36" y="211"/>
                    <a:pt x="36" y="212"/>
                  </a:cubicBezTo>
                  <a:cubicBezTo>
                    <a:pt x="40" y="216"/>
                    <a:pt x="43" y="220"/>
                    <a:pt x="47" y="223"/>
                  </a:cubicBezTo>
                  <a:cubicBezTo>
                    <a:pt x="44" y="221"/>
                    <a:pt x="41" y="218"/>
                    <a:pt x="38" y="215"/>
                  </a:cubicBezTo>
                  <a:cubicBezTo>
                    <a:pt x="30" y="207"/>
                    <a:pt x="23" y="198"/>
                    <a:pt x="17" y="188"/>
                  </a:cubicBezTo>
                  <a:close/>
                  <a:moveTo>
                    <a:pt x="94" y="245"/>
                  </a:moveTo>
                  <a:cubicBezTo>
                    <a:pt x="95" y="246"/>
                    <a:pt x="96" y="246"/>
                    <a:pt x="97" y="246"/>
                  </a:cubicBezTo>
                  <a:cubicBezTo>
                    <a:pt x="97" y="246"/>
                    <a:pt x="97" y="247"/>
                    <a:pt x="97" y="247"/>
                  </a:cubicBezTo>
                  <a:cubicBezTo>
                    <a:pt x="100" y="248"/>
                    <a:pt x="102" y="248"/>
                    <a:pt x="105" y="249"/>
                  </a:cubicBezTo>
                  <a:cubicBezTo>
                    <a:pt x="105" y="249"/>
                    <a:pt x="105" y="249"/>
                    <a:pt x="105" y="248"/>
                  </a:cubicBezTo>
                  <a:cubicBezTo>
                    <a:pt x="109" y="249"/>
                    <a:pt x="112" y="249"/>
                    <a:pt x="116" y="249"/>
                  </a:cubicBezTo>
                  <a:cubicBezTo>
                    <a:pt x="115" y="250"/>
                    <a:pt x="116" y="250"/>
                    <a:pt x="116" y="250"/>
                  </a:cubicBezTo>
                  <a:cubicBezTo>
                    <a:pt x="119" y="251"/>
                    <a:pt x="121" y="251"/>
                    <a:pt x="123" y="251"/>
                  </a:cubicBezTo>
                  <a:cubicBezTo>
                    <a:pt x="111" y="251"/>
                    <a:pt x="99" y="249"/>
                    <a:pt x="88" y="245"/>
                  </a:cubicBezTo>
                  <a:cubicBezTo>
                    <a:pt x="90" y="245"/>
                    <a:pt x="92" y="245"/>
                    <a:pt x="94" y="245"/>
                  </a:cubicBezTo>
                  <a:close/>
                  <a:moveTo>
                    <a:pt x="135" y="251"/>
                  </a:moveTo>
                  <a:cubicBezTo>
                    <a:pt x="140" y="250"/>
                    <a:pt x="145" y="249"/>
                    <a:pt x="150" y="248"/>
                  </a:cubicBezTo>
                  <a:cubicBezTo>
                    <a:pt x="151" y="248"/>
                    <a:pt x="150" y="247"/>
                    <a:pt x="150" y="247"/>
                  </a:cubicBezTo>
                  <a:cubicBezTo>
                    <a:pt x="142" y="249"/>
                    <a:pt x="134" y="250"/>
                    <a:pt x="127" y="250"/>
                  </a:cubicBezTo>
                  <a:cubicBezTo>
                    <a:pt x="127" y="250"/>
                    <a:pt x="126" y="249"/>
                    <a:pt x="126" y="249"/>
                  </a:cubicBezTo>
                  <a:cubicBezTo>
                    <a:pt x="120" y="248"/>
                    <a:pt x="114" y="248"/>
                    <a:pt x="108" y="248"/>
                  </a:cubicBezTo>
                  <a:cubicBezTo>
                    <a:pt x="108" y="247"/>
                    <a:pt x="108" y="247"/>
                    <a:pt x="108" y="247"/>
                  </a:cubicBezTo>
                  <a:cubicBezTo>
                    <a:pt x="110" y="247"/>
                    <a:pt x="113" y="247"/>
                    <a:pt x="115" y="247"/>
                  </a:cubicBezTo>
                  <a:cubicBezTo>
                    <a:pt x="115" y="247"/>
                    <a:pt x="115" y="247"/>
                    <a:pt x="115" y="246"/>
                  </a:cubicBezTo>
                  <a:cubicBezTo>
                    <a:pt x="117" y="246"/>
                    <a:pt x="118" y="247"/>
                    <a:pt x="119" y="247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1" y="247"/>
                    <a:pt x="121" y="247"/>
                    <a:pt x="121" y="247"/>
                  </a:cubicBezTo>
                  <a:cubicBezTo>
                    <a:pt x="121" y="247"/>
                    <a:pt x="121" y="247"/>
                    <a:pt x="121" y="247"/>
                  </a:cubicBezTo>
                  <a:cubicBezTo>
                    <a:pt x="122" y="247"/>
                    <a:pt x="122" y="247"/>
                    <a:pt x="122" y="247"/>
                  </a:cubicBezTo>
                  <a:cubicBezTo>
                    <a:pt x="123" y="247"/>
                    <a:pt x="125" y="247"/>
                    <a:pt x="126" y="248"/>
                  </a:cubicBezTo>
                  <a:cubicBezTo>
                    <a:pt x="126" y="248"/>
                    <a:pt x="126" y="248"/>
                    <a:pt x="127" y="248"/>
                  </a:cubicBezTo>
                  <a:cubicBezTo>
                    <a:pt x="136" y="248"/>
                    <a:pt x="144" y="247"/>
                    <a:pt x="153" y="246"/>
                  </a:cubicBezTo>
                  <a:cubicBezTo>
                    <a:pt x="153" y="246"/>
                    <a:pt x="153" y="246"/>
                    <a:pt x="154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5" y="246"/>
                    <a:pt x="156" y="246"/>
                    <a:pt x="157" y="245"/>
                  </a:cubicBezTo>
                  <a:cubicBezTo>
                    <a:pt x="157" y="246"/>
                    <a:pt x="158" y="246"/>
                    <a:pt x="159" y="246"/>
                  </a:cubicBezTo>
                  <a:cubicBezTo>
                    <a:pt x="160" y="246"/>
                    <a:pt x="161" y="245"/>
                    <a:pt x="162" y="244"/>
                  </a:cubicBezTo>
                  <a:cubicBezTo>
                    <a:pt x="164" y="244"/>
                    <a:pt x="165" y="243"/>
                    <a:pt x="166" y="243"/>
                  </a:cubicBezTo>
                  <a:cubicBezTo>
                    <a:pt x="168" y="242"/>
                    <a:pt x="170" y="242"/>
                    <a:pt x="171" y="241"/>
                  </a:cubicBezTo>
                  <a:cubicBezTo>
                    <a:pt x="172" y="241"/>
                    <a:pt x="174" y="240"/>
                    <a:pt x="175" y="240"/>
                  </a:cubicBezTo>
                  <a:cubicBezTo>
                    <a:pt x="177" y="239"/>
                    <a:pt x="178" y="238"/>
                    <a:pt x="180" y="238"/>
                  </a:cubicBezTo>
                  <a:cubicBezTo>
                    <a:pt x="180" y="238"/>
                    <a:pt x="180" y="238"/>
                    <a:pt x="181" y="238"/>
                  </a:cubicBezTo>
                  <a:cubicBezTo>
                    <a:pt x="184" y="236"/>
                    <a:pt x="188" y="234"/>
                    <a:pt x="191" y="232"/>
                  </a:cubicBezTo>
                  <a:cubicBezTo>
                    <a:pt x="192" y="231"/>
                    <a:pt x="191" y="230"/>
                    <a:pt x="190" y="231"/>
                  </a:cubicBezTo>
                  <a:cubicBezTo>
                    <a:pt x="193" y="229"/>
                    <a:pt x="195" y="228"/>
                    <a:pt x="197" y="226"/>
                  </a:cubicBezTo>
                  <a:cubicBezTo>
                    <a:pt x="197" y="226"/>
                    <a:pt x="197" y="226"/>
                    <a:pt x="197" y="226"/>
                  </a:cubicBezTo>
                  <a:cubicBezTo>
                    <a:pt x="198" y="225"/>
                    <a:pt x="199" y="225"/>
                    <a:pt x="200" y="224"/>
                  </a:cubicBezTo>
                  <a:cubicBezTo>
                    <a:pt x="200" y="223"/>
                    <a:pt x="201" y="223"/>
                    <a:pt x="201" y="223"/>
                  </a:cubicBezTo>
                  <a:cubicBezTo>
                    <a:pt x="203" y="221"/>
                    <a:pt x="205" y="220"/>
                    <a:pt x="207" y="218"/>
                  </a:cubicBezTo>
                  <a:cubicBezTo>
                    <a:pt x="207" y="218"/>
                    <a:pt x="207" y="218"/>
                    <a:pt x="208" y="218"/>
                  </a:cubicBezTo>
                  <a:cubicBezTo>
                    <a:pt x="207" y="218"/>
                    <a:pt x="207" y="219"/>
                    <a:pt x="206" y="220"/>
                  </a:cubicBezTo>
                  <a:cubicBezTo>
                    <a:pt x="206" y="220"/>
                    <a:pt x="207" y="221"/>
                    <a:pt x="207" y="221"/>
                  </a:cubicBezTo>
                  <a:cubicBezTo>
                    <a:pt x="208" y="220"/>
                    <a:pt x="209" y="219"/>
                    <a:pt x="210" y="218"/>
                  </a:cubicBezTo>
                  <a:cubicBezTo>
                    <a:pt x="210" y="218"/>
                    <a:pt x="211" y="219"/>
                    <a:pt x="211" y="219"/>
                  </a:cubicBezTo>
                  <a:cubicBezTo>
                    <a:pt x="190" y="237"/>
                    <a:pt x="163" y="249"/>
                    <a:pt x="135" y="251"/>
                  </a:cubicBezTo>
                  <a:close/>
                  <a:moveTo>
                    <a:pt x="215" y="215"/>
                  </a:moveTo>
                  <a:cubicBezTo>
                    <a:pt x="214" y="215"/>
                    <a:pt x="214" y="215"/>
                    <a:pt x="214" y="216"/>
                  </a:cubicBezTo>
                  <a:cubicBezTo>
                    <a:pt x="214" y="215"/>
                    <a:pt x="215" y="214"/>
                    <a:pt x="216" y="213"/>
                  </a:cubicBezTo>
                  <a:cubicBezTo>
                    <a:pt x="220" y="209"/>
                    <a:pt x="224" y="203"/>
                    <a:pt x="227" y="197"/>
                  </a:cubicBezTo>
                  <a:cubicBezTo>
                    <a:pt x="229" y="196"/>
                    <a:pt x="230" y="195"/>
                    <a:pt x="231" y="194"/>
                  </a:cubicBezTo>
                  <a:cubicBezTo>
                    <a:pt x="231" y="193"/>
                    <a:pt x="231" y="193"/>
                    <a:pt x="231" y="193"/>
                  </a:cubicBezTo>
                  <a:cubicBezTo>
                    <a:pt x="229" y="193"/>
                    <a:pt x="228" y="193"/>
                    <a:pt x="227" y="194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7" y="193"/>
                    <a:pt x="228" y="193"/>
                    <a:pt x="228" y="193"/>
                  </a:cubicBezTo>
                  <a:cubicBezTo>
                    <a:pt x="230" y="192"/>
                    <a:pt x="231" y="190"/>
                    <a:pt x="232" y="188"/>
                  </a:cubicBezTo>
                  <a:cubicBezTo>
                    <a:pt x="232" y="188"/>
                    <a:pt x="232" y="188"/>
                    <a:pt x="233" y="188"/>
                  </a:cubicBezTo>
                  <a:cubicBezTo>
                    <a:pt x="233" y="188"/>
                    <a:pt x="233" y="188"/>
                    <a:pt x="233" y="188"/>
                  </a:cubicBezTo>
                  <a:cubicBezTo>
                    <a:pt x="234" y="187"/>
                    <a:pt x="234" y="185"/>
                    <a:pt x="235" y="184"/>
                  </a:cubicBezTo>
                  <a:cubicBezTo>
                    <a:pt x="242" y="175"/>
                    <a:pt x="246" y="164"/>
                    <a:pt x="246" y="153"/>
                  </a:cubicBezTo>
                  <a:cubicBezTo>
                    <a:pt x="246" y="152"/>
                    <a:pt x="246" y="151"/>
                    <a:pt x="246" y="150"/>
                  </a:cubicBezTo>
                  <a:cubicBezTo>
                    <a:pt x="248" y="145"/>
                    <a:pt x="248" y="140"/>
                    <a:pt x="248" y="134"/>
                  </a:cubicBezTo>
                  <a:cubicBezTo>
                    <a:pt x="249" y="132"/>
                    <a:pt x="249" y="129"/>
                    <a:pt x="250" y="126"/>
                  </a:cubicBezTo>
                  <a:cubicBezTo>
                    <a:pt x="250" y="128"/>
                    <a:pt x="250" y="131"/>
                    <a:pt x="250" y="133"/>
                  </a:cubicBezTo>
                  <a:cubicBezTo>
                    <a:pt x="250" y="134"/>
                    <a:pt x="251" y="134"/>
                    <a:pt x="252" y="133"/>
                  </a:cubicBezTo>
                  <a:cubicBezTo>
                    <a:pt x="250" y="164"/>
                    <a:pt x="237" y="193"/>
                    <a:pt x="215" y="2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b="1" dirty="0"/>
            </a:p>
          </p:txBody>
        </p:sp>
        <p:sp>
          <p:nvSpPr>
            <p:cNvPr id="7" name="MH_SubTitle_4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4376739" y="3317875"/>
              <a:ext cx="955675" cy="960438"/>
            </a:xfrm>
            <a:custGeom>
              <a:avLst/>
              <a:gdLst>
                <a:gd name="T0" fmla="*/ 209 w 252"/>
                <a:gd name="T1" fmla="*/ 213 h 253"/>
                <a:gd name="T2" fmla="*/ 14 w 252"/>
                <a:gd name="T3" fmla="*/ 121 h 253"/>
                <a:gd name="T4" fmla="*/ 231 w 252"/>
                <a:gd name="T5" fmla="*/ 154 h 253"/>
                <a:gd name="T6" fmla="*/ 25 w 252"/>
                <a:gd name="T7" fmla="*/ 68 h 253"/>
                <a:gd name="T8" fmla="*/ 193 w 252"/>
                <a:gd name="T9" fmla="*/ 42 h 253"/>
                <a:gd name="T10" fmla="*/ 119 w 252"/>
                <a:gd name="T11" fmla="*/ 214 h 253"/>
                <a:gd name="T12" fmla="*/ 25 w 252"/>
                <a:gd name="T13" fmla="*/ 88 h 253"/>
                <a:gd name="T14" fmla="*/ 119 w 252"/>
                <a:gd name="T15" fmla="*/ 206 h 253"/>
                <a:gd name="T16" fmla="*/ 34 w 252"/>
                <a:gd name="T17" fmla="*/ 86 h 253"/>
                <a:gd name="T18" fmla="*/ 112 w 252"/>
                <a:gd name="T19" fmla="*/ 36 h 253"/>
                <a:gd name="T20" fmla="*/ 195 w 252"/>
                <a:gd name="T21" fmla="*/ 164 h 253"/>
                <a:gd name="T22" fmla="*/ 115 w 252"/>
                <a:gd name="T23" fmla="*/ 73 h 253"/>
                <a:gd name="T24" fmla="*/ 138 w 252"/>
                <a:gd name="T25" fmla="*/ 148 h 253"/>
                <a:gd name="T26" fmla="*/ 174 w 252"/>
                <a:gd name="T27" fmla="*/ 120 h 253"/>
                <a:gd name="T28" fmla="*/ 172 w 252"/>
                <a:gd name="T29" fmla="*/ 97 h 253"/>
                <a:gd name="T30" fmla="*/ 184 w 252"/>
                <a:gd name="T31" fmla="*/ 97 h 253"/>
                <a:gd name="T32" fmla="*/ 98 w 252"/>
                <a:gd name="T33" fmla="*/ 131 h 253"/>
                <a:gd name="T34" fmla="*/ 150 w 252"/>
                <a:gd name="T35" fmla="*/ 160 h 253"/>
                <a:gd name="T36" fmla="*/ 193 w 252"/>
                <a:gd name="T37" fmla="*/ 106 h 253"/>
                <a:gd name="T38" fmla="*/ 163 w 252"/>
                <a:gd name="T39" fmla="*/ 82 h 253"/>
                <a:gd name="T40" fmla="*/ 55 w 252"/>
                <a:gd name="T41" fmla="*/ 122 h 253"/>
                <a:gd name="T42" fmla="*/ 55 w 252"/>
                <a:gd name="T43" fmla="*/ 83 h 253"/>
                <a:gd name="T44" fmla="*/ 86 w 252"/>
                <a:gd name="T45" fmla="*/ 66 h 253"/>
                <a:gd name="T46" fmla="*/ 66 w 252"/>
                <a:gd name="T47" fmla="*/ 112 h 253"/>
                <a:gd name="T48" fmla="*/ 93 w 252"/>
                <a:gd name="T49" fmla="*/ 90 h 253"/>
                <a:gd name="T50" fmla="*/ 45 w 252"/>
                <a:gd name="T51" fmla="*/ 101 h 253"/>
                <a:gd name="T52" fmla="*/ 59 w 252"/>
                <a:gd name="T53" fmla="*/ 92 h 253"/>
                <a:gd name="T54" fmla="*/ 77 w 252"/>
                <a:gd name="T55" fmla="*/ 125 h 253"/>
                <a:gd name="T56" fmla="*/ 118 w 252"/>
                <a:gd name="T57" fmla="*/ 159 h 253"/>
                <a:gd name="T58" fmla="*/ 159 w 252"/>
                <a:gd name="T59" fmla="*/ 173 h 253"/>
                <a:gd name="T60" fmla="*/ 200 w 252"/>
                <a:gd name="T61" fmla="*/ 94 h 253"/>
                <a:gd name="T62" fmla="*/ 142 w 252"/>
                <a:gd name="T63" fmla="*/ 49 h 253"/>
                <a:gd name="T64" fmla="*/ 104 w 252"/>
                <a:gd name="T65" fmla="*/ 36 h 253"/>
                <a:gd name="T66" fmla="*/ 37 w 252"/>
                <a:gd name="T67" fmla="*/ 111 h 253"/>
                <a:gd name="T68" fmla="*/ 49 w 252"/>
                <a:gd name="T69" fmla="*/ 162 h 253"/>
                <a:gd name="T70" fmla="*/ 80 w 252"/>
                <a:gd name="T71" fmla="*/ 140 h 253"/>
                <a:gd name="T72" fmla="*/ 103 w 252"/>
                <a:gd name="T73" fmla="*/ 196 h 253"/>
                <a:gd name="T74" fmla="*/ 158 w 252"/>
                <a:gd name="T75" fmla="*/ 184 h 253"/>
                <a:gd name="T76" fmla="*/ 217 w 252"/>
                <a:gd name="T77" fmla="*/ 158 h 253"/>
                <a:gd name="T78" fmla="*/ 203 w 252"/>
                <a:gd name="T79" fmla="*/ 62 h 253"/>
                <a:gd name="T80" fmla="*/ 143 w 252"/>
                <a:gd name="T81" fmla="*/ 15 h 253"/>
                <a:gd name="T82" fmla="*/ 103 w 252"/>
                <a:gd name="T83" fmla="*/ 32 h 253"/>
                <a:gd name="T84" fmla="*/ 30 w 252"/>
                <a:gd name="T85" fmla="*/ 94 h 253"/>
                <a:gd name="T86" fmla="*/ 67 w 252"/>
                <a:gd name="T87" fmla="*/ 201 h 253"/>
                <a:gd name="T88" fmla="*/ 92 w 252"/>
                <a:gd name="T89" fmla="*/ 183 h 253"/>
                <a:gd name="T90" fmla="*/ 125 w 252"/>
                <a:gd name="T91" fmla="*/ 225 h 253"/>
                <a:gd name="T92" fmla="*/ 183 w 252"/>
                <a:gd name="T93" fmla="*/ 199 h 253"/>
                <a:gd name="T94" fmla="*/ 218 w 252"/>
                <a:gd name="T95" fmla="*/ 77 h 253"/>
                <a:gd name="T96" fmla="*/ 160 w 252"/>
                <a:gd name="T97" fmla="*/ 8 h 253"/>
                <a:gd name="T98" fmla="*/ 41 w 252"/>
                <a:gd name="T99" fmla="*/ 38 h 253"/>
                <a:gd name="T100" fmla="*/ 29 w 252"/>
                <a:gd name="T101" fmla="*/ 148 h 253"/>
                <a:gd name="T102" fmla="*/ 70 w 252"/>
                <a:gd name="T103" fmla="*/ 228 h 253"/>
                <a:gd name="T104" fmla="*/ 95 w 252"/>
                <a:gd name="T105" fmla="*/ 221 h 253"/>
                <a:gd name="T106" fmla="*/ 147 w 252"/>
                <a:gd name="T107" fmla="*/ 229 h 253"/>
                <a:gd name="T108" fmla="*/ 226 w 252"/>
                <a:gd name="T109" fmla="*/ 151 h 253"/>
                <a:gd name="T110" fmla="*/ 225 w 252"/>
                <a:gd name="T111" fmla="*/ 66 h 253"/>
                <a:gd name="T112" fmla="*/ 185 w 252"/>
                <a:gd name="T113" fmla="*/ 26 h 253"/>
                <a:gd name="T114" fmla="*/ 18 w 252"/>
                <a:gd name="T115" fmla="*/ 95 h 253"/>
                <a:gd name="T116" fmla="*/ 8 w 252"/>
                <a:gd name="T117" fmla="*/ 116 h 253"/>
                <a:gd name="T118" fmla="*/ 81 w 252"/>
                <a:gd name="T119" fmla="*/ 225 h 253"/>
                <a:gd name="T120" fmla="*/ 181 w 252"/>
                <a:gd name="T121" fmla="*/ 229 h 253"/>
                <a:gd name="T122" fmla="*/ 213 w 252"/>
                <a:gd name="T123" fmla="*/ 39 h 253"/>
                <a:gd name="T124" fmla="*/ 126 w 252"/>
                <a:gd name="T125" fmla="*/ 24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2" h="253">
                  <a:moveTo>
                    <a:pt x="243" y="78"/>
                  </a:moveTo>
                  <a:cubicBezTo>
                    <a:pt x="237" y="63"/>
                    <a:pt x="227" y="49"/>
                    <a:pt x="216" y="37"/>
                  </a:cubicBezTo>
                  <a:cubicBezTo>
                    <a:pt x="204" y="25"/>
                    <a:pt x="190" y="16"/>
                    <a:pt x="175" y="9"/>
                  </a:cubicBezTo>
                  <a:cubicBezTo>
                    <a:pt x="160" y="3"/>
                    <a:pt x="143" y="0"/>
                    <a:pt x="126" y="0"/>
                  </a:cubicBezTo>
                  <a:cubicBezTo>
                    <a:pt x="93" y="0"/>
                    <a:pt x="60" y="13"/>
                    <a:pt x="37" y="37"/>
                  </a:cubicBezTo>
                  <a:cubicBezTo>
                    <a:pt x="23" y="51"/>
                    <a:pt x="13" y="68"/>
                    <a:pt x="7" y="86"/>
                  </a:cubicBezTo>
                  <a:cubicBezTo>
                    <a:pt x="6" y="88"/>
                    <a:pt x="5" y="89"/>
                    <a:pt x="5" y="90"/>
                  </a:cubicBezTo>
                  <a:cubicBezTo>
                    <a:pt x="4" y="90"/>
                    <a:pt x="4" y="91"/>
                    <a:pt x="4" y="91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5" y="92"/>
                    <a:pt x="5" y="91"/>
                    <a:pt x="5" y="91"/>
                  </a:cubicBezTo>
                  <a:cubicBezTo>
                    <a:pt x="5" y="92"/>
                    <a:pt x="5" y="93"/>
                    <a:pt x="4" y="95"/>
                  </a:cubicBezTo>
                  <a:cubicBezTo>
                    <a:pt x="4" y="95"/>
                    <a:pt x="4" y="95"/>
                    <a:pt x="4" y="96"/>
                  </a:cubicBezTo>
                  <a:cubicBezTo>
                    <a:pt x="3" y="96"/>
                    <a:pt x="3" y="97"/>
                    <a:pt x="4" y="97"/>
                  </a:cubicBezTo>
                  <a:cubicBezTo>
                    <a:pt x="1" y="106"/>
                    <a:pt x="0" y="116"/>
                    <a:pt x="0" y="126"/>
                  </a:cubicBezTo>
                  <a:cubicBezTo>
                    <a:pt x="0" y="143"/>
                    <a:pt x="4" y="159"/>
                    <a:pt x="10" y="175"/>
                  </a:cubicBezTo>
                  <a:cubicBezTo>
                    <a:pt x="11" y="176"/>
                    <a:pt x="12" y="178"/>
                    <a:pt x="13" y="180"/>
                  </a:cubicBezTo>
                  <a:cubicBezTo>
                    <a:pt x="12" y="180"/>
                    <a:pt x="12" y="181"/>
                    <a:pt x="12" y="181"/>
                  </a:cubicBezTo>
                  <a:cubicBezTo>
                    <a:pt x="13" y="182"/>
                    <a:pt x="14" y="183"/>
                    <a:pt x="14" y="184"/>
                  </a:cubicBezTo>
                  <a:cubicBezTo>
                    <a:pt x="20" y="195"/>
                    <a:pt x="28" y="206"/>
                    <a:pt x="37" y="215"/>
                  </a:cubicBezTo>
                  <a:cubicBezTo>
                    <a:pt x="37" y="215"/>
                    <a:pt x="37" y="215"/>
                    <a:pt x="37" y="215"/>
                  </a:cubicBezTo>
                  <a:cubicBezTo>
                    <a:pt x="37" y="216"/>
                    <a:pt x="37" y="216"/>
                    <a:pt x="37" y="217"/>
                  </a:cubicBezTo>
                  <a:cubicBezTo>
                    <a:pt x="39" y="219"/>
                    <a:pt x="42" y="221"/>
                    <a:pt x="44" y="223"/>
                  </a:cubicBezTo>
                  <a:cubicBezTo>
                    <a:pt x="47" y="225"/>
                    <a:pt x="50" y="227"/>
                    <a:pt x="54" y="229"/>
                  </a:cubicBezTo>
                  <a:cubicBezTo>
                    <a:pt x="60" y="234"/>
                    <a:pt x="68" y="238"/>
                    <a:pt x="76" y="242"/>
                  </a:cubicBezTo>
                  <a:cubicBezTo>
                    <a:pt x="76" y="242"/>
                    <a:pt x="76" y="242"/>
                    <a:pt x="76" y="242"/>
                  </a:cubicBezTo>
                  <a:cubicBezTo>
                    <a:pt x="77" y="243"/>
                    <a:pt x="78" y="243"/>
                    <a:pt x="80" y="243"/>
                  </a:cubicBezTo>
                  <a:cubicBezTo>
                    <a:pt x="95" y="249"/>
                    <a:pt x="110" y="253"/>
                    <a:pt x="126" y="253"/>
                  </a:cubicBezTo>
                  <a:cubicBezTo>
                    <a:pt x="143" y="253"/>
                    <a:pt x="160" y="250"/>
                    <a:pt x="175" y="243"/>
                  </a:cubicBezTo>
                  <a:cubicBezTo>
                    <a:pt x="190" y="237"/>
                    <a:pt x="204" y="227"/>
                    <a:pt x="216" y="216"/>
                  </a:cubicBezTo>
                  <a:cubicBezTo>
                    <a:pt x="227" y="204"/>
                    <a:pt x="237" y="190"/>
                    <a:pt x="243" y="175"/>
                  </a:cubicBezTo>
                  <a:cubicBezTo>
                    <a:pt x="249" y="159"/>
                    <a:pt x="252" y="143"/>
                    <a:pt x="252" y="126"/>
                  </a:cubicBezTo>
                  <a:cubicBezTo>
                    <a:pt x="252" y="110"/>
                    <a:pt x="249" y="93"/>
                    <a:pt x="243" y="78"/>
                  </a:cubicBezTo>
                  <a:close/>
                  <a:moveTo>
                    <a:pt x="252" y="126"/>
                  </a:moveTo>
                  <a:cubicBezTo>
                    <a:pt x="252" y="128"/>
                    <a:pt x="252" y="130"/>
                    <a:pt x="252" y="132"/>
                  </a:cubicBezTo>
                  <a:cubicBezTo>
                    <a:pt x="252" y="127"/>
                    <a:pt x="251" y="122"/>
                    <a:pt x="250" y="116"/>
                  </a:cubicBezTo>
                  <a:cubicBezTo>
                    <a:pt x="251" y="107"/>
                    <a:pt x="249" y="97"/>
                    <a:pt x="243" y="90"/>
                  </a:cubicBezTo>
                  <a:cubicBezTo>
                    <a:pt x="243" y="83"/>
                    <a:pt x="241" y="77"/>
                    <a:pt x="238" y="72"/>
                  </a:cubicBezTo>
                  <a:cubicBezTo>
                    <a:pt x="238" y="72"/>
                    <a:pt x="238" y="72"/>
                    <a:pt x="237" y="72"/>
                  </a:cubicBezTo>
                  <a:cubicBezTo>
                    <a:pt x="237" y="72"/>
                    <a:pt x="237" y="71"/>
                    <a:pt x="237" y="71"/>
                  </a:cubicBezTo>
                  <a:cubicBezTo>
                    <a:pt x="237" y="69"/>
                    <a:pt x="236" y="67"/>
                    <a:pt x="235" y="65"/>
                  </a:cubicBezTo>
                  <a:cubicBezTo>
                    <a:pt x="246" y="84"/>
                    <a:pt x="252" y="105"/>
                    <a:pt x="252" y="126"/>
                  </a:cubicBezTo>
                  <a:close/>
                  <a:moveTo>
                    <a:pt x="226" y="192"/>
                  </a:moveTo>
                  <a:cubicBezTo>
                    <a:pt x="223" y="195"/>
                    <a:pt x="223" y="195"/>
                    <a:pt x="223" y="195"/>
                  </a:cubicBezTo>
                  <a:cubicBezTo>
                    <a:pt x="223" y="195"/>
                    <a:pt x="222" y="196"/>
                    <a:pt x="222" y="196"/>
                  </a:cubicBezTo>
                  <a:cubicBezTo>
                    <a:pt x="222" y="196"/>
                    <a:pt x="222" y="195"/>
                    <a:pt x="222" y="195"/>
                  </a:cubicBezTo>
                  <a:cubicBezTo>
                    <a:pt x="223" y="194"/>
                    <a:pt x="223" y="193"/>
                    <a:pt x="224" y="192"/>
                  </a:cubicBezTo>
                  <a:cubicBezTo>
                    <a:pt x="224" y="192"/>
                    <a:pt x="224" y="192"/>
                    <a:pt x="224" y="191"/>
                  </a:cubicBezTo>
                  <a:cubicBezTo>
                    <a:pt x="225" y="190"/>
                    <a:pt x="226" y="189"/>
                    <a:pt x="227" y="188"/>
                  </a:cubicBezTo>
                  <a:cubicBezTo>
                    <a:pt x="226" y="190"/>
                    <a:pt x="226" y="191"/>
                    <a:pt x="226" y="192"/>
                  </a:cubicBezTo>
                  <a:close/>
                  <a:moveTo>
                    <a:pt x="227" y="194"/>
                  </a:moveTo>
                  <a:cubicBezTo>
                    <a:pt x="227" y="195"/>
                    <a:pt x="226" y="195"/>
                    <a:pt x="226" y="196"/>
                  </a:cubicBezTo>
                  <a:cubicBezTo>
                    <a:pt x="226" y="196"/>
                    <a:pt x="226" y="196"/>
                    <a:pt x="226" y="196"/>
                  </a:cubicBezTo>
                  <a:cubicBezTo>
                    <a:pt x="226" y="195"/>
                    <a:pt x="226" y="195"/>
                    <a:pt x="226" y="195"/>
                  </a:cubicBezTo>
                  <a:cubicBezTo>
                    <a:pt x="227" y="195"/>
                    <a:pt x="227" y="194"/>
                    <a:pt x="227" y="194"/>
                  </a:cubicBezTo>
                  <a:close/>
                  <a:moveTo>
                    <a:pt x="220" y="193"/>
                  </a:moveTo>
                  <a:cubicBezTo>
                    <a:pt x="222" y="191"/>
                    <a:pt x="224" y="188"/>
                    <a:pt x="225" y="185"/>
                  </a:cubicBezTo>
                  <a:cubicBezTo>
                    <a:pt x="224" y="188"/>
                    <a:pt x="223" y="190"/>
                    <a:pt x="222" y="192"/>
                  </a:cubicBezTo>
                  <a:cubicBezTo>
                    <a:pt x="221" y="192"/>
                    <a:pt x="221" y="193"/>
                    <a:pt x="220" y="193"/>
                  </a:cubicBezTo>
                  <a:close/>
                  <a:moveTo>
                    <a:pt x="217" y="197"/>
                  </a:moveTo>
                  <a:cubicBezTo>
                    <a:pt x="217" y="197"/>
                    <a:pt x="217" y="197"/>
                    <a:pt x="217" y="197"/>
                  </a:cubicBezTo>
                  <a:cubicBezTo>
                    <a:pt x="216" y="199"/>
                    <a:pt x="216" y="200"/>
                    <a:pt x="215" y="201"/>
                  </a:cubicBezTo>
                  <a:cubicBezTo>
                    <a:pt x="214" y="202"/>
                    <a:pt x="213" y="204"/>
                    <a:pt x="212" y="205"/>
                  </a:cubicBezTo>
                  <a:cubicBezTo>
                    <a:pt x="212" y="205"/>
                    <a:pt x="211" y="205"/>
                    <a:pt x="211" y="205"/>
                  </a:cubicBezTo>
                  <a:cubicBezTo>
                    <a:pt x="208" y="207"/>
                    <a:pt x="204" y="210"/>
                    <a:pt x="201" y="213"/>
                  </a:cubicBezTo>
                  <a:cubicBezTo>
                    <a:pt x="205" y="209"/>
                    <a:pt x="209" y="205"/>
                    <a:pt x="212" y="200"/>
                  </a:cubicBezTo>
                  <a:cubicBezTo>
                    <a:pt x="212" y="200"/>
                    <a:pt x="212" y="200"/>
                    <a:pt x="212" y="200"/>
                  </a:cubicBezTo>
                  <a:cubicBezTo>
                    <a:pt x="212" y="200"/>
                    <a:pt x="212" y="200"/>
                    <a:pt x="212" y="200"/>
                  </a:cubicBezTo>
                  <a:cubicBezTo>
                    <a:pt x="212" y="199"/>
                    <a:pt x="212" y="199"/>
                    <a:pt x="211" y="199"/>
                  </a:cubicBezTo>
                  <a:cubicBezTo>
                    <a:pt x="211" y="199"/>
                    <a:pt x="211" y="198"/>
                    <a:pt x="212" y="198"/>
                  </a:cubicBezTo>
                  <a:cubicBezTo>
                    <a:pt x="217" y="192"/>
                    <a:pt x="222" y="186"/>
                    <a:pt x="225" y="179"/>
                  </a:cubicBezTo>
                  <a:cubicBezTo>
                    <a:pt x="227" y="176"/>
                    <a:pt x="229" y="173"/>
                    <a:pt x="231" y="170"/>
                  </a:cubicBezTo>
                  <a:cubicBezTo>
                    <a:pt x="230" y="172"/>
                    <a:pt x="230" y="174"/>
                    <a:pt x="229" y="177"/>
                  </a:cubicBezTo>
                  <a:cubicBezTo>
                    <a:pt x="225" y="183"/>
                    <a:pt x="221" y="190"/>
                    <a:pt x="217" y="197"/>
                  </a:cubicBezTo>
                  <a:close/>
                  <a:moveTo>
                    <a:pt x="208" y="213"/>
                  </a:moveTo>
                  <a:cubicBezTo>
                    <a:pt x="209" y="213"/>
                    <a:pt x="209" y="212"/>
                    <a:pt x="210" y="212"/>
                  </a:cubicBezTo>
                  <a:cubicBezTo>
                    <a:pt x="210" y="212"/>
                    <a:pt x="209" y="213"/>
                    <a:pt x="209" y="213"/>
                  </a:cubicBezTo>
                  <a:cubicBezTo>
                    <a:pt x="209" y="213"/>
                    <a:pt x="209" y="213"/>
                    <a:pt x="209" y="213"/>
                  </a:cubicBezTo>
                  <a:cubicBezTo>
                    <a:pt x="209" y="213"/>
                    <a:pt x="208" y="213"/>
                    <a:pt x="208" y="213"/>
                  </a:cubicBezTo>
                  <a:cubicBezTo>
                    <a:pt x="208" y="214"/>
                    <a:pt x="208" y="214"/>
                    <a:pt x="208" y="214"/>
                  </a:cubicBezTo>
                  <a:cubicBezTo>
                    <a:pt x="208" y="214"/>
                    <a:pt x="208" y="213"/>
                    <a:pt x="208" y="213"/>
                  </a:cubicBezTo>
                  <a:close/>
                  <a:moveTo>
                    <a:pt x="206" y="214"/>
                  </a:moveTo>
                  <a:cubicBezTo>
                    <a:pt x="206" y="214"/>
                    <a:pt x="205" y="215"/>
                    <a:pt x="205" y="215"/>
                  </a:cubicBezTo>
                  <a:cubicBezTo>
                    <a:pt x="206" y="213"/>
                    <a:pt x="207" y="212"/>
                    <a:pt x="209" y="210"/>
                  </a:cubicBezTo>
                  <a:cubicBezTo>
                    <a:pt x="208" y="211"/>
                    <a:pt x="207" y="213"/>
                    <a:pt x="206" y="214"/>
                  </a:cubicBezTo>
                  <a:close/>
                  <a:moveTo>
                    <a:pt x="209" y="211"/>
                  </a:moveTo>
                  <a:cubicBezTo>
                    <a:pt x="210" y="210"/>
                    <a:pt x="211" y="209"/>
                    <a:pt x="211" y="209"/>
                  </a:cubicBezTo>
                  <a:cubicBezTo>
                    <a:pt x="211" y="209"/>
                    <a:pt x="211" y="210"/>
                    <a:pt x="210" y="210"/>
                  </a:cubicBezTo>
                  <a:cubicBezTo>
                    <a:pt x="210" y="211"/>
                    <a:pt x="210" y="211"/>
                    <a:pt x="209" y="211"/>
                  </a:cubicBezTo>
                  <a:close/>
                  <a:moveTo>
                    <a:pt x="216" y="207"/>
                  </a:moveTo>
                  <a:cubicBezTo>
                    <a:pt x="217" y="207"/>
                    <a:pt x="217" y="207"/>
                    <a:pt x="217" y="206"/>
                  </a:cubicBezTo>
                  <a:cubicBezTo>
                    <a:pt x="215" y="209"/>
                    <a:pt x="213" y="212"/>
                    <a:pt x="212" y="215"/>
                  </a:cubicBezTo>
                  <a:cubicBezTo>
                    <a:pt x="211" y="216"/>
                    <a:pt x="210" y="216"/>
                    <a:pt x="210" y="217"/>
                  </a:cubicBezTo>
                  <a:cubicBezTo>
                    <a:pt x="212" y="214"/>
                    <a:pt x="214" y="211"/>
                    <a:pt x="216" y="207"/>
                  </a:cubicBezTo>
                  <a:close/>
                  <a:moveTo>
                    <a:pt x="192" y="225"/>
                  </a:moveTo>
                  <a:cubicBezTo>
                    <a:pt x="193" y="225"/>
                    <a:pt x="193" y="225"/>
                    <a:pt x="193" y="224"/>
                  </a:cubicBezTo>
                  <a:cubicBezTo>
                    <a:pt x="193" y="225"/>
                    <a:pt x="193" y="225"/>
                    <a:pt x="194" y="225"/>
                  </a:cubicBezTo>
                  <a:cubicBezTo>
                    <a:pt x="194" y="225"/>
                    <a:pt x="194" y="225"/>
                    <a:pt x="194" y="225"/>
                  </a:cubicBezTo>
                  <a:cubicBezTo>
                    <a:pt x="191" y="227"/>
                    <a:pt x="189" y="229"/>
                    <a:pt x="187" y="231"/>
                  </a:cubicBezTo>
                  <a:cubicBezTo>
                    <a:pt x="186" y="231"/>
                    <a:pt x="185" y="232"/>
                    <a:pt x="184" y="232"/>
                  </a:cubicBezTo>
                  <a:cubicBezTo>
                    <a:pt x="184" y="232"/>
                    <a:pt x="183" y="231"/>
                    <a:pt x="183" y="231"/>
                  </a:cubicBezTo>
                  <a:cubicBezTo>
                    <a:pt x="181" y="232"/>
                    <a:pt x="179" y="233"/>
                    <a:pt x="178" y="233"/>
                  </a:cubicBezTo>
                  <a:cubicBezTo>
                    <a:pt x="179" y="233"/>
                    <a:pt x="179" y="232"/>
                    <a:pt x="180" y="231"/>
                  </a:cubicBezTo>
                  <a:cubicBezTo>
                    <a:pt x="183" y="229"/>
                    <a:pt x="186" y="227"/>
                    <a:pt x="189" y="225"/>
                  </a:cubicBezTo>
                  <a:cubicBezTo>
                    <a:pt x="192" y="224"/>
                    <a:pt x="194" y="222"/>
                    <a:pt x="196" y="220"/>
                  </a:cubicBezTo>
                  <a:cubicBezTo>
                    <a:pt x="195" y="221"/>
                    <a:pt x="194" y="222"/>
                    <a:pt x="193" y="223"/>
                  </a:cubicBezTo>
                  <a:cubicBezTo>
                    <a:pt x="193" y="223"/>
                    <a:pt x="193" y="223"/>
                    <a:pt x="193" y="223"/>
                  </a:cubicBezTo>
                  <a:cubicBezTo>
                    <a:pt x="192" y="224"/>
                    <a:pt x="192" y="224"/>
                    <a:pt x="192" y="224"/>
                  </a:cubicBezTo>
                  <a:cubicBezTo>
                    <a:pt x="191" y="225"/>
                    <a:pt x="192" y="225"/>
                    <a:pt x="192" y="225"/>
                  </a:cubicBezTo>
                  <a:close/>
                  <a:moveTo>
                    <a:pt x="190" y="231"/>
                  </a:moveTo>
                  <a:cubicBezTo>
                    <a:pt x="188" y="232"/>
                    <a:pt x="187" y="233"/>
                    <a:pt x="186" y="234"/>
                  </a:cubicBezTo>
                  <a:cubicBezTo>
                    <a:pt x="186" y="233"/>
                    <a:pt x="187" y="233"/>
                    <a:pt x="187" y="232"/>
                  </a:cubicBezTo>
                  <a:cubicBezTo>
                    <a:pt x="188" y="232"/>
                    <a:pt x="189" y="231"/>
                    <a:pt x="190" y="231"/>
                  </a:cubicBezTo>
                  <a:close/>
                  <a:moveTo>
                    <a:pt x="118" y="243"/>
                  </a:moveTo>
                  <a:cubicBezTo>
                    <a:pt x="116" y="242"/>
                    <a:pt x="115" y="241"/>
                    <a:pt x="113" y="241"/>
                  </a:cubicBezTo>
                  <a:cubicBezTo>
                    <a:pt x="116" y="242"/>
                    <a:pt x="120" y="243"/>
                    <a:pt x="123" y="245"/>
                  </a:cubicBezTo>
                  <a:cubicBezTo>
                    <a:pt x="121" y="246"/>
                    <a:pt x="121" y="246"/>
                    <a:pt x="121" y="246"/>
                  </a:cubicBezTo>
                  <a:cubicBezTo>
                    <a:pt x="121" y="246"/>
                    <a:pt x="121" y="246"/>
                    <a:pt x="121" y="246"/>
                  </a:cubicBezTo>
                  <a:cubicBezTo>
                    <a:pt x="120" y="245"/>
                    <a:pt x="119" y="245"/>
                    <a:pt x="119" y="245"/>
                  </a:cubicBezTo>
                  <a:cubicBezTo>
                    <a:pt x="117" y="245"/>
                    <a:pt x="116" y="244"/>
                    <a:pt x="115" y="244"/>
                  </a:cubicBezTo>
                  <a:cubicBezTo>
                    <a:pt x="116" y="244"/>
                    <a:pt x="117" y="244"/>
                    <a:pt x="118" y="244"/>
                  </a:cubicBezTo>
                  <a:cubicBezTo>
                    <a:pt x="118" y="244"/>
                    <a:pt x="119" y="243"/>
                    <a:pt x="118" y="243"/>
                  </a:cubicBezTo>
                  <a:close/>
                  <a:moveTo>
                    <a:pt x="60" y="233"/>
                  </a:moveTo>
                  <a:cubicBezTo>
                    <a:pt x="66" y="236"/>
                    <a:pt x="72" y="238"/>
                    <a:pt x="78" y="240"/>
                  </a:cubicBezTo>
                  <a:cubicBezTo>
                    <a:pt x="78" y="240"/>
                    <a:pt x="78" y="241"/>
                    <a:pt x="78" y="241"/>
                  </a:cubicBezTo>
                  <a:cubicBezTo>
                    <a:pt x="78" y="241"/>
                    <a:pt x="77" y="241"/>
                    <a:pt x="77" y="241"/>
                  </a:cubicBezTo>
                  <a:cubicBezTo>
                    <a:pt x="71" y="239"/>
                    <a:pt x="66" y="236"/>
                    <a:pt x="60" y="233"/>
                  </a:cubicBezTo>
                  <a:close/>
                  <a:moveTo>
                    <a:pt x="5" y="106"/>
                  </a:moveTo>
                  <a:cubicBezTo>
                    <a:pt x="5" y="107"/>
                    <a:pt x="4" y="109"/>
                    <a:pt x="4" y="110"/>
                  </a:cubicBezTo>
                  <a:cubicBezTo>
                    <a:pt x="4" y="106"/>
                    <a:pt x="4" y="102"/>
                    <a:pt x="5" y="98"/>
                  </a:cubicBezTo>
                  <a:cubicBezTo>
                    <a:pt x="6" y="99"/>
                    <a:pt x="6" y="100"/>
                    <a:pt x="6" y="101"/>
                  </a:cubicBezTo>
                  <a:cubicBezTo>
                    <a:pt x="6" y="103"/>
                    <a:pt x="6" y="104"/>
                    <a:pt x="5" y="106"/>
                  </a:cubicBezTo>
                  <a:cubicBezTo>
                    <a:pt x="5" y="106"/>
                    <a:pt x="5" y="106"/>
                    <a:pt x="5" y="106"/>
                  </a:cubicBezTo>
                  <a:close/>
                  <a:moveTo>
                    <a:pt x="5" y="116"/>
                  </a:moveTo>
                  <a:cubicBezTo>
                    <a:pt x="5" y="117"/>
                    <a:pt x="5" y="118"/>
                    <a:pt x="5" y="119"/>
                  </a:cubicBezTo>
                  <a:cubicBezTo>
                    <a:pt x="5" y="120"/>
                    <a:pt x="5" y="120"/>
                    <a:pt x="5" y="121"/>
                  </a:cubicBezTo>
                  <a:cubicBezTo>
                    <a:pt x="5" y="118"/>
                    <a:pt x="5" y="116"/>
                    <a:pt x="5" y="113"/>
                  </a:cubicBezTo>
                  <a:cubicBezTo>
                    <a:pt x="5" y="114"/>
                    <a:pt x="5" y="115"/>
                    <a:pt x="5" y="116"/>
                  </a:cubicBezTo>
                  <a:close/>
                  <a:moveTo>
                    <a:pt x="5" y="153"/>
                  </a:moveTo>
                  <a:cubicBezTo>
                    <a:pt x="6" y="154"/>
                    <a:pt x="6" y="155"/>
                    <a:pt x="6" y="156"/>
                  </a:cubicBezTo>
                  <a:cubicBezTo>
                    <a:pt x="6" y="156"/>
                    <a:pt x="6" y="157"/>
                    <a:pt x="7" y="157"/>
                  </a:cubicBezTo>
                  <a:cubicBezTo>
                    <a:pt x="7" y="157"/>
                    <a:pt x="7" y="158"/>
                    <a:pt x="7" y="158"/>
                  </a:cubicBezTo>
                  <a:cubicBezTo>
                    <a:pt x="7" y="158"/>
                    <a:pt x="7" y="158"/>
                    <a:pt x="7" y="158"/>
                  </a:cubicBezTo>
                  <a:cubicBezTo>
                    <a:pt x="8" y="161"/>
                    <a:pt x="8" y="164"/>
                    <a:pt x="9" y="167"/>
                  </a:cubicBezTo>
                  <a:cubicBezTo>
                    <a:pt x="9" y="166"/>
                    <a:pt x="9" y="166"/>
                    <a:pt x="9" y="165"/>
                  </a:cubicBezTo>
                  <a:cubicBezTo>
                    <a:pt x="8" y="165"/>
                    <a:pt x="7" y="165"/>
                    <a:pt x="8" y="165"/>
                  </a:cubicBezTo>
                  <a:cubicBezTo>
                    <a:pt x="5" y="156"/>
                    <a:pt x="3" y="146"/>
                    <a:pt x="2" y="136"/>
                  </a:cubicBezTo>
                  <a:cubicBezTo>
                    <a:pt x="3" y="142"/>
                    <a:pt x="4" y="147"/>
                    <a:pt x="5" y="153"/>
                  </a:cubicBezTo>
                  <a:close/>
                  <a:moveTo>
                    <a:pt x="2" y="119"/>
                  </a:moveTo>
                  <a:cubicBezTo>
                    <a:pt x="2" y="117"/>
                    <a:pt x="2" y="116"/>
                    <a:pt x="2" y="114"/>
                  </a:cubicBezTo>
                  <a:cubicBezTo>
                    <a:pt x="2" y="115"/>
                    <a:pt x="2" y="116"/>
                    <a:pt x="2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7"/>
                    <a:pt x="2" y="118"/>
                    <a:pt x="2" y="119"/>
                  </a:cubicBezTo>
                  <a:close/>
                  <a:moveTo>
                    <a:pt x="13" y="106"/>
                  </a:moveTo>
                  <a:cubicBezTo>
                    <a:pt x="13" y="112"/>
                    <a:pt x="14" y="118"/>
                    <a:pt x="15" y="124"/>
                  </a:cubicBezTo>
                  <a:cubicBezTo>
                    <a:pt x="15" y="124"/>
                    <a:pt x="14" y="124"/>
                    <a:pt x="14" y="124"/>
                  </a:cubicBezTo>
                  <a:cubicBezTo>
                    <a:pt x="14" y="123"/>
                    <a:pt x="14" y="122"/>
                    <a:pt x="14" y="121"/>
                  </a:cubicBezTo>
                  <a:cubicBezTo>
                    <a:pt x="14" y="120"/>
                    <a:pt x="13" y="120"/>
                    <a:pt x="13" y="120"/>
                  </a:cubicBezTo>
                  <a:cubicBezTo>
                    <a:pt x="12" y="116"/>
                    <a:pt x="11" y="112"/>
                    <a:pt x="11" y="108"/>
                  </a:cubicBezTo>
                  <a:cubicBezTo>
                    <a:pt x="11" y="108"/>
                    <a:pt x="12" y="108"/>
                    <a:pt x="12" y="108"/>
                  </a:cubicBezTo>
                  <a:cubicBezTo>
                    <a:pt x="12" y="107"/>
                    <a:pt x="12" y="107"/>
                    <a:pt x="13" y="106"/>
                  </a:cubicBezTo>
                  <a:close/>
                  <a:moveTo>
                    <a:pt x="12" y="103"/>
                  </a:moveTo>
                  <a:cubicBezTo>
                    <a:pt x="12" y="102"/>
                    <a:pt x="12" y="101"/>
                    <a:pt x="12" y="100"/>
                  </a:cubicBezTo>
                  <a:cubicBezTo>
                    <a:pt x="12" y="101"/>
                    <a:pt x="12" y="102"/>
                    <a:pt x="12" y="103"/>
                  </a:cubicBezTo>
                  <a:cubicBezTo>
                    <a:pt x="12" y="103"/>
                    <a:pt x="12" y="103"/>
                    <a:pt x="12" y="103"/>
                  </a:cubicBezTo>
                  <a:close/>
                  <a:moveTo>
                    <a:pt x="13" y="94"/>
                  </a:moveTo>
                  <a:cubicBezTo>
                    <a:pt x="13" y="93"/>
                    <a:pt x="14" y="93"/>
                    <a:pt x="14" y="93"/>
                  </a:cubicBezTo>
                  <a:cubicBezTo>
                    <a:pt x="14" y="94"/>
                    <a:pt x="14" y="95"/>
                    <a:pt x="14" y="96"/>
                  </a:cubicBezTo>
                  <a:cubicBezTo>
                    <a:pt x="13" y="95"/>
                    <a:pt x="13" y="95"/>
                    <a:pt x="13" y="94"/>
                  </a:cubicBezTo>
                  <a:close/>
                  <a:moveTo>
                    <a:pt x="15" y="72"/>
                  </a:moveTo>
                  <a:cubicBezTo>
                    <a:pt x="16" y="72"/>
                    <a:pt x="16" y="72"/>
                    <a:pt x="17" y="72"/>
                  </a:cubicBezTo>
                  <a:cubicBezTo>
                    <a:pt x="15" y="74"/>
                    <a:pt x="13" y="77"/>
                    <a:pt x="11" y="80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2" y="78"/>
                    <a:pt x="12" y="78"/>
                    <a:pt x="12" y="77"/>
                  </a:cubicBezTo>
                  <a:cubicBezTo>
                    <a:pt x="13" y="75"/>
                    <a:pt x="14" y="73"/>
                    <a:pt x="14" y="71"/>
                  </a:cubicBezTo>
                  <a:cubicBezTo>
                    <a:pt x="15" y="72"/>
                    <a:pt x="15" y="72"/>
                    <a:pt x="15" y="72"/>
                  </a:cubicBezTo>
                  <a:close/>
                  <a:moveTo>
                    <a:pt x="36" y="41"/>
                  </a:moveTo>
                  <a:cubicBezTo>
                    <a:pt x="36" y="41"/>
                    <a:pt x="36" y="41"/>
                    <a:pt x="37" y="41"/>
                  </a:cubicBezTo>
                  <a:cubicBezTo>
                    <a:pt x="37" y="40"/>
                    <a:pt x="38" y="40"/>
                    <a:pt x="39" y="40"/>
                  </a:cubicBezTo>
                  <a:cubicBezTo>
                    <a:pt x="37" y="41"/>
                    <a:pt x="35" y="43"/>
                    <a:pt x="34" y="45"/>
                  </a:cubicBezTo>
                  <a:cubicBezTo>
                    <a:pt x="30" y="49"/>
                    <a:pt x="26" y="53"/>
                    <a:pt x="24" y="58"/>
                  </a:cubicBezTo>
                  <a:cubicBezTo>
                    <a:pt x="22" y="59"/>
                    <a:pt x="21" y="61"/>
                    <a:pt x="19" y="63"/>
                  </a:cubicBezTo>
                  <a:cubicBezTo>
                    <a:pt x="24" y="55"/>
                    <a:pt x="30" y="47"/>
                    <a:pt x="36" y="41"/>
                  </a:cubicBezTo>
                  <a:close/>
                  <a:moveTo>
                    <a:pt x="124" y="9"/>
                  </a:moveTo>
                  <a:cubicBezTo>
                    <a:pt x="123" y="9"/>
                    <a:pt x="123" y="9"/>
                    <a:pt x="123" y="9"/>
                  </a:cubicBezTo>
                  <a:cubicBezTo>
                    <a:pt x="120" y="9"/>
                    <a:pt x="118" y="9"/>
                    <a:pt x="115" y="9"/>
                  </a:cubicBezTo>
                  <a:cubicBezTo>
                    <a:pt x="115" y="9"/>
                    <a:pt x="115" y="9"/>
                    <a:pt x="115" y="10"/>
                  </a:cubicBezTo>
                  <a:cubicBezTo>
                    <a:pt x="114" y="10"/>
                    <a:pt x="114" y="10"/>
                    <a:pt x="113" y="10"/>
                  </a:cubicBezTo>
                  <a:cubicBezTo>
                    <a:pt x="113" y="10"/>
                    <a:pt x="113" y="9"/>
                    <a:pt x="113" y="9"/>
                  </a:cubicBezTo>
                  <a:cubicBezTo>
                    <a:pt x="114" y="9"/>
                    <a:pt x="115" y="8"/>
                    <a:pt x="116" y="8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19" y="8"/>
                    <a:pt x="121" y="8"/>
                    <a:pt x="124" y="9"/>
                  </a:cubicBezTo>
                  <a:close/>
                  <a:moveTo>
                    <a:pt x="118" y="4"/>
                  </a:moveTo>
                  <a:cubicBezTo>
                    <a:pt x="118" y="4"/>
                    <a:pt x="118" y="4"/>
                    <a:pt x="118" y="4"/>
                  </a:cubicBezTo>
                  <a:cubicBezTo>
                    <a:pt x="118" y="5"/>
                    <a:pt x="119" y="5"/>
                    <a:pt x="120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9" y="5"/>
                    <a:pt x="119" y="5"/>
                    <a:pt x="118" y="5"/>
                  </a:cubicBezTo>
                  <a:cubicBezTo>
                    <a:pt x="118" y="5"/>
                    <a:pt x="118" y="5"/>
                    <a:pt x="118" y="4"/>
                  </a:cubicBezTo>
                  <a:close/>
                  <a:moveTo>
                    <a:pt x="233" y="77"/>
                  </a:moveTo>
                  <a:cubicBezTo>
                    <a:pt x="233" y="77"/>
                    <a:pt x="234" y="77"/>
                    <a:pt x="234" y="77"/>
                  </a:cubicBezTo>
                  <a:cubicBezTo>
                    <a:pt x="236" y="79"/>
                    <a:pt x="237" y="82"/>
                    <a:pt x="239" y="85"/>
                  </a:cubicBezTo>
                  <a:cubicBezTo>
                    <a:pt x="239" y="86"/>
                    <a:pt x="239" y="87"/>
                    <a:pt x="239" y="88"/>
                  </a:cubicBezTo>
                  <a:cubicBezTo>
                    <a:pt x="240" y="90"/>
                    <a:pt x="240" y="92"/>
                    <a:pt x="240" y="93"/>
                  </a:cubicBezTo>
                  <a:cubicBezTo>
                    <a:pt x="238" y="88"/>
                    <a:pt x="235" y="82"/>
                    <a:pt x="233" y="77"/>
                  </a:cubicBezTo>
                  <a:close/>
                  <a:moveTo>
                    <a:pt x="241" y="99"/>
                  </a:moveTo>
                  <a:cubicBezTo>
                    <a:pt x="242" y="103"/>
                    <a:pt x="243" y="108"/>
                    <a:pt x="244" y="112"/>
                  </a:cubicBezTo>
                  <a:cubicBezTo>
                    <a:pt x="244" y="113"/>
                    <a:pt x="244" y="114"/>
                    <a:pt x="244" y="115"/>
                  </a:cubicBezTo>
                  <a:cubicBezTo>
                    <a:pt x="243" y="110"/>
                    <a:pt x="241" y="105"/>
                    <a:pt x="240" y="100"/>
                  </a:cubicBezTo>
                  <a:cubicBezTo>
                    <a:pt x="240" y="99"/>
                    <a:pt x="240" y="99"/>
                    <a:pt x="240" y="98"/>
                  </a:cubicBezTo>
                  <a:cubicBezTo>
                    <a:pt x="239" y="96"/>
                    <a:pt x="238" y="94"/>
                    <a:pt x="238" y="92"/>
                  </a:cubicBezTo>
                  <a:cubicBezTo>
                    <a:pt x="239" y="94"/>
                    <a:pt x="240" y="97"/>
                    <a:pt x="241" y="99"/>
                  </a:cubicBezTo>
                  <a:close/>
                  <a:moveTo>
                    <a:pt x="235" y="172"/>
                  </a:moveTo>
                  <a:cubicBezTo>
                    <a:pt x="235" y="173"/>
                    <a:pt x="234" y="175"/>
                    <a:pt x="233" y="176"/>
                  </a:cubicBezTo>
                  <a:cubicBezTo>
                    <a:pt x="232" y="178"/>
                    <a:pt x="231" y="180"/>
                    <a:pt x="230" y="182"/>
                  </a:cubicBezTo>
                  <a:cubicBezTo>
                    <a:pt x="230" y="181"/>
                    <a:pt x="230" y="180"/>
                    <a:pt x="230" y="180"/>
                  </a:cubicBezTo>
                  <a:cubicBezTo>
                    <a:pt x="232" y="177"/>
                    <a:pt x="234" y="173"/>
                    <a:pt x="235" y="170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2"/>
                    <a:pt x="235" y="172"/>
                    <a:pt x="235" y="172"/>
                  </a:cubicBezTo>
                  <a:close/>
                  <a:moveTo>
                    <a:pt x="235" y="161"/>
                  </a:moveTo>
                  <a:cubicBezTo>
                    <a:pt x="234" y="164"/>
                    <a:pt x="234" y="167"/>
                    <a:pt x="233" y="170"/>
                  </a:cubicBezTo>
                  <a:cubicBezTo>
                    <a:pt x="233" y="171"/>
                    <a:pt x="232" y="172"/>
                    <a:pt x="232" y="172"/>
                  </a:cubicBezTo>
                  <a:cubicBezTo>
                    <a:pt x="232" y="171"/>
                    <a:pt x="232" y="170"/>
                    <a:pt x="233" y="168"/>
                  </a:cubicBezTo>
                  <a:cubicBezTo>
                    <a:pt x="233" y="168"/>
                    <a:pt x="233" y="168"/>
                    <a:pt x="232" y="168"/>
                  </a:cubicBezTo>
                  <a:cubicBezTo>
                    <a:pt x="233" y="167"/>
                    <a:pt x="233" y="167"/>
                    <a:pt x="233" y="166"/>
                  </a:cubicBezTo>
                  <a:cubicBezTo>
                    <a:pt x="234" y="165"/>
                    <a:pt x="233" y="165"/>
                    <a:pt x="233" y="165"/>
                  </a:cubicBezTo>
                  <a:cubicBezTo>
                    <a:pt x="233" y="164"/>
                    <a:pt x="234" y="163"/>
                    <a:pt x="235" y="161"/>
                  </a:cubicBezTo>
                  <a:close/>
                  <a:moveTo>
                    <a:pt x="234" y="158"/>
                  </a:moveTo>
                  <a:cubicBezTo>
                    <a:pt x="235" y="156"/>
                    <a:pt x="236" y="154"/>
                    <a:pt x="236" y="152"/>
                  </a:cubicBezTo>
                  <a:cubicBezTo>
                    <a:pt x="236" y="153"/>
                    <a:pt x="236" y="155"/>
                    <a:pt x="236" y="156"/>
                  </a:cubicBezTo>
                  <a:cubicBezTo>
                    <a:pt x="235" y="157"/>
                    <a:pt x="234" y="157"/>
                    <a:pt x="234" y="158"/>
                  </a:cubicBezTo>
                  <a:close/>
                  <a:moveTo>
                    <a:pt x="231" y="154"/>
                  </a:moveTo>
                  <a:cubicBezTo>
                    <a:pt x="231" y="154"/>
                    <a:pt x="231" y="154"/>
                    <a:pt x="231" y="154"/>
                  </a:cubicBezTo>
                  <a:cubicBezTo>
                    <a:pt x="230" y="155"/>
                    <a:pt x="229" y="156"/>
                    <a:pt x="229" y="157"/>
                  </a:cubicBezTo>
                  <a:cubicBezTo>
                    <a:pt x="229" y="154"/>
                    <a:pt x="229" y="152"/>
                    <a:pt x="229" y="150"/>
                  </a:cubicBezTo>
                  <a:cubicBezTo>
                    <a:pt x="232" y="139"/>
                    <a:pt x="233" y="126"/>
                    <a:pt x="232" y="114"/>
                  </a:cubicBezTo>
                  <a:cubicBezTo>
                    <a:pt x="233" y="116"/>
                    <a:pt x="234" y="117"/>
                    <a:pt x="234" y="118"/>
                  </a:cubicBezTo>
                  <a:cubicBezTo>
                    <a:pt x="233" y="130"/>
                    <a:pt x="233" y="142"/>
                    <a:pt x="231" y="154"/>
                  </a:cubicBezTo>
                  <a:close/>
                  <a:moveTo>
                    <a:pt x="201" y="205"/>
                  </a:moveTo>
                  <a:cubicBezTo>
                    <a:pt x="201" y="204"/>
                    <a:pt x="202" y="203"/>
                    <a:pt x="203" y="203"/>
                  </a:cubicBezTo>
                  <a:cubicBezTo>
                    <a:pt x="203" y="202"/>
                    <a:pt x="203" y="202"/>
                    <a:pt x="203" y="202"/>
                  </a:cubicBezTo>
                  <a:cubicBezTo>
                    <a:pt x="205" y="200"/>
                    <a:pt x="206" y="199"/>
                    <a:pt x="208" y="197"/>
                  </a:cubicBezTo>
                  <a:cubicBezTo>
                    <a:pt x="208" y="198"/>
                    <a:pt x="207" y="198"/>
                    <a:pt x="207" y="198"/>
                  </a:cubicBezTo>
                  <a:cubicBezTo>
                    <a:pt x="205" y="201"/>
                    <a:pt x="203" y="203"/>
                    <a:pt x="201" y="205"/>
                  </a:cubicBezTo>
                  <a:close/>
                  <a:moveTo>
                    <a:pt x="97" y="227"/>
                  </a:moveTo>
                  <a:cubicBezTo>
                    <a:pt x="98" y="227"/>
                    <a:pt x="98" y="227"/>
                    <a:pt x="99" y="227"/>
                  </a:cubicBezTo>
                  <a:cubicBezTo>
                    <a:pt x="101" y="228"/>
                    <a:pt x="102" y="229"/>
                    <a:pt x="104" y="229"/>
                  </a:cubicBezTo>
                  <a:cubicBezTo>
                    <a:pt x="106" y="231"/>
                    <a:pt x="108" y="232"/>
                    <a:pt x="110" y="233"/>
                  </a:cubicBezTo>
                  <a:cubicBezTo>
                    <a:pt x="110" y="233"/>
                    <a:pt x="109" y="233"/>
                    <a:pt x="109" y="233"/>
                  </a:cubicBezTo>
                  <a:cubicBezTo>
                    <a:pt x="105" y="231"/>
                    <a:pt x="101" y="229"/>
                    <a:pt x="97" y="227"/>
                  </a:cubicBezTo>
                  <a:close/>
                  <a:moveTo>
                    <a:pt x="103" y="237"/>
                  </a:moveTo>
                  <a:cubicBezTo>
                    <a:pt x="102" y="237"/>
                    <a:pt x="101" y="237"/>
                    <a:pt x="100" y="237"/>
                  </a:cubicBezTo>
                  <a:cubicBezTo>
                    <a:pt x="100" y="237"/>
                    <a:pt x="100" y="237"/>
                    <a:pt x="100" y="237"/>
                  </a:cubicBezTo>
                  <a:cubicBezTo>
                    <a:pt x="100" y="237"/>
                    <a:pt x="100" y="236"/>
                    <a:pt x="100" y="236"/>
                  </a:cubicBezTo>
                  <a:cubicBezTo>
                    <a:pt x="100" y="236"/>
                    <a:pt x="100" y="236"/>
                    <a:pt x="100" y="236"/>
                  </a:cubicBezTo>
                  <a:cubicBezTo>
                    <a:pt x="101" y="237"/>
                    <a:pt x="102" y="237"/>
                    <a:pt x="103" y="237"/>
                  </a:cubicBezTo>
                  <a:close/>
                  <a:moveTo>
                    <a:pt x="75" y="232"/>
                  </a:moveTo>
                  <a:cubicBezTo>
                    <a:pt x="74" y="232"/>
                    <a:pt x="74" y="232"/>
                    <a:pt x="74" y="232"/>
                  </a:cubicBezTo>
                  <a:cubicBezTo>
                    <a:pt x="75" y="232"/>
                    <a:pt x="75" y="232"/>
                    <a:pt x="76" y="232"/>
                  </a:cubicBezTo>
                  <a:cubicBezTo>
                    <a:pt x="78" y="233"/>
                    <a:pt x="79" y="234"/>
                    <a:pt x="81" y="235"/>
                  </a:cubicBezTo>
                  <a:cubicBezTo>
                    <a:pt x="81" y="235"/>
                    <a:pt x="81" y="235"/>
                    <a:pt x="82" y="235"/>
                  </a:cubicBezTo>
                  <a:cubicBezTo>
                    <a:pt x="79" y="234"/>
                    <a:pt x="77" y="233"/>
                    <a:pt x="75" y="232"/>
                  </a:cubicBezTo>
                  <a:close/>
                  <a:moveTo>
                    <a:pt x="82" y="241"/>
                  </a:moveTo>
                  <a:cubicBezTo>
                    <a:pt x="82" y="241"/>
                    <a:pt x="83" y="241"/>
                    <a:pt x="83" y="241"/>
                  </a:cubicBezTo>
                  <a:cubicBezTo>
                    <a:pt x="83" y="241"/>
                    <a:pt x="83" y="241"/>
                    <a:pt x="83" y="241"/>
                  </a:cubicBezTo>
                  <a:cubicBezTo>
                    <a:pt x="84" y="241"/>
                    <a:pt x="84" y="241"/>
                    <a:pt x="84" y="242"/>
                  </a:cubicBezTo>
                  <a:cubicBezTo>
                    <a:pt x="83" y="241"/>
                    <a:pt x="83" y="241"/>
                    <a:pt x="82" y="241"/>
                  </a:cubicBezTo>
                  <a:cubicBezTo>
                    <a:pt x="82" y="241"/>
                    <a:pt x="81" y="241"/>
                    <a:pt x="81" y="240"/>
                  </a:cubicBezTo>
                  <a:cubicBezTo>
                    <a:pt x="81" y="241"/>
                    <a:pt x="81" y="241"/>
                    <a:pt x="82" y="241"/>
                  </a:cubicBezTo>
                  <a:close/>
                  <a:moveTo>
                    <a:pt x="72" y="229"/>
                  </a:moveTo>
                  <a:cubicBezTo>
                    <a:pt x="72" y="229"/>
                    <a:pt x="72" y="228"/>
                    <a:pt x="71" y="228"/>
                  </a:cubicBezTo>
                  <a:cubicBezTo>
                    <a:pt x="72" y="228"/>
                    <a:pt x="72" y="228"/>
                    <a:pt x="73" y="229"/>
                  </a:cubicBezTo>
                  <a:cubicBezTo>
                    <a:pt x="74" y="229"/>
                    <a:pt x="74" y="230"/>
                    <a:pt x="75" y="230"/>
                  </a:cubicBezTo>
                  <a:cubicBezTo>
                    <a:pt x="74" y="230"/>
                    <a:pt x="73" y="229"/>
                    <a:pt x="72" y="229"/>
                  </a:cubicBezTo>
                  <a:close/>
                  <a:moveTo>
                    <a:pt x="73" y="237"/>
                  </a:moveTo>
                  <a:cubicBezTo>
                    <a:pt x="73" y="237"/>
                    <a:pt x="73" y="237"/>
                    <a:pt x="73" y="237"/>
                  </a:cubicBezTo>
                  <a:cubicBezTo>
                    <a:pt x="71" y="236"/>
                    <a:pt x="68" y="235"/>
                    <a:pt x="66" y="234"/>
                  </a:cubicBezTo>
                  <a:cubicBezTo>
                    <a:pt x="68" y="235"/>
                    <a:pt x="71" y="236"/>
                    <a:pt x="73" y="237"/>
                  </a:cubicBezTo>
                  <a:close/>
                  <a:moveTo>
                    <a:pt x="35" y="201"/>
                  </a:moveTo>
                  <a:cubicBezTo>
                    <a:pt x="35" y="201"/>
                    <a:pt x="35" y="200"/>
                    <a:pt x="35" y="200"/>
                  </a:cubicBezTo>
                  <a:cubicBezTo>
                    <a:pt x="35" y="200"/>
                    <a:pt x="35" y="201"/>
                    <a:pt x="35" y="201"/>
                  </a:cubicBezTo>
                  <a:cubicBezTo>
                    <a:pt x="36" y="201"/>
                    <a:pt x="36" y="202"/>
                    <a:pt x="37" y="202"/>
                  </a:cubicBezTo>
                  <a:cubicBezTo>
                    <a:pt x="37" y="203"/>
                    <a:pt x="37" y="203"/>
                    <a:pt x="37" y="203"/>
                  </a:cubicBezTo>
                  <a:cubicBezTo>
                    <a:pt x="38" y="203"/>
                    <a:pt x="38" y="203"/>
                    <a:pt x="38" y="203"/>
                  </a:cubicBezTo>
                  <a:cubicBezTo>
                    <a:pt x="38" y="204"/>
                    <a:pt x="39" y="205"/>
                    <a:pt x="40" y="206"/>
                  </a:cubicBezTo>
                  <a:cubicBezTo>
                    <a:pt x="41" y="207"/>
                    <a:pt x="42" y="208"/>
                    <a:pt x="43" y="209"/>
                  </a:cubicBezTo>
                  <a:cubicBezTo>
                    <a:pt x="41" y="208"/>
                    <a:pt x="40" y="207"/>
                    <a:pt x="39" y="206"/>
                  </a:cubicBezTo>
                  <a:cubicBezTo>
                    <a:pt x="38" y="205"/>
                    <a:pt x="36" y="203"/>
                    <a:pt x="35" y="202"/>
                  </a:cubicBezTo>
                  <a:cubicBezTo>
                    <a:pt x="35" y="201"/>
                    <a:pt x="35" y="201"/>
                    <a:pt x="35" y="201"/>
                  </a:cubicBezTo>
                  <a:close/>
                  <a:moveTo>
                    <a:pt x="37" y="197"/>
                  </a:moveTo>
                  <a:cubicBezTo>
                    <a:pt x="37" y="197"/>
                    <a:pt x="37" y="197"/>
                    <a:pt x="38" y="197"/>
                  </a:cubicBezTo>
                  <a:cubicBezTo>
                    <a:pt x="39" y="200"/>
                    <a:pt x="41" y="202"/>
                    <a:pt x="43" y="204"/>
                  </a:cubicBezTo>
                  <a:cubicBezTo>
                    <a:pt x="42" y="203"/>
                    <a:pt x="40" y="201"/>
                    <a:pt x="39" y="200"/>
                  </a:cubicBezTo>
                  <a:cubicBezTo>
                    <a:pt x="38" y="199"/>
                    <a:pt x="38" y="198"/>
                    <a:pt x="37" y="197"/>
                  </a:cubicBezTo>
                  <a:close/>
                  <a:moveTo>
                    <a:pt x="25" y="144"/>
                  </a:moveTo>
                  <a:cubicBezTo>
                    <a:pt x="25" y="142"/>
                    <a:pt x="24" y="140"/>
                    <a:pt x="24" y="138"/>
                  </a:cubicBezTo>
                  <a:cubicBezTo>
                    <a:pt x="24" y="138"/>
                    <a:pt x="24" y="138"/>
                    <a:pt x="24" y="138"/>
                  </a:cubicBezTo>
                  <a:cubicBezTo>
                    <a:pt x="25" y="140"/>
                    <a:pt x="26" y="143"/>
                    <a:pt x="27" y="145"/>
                  </a:cubicBezTo>
                  <a:cubicBezTo>
                    <a:pt x="27" y="146"/>
                    <a:pt x="27" y="146"/>
                    <a:pt x="27" y="146"/>
                  </a:cubicBezTo>
                  <a:cubicBezTo>
                    <a:pt x="27" y="147"/>
                    <a:pt x="27" y="147"/>
                    <a:pt x="27" y="147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9"/>
                    <a:pt x="28" y="150"/>
                    <a:pt x="28" y="151"/>
                  </a:cubicBezTo>
                  <a:cubicBezTo>
                    <a:pt x="27" y="149"/>
                    <a:pt x="26" y="146"/>
                    <a:pt x="25" y="144"/>
                  </a:cubicBezTo>
                  <a:close/>
                  <a:moveTo>
                    <a:pt x="28" y="177"/>
                  </a:moveTo>
                  <a:cubicBezTo>
                    <a:pt x="27" y="176"/>
                    <a:pt x="26" y="174"/>
                    <a:pt x="26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7" y="173"/>
                    <a:pt x="27" y="175"/>
                    <a:pt x="28" y="177"/>
                  </a:cubicBezTo>
                  <a:close/>
                  <a:moveTo>
                    <a:pt x="25" y="61"/>
                  </a:moveTo>
                  <a:cubicBezTo>
                    <a:pt x="24" y="61"/>
                    <a:pt x="24" y="61"/>
                    <a:pt x="24" y="61"/>
                  </a:cubicBezTo>
                  <a:cubicBezTo>
                    <a:pt x="25" y="60"/>
                    <a:pt x="26" y="59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6" y="59"/>
                    <a:pt x="26" y="60"/>
                    <a:pt x="25" y="61"/>
                  </a:cubicBezTo>
                  <a:close/>
                  <a:moveTo>
                    <a:pt x="27" y="62"/>
                  </a:moveTo>
                  <a:cubicBezTo>
                    <a:pt x="26" y="63"/>
                    <a:pt x="25" y="64"/>
                    <a:pt x="25" y="66"/>
                  </a:cubicBezTo>
                  <a:cubicBezTo>
                    <a:pt x="25" y="64"/>
                    <a:pt x="26" y="63"/>
                    <a:pt x="26" y="62"/>
                  </a:cubicBezTo>
                  <a:cubicBezTo>
                    <a:pt x="27" y="62"/>
                    <a:pt x="27" y="62"/>
                    <a:pt x="27" y="62"/>
                  </a:cubicBezTo>
                  <a:close/>
                  <a:moveTo>
                    <a:pt x="25" y="68"/>
                  </a:moveTo>
                  <a:cubicBezTo>
                    <a:pt x="26" y="66"/>
                    <a:pt x="27" y="63"/>
                    <a:pt x="29" y="61"/>
                  </a:cubicBezTo>
                  <a:cubicBezTo>
                    <a:pt x="30" y="61"/>
                    <a:pt x="31" y="60"/>
                    <a:pt x="32" y="59"/>
                  </a:cubicBezTo>
                  <a:cubicBezTo>
                    <a:pt x="32" y="60"/>
                    <a:pt x="32" y="61"/>
                    <a:pt x="31" y="62"/>
                  </a:cubicBezTo>
                  <a:cubicBezTo>
                    <a:pt x="30" y="63"/>
                    <a:pt x="29" y="64"/>
                    <a:pt x="28" y="66"/>
                  </a:cubicBezTo>
                  <a:cubicBezTo>
                    <a:pt x="27" y="66"/>
                    <a:pt x="26" y="67"/>
                    <a:pt x="25" y="68"/>
                  </a:cubicBezTo>
                  <a:close/>
                  <a:moveTo>
                    <a:pt x="25" y="69"/>
                  </a:moveTo>
                  <a:cubicBezTo>
                    <a:pt x="23" y="71"/>
                    <a:pt x="22" y="73"/>
                    <a:pt x="20" y="75"/>
                  </a:cubicBezTo>
                  <a:cubicBezTo>
                    <a:pt x="21" y="73"/>
                    <a:pt x="22" y="72"/>
                    <a:pt x="23" y="70"/>
                  </a:cubicBezTo>
                  <a:cubicBezTo>
                    <a:pt x="24" y="70"/>
                    <a:pt x="24" y="69"/>
                    <a:pt x="25" y="69"/>
                  </a:cubicBezTo>
                  <a:close/>
                  <a:moveTo>
                    <a:pt x="110" y="12"/>
                  </a:moveTo>
                  <a:cubicBezTo>
                    <a:pt x="110" y="12"/>
                    <a:pt x="109" y="12"/>
                    <a:pt x="109" y="12"/>
                  </a:cubicBezTo>
                  <a:cubicBezTo>
                    <a:pt x="109" y="11"/>
                    <a:pt x="109" y="11"/>
                    <a:pt x="110" y="11"/>
                  </a:cubicBezTo>
                  <a:cubicBezTo>
                    <a:pt x="112" y="11"/>
                    <a:pt x="113" y="11"/>
                    <a:pt x="115" y="12"/>
                  </a:cubicBezTo>
                  <a:cubicBezTo>
                    <a:pt x="112" y="13"/>
                    <a:pt x="110" y="14"/>
                    <a:pt x="107" y="15"/>
                  </a:cubicBezTo>
                  <a:cubicBezTo>
                    <a:pt x="107" y="15"/>
                    <a:pt x="107" y="15"/>
                    <a:pt x="106" y="15"/>
                  </a:cubicBezTo>
                  <a:cubicBezTo>
                    <a:pt x="108" y="14"/>
                    <a:pt x="109" y="14"/>
                    <a:pt x="110" y="13"/>
                  </a:cubicBezTo>
                  <a:cubicBezTo>
                    <a:pt x="111" y="13"/>
                    <a:pt x="111" y="12"/>
                    <a:pt x="110" y="12"/>
                  </a:cubicBezTo>
                  <a:close/>
                  <a:moveTo>
                    <a:pt x="122" y="39"/>
                  </a:moveTo>
                  <a:cubicBezTo>
                    <a:pt x="126" y="38"/>
                    <a:pt x="129" y="37"/>
                    <a:pt x="133" y="36"/>
                  </a:cubicBezTo>
                  <a:cubicBezTo>
                    <a:pt x="135" y="36"/>
                    <a:pt x="137" y="36"/>
                    <a:pt x="140" y="36"/>
                  </a:cubicBezTo>
                  <a:cubicBezTo>
                    <a:pt x="137" y="37"/>
                    <a:pt x="134" y="39"/>
                    <a:pt x="132" y="40"/>
                  </a:cubicBezTo>
                  <a:cubicBezTo>
                    <a:pt x="127" y="41"/>
                    <a:pt x="122" y="41"/>
                    <a:pt x="117" y="41"/>
                  </a:cubicBezTo>
                  <a:cubicBezTo>
                    <a:pt x="119" y="39"/>
                    <a:pt x="120" y="38"/>
                    <a:pt x="121" y="36"/>
                  </a:cubicBezTo>
                  <a:cubicBezTo>
                    <a:pt x="122" y="36"/>
                    <a:pt x="123" y="36"/>
                    <a:pt x="123" y="36"/>
                  </a:cubicBezTo>
                  <a:cubicBezTo>
                    <a:pt x="123" y="36"/>
                    <a:pt x="122" y="37"/>
                    <a:pt x="122" y="37"/>
                  </a:cubicBezTo>
                  <a:cubicBezTo>
                    <a:pt x="121" y="38"/>
                    <a:pt x="121" y="39"/>
                    <a:pt x="122" y="39"/>
                  </a:cubicBezTo>
                  <a:close/>
                  <a:moveTo>
                    <a:pt x="125" y="36"/>
                  </a:moveTo>
                  <a:cubicBezTo>
                    <a:pt x="126" y="36"/>
                    <a:pt x="126" y="36"/>
                    <a:pt x="127" y="36"/>
                  </a:cubicBezTo>
                  <a:cubicBezTo>
                    <a:pt x="127" y="36"/>
                    <a:pt x="128" y="36"/>
                    <a:pt x="128" y="36"/>
                  </a:cubicBezTo>
                  <a:cubicBezTo>
                    <a:pt x="127" y="36"/>
                    <a:pt x="126" y="36"/>
                    <a:pt x="125" y="36"/>
                  </a:cubicBezTo>
                  <a:close/>
                  <a:moveTo>
                    <a:pt x="129" y="31"/>
                  </a:moveTo>
                  <a:cubicBezTo>
                    <a:pt x="129" y="31"/>
                    <a:pt x="129" y="31"/>
                    <a:pt x="130" y="31"/>
                  </a:cubicBezTo>
                  <a:cubicBezTo>
                    <a:pt x="130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0" y="31"/>
                  </a:cubicBezTo>
                  <a:cubicBezTo>
                    <a:pt x="130" y="31"/>
                    <a:pt x="130" y="31"/>
                    <a:pt x="129" y="31"/>
                  </a:cubicBezTo>
                  <a:cubicBezTo>
                    <a:pt x="129" y="31"/>
                    <a:pt x="129" y="31"/>
                    <a:pt x="129" y="31"/>
                  </a:cubicBezTo>
                  <a:close/>
                  <a:moveTo>
                    <a:pt x="128" y="18"/>
                  </a:moveTo>
                  <a:cubicBezTo>
                    <a:pt x="129" y="17"/>
                    <a:pt x="130" y="17"/>
                    <a:pt x="131" y="16"/>
                  </a:cubicBezTo>
                  <a:cubicBezTo>
                    <a:pt x="131" y="16"/>
                    <a:pt x="132" y="16"/>
                    <a:pt x="133" y="17"/>
                  </a:cubicBezTo>
                  <a:cubicBezTo>
                    <a:pt x="132" y="17"/>
                    <a:pt x="131" y="18"/>
                    <a:pt x="130" y="18"/>
                  </a:cubicBezTo>
                  <a:cubicBezTo>
                    <a:pt x="129" y="18"/>
                    <a:pt x="128" y="18"/>
                    <a:pt x="128" y="18"/>
                  </a:cubicBezTo>
                  <a:close/>
                  <a:moveTo>
                    <a:pt x="129" y="22"/>
                  </a:moveTo>
                  <a:cubicBezTo>
                    <a:pt x="129" y="22"/>
                    <a:pt x="128" y="23"/>
                    <a:pt x="128" y="23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3"/>
                    <a:pt x="128" y="22"/>
                    <a:pt x="129" y="22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32" y="22"/>
                  </a:moveTo>
                  <a:cubicBezTo>
                    <a:pt x="132" y="22"/>
                    <a:pt x="133" y="22"/>
                    <a:pt x="133" y="22"/>
                  </a:cubicBezTo>
                  <a:cubicBezTo>
                    <a:pt x="135" y="23"/>
                    <a:pt x="137" y="24"/>
                    <a:pt x="140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8" y="24"/>
                    <a:pt x="137" y="24"/>
                    <a:pt x="136" y="24"/>
                  </a:cubicBezTo>
                  <a:cubicBezTo>
                    <a:pt x="134" y="24"/>
                    <a:pt x="132" y="24"/>
                    <a:pt x="130" y="23"/>
                  </a:cubicBezTo>
                  <a:cubicBezTo>
                    <a:pt x="131" y="23"/>
                    <a:pt x="131" y="23"/>
                    <a:pt x="132" y="22"/>
                  </a:cubicBezTo>
                  <a:close/>
                  <a:moveTo>
                    <a:pt x="163" y="18"/>
                  </a:moveTo>
                  <a:cubicBezTo>
                    <a:pt x="163" y="17"/>
                    <a:pt x="162" y="17"/>
                    <a:pt x="162" y="17"/>
                  </a:cubicBezTo>
                  <a:cubicBezTo>
                    <a:pt x="164" y="17"/>
                    <a:pt x="165" y="18"/>
                    <a:pt x="167" y="19"/>
                  </a:cubicBezTo>
                  <a:cubicBezTo>
                    <a:pt x="167" y="19"/>
                    <a:pt x="168" y="20"/>
                    <a:pt x="168" y="20"/>
                  </a:cubicBezTo>
                  <a:cubicBezTo>
                    <a:pt x="167" y="19"/>
                    <a:pt x="165" y="18"/>
                    <a:pt x="163" y="18"/>
                  </a:cubicBezTo>
                  <a:close/>
                  <a:moveTo>
                    <a:pt x="178" y="27"/>
                  </a:moveTo>
                  <a:cubicBezTo>
                    <a:pt x="174" y="25"/>
                    <a:pt x="170" y="23"/>
                    <a:pt x="165" y="21"/>
                  </a:cubicBezTo>
                  <a:cubicBezTo>
                    <a:pt x="165" y="21"/>
                    <a:pt x="166" y="21"/>
                    <a:pt x="166" y="20"/>
                  </a:cubicBezTo>
                  <a:cubicBezTo>
                    <a:pt x="170" y="22"/>
                    <a:pt x="174" y="24"/>
                    <a:pt x="178" y="27"/>
                  </a:cubicBezTo>
                  <a:close/>
                  <a:moveTo>
                    <a:pt x="164" y="22"/>
                  </a:moveTo>
                  <a:cubicBezTo>
                    <a:pt x="164" y="22"/>
                    <a:pt x="164" y="22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3" y="23"/>
                    <a:pt x="161" y="24"/>
                    <a:pt x="160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24"/>
                    <a:pt x="160" y="23"/>
                    <a:pt x="159" y="23"/>
                  </a:cubicBezTo>
                  <a:cubicBezTo>
                    <a:pt x="158" y="23"/>
                    <a:pt x="158" y="23"/>
                    <a:pt x="157" y="24"/>
                  </a:cubicBezTo>
                  <a:cubicBezTo>
                    <a:pt x="155" y="23"/>
                    <a:pt x="154" y="23"/>
                    <a:pt x="152" y="22"/>
                  </a:cubicBezTo>
                  <a:cubicBezTo>
                    <a:pt x="152" y="22"/>
                    <a:pt x="151" y="22"/>
                    <a:pt x="150" y="21"/>
                  </a:cubicBezTo>
                  <a:cubicBezTo>
                    <a:pt x="152" y="20"/>
                    <a:pt x="153" y="20"/>
                    <a:pt x="155" y="19"/>
                  </a:cubicBezTo>
                  <a:cubicBezTo>
                    <a:pt x="158" y="20"/>
                    <a:pt x="161" y="21"/>
                    <a:pt x="164" y="22"/>
                  </a:cubicBezTo>
                  <a:close/>
                  <a:moveTo>
                    <a:pt x="193" y="49"/>
                  </a:moveTo>
                  <a:cubicBezTo>
                    <a:pt x="193" y="49"/>
                    <a:pt x="194" y="49"/>
                    <a:pt x="194" y="49"/>
                  </a:cubicBezTo>
                  <a:cubicBezTo>
                    <a:pt x="195" y="51"/>
                    <a:pt x="196" y="52"/>
                    <a:pt x="198" y="54"/>
                  </a:cubicBezTo>
                  <a:cubicBezTo>
                    <a:pt x="195" y="52"/>
                    <a:pt x="193" y="51"/>
                    <a:pt x="191" y="49"/>
                  </a:cubicBezTo>
                  <a:cubicBezTo>
                    <a:pt x="192" y="49"/>
                    <a:pt x="192" y="49"/>
                    <a:pt x="193" y="49"/>
                  </a:cubicBezTo>
                  <a:close/>
                  <a:moveTo>
                    <a:pt x="192" y="43"/>
                  </a:moveTo>
                  <a:cubicBezTo>
                    <a:pt x="192" y="43"/>
                    <a:pt x="193" y="43"/>
                    <a:pt x="193" y="42"/>
                  </a:cubicBezTo>
                  <a:cubicBezTo>
                    <a:pt x="193" y="43"/>
                    <a:pt x="194" y="44"/>
                    <a:pt x="195" y="45"/>
                  </a:cubicBezTo>
                  <a:cubicBezTo>
                    <a:pt x="194" y="44"/>
                    <a:pt x="193" y="43"/>
                    <a:pt x="192" y="43"/>
                  </a:cubicBezTo>
                  <a:close/>
                  <a:moveTo>
                    <a:pt x="229" y="141"/>
                  </a:moveTo>
                  <a:cubicBezTo>
                    <a:pt x="230" y="132"/>
                    <a:pt x="230" y="122"/>
                    <a:pt x="230" y="113"/>
                  </a:cubicBezTo>
                  <a:cubicBezTo>
                    <a:pt x="231" y="113"/>
                    <a:pt x="231" y="113"/>
                    <a:pt x="231" y="113"/>
                  </a:cubicBezTo>
                  <a:cubicBezTo>
                    <a:pt x="231" y="122"/>
                    <a:pt x="231" y="132"/>
                    <a:pt x="229" y="141"/>
                  </a:cubicBezTo>
                  <a:close/>
                  <a:moveTo>
                    <a:pt x="231" y="101"/>
                  </a:moveTo>
                  <a:cubicBezTo>
                    <a:pt x="231" y="102"/>
                    <a:pt x="231" y="103"/>
                    <a:pt x="232" y="103"/>
                  </a:cubicBezTo>
                  <a:cubicBezTo>
                    <a:pt x="232" y="103"/>
                    <a:pt x="231" y="104"/>
                    <a:pt x="231" y="104"/>
                  </a:cubicBezTo>
                  <a:cubicBezTo>
                    <a:pt x="231" y="103"/>
                    <a:pt x="231" y="102"/>
                    <a:pt x="231" y="101"/>
                  </a:cubicBezTo>
                  <a:close/>
                  <a:moveTo>
                    <a:pt x="229" y="97"/>
                  </a:moveTo>
                  <a:cubicBezTo>
                    <a:pt x="229" y="98"/>
                    <a:pt x="229" y="99"/>
                    <a:pt x="230" y="99"/>
                  </a:cubicBezTo>
                  <a:cubicBezTo>
                    <a:pt x="230" y="99"/>
                    <a:pt x="229" y="99"/>
                    <a:pt x="229" y="99"/>
                  </a:cubicBezTo>
                  <a:cubicBezTo>
                    <a:pt x="229" y="99"/>
                    <a:pt x="229" y="100"/>
                    <a:pt x="228" y="100"/>
                  </a:cubicBezTo>
                  <a:cubicBezTo>
                    <a:pt x="228" y="99"/>
                    <a:pt x="228" y="99"/>
                    <a:pt x="228" y="98"/>
                  </a:cubicBezTo>
                  <a:cubicBezTo>
                    <a:pt x="228" y="98"/>
                    <a:pt x="228" y="98"/>
                    <a:pt x="229" y="97"/>
                  </a:cubicBezTo>
                  <a:close/>
                  <a:moveTo>
                    <a:pt x="227" y="96"/>
                  </a:moveTo>
                  <a:cubicBezTo>
                    <a:pt x="227" y="95"/>
                    <a:pt x="226" y="94"/>
                    <a:pt x="226" y="92"/>
                  </a:cubicBezTo>
                  <a:cubicBezTo>
                    <a:pt x="226" y="92"/>
                    <a:pt x="226" y="92"/>
                    <a:pt x="226" y="92"/>
                  </a:cubicBezTo>
                  <a:cubicBezTo>
                    <a:pt x="226" y="94"/>
                    <a:pt x="227" y="95"/>
                    <a:pt x="228" y="96"/>
                  </a:cubicBezTo>
                  <a:cubicBezTo>
                    <a:pt x="228" y="96"/>
                    <a:pt x="227" y="96"/>
                    <a:pt x="227" y="96"/>
                  </a:cubicBezTo>
                  <a:close/>
                  <a:moveTo>
                    <a:pt x="227" y="92"/>
                  </a:moveTo>
                  <a:cubicBezTo>
                    <a:pt x="228" y="91"/>
                    <a:pt x="228" y="91"/>
                    <a:pt x="228" y="91"/>
                  </a:cubicBezTo>
                  <a:cubicBezTo>
                    <a:pt x="229" y="93"/>
                    <a:pt x="229" y="94"/>
                    <a:pt x="230" y="96"/>
                  </a:cubicBezTo>
                  <a:cubicBezTo>
                    <a:pt x="229" y="95"/>
                    <a:pt x="228" y="93"/>
                    <a:pt x="227" y="92"/>
                  </a:cubicBezTo>
                  <a:close/>
                  <a:moveTo>
                    <a:pt x="228" y="89"/>
                  </a:moveTo>
                  <a:cubicBezTo>
                    <a:pt x="227" y="89"/>
                    <a:pt x="227" y="90"/>
                    <a:pt x="226" y="90"/>
                  </a:cubicBezTo>
                  <a:cubicBezTo>
                    <a:pt x="225" y="89"/>
                    <a:pt x="225" y="87"/>
                    <a:pt x="224" y="86"/>
                  </a:cubicBezTo>
                  <a:cubicBezTo>
                    <a:pt x="224" y="86"/>
                    <a:pt x="224" y="86"/>
                    <a:pt x="224" y="86"/>
                  </a:cubicBezTo>
                  <a:cubicBezTo>
                    <a:pt x="225" y="85"/>
                    <a:pt x="226" y="85"/>
                    <a:pt x="227" y="84"/>
                  </a:cubicBezTo>
                  <a:cubicBezTo>
                    <a:pt x="227" y="86"/>
                    <a:pt x="228" y="87"/>
                    <a:pt x="228" y="89"/>
                  </a:cubicBezTo>
                  <a:cubicBezTo>
                    <a:pt x="228" y="89"/>
                    <a:pt x="228" y="89"/>
                    <a:pt x="228" y="89"/>
                  </a:cubicBezTo>
                  <a:close/>
                  <a:moveTo>
                    <a:pt x="225" y="97"/>
                  </a:moveTo>
                  <a:cubicBezTo>
                    <a:pt x="225" y="97"/>
                    <a:pt x="225" y="97"/>
                    <a:pt x="225" y="97"/>
                  </a:cubicBezTo>
                  <a:cubicBezTo>
                    <a:pt x="225" y="96"/>
                    <a:pt x="224" y="95"/>
                    <a:pt x="224" y="94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25" y="95"/>
                    <a:pt x="225" y="96"/>
                    <a:pt x="225" y="97"/>
                  </a:cubicBezTo>
                  <a:close/>
                  <a:moveTo>
                    <a:pt x="142" y="227"/>
                  </a:moveTo>
                  <a:cubicBezTo>
                    <a:pt x="143" y="226"/>
                    <a:pt x="144" y="225"/>
                    <a:pt x="145" y="225"/>
                  </a:cubicBezTo>
                  <a:cubicBezTo>
                    <a:pt x="144" y="225"/>
                    <a:pt x="144" y="226"/>
                    <a:pt x="143" y="227"/>
                  </a:cubicBezTo>
                  <a:cubicBezTo>
                    <a:pt x="143" y="227"/>
                    <a:pt x="142" y="227"/>
                    <a:pt x="142" y="227"/>
                  </a:cubicBezTo>
                  <a:close/>
                  <a:moveTo>
                    <a:pt x="143" y="227"/>
                  </a:moveTo>
                  <a:cubicBezTo>
                    <a:pt x="142" y="227"/>
                    <a:pt x="142" y="227"/>
                    <a:pt x="142" y="227"/>
                  </a:cubicBezTo>
                  <a:cubicBezTo>
                    <a:pt x="142" y="227"/>
                    <a:pt x="142" y="228"/>
                    <a:pt x="142" y="228"/>
                  </a:cubicBezTo>
                  <a:cubicBezTo>
                    <a:pt x="142" y="228"/>
                    <a:pt x="141" y="228"/>
                    <a:pt x="141" y="228"/>
                  </a:cubicBezTo>
                  <a:cubicBezTo>
                    <a:pt x="141" y="228"/>
                    <a:pt x="141" y="228"/>
                    <a:pt x="141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2" y="227"/>
                    <a:pt x="142" y="227"/>
                    <a:pt x="143" y="227"/>
                  </a:cubicBezTo>
                  <a:close/>
                  <a:moveTo>
                    <a:pt x="130" y="228"/>
                  </a:moveTo>
                  <a:cubicBezTo>
                    <a:pt x="130" y="227"/>
                    <a:pt x="130" y="227"/>
                    <a:pt x="130" y="226"/>
                  </a:cubicBezTo>
                  <a:cubicBezTo>
                    <a:pt x="130" y="226"/>
                    <a:pt x="130" y="225"/>
                    <a:pt x="131" y="225"/>
                  </a:cubicBezTo>
                  <a:cubicBezTo>
                    <a:pt x="139" y="218"/>
                    <a:pt x="146" y="211"/>
                    <a:pt x="154" y="203"/>
                  </a:cubicBezTo>
                  <a:cubicBezTo>
                    <a:pt x="159" y="200"/>
                    <a:pt x="163" y="196"/>
                    <a:pt x="168" y="192"/>
                  </a:cubicBezTo>
                  <a:cubicBezTo>
                    <a:pt x="168" y="192"/>
                    <a:pt x="169" y="192"/>
                    <a:pt x="169" y="192"/>
                  </a:cubicBezTo>
                  <a:cubicBezTo>
                    <a:pt x="169" y="191"/>
                    <a:pt x="169" y="191"/>
                    <a:pt x="170" y="191"/>
                  </a:cubicBezTo>
                  <a:cubicBezTo>
                    <a:pt x="171" y="190"/>
                    <a:pt x="172" y="189"/>
                    <a:pt x="173" y="188"/>
                  </a:cubicBezTo>
                  <a:cubicBezTo>
                    <a:pt x="167" y="194"/>
                    <a:pt x="161" y="200"/>
                    <a:pt x="155" y="206"/>
                  </a:cubicBezTo>
                  <a:cubicBezTo>
                    <a:pt x="151" y="209"/>
                    <a:pt x="146" y="213"/>
                    <a:pt x="143" y="217"/>
                  </a:cubicBezTo>
                  <a:cubicBezTo>
                    <a:pt x="142" y="218"/>
                    <a:pt x="142" y="218"/>
                    <a:pt x="143" y="219"/>
                  </a:cubicBezTo>
                  <a:cubicBezTo>
                    <a:pt x="140" y="221"/>
                    <a:pt x="138" y="223"/>
                    <a:pt x="136" y="225"/>
                  </a:cubicBezTo>
                  <a:cubicBezTo>
                    <a:pt x="134" y="226"/>
                    <a:pt x="132" y="227"/>
                    <a:pt x="130" y="228"/>
                  </a:cubicBezTo>
                  <a:close/>
                  <a:moveTo>
                    <a:pt x="138" y="227"/>
                  </a:moveTo>
                  <a:cubicBezTo>
                    <a:pt x="138" y="227"/>
                    <a:pt x="138" y="228"/>
                    <a:pt x="137" y="228"/>
                  </a:cubicBezTo>
                  <a:cubicBezTo>
                    <a:pt x="137" y="228"/>
                    <a:pt x="136" y="228"/>
                    <a:pt x="135" y="228"/>
                  </a:cubicBezTo>
                  <a:cubicBezTo>
                    <a:pt x="135" y="228"/>
                    <a:pt x="136" y="228"/>
                    <a:pt x="136" y="228"/>
                  </a:cubicBezTo>
                  <a:cubicBezTo>
                    <a:pt x="137" y="227"/>
                    <a:pt x="137" y="227"/>
                    <a:pt x="138" y="227"/>
                  </a:cubicBezTo>
                  <a:close/>
                  <a:moveTo>
                    <a:pt x="121" y="226"/>
                  </a:moveTo>
                  <a:cubicBezTo>
                    <a:pt x="121" y="226"/>
                    <a:pt x="121" y="226"/>
                    <a:pt x="121" y="226"/>
                  </a:cubicBezTo>
                  <a:cubicBezTo>
                    <a:pt x="121" y="225"/>
                    <a:pt x="122" y="224"/>
                    <a:pt x="123" y="223"/>
                  </a:cubicBezTo>
                  <a:cubicBezTo>
                    <a:pt x="123" y="224"/>
                    <a:pt x="123" y="224"/>
                    <a:pt x="124" y="224"/>
                  </a:cubicBezTo>
                  <a:cubicBezTo>
                    <a:pt x="123" y="225"/>
                    <a:pt x="122" y="225"/>
                    <a:pt x="121" y="226"/>
                  </a:cubicBezTo>
                  <a:close/>
                  <a:moveTo>
                    <a:pt x="124" y="228"/>
                  </a:moveTo>
                  <a:cubicBezTo>
                    <a:pt x="123" y="228"/>
                    <a:pt x="123" y="228"/>
                    <a:pt x="123" y="228"/>
                  </a:cubicBezTo>
                  <a:cubicBezTo>
                    <a:pt x="123" y="228"/>
                    <a:pt x="123" y="228"/>
                    <a:pt x="122" y="228"/>
                  </a:cubicBezTo>
                  <a:cubicBezTo>
                    <a:pt x="123" y="228"/>
                    <a:pt x="123" y="228"/>
                    <a:pt x="123" y="228"/>
                  </a:cubicBezTo>
                  <a:cubicBezTo>
                    <a:pt x="123" y="228"/>
                    <a:pt x="123" y="228"/>
                    <a:pt x="124" y="228"/>
                  </a:cubicBezTo>
                  <a:close/>
                  <a:moveTo>
                    <a:pt x="115" y="215"/>
                  </a:moveTo>
                  <a:cubicBezTo>
                    <a:pt x="115" y="215"/>
                    <a:pt x="114" y="215"/>
                    <a:pt x="114" y="215"/>
                  </a:cubicBezTo>
                  <a:cubicBezTo>
                    <a:pt x="115" y="214"/>
                    <a:pt x="116" y="213"/>
                    <a:pt x="117" y="212"/>
                  </a:cubicBezTo>
                  <a:cubicBezTo>
                    <a:pt x="118" y="213"/>
                    <a:pt x="118" y="213"/>
                    <a:pt x="119" y="214"/>
                  </a:cubicBezTo>
                  <a:cubicBezTo>
                    <a:pt x="119" y="214"/>
                    <a:pt x="119" y="214"/>
                    <a:pt x="119" y="214"/>
                  </a:cubicBezTo>
                  <a:cubicBezTo>
                    <a:pt x="119" y="214"/>
                    <a:pt x="119" y="214"/>
                    <a:pt x="119" y="214"/>
                  </a:cubicBezTo>
                  <a:cubicBezTo>
                    <a:pt x="118" y="215"/>
                    <a:pt x="116" y="215"/>
                    <a:pt x="115" y="215"/>
                  </a:cubicBezTo>
                  <a:close/>
                  <a:moveTo>
                    <a:pt x="118" y="223"/>
                  </a:moveTo>
                  <a:cubicBezTo>
                    <a:pt x="117" y="223"/>
                    <a:pt x="117" y="223"/>
                    <a:pt x="116" y="224"/>
                  </a:cubicBezTo>
                  <a:cubicBezTo>
                    <a:pt x="116" y="223"/>
                    <a:pt x="116" y="223"/>
                    <a:pt x="115" y="223"/>
                  </a:cubicBezTo>
                  <a:cubicBezTo>
                    <a:pt x="116" y="223"/>
                    <a:pt x="117" y="222"/>
                    <a:pt x="117" y="222"/>
                  </a:cubicBezTo>
                  <a:cubicBezTo>
                    <a:pt x="117" y="222"/>
                    <a:pt x="118" y="222"/>
                    <a:pt x="118" y="223"/>
                  </a:cubicBezTo>
                  <a:close/>
                  <a:moveTo>
                    <a:pt x="110" y="219"/>
                  </a:moveTo>
                  <a:cubicBezTo>
                    <a:pt x="110" y="219"/>
                    <a:pt x="111" y="219"/>
                    <a:pt x="111" y="219"/>
                  </a:cubicBezTo>
                  <a:cubicBezTo>
                    <a:pt x="111" y="219"/>
                    <a:pt x="111" y="218"/>
                    <a:pt x="112" y="218"/>
                  </a:cubicBezTo>
                  <a:cubicBezTo>
                    <a:pt x="112" y="219"/>
                    <a:pt x="113" y="219"/>
                    <a:pt x="113" y="219"/>
                  </a:cubicBezTo>
                  <a:cubicBezTo>
                    <a:pt x="113" y="220"/>
                    <a:pt x="113" y="220"/>
                    <a:pt x="112" y="221"/>
                  </a:cubicBezTo>
                  <a:cubicBezTo>
                    <a:pt x="112" y="220"/>
                    <a:pt x="111" y="220"/>
                    <a:pt x="110" y="219"/>
                  </a:cubicBezTo>
                  <a:close/>
                  <a:moveTo>
                    <a:pt x="114" y="230"/>
                  </a:moveTo>
                  <a:cubicBezTo>
                    <a:pt x="113" y="230"/>
                    <a:pt x="113" y="230"/>
                    <a:pt x="112" y="230"/>
                  </a:cubicBezTo>
                  <a:cubicBezTo>
                    <a:pt x="112" y="230"/>
                    <a:pt x="111" y="229"/>
                    <a:pt x="110" y="229"/>
                  </a:cubicBezTo>
                  <a:cubicBezTo>
                    <a:pt x="111" y="229"/>
                    <a:pt x="111" y="229"/>
                    <a:pt x="111" y="228"/>
                  </a:cubicBezTo>
                  <a:cubicBezTo>
                    <a:pt x="112" y="229"/>
                    <a:pt x="113" y="229"/>
                    <a:pt x="114" y="230"/>
                  </a:cubicBezTo>
                  <a:close/>
                  <a:moveTo>
                    <a:pt x="82" y="198"/>
                  </a:moveTo>
                  <a:cubicBezTo>
                    <a:pt x="82" y="198"/>
                    <a:pt x="82" y="197"/>
                    <a:pt x="83" y="197"/>
                  </a:cubicBezTo>
                  <a:cubicBezTo>
                    <a:pt x="83" y="197"/>
                    <a:pt x="83" y="197"/>
                    <a:pt x="83" y="197"/>
                  </a:cubicBezTo>
                  <a:cubicBezTo>
                    <a:pt x="83" y="198"/>
                    <a:pt x="82" y="198"/>
                    <a:pt x="82" y="199"/>
                  </a:cubicBezTo>
                  <a:lnTo>
                    <a:pt x="82" y="198"/>
                  </a:lnTo>
                  <a:close/>
                  <a:moveTo>
                    <a:pt x="82" y="203"/>
                  </a:moveTo>
                  <a:cubicBezTo>
                    <a:pt x="82" y="203"/>
                    <a:pt x="81" y="203"/>
                    <a:pt x="81" y="203"/>
                  </a:cubicBezTo>
                  <a:cubicBezTo>
                    <a:pt x="81" y="203"/>
                    <a:pt x="81" y="203"/>
                    <a:pt x="80" y="203"/>
                  </a:cubicBezTo>
                  <a:cubicBezTo>
                    <a:pt x="80" y="202"/>
                    <a:pt x="81" y="202"/>
                    <a:pt x="81" y="202"/>
                  </a:cubicBezTo>
                  <a:cubicBezTo>
                    <a:pt x="81" y="202"/>
                    <a:pt x="81" y="202"/>
                    <a:pt x="81" y="202"/>
                  </a:cubicBezTo>
                  <a:cubicBezTo>
                    <a:pt x="81" y="202"/>
                    <a:pt x="81" y="203"/>
                    <a:pt x="82" y="203"/>
                  </a:cubicBezTo>
                  <a:close/>
                  <a:moveTo>
                    <a:pt x="69" y="210"/>
                  </a:moveTo>
                  <a:cubicBezTo>
                    <a:pt x="68" y="209"/>
                    <a:pt x="67" y="208"/>
                    <a:pt x="66" y="207"/>
                  </a:cubicBezTo>
                  <a:cubicBezTo>
                    <a:pt x="66" y="207"/>
                    <a:pt x="66" y="207"/>
                    <a:pt x="66" y="207"/>
                  </a:cubicBezTo>
                  <a:cubicBezTo>
                    <a:pt x="68" y="209"/>
                    <a:pt x="70" y="210"/>
                    <a:pt x="71" y="212"/>
                  </a:cubicBezTo>
                  <a:cubicBezTo>
                    <a:pt x="71" y="212"/>
                    <a:pt x="71" y="212"/>
                    <a:pt x="71" y="212"/>
                  </a:cubicBezTo>
                  <a:cubicBezTo>
                    <a:pt x="70" y="212"/>
                    <a:pt x="70" y="212"/>
                    <a:pt x="69" y="212"/>
                  </a:cubicBezTo>
                  <a:cubicBezTo>
                    <a:pt x="69" y="212"/>
                    <a:pt x="69" y="211"/>
                    <a:pt x="69" y="211"/>
                  </a:cubicBezTo>
                  <a:cubicBezTo>
                    <a:pt x="69" y="211"/>
                    <a:pt x="69" y="210"/>
                    <a:pt x="69" y="210"/>
                  </a:cubicBezTo>
                  <a:close/>
                  <a:moveTo>
                    <a:pt x="59" y="213"/>
                  </a:moveTo>
                  <a:cubicBezTo>
                    <a:pt x="59" y="213"/>
                    <a:pt x="58" y="212"/>
                    <a:pt x="57" y="211"/>
                  </a:cubicBezTo>
                  <a:cubicBezTo>
                    <a:pt x="60" y="213"/>
                    <a:pt x="62" y="215"/>
                    <a:pt x="65" y="216"/>
                  </a:cubicBezTo>
                  <a:cubicBezTo>
                    <a:pt x="63" y="215"/>
                    <a:pt x="61" y="214"/>
                    <a:pt x="59" y="213"/>
                  </a:cubicBezTo>
                  <a:close/>
                  <a:moveTo>
                    <a:pt x="60" y="216"/>
                  </a:moveTo>
                  <a:cubicBezTo>
                    <a:pt x="58" y="215"/>
                    <a:pt x="55" y="213"/>
                    <a:pt x="53" y="212"/>
                  </a:cubicBezTo>
                  <a:cubicBezTo>
                    <a:pt x="55" y="213"/>
                    <a:pt x="57" y="214"/>
                    <a:pt x="59" y="215"/>
                  </a:cubicBezTo>
                  <a:cubicBezTo>
                    <a:pt x="59" y="215"/>
                    <a:pt x="60" y="216"/>
                    <a:pt x="60" y="216"/>
                  </a:cubicBezTo>
                  <a:close/>
                  <a:moveTo>
                    <a:pt x="55" y="204"/>
                  </a:moveTo>
                  <a:cubicBezTo>
                    <a:pt x="55" y="204"/>
                    <a:pt x="56" y="205"/>
                    <a:pt x="56" y="205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8" y="207"/>
                    <a:pt x="59" y="208"/>
                    <a:pt x="60" y="209"/>
                  </a:cubicBezTo>
                  <a:cubicBezTo>
                    <a:pt x="59" y="209"/>
                    <a:pt x="59" y="208"/>
                    <a:pt x="59" y="208"/>
                  </a:cubicBezTo>
                  <a:cubicBezTo>
                    <a:pt x="58" y="208"/>
                    <a:pt x="58" y="209"/>
                    <a:pt x="58" y="209"/>
                  </a:cubicBezTo>
                  <a:cubicBezTo>
                    <a:pt x="57" y="208"/>
                    <a:pt x="56" y="208"/>
                    <a:pt x="55" y="207"/>
                  </a:cubicBezTo>
                  <a:cubicBezTo>
                    <a:pt x="55" y="207"/>
                    <a:pt x="55" y="206"/>
                    <a:pt x="55" y="206"/>
                  </a:cubicBezTo>
                  <a:cubicBezTo>
                    <a:pt x="55" y="205"/>
                    <a:pt x="55" y="204"/>
                    <a:pt x="55" y="204"/>
                  </a:cubicBezTo>
                  <a:close/>
                  <a:moveTo>
                    <a:pt x="29" y="138"/>
                  </a:moveTo>
                  <a:cubicBezTo>
                    <a:pt x="29" y="137"/>
                    <a:pt x="30" y="137"/>
                    <a:pt x="30" y="136"/>
                  </a:cubicBezTo>
                  <a:cubicBezTo>
                    <a:pt x="30" y="136"/>
                    <a:pt x="30" y="137"/>
                    <a:pt x="30" y="137"/>
                  </a:cubicBezTo>
                  <a:cubicBezTo>
                    <a:pt x="30" y="138"/>
                    <a:pt x="29" y="140"/>
                    <a:pt x="29" y="141"/>
                  </a:cubicBezTo>
                  <a:cubicBezTo>
                    <a:pt x="29" y="140"/>
                    <a:pt x="29" y="139"/>
                    <a:pt x="29" y="138"/>
                  </a:cubicBezTo>
                  <a:close/>
                  <a:moveTo>
                    <a:pt x="28" y="136"/>
                  </a:moveTo>
                  <a:cubicBezTo>
                    <a:pt x="28" y="136"/>
                    <a:pt x="28" y="136"/>
                    <a:pt x="28" y="136"/>
                  </a:cubicBezTo>
                  <a:cubicBezTo>
                    <a:pt x="27" y="129"/>
                    <a:pt x="25" y="122"/>
                    <a:pt x="24" y="115"/>
                  </a:cubicBezTo>
                  <a:cubicBezTo>
                    <a:pt x="25" y="121"/>
                    <a:pt x="27" y="126"/>
                    <a:pt x="29" y="131"/>
                  </a:cubicBezTo>
                  <a:cubicBezTo>
                    <a:pt x="29" y="133"/>
                    <a:pt x="28" y="134"/>
                    <a:pt x="28" y="136"/>
                  </a:cubicBezTo>
                  <a:close/>
                  <a:moveTo>
                    <a:pt x="28" y="108"/>
                  </a:moveTo>
                  <a:cubicBezTo>
                    <a:pt x="27" y="106"/>
                    <a:pt x="27" y="104"/>
                    <a:pt x="26" y="102"/>
                  </a:cubicBezTo>
                  <a:cubicBezTo>
                    <a:pt x="27" y="102"/>
                    <a:pt x="28" y="101"/>
                    <a:pt x="28" y="101"/>
                  </a:cubicBezTo>
                  <a:cubicBezTo>
                    <a:pt x="30" y="104"/>
                    <a:pt x="31" y="108"/>
                    <a:pt x="32" y="111"/>
                  </a:cubicBezTo>
                  <a:cubicBezTo>
                    <a:pt x="32" y="113"/>
                    <a:pt x="31" y="115"/>
                    <a:pt x="31" y="117"/>
                  </a:cubicBezTo>
                  <a:cubicBezTo>
                    <a:pt x="30" y="114"/>
                    <a:pt x="29" y="111"/>
                    <a:pt x="28" y="108"/>
                  </a:cubicBezTo>
                  <a:close/>
                  <a:moveTo>
                    <a:pt x="25" y="87"/>
                  </a:moveTo>
                  <a:cubicBezTo>
                    <a:pt x="25" y="87"/>
                    <a:pt x="25" y="87"/>
                    <a:pt x="24" y="87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5" y="85"/>
                    <a:pt x="25" y="85"/>
                    <a:pt x="26" y="84"/>
                  </a:cubicBezTo>
                  <a:cubicBezTo>
                    <a:pt x="26" y="84"/>
                    <a:pt x="26" y="84"/>
                    <a:pt x="27" y="84"/>
                  </a:cubicBezTo>
                  <a:cubicBezTo>
                    <a:pt x="26" y="85"/>
                    <a:pt x="25" y="86"/>
                    <a:pt x="25" y="87"/>
                  </a:cubicBezTo>
                  <a:close/>
                  <a:moveTo>
                    <a:pt x="28" y="86"/>
                  </a:moveTo>
                  <a:cubicBezTo>
                    <a:pt x="27" y="87"/>
                    <a:pt x="26" y="88"/>
                    <a:pt x="26" y="89"/>
                  </a:cubicBezTo>
                  <a:cubicBezTo>
                    <a:pt x="25" y="89"/>
                    <a:pt x="25" y="89"/>
                    <a:pt x="25" y="88"/>
                  </a:cubicBezTo>
                  <a:cubicBezTo>
                    <a:pt x="25" y="88"/>
                    <a:pt x="26" y="88"/>
                    <a:pt x="26" y="88"/>
                  </a:cubicBezTo>
                  <a:cubicBezTo>
                    <a:pt x="27" y="87"/>
                    <a:pt x="27" y="87"/>
                    <a:pt x="28" y="86"/>
                  </a:cubicBezTo>
                  <a:close/>
                  <a:moveTo>
                    <a:pt x="26" y="94"/>
                  </a:moveTo>
                  <a:cubicBezTo>
                    <a:pt x="26" y="95"/>
                    <a:pt x="26" y="95"/>
                    <a:pt x="26" y="95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6" y="96"/>
                    <a:pt x="26" y="97"/>
                    <a:pt x="25" y="98"/>
                  </a:cubicBezTo>
                  <a:cubicBezTo>
                    <a:pt x="25" y="97"/>
                    <a:pt x="25" y="96"/>
                    <a:pt x="25" y="95"/>
                  </a:cubicBezTo>
                  <a:cubicBezTo>
                    <a:pt x="25" y="95"/>
                    <a:pt x="26" y="95"/>
                    <a:pt x="26" y="94"/>
                  </a:cubicBezTo>
                  <a:close/>
                  <a:moveTo>
                    <a:pt x="27" y="97"/>
                  </a:moveTo>
                  <a:cubicBezTo>
                    <a:pt x="27" y="98"/>
                    <a:pt x="28" y="99"/>
                    <a:pt x="28" y="99"/>
                  </a:cubicBezTo>
                  <a:cubicBezTo>
                    <a:pt x="27" y="100"/>
                    <a:pt x="27" y="100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6" y="99"/>
                    <a:pt x="27" y="98"/>
                    <a:pt x="27" y="97"/>
                  </a:cubicBezTo>
                  <a:close/>
                  <a:moveTo>
                    <a:pt x="113" y="25"/>
                  </a:moveTo>
                  <a:cubicBezTo>
                    <a:pt x="113" y="25"/>
                    <a:pt x="113" y="25"/>
                    <a:pt x="112" y="25"/>
                  </a:cubicBezTo>
                  <a:cubicBezTo>
                    <a:pt x="112" y="25"/>
                    <a:pt x="111" y="25"/>
                    <a:pt x="111" y="25"/>
                  </a:cubicBezTo>
                  <a:cubicBezTo>
                    <a:pt x="111" y="25"/>
                    <a:pt x="112" y="25"/>
                    <a:pt x="112" y="24"/>
                  </a:cubicBezTo>
                  <a:cubicBezTo>
                    <a:pt x="113" y="24"/>
                    <a:pt x="113" y="24"/>
                    <a:pt x="113" y="25"/>
                  </a:cubicBezTo>
                  <a:close/>
                  <a:moveTo>
                    <a:pt x="113" y="21"/>
                  </a:moveTo>
                  <a:cubicBezTo>
                    <a:pt x="113" y="21"/>
                    <a:pt x="114" y="21"/>
                    <a:pt x="114" y="21"/>
                  </a:cubicBezTo>
                  <a:cubicBezTo>
                    <a:pt x="114" y="21"/>
                    <a:pt x="115" y="21"/>
                    <a:pt x="116" y="21"/>
                  </a:cubicBezTo>
                  <a:cubicBezTo>
                    <a:pt x="116" y="21"/>
                    <a:pt x="115" y="21"/>
                    <a:pt x="115" y="21"/>
                  </a:cubicBezTo>
                  <a:cubicBezTo>
                    <a:pt x="114" y="21"/>
                    <a:pt x="114" y="21"/>
                    <a:pt x="113" y="21"/>
                  </a:cubicBezTo>
                  <a:close/>
                  <a:moveTo>
                    <a:pt x="112" y="19"/>
                  </a:moveTo>
                  <a:cubicBezTo>
                    <a:pt x="111" y="19"/>
                    <a:pt x="110" y="19"/>
                    <a:pt x="110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1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lose/>
                  <a:moveTo>
                    <a:pt x="112" y="27"/>
                  </a:moveTo>
                  <a:cubicBezTo>
                    <a:pt x="114" y="27"/>
                    <a:pt x="115" y="27"/>
                    <a:pt x="117" y="27"/>
                  </a:cubicBezTo>
                  <a:cubicBezTo>
                    <a:pt x="115" y="27"/>
                    <a:pt x="114" y="28"/>
                    <a:pt x="113" y="29"/>
                  </a:cubicBezTo>
                  <a:cubicBezTo>
                    <a:pt x="111" y="29"/>
                    <a:pt x="110" y="29"/>
                    <a:pt x="108" y="29"/>
                  </a:cubicBezTo>
                  <a:cubicBezTo>
                    <a:pt x="110" y="28"/>
                    <a:pt x="111" y="28"/>
                    <a:pt x="112" y="27"/>
                  </a:cubicBezTo>
                  <a:close/>
                  <a:moveTo>
                    <a:pt x="156" y="17"/>
                  </a:moveTo>
                  <a:cubicBezTo>
                    <a:pt x="157" y="18"/>
                    <a:pt x="158" y="18"/>
                    <a:pt x="160" y="19"/>
                  </a:cubicBezTo>
                  <a:cubicBezTo>
                    <a:pt x="158" y="18"/>
                    <a:pt x="157" y="18"/>
                    <a:pt x="155" y="17"/>
                  </a:cubicBezTo>
                  <a:cubicBezTo>
                    <a:pt x="155" y="17"/>
                    <a:pt x="155" y="17"/>
                    <a:pt x="154" y="17"/>
                  </a:cubicBezTo>
                  <a:cubicBezTo>
                    <a:pt x="154" y="17"/>
                    <a:pt x="154" y="17"/>
                    <a:pt x="154" y="17"/>
                  </a:cubicBezTo>
                  <a:cubicBezTo>
                    <a:pt x="151" y="16"/>
                    <a:pt x="148" y="15"/>
                    <a:pt x="145" y="14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14"/>
                    <a:pt x="146" y="14"/>
                    <a:pt x="147" y="14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50" y="15"/>
                    <a:pt x="153" y="16"/>
                    <a:pt x="156" y="17"/>
                  </a:cubicBezTo>
                  <a:close/>
                  <a:moveTo>
                    <a:pt x="149" y="12"/>
                  </a:moveTo>
                  <a:cubicBezTo>
                    <a:pt x="149" y="12"/>
                    <a:pt x="149" y="12"/>
                    <a:pt x="149" y="12"/>
                  </a:cubicBezTo>
                  <a:cubicBezTo>
                    <a:pt x="151" y="13"/>
                    <a:pt x="153" y="13"/>
                    <a:pt x="155" y="14"/>
                  </a:cubicBezTo>
                  <a:cubicBezTo>
                    <a:pt x="157" y="15"/>
                    <a:pt x="158" y="15"/>
                    <a:pt x="160" y="16"/>
                  </a:cubicBezTo>
                  <a:cubicBezTo>
                    <a:pt x="158" y="16"/>
                    <a:pt x="156" y="15"/>
                    <a:pt x="155" y="15"/>
                  </a:cubicBezTo>
                  <a:cubicBezTo>
                    <a:pt x="153" y="14"/>
                    <a:pt x="151" y="13"/>
                    <a:pt x="149" y="12"/>
                  </a:cubicBezTo>
                  <a:close/>
                  <a:moveTo>
                    <a:pt x="156" y="36"/>
                  </a:moveTo>
                  <a:cubicBezTo>
                    <a:pt x="158" y="36"/>
                    <a:pt x="160" y="36"/>
                    <a:pt x="163" y="36"/>
                  </a:cubicBezTo>
                  <a:cubicBezTo>
                    <a:pt x="161" y="37"/>
                    <a:pt x="160" y="37"/>
                    <a:pt x="158" y="38"/>
                  </a:cubicBezTo>
                  <a:cubicBezTo>
                    <a:pt x="156" y="39"/>
                    <a:pt x="154" y="39"/>
                    <a:pt x="152" y="39"/>
                  </a:cubicBezTo>
                  <a:cubicBezTo>
                    <a:pt x="153" y="38"/>
                    <a:pt x="155" y="37"/>
                    <a:pt x="156" y="36"/>
                  </a:cubicBezTo>
                  <a:close/>
                  <a:moveTo>
                    <a:pt x="155" y="34"/>
                  </a:moveTo>
                  <a:cubicBezTo>
                    <a:pt x="156" y="34"/>
                    <a:pt x="156" y="33"/>
                    <a:pt x="156" y="33"/>
                  </a:cubicBezTo>
                  <a:cubicBezTo>
                    <a:pt x="156" y="33"/>
                    <a:pt x="157" y="33"/>
                    <a:pt x="157" y="33"/>
                  </a:cubicBezTo>
                  <a:cubicBezTo>
                    <a:pt x="157" y="33"/>
                    <a:pt x="157" y="34"/>
                    <a:pt x="156" y="34"/>
                  </a:cubicBezTo>
                  <a:cubicBezTo>
                    <a:pt x="156" y="34"/>
                    <a:pt x="156" y="34"/>
                    <a:pt x="155" y="34"/>
                  </a:cubicBezTo>
                  <a:close/>
                  <a:moveTo>
                    <a:pt x="134" y="213"/>
                  </a:moveTo>
                  <a:cubicBezTo>
                    <a:pt x="135" y="212"/>
                    <a:pt x="136" y="211"/>
                    <a:pt x="137" y="209"/>
                  </a:cubicBezTo>
                  <a:cubicBezTo>
                    <a:pt x="139" y="208"/>
                    <a:pt x="140" y="207"/>
                    <a:pt x="141" y="206"/>
                  </a:cubicBezTo>
                  <a:cubicBezTo>
                    <a:pt x="141" y="206"/>
                    <a:pt x="141" y="206"/>
                    <a:pt x="142" y="206"/>
                  </a:cubicBezTo>
                  <a:cubicBezTo>
                    <a:pt x="140" y="207"/>
                    <a:pt x="139" y="209"/>
                    <a:pt x="138" y="210"/>
                  </a:cubicBezTo>
                  <a:cubicBezTo>
                    <a:pt x="137" y="211"/>
                    <a:pt x="136" y="212"/>
                    <a:pt x="134" y="213"/>
                  </a:cubicBezTo>
                  <a:close/>
                  <a:moveTo>
                    <a:pt x="137" y="217"/>
                  </a:moveTo>
                  <a:cubicBezTo>
                    <a:pt x="136" y="218"/>
                    <a:pt x="135" y="219"/>
                    <a:pt x="133" y="220"/>
                  </a:cubicBezTo>
                  <a:cubicBezTo>
                    <a:pt x="134" y="220"/>
                    <a:pt x="134" y="220"/>
                    <a:pt x="134" y="219"/>
                  </a:cubicBezTo>
                  <a:cubicBezTo>
                    <a:pt x="135" y="219"/>
                    <a:pt x="136" y="218"/>
                    <a:pt x="137" y="217"/>
                  </a:cubicBezTo>
                  <a:close/>
                  <a:moveTo>
                    <a:pt x="140" y="203"/>
                  </a:moveTo>
                  <a:cubicBezTo>
                    <a:pt x="138" y="204"/>
                    <a:pt x="136" y="206"/>
                    <a:pt x="134" y="208"/>
                  </a:cubicBezTo>
                  <a:cubicBezTo>
                    <a:pt x="132" y="209"/>
                    <a:pt x="130" y="210"/>
                    <a:pt x="128" y="211"/>
                  </a:cubicBezTo>
                  <a:cubicBezTo>
                    <a:pt x="128" y="210"/>
                    <a:pt x="128" y="210"/>
                    <a:pt x="127" y="210"/>
                  </a:cubicBezTo>
                  <a:cubicBezTo>
                    <a:pt x="128" y="210"/>
                    <a:pt x="128" y="209"/>
                    <a:pt x="128" y="209"/>
                  </a:cubicBezTo>
                  <a:cubicBezTo>
                    <a:pt x="131" y="207"/>
                    <a:pt x="134" y="205"/>
                    <a:pt x="137" y="202"/>
                  </a:cubicBezTo>
                  <a:cubicBezTo>
                    <a:pt x="141" y="199"/>
                    <a:pt x="145" y="196"/>
                    <a:pt x="149" y="193"/>
                  </a:cubicBezTo>
                  <a:cubicBezTo>
                    <a:pt x="146" y="197"/>
                    <a:pt x="143" y="200"/>
                    <a:pt x="140" y="203"/>
                  </a:cubicBezTo>
                  <a:close/>
                  <a:moveTo>
                    <a:pt x="117" y="206"/>
                  </a:moveTo>
                  <a:cubicBezTo>
                    <a:pt x="117" y="206"/>
                    <a:pt x="118" y="205"/>
                    <a:pt x="118" y="205"/>
                  </a:cubicBezTo>
                  <a:cubicBezTo>
                    <a:pt x="119" y="205"/>
                    <a:pt x="119" y="206"/>
                    <a:pt x="119" y="206"/>
                  </a:cubicBezTo>
                  <a:cubicBezTo>
                    <a:pt x="119" y="206"/>
                    <a:pt x="119" y="206"/>
                    <a:pt x="118" y="207"/>
                  </a:cubicBezTo>
                  <a:cubicBezTo>
                    <a:pt x="118" y="207"/>
                    <a:pt x="117" y="206"/>
                    <a:pt x="117" y="206"/>
                  </a:cubicBezTo>
                  <a:close/>
                  <a:moveTo>
                    <a:pt x="117" y="208"/>
                  </a:moveTo>
                  <a:cubicBezTo>
                    <a:pt x="117" y="208"/>
                    <a:pt x="117" y="208"/>
                    <a:pt x="117" y="208"/>
                  </a:cubicBezTo>
                  <a:cubicBezTo>
                    <a:pt x="117" y="208"/>
                    <a:pt x="116" y="208"/>
                    <a:pt x="116" y="207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16" y="207"/>
                    <a:pt x="117" y="208"/>
                    <a:pt x="117" y="208"/>
                  </a:cubicBezTo>
                  <a:close/>
                  <a:moveTo>
                    <a:pt x="116" y="202"/>
                  </a:moveTo>
                  <a:cubicBezTo>
                    <a:pt x="116" y="202"/>
                    <a:pt x="115" y="201"/>
                    <a:pt x="115" y="201"/>
                  </a:cubicBezTo>
                  <a:cubicBezTo>
                    <a:pt x="116" y="199"/>
                    <a:pt x="118" y="198"/>
                    <a:pt x="120" y="196"/>
                  </a:cubicBezTo>
                  <a:cubicBezTo>
                    <a:pt x="127" y="190"/>
                    <a:pt x="134" y="185"/>
                    <a:pt x="141" y="180"/>
                  </a:cubicBezTo>
                  <a:cubicBezTo>
                    <a:pt x="133" y="188"/>
                    <a:pt x="125" y="195"/>
                    <a:pt x="116" y="202"/>
                  </a:cubicBezTo>
                  <a:close/>
                  <a:moveTo>
                    <a:pt x="88" y="181"/>
                  </a:moveTo>
                  <a:cubicBezTo>
                    <a:pt x="88" y="180"/>
                    <a:pt x="88" y="178"/>
                    <a:pt x="88" y="177"/>
                  </a:cubicBezTo>
                  <a:cubicBezTo>
                    <a:pt x="90" y="176"/>
                    <a:pt x="92" y="174"/>
                    <a:pt x="94" y="172"/>
                  </a:cubicBezTo>
                  <a:cubicBezTo>
                    <a:pt x="97" y="171"/>
                    <a:pt x="99" y="170"/>
                    <a:pt x="102" y="169"/>
                  </a:cubicBezTo>
                  <a:cubicBezTo>
                    <a:pt x="100" y="171"/>
                    <a:pt x="98" y="173"/>
                    <a:pt x="97" y="175"/>
                  </a:cubicBezTo>
                  <a:cubicBezTo>
                    <a:pt x="94" y="177"/>
                    <a:pt x="91" y="179"/>
                    <a:pt x="88" y="181"/>
                  </a:cubicBezTo>
                  <a:close/>
                  <a:moveTo>
                    <a:pt x="89" y="194"/>
                  </a:moveTo>
                  <a:cubicBezTo>
                    <a:pt x="89" y="194"/>
                    <a:pt x="88" y="195"/>
                    <a:pt x="88" y="196"/>
                  </a:cubicBezTo>
                  <a:cubicBezTo>
                    <a:pt x="87" y="196"/>
                    <a:pt x="87" y="196"/>
                    <a:pt x="87" y="196"/>
                  </a:cubicBezTo>
                  <a:cubicBezTo>
                    <a:pt x="88" y="195"/>
                    <a:pt x="89" y="194"/>
                    <a:pt x="89" y="194"/>
                  </a:cubicBezTo>
                  <a:cubicBezTo>
                    <a:pt x="89" y="194"/>
                    <a:pt x="89" y="194"/>
                    <a:pt x="89" y="194"/>
                  </a:cubicBezTo>
                  <a:close/>
                  <a:moveTo>
                    <a:pt x="83" y="166"/>
                  </a:moveTo>
                  <a:cubicBezTo>
                    <a:pt x="83" y="166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3" y="165"/>
                    <a:pt x="84" y="164"/>
                    <a:pt x="85" y="163"/>
                  </a:cubicBezTo>
                  <a:cubicBezTo>
                    <a:pt x="85" y="164"/>
                    <a:pt x="85" y="164"/>
                    <a:pt x="85" y="165"/>
                  </a:cubicBezTo>
                  <a:cubicBezTo>
                    <a:pt x="84" y="165"/>
                    <a:pt x="84" y="166"/>
                    <a:pt x="83" y="166"/>
                  </a:cubicBezTo>
                  <a:close/>
                  <a:moveTo>
                    <a:pt x="85" y="175"/>
                  </a:moveTo>
                  <a:cubicBezTo>
                    <a:pt x="84" y="175"/>
                    <a:pt x="84" y="175"/>
                    <a:pt x="83" y="176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4" y="175"/>
                    <a:pt x="84" y="175"/>
                    <a:pt x="85" y="175"/>
                  </a:cubicBezTo>
                  <a:close/>
                  <a:moveTo>
                    <a:pt x="62" y="209"/>
                  </a:moveTo>
                  <a:cubicBezTo>
                    <a:pt x="60" y="208"/>
                    <a:pt x="59" y="207"/>
                    <a:pt x="58" y="206"/>
                  </a:cubicBezTo>
                  <a:cubicBezTo>
                    <a:pt x="58" y="205"/>
                    <a:pt x="58" y="205"/>
                    <a:pt x="58" y="205"/>
                  </a:cubicBezTo>
                  <a:cubicBezTo>
                    <a:pt x="58" y="204"/>
                    <a:pt x="58" y="203"/>
                    <a:pt x="58" y="202"/>
                  </a:cubicBezTo>
                  <a:cubicBezTo>
                    <a:pt x="58" y="203"/>
                    <a:pt x="59" y="203"/>
                    <a:pt x="59" y="203"/>
                  </a:cubicBezTo>
                  <a:cubicBezTo>
                    <a:pt x="60" y="205"/>
                    <a:pt x="61" y="207"/>
                    <a:pt x="62" y="209"/>
                  </a:cubicBezTo>
                  <a:cubicBezTo>
                    <a:pt x="62" y="209"/>
                    <a:pt x="62" y="209"/>
                    <a:pt x="62" y="209"/>
                  </a:cubicBezTo>
                  <a:close/>
                  <a:moveTo>
                    <a:pt x="62" y="211"/>
                  </a:moveTo>
                  <a:cubicBezTo>
                    <a:pt x="62" y="211"/>
                    <a:pt x="62" y="211"/>
                    <a:pt x="62" y="211"/>
                  </a:cubicBezTo>
                  <a:cubicBezTo>
                    <a:pt x="63" y="211"/>
                    <a:pt x="63" y="211"/>
                    <a:pt x="63" y="211"/>
                  </a:cubicBezTo>
                  <a:cubicBezTo>
                    <a:pt x="61" y="211"/>
                    <a:pt x="60" y="210"/>
                    <a:pt x="59" y="210"/>
                  </a:cubicBezTo>
                  <a:cubicBezTo>
                    <a:pt x="60" y="210"/>
                    <a:pt x="61" y="211"/>
                    <a:pt x="62" y="211"/>
                  </a:cubicBezTo>
                  <a:close/>
                  <a:moveTo>
                    <a:pt x="60" y="200"/>
                  </a:moveTo>
                  <a:cubicBezTo>
                    <a:pt x="59" y="199"/>
                    <a:pt x="58" y="197"/>
                    <a:pt x="57" y="196"/>
                  </a:cubicBezTo>
                  <a:cubicBezTo>
                    <a:pt x="57" y="196"/>
                    <a:pt x="57" y="196"/>
                    <a:pt x="58" y="196"/>
                  </a:cubicBezTo>
                  <a:cubicBezTo>
                    <a:pt x="58" y="196"/>
                    <a:pt x="58" y="196"/>
                    <a:pt x="58" y="195"/>
                  </a:cubicBezTo>
                  <a:cubicBezTo>
                    <a:pt x="60" y="197"/>
                    <a:pt x="61" y="199"/>
                    <a:pt x="63" y="201"/>
                  </a:cubicBezTo>
                  <a:cubicBezTo>
                    <a:pt x="63" y="201"/>
                    <a:pt x="63" y="201"/>
                    <a:pt x="63" y="201"/>
                  </a:cubicBezTo>
                  <a:cubicBezTo>
                    <a:pt x="62" y="201"/>
                    <a:pt x="61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lose/>
                  <a:moveTo>
                    <a:pt x="44" y="171"/>
                  </a:moveTo>
                  <a:cubicBezTo>
                    <a:pt x="45" y="173"/>
                    <a:pt x="47" y="175"/>
                    <a:pt x="48" y="176"/>
                  </a:cubicBezTo>
                  <a:cubicBezTo>
                    <a:pt x="48" y="177"/>
                    <a:pt x="48" y="178"/>
                    <a:pt x="48" y="180"/>
                  </a:cubicBezTo>
                  <a:cubicBezTo>
                    <a:pt x="48" y="179"/>
                    <a:pt x="47" y="179"/>
                    <a:pt x="47" y="179"/>
                  </a:cubicBezTo>
                  <a:cubicBezTo>
                    <a:pt x="47" y="178"/>
                    <a:pt x="46" y="177"/>
                    <a:pt x="46" y="176"/>
                  </a:cubicBezTo>
                  <a:cubicBezTo>
                    <a:pt x="45" y="174"/>
                    <a:pt x="44" y="171"/>
                    <a:pt x="43" y="168"/>
                  </a:cubicBezTo>
                  <a:cubicBezTo>
                    <a:pt x="43" y="169"/>
                    <a:pt x="44" y="170"/>
                    <a:pt x="44" y="170"/>
                  </a:cubicBezTo>
                  <a:cubicBezTo>
                    <a:pt x="44" y="170"/>
                    <a:pt x="44" y="171"/>
                    <a:pt x="44" y="171"/>
                  </a:cubicBezTo>
                  <a:close/>
                  <a:moveTo>
                    <a:pt x="33" y="98"/>
                  </a:moveTo>
                  <a:cubicBezTo>
                    <a:pt x="33" y="99"/>
                    <a:pt x="33" y="100"/>
                    <a:pt x="33" y="101"/>
                  </a:cubicBezTo>
                  <a:cubicBezTo>
                    <a:pt x="33" y="102"/>
                    <a:pt x="32" y="103"/>
                    <a:pt x="32" y="104"/>
                  </a:cubicBezTo>
                  <a:cubicBezTo>
                    <a:pt x="32" y="103"/>
                    <a:pt x="31" y="101"/>
                    <a:pt x="31" y="99"/>
                  </a:cubicBezTo>
                  <a:cubicBezTo>
                    <a:pt x="32" y="99"/>
                    <a:pt x="32" y="99"/>
                    <a:pt x="33" y="98"/>
                  </a:cubicBezTo>
                  <a:close/>
                  <a:moveTo>
                    <a:pt x="31" y="98"/>
                  </a:moveTo>
                  <a:cubicBezTo>
                    <a:pt x="30" y="97"/>
                    <a:pt x="30" y="97"/>
                    <a:pt x="30" y="97"/>
                  </a:cubicBezTo>
                  <a:cubicBezTo>
                    <a:pt x="31" y="97"/>
                    <a:pt x="31" y="96"/>
                    <a:pt x="32" y="96"/>
                  </a:cubicBezTo>
                  <a:cubicBezTo>
                    <a:pt x="32" y="96"/>
                    <a:pt x="32" y="96"/>
                    <a:pt x="32" y="97"/>
                  </a:cubicBezTo>
                  <a:cubicBezTo>
                    <a:pt x="32" y="97"/>
                    <a:pt x="31" y="97"/>
                    <a:pt x="31" y="98"/>
                  </a:cubicBezTo>
                  <a:close/>
                  <a:moveTo>
                    <a:pt x="32" y="85"/>
                  </a:moveTo>
                  <a:cubicBezTo>
                    <a:pt x="32" y="85"/>
                    <a:pt x="32" y="85"/>
                    <a:pt x="32" y="85"/>
                  </a:cubicBezTo>
                  <a:cubicBezTo>
                    <a:pt x="33" y="83"/>
                    <a:pt x="34" y="82"/>
                    <a:pt x="36" y="80"/>
                  </a:cubicBezTo>
                  <a:cubicBezTo>
                    <a:pt x="35" y="81"/>
                    <a:pt x="35" y="81"/>
                    <a:pt x="34" y="82"/>
                  </a:cubicBezTo>
                  <a:cubicBezTo>
                    <a:pt x="33" y="83"/>
                    <a:pt x="33" y="84"/>
                    <a:pt x="32" y="85"/>
                  </a:cubicBezTo>
                  <a:close/>
                  <a:moveTo>
                    <a:pt x="35" y="84"/>
                  </a:moveTo>
                  <a:cubicBezTo>
                    <a:pt x="35" y="84"/>
                    <a:pt x="35" y="83"/>
                    <a:pt x="36" y="83"/>
                  </a:cubicBezTo>
                  <a:cubicBezTo>
                    <a:pt x="36" y="83"/>
                    <a:pt x="36" y="82"/>
                    <a:pt x="37" y="82"/>
                  </a:cubicBezTo>
                  <a:cubicBezTo>
                    <a:pt x="36" y="83"/>
                    <a:pt x="35" y="85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5"/>
                    <a:pt x="34" y="85"/>
                    <a:pt x="35" y="84"/>
                  </a:cubicBezTo>
                  <a:close/>
                  <a:moveTo>
                    <a:pt x="37" y="73"/>
                  </a:moveTo>
                  <a:cubicBezTo>
                    <a:pt x="39" y="72"/>
                    <a:pt x="40" y="71"/>
                    <a:pt x="41" y="71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1" y="71"/>
                    <a:pt x="40" y="71"/>
                    <a:pt x="40" y="71"/>
                  </a:cubicBezTo>
                  <a:cubicBezTo>
                    <a:pt x="39" y="72"/>
                    <a:pt x="38" y="73"/>
                    <a:pt x="36" y="74"/>
                  </a:cubicBezTo>
                  <a:cubicBezTo>
                    <a:pt x="37" y="74"/>
                    <a:pt x="37" y="73"/>
                    <a:pt x="37" y="73"/>
                  </a:cubicBezTo>
                  <a:close/>
                  <a:moveTo>
                    <a:pt x="35" y="72"/>
                  </a:moveTo>
                  <a:cubicBezTo>
                    <a:pt x="36" y="71"/>
                    <a:pt x="37" y="70"/>
                    <a:pt x="39" y="68"/>
                  </a:cubicBezTo>
                  <a:cubicBezTo>
                    <a:pt x="38" y="69"/>
                    <a:pt x="37" y="70"/>
                    <a:pt x="36" y="71"/>
                  </a:cubicBezTo>
                  <a:cubicBezTo>
                    <a:pt x="36" y="72"/>
                    <a:pt x="35" y="72"/>
                    <a:pt x="35" y="72"/>
                  </a:cubicBezTo>
                  <a:close/>
                  <a:moveTo>
                    <a:pt x="42" y="77"/>
                  </a:moveTo>
                  <a:cubicBezTo>
                    <a:pt x="42" y="76"/>
                    <a:pt x="43" y="76"/>
                    <a:pt x="43" y="76"/>
                  </a:cubicBezTo>
                  <a:cubicBezTo>
                    <a:pt x="42" y="77"/>
                    <a:pt x="42" y="78"/>
                    <a:pt x="41" y="80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0" y="81"/>
                    <a:pt x="39" y="82"/>
                    <a:pt x="38" y="83"/>
                  </a:cubicBezTo>
                  <a:cubicBezTo>
                    <a:pt x="38" y="83"/>
                    <a:pt x="38" y="83"/>
                    <a:pt x="37" y="83"/>
                  </a:cubicBezTo>
                  <a:cubicBezTo>
                    <a:pt x="39" y="81"/>
                    <a:pt x="40" y="79"/>
                    <a:pt x="42" y="77"/>
                  </a:cubicBezTo>
                  <a:close/>
                  <a:moveTo>
                    <a:pt x="69" y="32"/>
                  </a:moveTo>
                  <a:cubicBezTo>
                    <a:pt x="67" y="34"/>
                    <a:pt x="64" y="36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0" y="38"/>
                    <a:pt x="59" y="40"/>
                    <a:pt x="57" y="41"/>
                  </a:cubicBezTo>
                  <a:cubicBezTo>
                    <a:pt x="58" y="39"/>
                    <a:pt x="59" y="37"/>
                    <a:pt x="60" y="36"/>
                  </a:cubicBezTo>
                  <a:cubicBezTo>
                    <a:pt x="63" y="35"/>
                    <a:pt x="66" y="33"/>
                    <a:pt x="69" y="32"/>
                  </a:cubicBezTo>
                  <a:close/>
                  <a:moveTo>
                    <a:pt x="55" y="33"/>
                  </a:moveTo>
                  <a:cubicBezTo>
                    <a:pt x="55" y="33"/>
                    <a:pt x="55" y="33"/>
                    <a:pt x="56" y="33"/>
                  </a:cubicBezTo>
                  <a:cubicBezTo>
                    <a:pt x="59" y="31"/>
                    <a:pt x="63" y="29"/>
                    <a:pt x="66" y="28"/>
                  </a:cubicBezTo>
                  <a:cubicBezTo>
                    <a:pt x="65" y="28"/>
                    <a:pt x="64" y="29"/>
                    <a:pt x="63" y="29"/>
                  </a:cubicBezTo>
                  <a:cubicBezTo>
                    <a:pt x="61" y="31"/>
                    <a:pt x="58" y="32"/>
                    <a:pt x="55" y="33"/>
                  </a:cubicBezTo>
                  <a:close/>
                  <a:moveTo>
                    <a:pt x="73" y="36"/>
                  </a:moveTo>
                  <a:cubicBezTo>
                    <a:pt x="74" y="36"/>
                    <a:pt x="74" y="35"/>
                    <a:pt x="74" y="35"/>
                  </a:cubicBezTo>
                  <a:cubicBezTo>
                    <a:pt x="73" y="38"/>
                    <a:pt x="71" y="40"/>
                    <a:pt x="69" y="42"/>
                  </a:cubicBezTo>
                  <a:cubicBezTo>
                    <a:pt x="67" y="43"/>
                    <a:pt x="65" y="45"/>
                    <a:pt x="64" y="46"/>
                  </a:cubicBezTo>
                  <a:cubicBezTo>
                    <a:pt x="67" y="43"/>
                    <a:pt x="70" y="39"/>
                    <a:pt x="73" y="36"/>
                  </a:cubicBezTo>
                  <a:close/>
                  <a:moveTo>
                    <a:pt x="70" y="36"/>
                  </a:moveTo>
                  <a:cubicBezTo>
                    <a:pt x="71" y="35"/>
                    <a:pt x="72" y="34"/>
                    <a:pt x="74" y="32"/>
                  </a:cubicBezTo>
                  <a:cubicBezTo>
                    <a:pt x="73" y="33"/>
                    <a:pt x="73" y="33"/>
                    <a:pt x="73" y="34"/>
                  </a:cubicBezTo>
                  <a:cubicBezTo>
                    <a:pt x="72" y="34"/>
                    <a:pt x="71" y="35"/>
                    <a:pt x="70" y="36"/>
                  </a:cubicBezTo>
                  <a:close/>
                  <a:moveTo>
                    <a:pt x="77" y="34"/>
                  </a:moveTo>
                  <a:cubicBezTo>
                    <a:pt x="78" y="33"/>
                    <a:pt x="79" y="33"/>
                    <a:pt x="80" y="32"/>
                  </a:cubicBezTo>
                  <a:cubicBezTo>
                    <a:pt x="78" y="34"/>
                    <a:pt x="77" y="36"/>
                    <a:pt x="75" y="37"/>
                  </a:cubicBezTo>
                  <a:cubicBezTo>
                    <a:pt x="74" y="38"/>
                    <a:pt x="74" y="39"/>
                    <a:pt x="73" y="39"/>
                  </a:cubicBezTo>
                  <a:cubicBezTo>
                    <a:pt x="74" y="37"/>
                    <a:pt x="76" y="36"/>
                    <a:pt x="77" y="34"/>
                  </a:cubicBezTo>
                  <a:close/>
                  <a:moveTo>
                    <a:pt x="77" y="31"/>
                  </a:moveTo>
                  <a:cubicBezTo>
                    <a:pt x="77" y="31"/>
                    <a:pt x="77" y="30"/>
                    <a:pt x="78" y="30"/>
                  </a:cubicBezTo>
                  <a:cubicBezTo>
                    <a:pt x="78" y="30"/>
                    <a:pt x="78" y="30"/>
                    <a:pt x="78" y="29"/>
                  </a:cubicBezTo>
                  <a:cubicBezTo>
                    <a:pt x="78" y="29"/>
                    <a:pt x="78" y="29"/>
                    <a:pt x="79" y="29"/>
                  </a:cubicBezTo>
                  <a:cubicBezTo>
                    <a:pt x="78" y="29"/>
                    <a:pt x="78" y="30"/>
                    <a:pt x="78" y="30"/>
                  </a:cubicBezTo>
                  <a:cubicBezTo>
                    <a:pt x="77" y="30"/>
                    <a:pt x="77" y="31"/>
                    <a:pt x="77" y="31"/>
                  </a:cubicBezTo>
                  <a:close/>
                  <a:moveTo>
                    <a:pt x="96" y="32"/>
                  </a:moveTo>
                  <a:cubicBezTo>
                    <a:pt x="96" y="32"/>
                    <a:pt x="96" y="32"/>
                    <a:pt x="96" y="32"/>
                  </a:cubicBezTo>
                  <a:cubicBezTo>
                    <a:pt x="95" y="34"/>
                    <a:pt x="93" y="36"/>
                    <a:pt x="91" y="38"/>
                  </a:cubicBezTo>
                  <a:cubicBezTo>
                    <a:pt x="91" y="38"/>
                    <a:pt x="90" y="38"/>
                    <a:pt x="90" y="39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88" y="41"/>
                    <a:pt x="87" y="43"/>
                    <a:pt x="85" y="44"/>
                  </a:cubicBezTo>
                  <a:cubicBezTo>
                    <a:pt x="82" y="46"/>
                    <a:pt x="80" y="48"/>
                    <a:pt x="77" y="50"/>
                  </a:cubicBezTo>
                  <a:cubicBezTo>
                    <a:pt x="77" y="50"/>
                    <a:pt x="77" y="50"/>
                    <a:pt x="76" y="50"/>
                  </a:cubicBezTo>
                  <a:cubicBezTo>
                    <a:pt x="76" y="51"/>
                    <a:pt x="75" y="51"/>
                    <a:pt x="74" y="52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6" y="49"/>
                    <a:pt x="80" y="45"/>
                    <a:pt x="83" y="42"/>
                  </a:cubicBezTo>
                  <a:cubicBezTo>
                    <a:pt x="87" y="38"/>
                    <a:pt x="91" y="35"/>
                    <a:pt x="96" y="32"/>
                  </a:cubicBezTo>
                  <a:close/>
                  <a:moveTo>
                    <a:pt x="87" y="36"/>
                  </a:moveTo>
                  <a:cubicBezTo>
                    <a:pt x="87" y="36"/>
                    <a:pt x="88" y="35"/>
                    <a:pt x="88" y="35"/>
                  </a:cubicBezTo>
                  <a:cubicBezTo>
                    <a:pt x="89" y="35"/>
                    <a:pt x="89" y="35"/>
                    <a:pt x="90" y="34"/>
                  </a:cubicBezTo>
                  <a:cubicBezTo>
                    <a:pt x="89" y="35"/>
                    <a:pt x="88" y="36"/>
                    <a:pt x="87" y="36"/>
                  </a:cubicBezTo>
                  <a:close/>
                  <a:moveTo>
                    <a:pt x="111" y="34"/>
                  </a:moveTo>
                  <a:cubicBezTo>
                    <a:pt x="110" y="34"/>
                    <a:pt x="110" y="34"/>
                    <a:pt x="109" y="34"/>
                  </a:cubicBezTo>
                  <a:cubicBezTo>
                    <a:pt x="109" y="34"/>
                    <a:pt x="108" y="34"/>
                    <a:pt x="108" y="34"/>
                  </a:cubicBezTo>
                  <a:cubicBezTo>
                    <a:pt x="108" y="34"/>
                    <a:pt x="108" y="33"/>
                    <a:pt x="109" y="33"/>
                  </a:cubicBezTo>
                  <a:cubicBezTo>
                    <a:pt x="109" y="33"/>
                    <a:pt x="109" y="32"/>
                    <a:pt x="110" y="32"/>
                  </a:cubicBezTo>
                  <a:cubicBezTo>
                    <a:pt x="111" y="32"/>
                    <a:pt x="112" y="32"/>
                    <a:pt x="113" y="32"/>
                  </a:cubicBezTo>
                  <a:cubicBezTo>
                    <a:pt x="112" y="33"/>
                    <a:pt x="112" y="33"/>
                    <a:pt x="111" y="34"/>
                  </a:cubicBezTo>
                  <a:close/>
                  <a:moveTo>
                    <a:pt x="112" y="36"/>
                  </a:moveTo>
                  <a:cubicBezTo>
                    <a:pt x="111" y="36"/>
                    <a:pt x="111" y="37"/>
                    <a:pt x="110" y="37"/>
                  </a:cubicBezTo>
                  <a:cubicBezTo>
                    <a:pt x="110" y="37"/>
                    <a:pt x="109" y="37"/>
                    <a:pt x="109" y="37"/>
                  </a:cubicBezTo>
                  <a:cubicBezTo>
                    <a:pt x="110" y="37"/>
                    <a:pt x="110" y="36"/>
                    <a:pt x="111" y="36"/>
                  </a:cubicBezTo>
                  <a:cubicBezTo>
                    <a:pt x="111" y="36"/>
                    <a:pt x="111" y="36"/>
                    <a:pt x="112" y="36"/>
                  </a:cubicBezTo>
                  <a:close/>
                  <a:moveTo>
                    <a:pt x="108" y="36"/>
                  </a:moveTo>
                  <a:cubicBezTo>
                    <a:pt x="107" y="37"/>
                    <a:pt x="106" y="37"/>
                    <a:pt x="105" y="38"/>
                  </a:cubicBezTo>
                  <a:cubicBezTo>
                    <a:pt x="105" y="38"/>
                    <a:pt x="105" y="39"/>
                    <a:pt x="105" y="39"/>
                  </a:cubicBezTo>
                  <a:cubicBezTo>
                    <a:pt x="104" y="39"/>
                    <a:pt x="104" y="39"/>
                    <a:pt x="103" y="39"/>
                  </a:cubicBezTo>
                  <a:cubicBezTo>
                    <a:pt x="104" y="38"/>
                    <a:pt x="105" y="37"/>
                    <a:pt x="106" y="36"/>
                  </a:cubicBezTo>
                  <a:cubicBezTo>
                    <a:pt x="107" y="36"/>
                    <a:pt x="107" y="36"/>
                    <a:pt x="108" y="36"/>
                  </a:cubicBezTo>
                  <a:close/>
                  <a:moveTo>
                    <a:pt x="122" y="49"/>
                  </a:moveTo>
                  <a:cubicBezTo>
                    <a:pt x="125" y="49"/>
                    <a:pt x="128" y="48"/>
                    <a:pt x="132" y="47"/>
                  </a:cubicBezTo>
                  <a:cubicBezTo>
                    <a:pt x="131" y="48"/>
                    <a:pt x="130" y="49"/>
                    <a:pt x="129" y="50"/>
                  </a:cubicBezTo>
                  <a:cubicBezTo>
                    <a:pt x="128" y="50"/>
                    <a:pt x="127" y="51"/>
                    <a:pt x="126" y="51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5" y="52"/>
                    <a:pt x="125" y="52"/>
                    <a:pt x="125" y="52"/>
                  </a:cubicBezTo>
                  <a:cubicBezTo>
                    <a:pt x="125" y="52"/>
                    <a:pt x="126" y="51"/>
                    <a:pt x="127" y="50"/>
                  </a:cubicBezTo>
                  <a:cubicBezTo>
                    <a:pt x="127" y="50"/>
                    <a:pt x="126" y="48"/>
                    <a:pt x="126" y="49"/>
                  </a:cubicBezTo>
                  <a:cubicBezTo>
                    <a:pt x="125" y="50"/>
                    <a:pt x="124" y="51"/>
                    <a:pt x="123" y="52"/>
                  </a:cubicBezTo>
                  <a:cubicBezTo>
                    <a:pt x="123" y="51"/>
                    <a:pt x="122" y="51"/>
                    <a:pt x="121" y="51"/>
                  </a:cubicBezTo>
                  <a:cubicBezTo>
                    <a:pt x="121" y="51"/>
                    <a:pt x="121" y="51"/>
                    <a:pt x="121" y="51"/>
                  </a:cubicBezTo>
                  <a:cubicBezTo>
                    <a:pt x="121" y="51"/>
                    <a:pt x="121" y="51"/>
                    <a:pt x="122" y="50"/>
                  </a:cubicBezTo>
                  <a:cubicBezTo>
                    <a:pt x="122" y="50"/>
                    <a:pt x="122" y="50"/>
                    <a:pt x="122" y="49"/>
                  </a:cubicBezTo>
                  <a:close/>
                  <a:moveTo>
                    <a:pt x="148" y="57"/>
                  </a:moveTo>
                  <a:cubicBezTo>
                    <a:pt x="146" y="57"/>
                    <a:pt x="143" y="58"/>
                    <a:pt x="141" y="59"/>
                  </a:cubicBezTo>
                  <a:cubicBezTo>
                    <a:pt x="142" y="58"/>
                    <a:pt x="143" y="57"/>
                    <a:pt x="144" y="56"/>
                  </a:cubicBezTo>
                  <a:cubicBezTo>
                    <a:pt x="149" y="54"/>
                    <a:pt x="153" y="52"/>
                    <a:pt x="158" y="50"/>
                  </a:cubicBezTo>
                  <a:cubicBezTo>
                    <a:pt x="155" y="52"/>
                    <a:pt x="151" y="54"/>
                    <a:pt x="148" y="57"/>
                  </a:cubicBezTo>
                  <a:close/>
                  <a:moveTo>
                    <a:pt x="160" y="51"/>
                  </a:moveTo>
                  <a:cubicBezTo>
                    <a:pt x="159" y="52"/>
                    <a:pt x="159" y="52"/>
                    <a:pt x="159" y="52"/>
                  </a:cubicBezTo>
                  <a:cubicBezTo>
                    <a:pt x="158" y="53"/>
                    <a:pt x="157" y="53"/>
                    <a:pt x="156" y="54"/>
                  </a:cubicBezTo>
                  <a:cubicBezTo>
                    <a:pt x="157" y="53"/>
                    <a:pt x="158" y="52"/>
                    <a:pt x="160" y="51"/>
                  </a:cubicBezTo>
                  <a:close/>
                  <a:moveTo>
                    <a:pt x="163" y="63"/>
                  </a:moveTo>
                  <a:cubicBezTo>
                    <a:pt x="167" y="61"/>
                    <a:pt x="171" y="59"/>
                    <a:pt x="175" y="57"/>
                  </a:cubicBezTo>
                  <a:cubicBezTo>
                    <a:pt x="174" y="58"/>
                    <a:pt x="173" y="60"/>
                    <a:pt x="172" y="61"/>
                  </a:cubicBezTo>
                  <a:cubicBezTo>
                    <a:pt x="167" y="63"/>
                    <a:pt x="161" y="66"/>
                    <a:pt x="156" y="69"/>
                  </a:cubicBezTo>
                  <a:cubicBezTo>
                    <a:pt x="155" y="69"/>
                    <a:pt x="154" y="70"/>
                    <a:pt x="153" y="70"/>
                  </a:cubicBezTo>
                  <a:cubicBezTo>
                    <a:pt x="156" y="68"/>
                    <a:pt x="159" y="65"/>
                    <a:pt x="163" y="63"/>
                  </a:cubicBezTo>
                  <a:close/>
                  <a:moveTo>
                    <a:pt x="162" y="61"/>
                  </a:moveTo>
                  <a:cubicBezTo>
                    <a:pt x="163" y="60"/>
                    <a:pt x="165" y="59"/>
                    <a:pt x="166" y="57"/>
                  </a:cubicBezTo>
                  <a:cubicBezTo>
                    <a:pt x="168" y="57"/>
                    <a:pt x="169" y="56"/>
                    <a:pt x="171" y="56"/>
                  </a:cubicBezTo>
                  <a:cubicBezTo>
                    <a:pt x="168" y="57"/>
                    <a:pt x="165" y="59"/>
                    <a:pt x="162" y="61"/>
                  </a:cubicBezTo>
                  <a:cubicBezTo>
                    <a:pt x="162" y="61"/>
                    <a:pt x="162" y="61"/>
                    <a:pt x="162" y="61"/>
                  </a:cubicBezTo>
                  <a:close/>
                  <a:moveTo>
                    <a:pt x="172" y="57"/>
                  </a:moveTo>
                  <a:cubicBezTo>
                    <a:pt x="174" y="56"/>
                    <a:pt x="176" y="54"/>
                    <a:pt x="179" y="53"/>
                  </a:cubicBezTo>
                  <a:cubicBezTo>
                    <a:pt x="178" y="53"/>
                    <a:pt x="178" y="54"/>
                    <a:pt x="178" y="54"/>
                  </a:cubicBezTo>
                  <a:cubicBezTo>
                    <a:pt x="176" y="55"/>
                    <a:pt x="174" y="56"/>
                    <a:pt x="172" y="57"/>
                  </a:cubicBezTo>
                  <a:close/>
                  <a:moveTo>
                    <a:pt x="189" y="60"/>
                  </a:moveTo>
                  <a:cubicBezTo>
                    <a:pt x="185" y="62"/>
                    <a:pt x="181" y="64"/>
                    <a:pt x="176" y="66"/>
                  </a:cubicBezTo>
                  <a:cubicBezTo>
                    <a:pt x="178" y="64"/>
                    <a:pt x="180" y="62"/>
                    <a:pt x="182" y="60"/>
                  </a:cubicBezTo>
                  <a:cubicBezTo>
                    <a:pt x="184" y="60"/>
                    <a:pt x="186" y="59"/>
                    <a:pt x="187" y="59"/>
                  </a:cubicBezTo>
                  <a:cubicBezTo>
                    <a:pt x="188" y="59"/>
                    <a:pt x="188" y="59"/>
                    <a:pt x="189" y="60"/>
                  </a:cubicBezTo>
                  <a:close/>
                  <a:moveTo>
                    <a:pt x="189" y="58"/>
                  </a:moveTo>
                  <a:cubicBezTo>
                    <a:pt x="190" y="58"/>
                    <a:pt x="192" y="57"/>
                    <a:pt x="194" y="57"/>
                  </a:cubicBezTo>
                  <a:cubicBezTo>
                    <a:pt x="193" y="58"/>
                    <a:pt x="191" y="59"/>
                    <a:pt x="190" y="59"/>
                  </a:cubicBezTo>
                  <a:cubicBezTo>
                    <a:pt x="189" y="59"/>
                    <a:pt x="189" y="59"/>
                    <a:pt x="189" y="58"/>
                  </a:cubicBezTo>
                  <a:close/>
                  <a:moveTo>
                    <a:pt x="193" y="65"/>
                  </a:moveTo>
                  <a:cubicBezTo>
                    <a:pt x="194" y="65"/>
                    <a:pt x="195" y="65"/>
                    <a:pt x="196" y="64"/>
                  </a:cubicBezTo>
                  <a:cubicBezTo>
                    <a:pt x="194" y="65"/>
                    <a:pt x="193" y="66"/>
                    <a:pt x="191" y="67"/>
                  </a:cubicBezTo>
                  <a:cubicBezTo>
                    <a:pt x="188" y="69"/>
                    <a:pt x="184" y="70"/>
                    <a:pt x="181" y="72"/>
                  </a:cubicBezTo>
                  <a:cubicBezTo>
                    <a:pt x="182" y="71"/>
                    <a:pt x="183" y="71"/>
                    <a:pt x="184" y="70"/>
                  </a:cubicBezTo>
                  <a:cubicBezTo>
                    <a:pt x="187" y="68"/>
                    <a:pt x="190" y="67"/>
                    <a:pt x="193" y="65"/>
                  </a:cubicBezTo>
                  <a:close/>
                  <a:moveTo>
                    <a:pt x="188" y="65"/>
                  </a:moveTo>
                  <a:cubicBezTo>
                    <a:pt x="190" y="64"/>
                    <a:pt x="192" y="63"/>
                    <a:pt x="195" y="62"/>
                  </a:cubicBezTo>
                  <a:cubicBezTo>
                    <a:pt x="194" y="63"/>
                    <a:pt x="193" y="63"/>
                    <a:pt x="192" y="64"/>
                  </a:cubicBezTo>
                  <a:cubicBezTo>
                    <a:pt x="191" y="64"/>
                    <a:pt x="189" y="65"/>
                    <a:pt x="188" y="65"/>
                  </a:cubicBezTo>
                  <a:cubicBezTo>
                    <a:pt x="188" y="65"/>
                    <a:pt x="188" y="65"/>
                    <a:pt x="188" y="65"/>
                  </a:cubicBezTo>
                  <a:close/>
                  <a:moveTo>
                    <a:pt x="207" y="95"/>
                  </a:moveTo>
                  <a:cubicBezTo>
                    <a:pt x="210" y="94"/>
                    <a:pt x="213" y="92"/>
                    <a:pt x="215" y="91"/>
                  </a:cubicBezTo>
                  <a:cubicBezTo>
                    <a:pt x="216" y="92"/>
                    <a:pt x="216" y="93"/>
                    <a:pt x="217" y="95"/>
                  </a:cubicBezTo>
                  <a:cubicBezTo>
                    <a:pt x="212" y="97"/>
                    <a:pt x="208" y="99"/>
                    <a:pt x="204" y="101"/>
                  </a:cubicBezTo>
                  <a:cubicBezTo>
                    <a:pt x="204" y="101"/>
                    <a:pt x="203" y="101"/>
                    <a:pt x="203" y="101"/>
                  </a:cubicBezTo>
                  <a:cubicBezTo>
                    <a:pt x="202" y="102"/>
                    <a:pt x="201" y="103"/>
                    <a:pt x="199" y="104"/>
                  </a:cubicBezTo>
                  <a:cubicBezTo>
                    <a:pt x="199" y="104"/>
                    <a:pt x="199" y="105"/>
                    <a:pt x="198" y="105"/>
                  </a:cubicBezTo>
                  <a:cubicBezTo>
                    <a:pt x="198" y="105"/>
                    <a:pt x="198" y="105"/>
                    <a:pt x="198" y="105"/>
                  </a:cubicBezTo>
                  <a:cubicBezTo>
                    <a:pt x="199" y="104"/>
                    <a:pt x="200" y="103"/>
                    <a:pt x="200" y="102"/>
                  </a:cubicBezTo>
                  <a:cubicBezTo>
                    <a:pt x="203" y="100"/>
                    <a:pt x="205" y="98"/>
                    <a:pt x="208" y="96"/>
                  </a:cubicBezTo>
                  <a:cubicBezTo>
                    <a:pt x="208" y="96"/>
                    <a:pt x="208" y="95"/>
                    <a:pt x="207" y="95"/>
                  </a:cubicBezTo>
                  <a:close/>
                  <a:moveTo>
                    <a:pt x="196" y="173"/>
                  </a:moveTo>
                  <a:cubicBezTo>
                    <a:pt x="197" y="172"/>
                    <a:pt x="198" y="171"/>
                    <a:pt x="198" y="171"/>
                  </a:cubicBezTo>
                  <a:cubicBezTo>
                    <a:pt x="198" y="171"/>
                    <a:pt x="198" y="171"/>
                    <a:pt x="198" y="171"/>
                  </a:cubicBezTo>
                  <a:cubicBezTo>
                    <a:pt x="197" y="172"/>
                    <a:pt x="196" y="173"/>
                    <a:pt x="195" y="174"/>
                  </a:cubicBezTo>
                  <a:cubicBezTo>
                    <a:pt x="196" y="174"/>
                    <a:pt x="196" y="173"/>
                    <a:pt x="196" y="173"/>
                  </a:cubicBezTo>
                  <a:close/>
                  <a:moveTo>
                    <a:pt x="195" y="164"/>
                  </a:moveTo>
                  <a:cubicBezTo>
                    <a:pt x="195" y="165"/>
                    <a:pt x="195" y="165"/>
                    <a:pt x="194" y="165"/>
                  </a:cubicBezTo>
                  <a:cubicBezTo>
                    <a:pt x="195" y="164"/>
                    <a:pt x="196" y="162"/>
                    <a:pt x="197" y="161"/>
                  </a:cubicBezTo>
                  <a:cubicBezTo>
                    <a:pt x="196" y="162"/>
                    <a:pt x="196" y="163"/>
                    <a:pt x="195" y="164"/>
                  </a:cubicBezTo>
                  <a:close/>
                  <a:moveTo>
                    <a:pt x="194" y="155"/>
                  </a:moveTo>
                  <a:cubicBezTo>
                    <a:pt x="193" y="157"/>
                    <a:pt x="191" y="158"/>
                    <a:pt x="190" y="159"/>
                  </a:cubicBezTo>
                  <a:cubicBezTo>
                    <a:pt x="193" y="156"/>
                    <a:pt x="196" y="153"/>
                    <a:pt x="198" y="150"/>
                  </a:cubicBezTo>
                  <a:cubicBezTo>
                    <a:pt x="197" y="152"/>
                    <a:pt x="196" y="154"/>
                    <a:pt x="194" y="155"/>
                  </a:cubicBezTo>
                  <a:close/>
                  <a:moveTo>
                    <a:pt x="105" y="198"/>
                  </a:moveTo>
                  <a:cubicBezTo>
                    <a:pt x="105" y="198"/>
                    <a:pt x="106" y="198"/>
                    <a:pt x="106" y="197"/>
                  </a:cubicBezTo>
                  <a:cubicBezTo>
                    <a:pt x="106" y="197"/>
                    <a:pt x="107" y="197"/>
                    <a:pt x="107" y="197"/>
                  </a:cubicBezTo>
                  <a:cubicBezTo>
                    <a:pt x="106" y="198"/>
                    <a:pt x="106" y="198"/>
                    <a:pt x="105" y="199"/>
                  </a:cubicBezTo>
                  <a:cubicBezTo>
                    <a:pt x="105" y="199"/>
                    <a:pt x="105" y="198"/>
                    <a:pt x="105" y="198"/>
                  </a:cubicBezTo>
                  <a:close/>
                  <a:moveTo>
                    <a:pt x="108" y="204"/>
                  </a:moveTo>
                  <a:cubicBezTo>
                    <a:pt x="108" y="204"/>
                    <a:pt x="108" y="204"/>
                    <a:pt x="108" y="204"/>
                  </a:cubicBezTo>
                  <a:cubicBezTo>
                    <a:pt x="107" y="203"/>
                    <a:pt x="105" y="202"/>
                    <a:pt x="104" y="202"/>
                  </a:cubicBezTo>
                  <a:cubicBezTo>
                    <a:pt x="104" y="202"/>
                    <a:pt x="104" y="201"/>
                    <a:pt x="104" y="201"/>
                  </a:cubicBezTo>
                  <a:cubicBezTo>
                    <a:pt x="106" y="202"/>
                    <a:pt x="107" y="203"/>
                    <a:pt x="108" y="204"/>
                  </a:cubicBezTo>
                  <a:close/>
                  <a:moveTo>
                    <a:pt x="104" y="194"/>
                  </a:moveTo>
                  <a:cubicBezTo>
                    <a:pt x="104" y="194"/>
                    <a:pt x="103" y="194"/>
                    <a:pt x="103" y="193"/>
                  </a:cubicBezTo>
                  <a:cubicBezTo>
                    <a:pt x="104" y="192"/>
                    <a:pt x="105" y="191"/>
                    <a:pt x="106" y="190"/>
                  </a:cubicBezTo>
                  <a:cubicBezTo>
                    <a:pt x="107" y="189"/>
                    <a:pt x="109" y="188"/>
                    <a:pt x="110" y="186"/>
                  </a:cubicBezTo>
                  <a:cubicBezTo>
                    <a:pt x="115" y="183"/>
                    <a:pt x="119" y="179"/>
                    <a:pt x="123" y="176"/>
                  </a:cubicBezTo>
                  <a:cubicBezTo>
                    <a:pt x="125" y="175"/>
                    <a:pt x="127" y="174"/>
                    <a:pt x="129" y="173"/>
                  </a:cubicBezTo>
                  <a:cubicBezTo>
                    <a:pt x="124" y="177"/>
                    <a:pt x="118" y="182"/>
                    <a:pt x="112" y="187"/>
                  </a:cubicBezTo>
                  <a:cubicBezTo>
                    <a:pt x="110" y="189"/>
                    <a:pt x="107" y="192"/>
                    <a:pt x="104" y="194"/>
                  </a:cubicBezTo>
                  <a:close/>
                  <a:moveTo>
                    <a:pt x="73" y="126"/>
                  </a:moveTo>
                  <a:cubicBezTo>
                    <a:pt x="73" y="126"/>
                    <a:pt x="72" y="127"/>
                    <a:pt x="72" y="128"/>
                  </a:cubicBezTo>
                  <a:cubicBezTo>
                    <a:pt x="71" y="127"/>
                    <a:pt x="71" y="126"/>
                    <a:pt x="71" y="125"/>
                  </a:cubicBezTo>
                  <a:cubicBezTo>
                    <a:pt x="71" y="125"/>
                    <a:pt x="71" y="124"/>
                    <a:pt x="71" y="124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3" y="125"/>
                    <a:pt x="73" y="125"/>
                    <a:pt x="73" y="126"/>
                  </a:cubicBezTo>
                  <a:close/>
                  <a:moveTo>
                    <a:pt x="71" y="168"/>
                  </a:moveTo>
                  <a:cubicBezTo>
                    <a:pt x="71" y="167"/>
                    <a:pt x="71" y="167"/>
                    <a:pt x="71" y="167"/>
                  </a:cubicBezTo>
                  <a:cubicBezTo>
                    <a:pt x="71" y="166"/>
                    <a:pt x="71" y="166"/>
                    <a:pt x="72" y="166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1" y="168"/>
                    <a:pt x="71" y="168"/>
                  </a:cubicBezTo>
                  <a:close/>
                  <a:moveTo>
                    <a:pt x="73" y="170"/>
                  </a:moveTo>
                  <a:cubicBezTo>
                    <a:pt x="73" y="170"/>
                    <a:pt x="73" y="170"/>
                    <a:pt x="73" y="170"/>
                  </a:cubicBezTo>
                  <a:cubicBezTo>
                    <a:pt x="73" y="171"/>
                    <a:pt x="73" y="171"/>
                    <a:pt x="73" y="171"/>
                  </a:cubicBezTo>
                  <a:cubicBezTo>
                    <a:pt x="72" y="171"/>
                    <a:pt x="72" y="171"/>
                    <a:pt x="72" y="171"/>
                  </a:cubicBezTo>
                  <a:cubicBezTo>
                    <a:pt x="72" y="171"/>
                    <a:pt x="72" y="171"/>
                    <a:pt x="72" y="171"/>
                  </a:cubicBezTo>
                  <a:cubicBezTo>
                    <a:pt x="72" y="170"/>
                    <a:pt x="72" y="170"/>
                    <a:pt x="73" y="170"/>
                  </a:cubicBezTo>
                  <a:close/>
                  <a:moveTo>
                    <a:pt x="71" y="165"/>
                  </a:moveTo>
                  <a:cubicBezTo>
                    <a:pt x="71" y="164"/>
                    <a:pt x="71" y="163"/>
                    <a:pt x="70" y="162"/>
                  </a:cubicBezTo>
                  <a:cubicBezTo>
                    <a:pt x="71" y="162"/>
                    <a:pt x="71" y="162"/>
                    <a:pt x="71" y="162"/>
                  </a:cubicBezTo>
                  <a:cubicBezTo>
                    <a:pt x="71" y="163"/>
                    <a:pt x="71" y="164"/>
                    <a:pt x="71" y="164"/>
                  </a:cubicBezTo>
                  <a:cubicBezTo>
                    <a:pt x="71" y="165"/>
                    <a:pt x="71" y="165"/>
                    <a:pt x="71" y="165"/>
                  </a:cubicBezTo>
                  <a:close/>
                  <a:moveTo>
                    <a:pt x="61" y="51"/>
                  </a:moveTo>
                  <a:cubicBezTo>
                    <a:pt x="61" y="51"/>
                    <a:pt x="61" y="52"/>
                    <a:pt x="61" y="52"/>
                  </a:cubicBezTo>
                  <a:cubicBezTo>
                    <a:pt x="59" y="54"/>
                    <a:pt x="57" y="55"/>
                    <a:pt x="55" y="57"/>
                  </a:cubicBezTo>
                  <a:cubicBezTo>
                    <a:pt x="55" y="58"/>
                    <a:pt x="54" y="59"/>
                    <a:pt x="53" y="59"/>
                  </a:cubicBezTo>
                  <a:cubicBezTo>
                    <a:pt x="52" y="61"/>
                    <a:pt x="50" y="62"/>
                    <a:pt x="49" y="63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9" y="62"/>
                    <a:pt x="50" y="61"/>
                    <a:pt x="51" y="60"/>
                  </a:cubicBezTo>
                  <a:cubicBezTo>
                    <a:pt x="54" y="57"/>
                    <a:pt x="58" y="54"/>
                    <a:pt x="61" y="51"/>
                  </a:cubicBezTo>
                  <a:close/>
                  <a:moveTo>
                    <a:pt x="54" y="54"/>
                  </a:move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5" y="53"/>
                    <a:pt x="56" y="53"/>
                  </a:cubicBezTo>
                  <a:cubicBezTo>
                    <a:pt x="57" y="52"/>
                    <a:pt x="58" y="52"/>
                    <a:pt x="58" y="51"/>
                  </a:cubicBezTo>
                  <a:cubicBezTo>
                    <a:pt x="57" y="52"/>
                    <a:pt x="56" y="53"/>
                    <a:pt x="54" y="54"/>
                  </a:cubicBezTo>
                  <a:close/>
                  <a:moveTo>
                    <a:pt x="92" y="45"/>
                  </a:moveTo>
                  <a:cubicBezTo>
                    <a:pt x="92" y="47"/>
                    <a:pt x="92" y="48"/>
                    <a:pt x="91" y="50"/>
                  </a:cubicBezTo>
                  <a:cubicBezTo>
                    <a:pt x="86" y="54"/>
                    <a:pt x="80" y="58"/>
                    <a:pt x="75" y="63"/>
                  </a:cubicBezTo>
                  <a:cubicBezTo>
                    <a:pt x="75" y="62"/>
                    <a:pt x="75" y="61"/>
                    <a:pt x="76" y="60"/>
                  </a:cubicBezTo>
                  <a:cubicBezTo>
                    <a:pt x="81" y="55"/>
                    <a:pt x="87" y="50"/>
                    <a:pt x="92" y="45"/>
                  </a:cubicBezTo>
                  <a:close/>
                  <a:moveTo>
                    <a:pt x="82" y="53"/>
                  </a:moveTo>
                  <a:cubicBezTo>
                    <a:pt x="84" y="50"/>
                    <a:pt x="86" y="48"/>
                    <a:pt x="89" y="46"/>
                  </a:cubicBezTo>
                  <a:cubicBezTo>
                    <a:pt x="89" y="46"/>
                    <a:pt x="90" y="45"/>
                    <a:pt x="90" y="45"/>
                  </a:cubicBezTo>
                  <a:cubicBezTo>
                    <a:pt x="87" y="48"/>
                    <a:pt x="84" y="50"/>
                    <a:pt x="82" y="53"/>
                  </a:cubicBezTo>
                  <a:close/>
                  <a:moveTo>
                    <a:pt x="110" y="51"/>
                  </a:moveTo>
                  <a:cubicBezTo>
                    <a:pt x="110" y="51"/>
                    <a:pt x="110" y="51"/>
                    <a:pt x="110" y="51"/>
                  </a:cubicBezTo>
                  <a:cubicBezTo>
                    <a:pt x="110" y="52"/>
                    <a:pt x="109" y="52"/>
                    <a:pt x="108" y="53"/>
                  </a:cubicBezTo>
                  <a:cubicBezTo>
                    <a:pt x="106" y="54"/>
                    <a:pt x="104" y="54"/>
                    <a:pt x="102" y="55"/>
                  </a:cubicBezTo>
                  <a:cubicBezTo>
                    <a:pt x="103" y="54"/>
                    <a:pt x="105" y="53"/>
                    <a:pt x="106" y="51"/>
                  </a:cubicBezTo>
                  <a:cubicBezTo>
                    <a:pt x="107" y="51"/>
                    <a:pt x="108" y="50"/>
                    <a:pt x="109" y="50"/>
                  </a:cubicBezTo>
                  <a:cubicBezTo>
                    <a:pt x="108" y="50"/>
                    <a:pt x="109" y="51"/>
                    <a:pt x="110" y="51"/>
                  </a:cubicBezTo>
                  <a:close/>
                  <a:moveTo>
                    <a:pt x="112" y="77"/>
                  </a:moveTo>
                  <a:cubicBezTo>
                    <a:pt x="110" y="79"/>
                    <a:pt x="108" y="82"/>
                    <a:pt x="107" y="84"/>
                  </a:cubicBezTo>
                  <a:cubicBezTo>
                    <a:pt x="109" y="80"/>
                    <a:pt x="112" y="76"/>
                    <a:pt x="115" y="73"/>
                  </a:cubicBezTo>
                  <a:cubicBezTo>
                    <a:pt x="115" y="73"/>
                    <a:pt x="115" y="73"/>
                    <a:pt x="115" y="72"/>
                  </a:cubicBezTo>
                  <a:cubicBezTo>
                    <a:pt x="114" y="74"/>
                    <a:pt x="113" y="76"/>
                    <a:pt x="112" y="77"/>
                  </a:cubicBezTo>
                  <a:close/>
                  <a:moveTo>
                    <a:pt x="116" y="78"/>
                  </a:moveTo>
                  <a:cubicBezTo>
                    <a:pt x="115" y="79"/>
                    <a:pt x="114" y="80"/>
                    <a:pt x="114" y="80"/>
                  </a:cubicBezTo>
                  <a:cubicBezTo>
                    <a:pt x="112" y="82"/>
                    <a:pt x="110" y="83"/>
                    <a:pt x="109" y="85"/>
                  </a:cubicBezTo>
                  <a:cubicBezTo>
                    <a:pt x="111" y="83"/>
                    <a:pt x="113" y="80"/>
                    <a:pt x="116" y="78"/>
                  </a:cubicBezTo>
                  <a:close/>
                  <a:moveTo>
                    <a:pt x="98" y="92"/>
                  </a:moveTo>
                  <a:cubicBezTo>
                    <a:pt x="95" y="96"/>
                    <a:pt x="91" y="99"/>
                    <a:pt x="88" y="102"/>
                  </a:cubicBezTo>
                  <a:cubicBezTo>
                    <a:pt x="89" y="101"/>
                    <a:pt x="89" y="100"/>
                    <a:pt x="90" y="98"/>
                  </a:cubicBezTo>
                  <a:cubicBezTo>
                    <a:pt x="96" y="92"/>
                    <a:pt x="103" y="85"/>
                    <a:pt x="109" y="78"/>
                  </a:cubicBezTo>
                  <a:cubicBezTo>
                    <a:pt x="105" y="82"/>
                    <a:pt x="102" y="87"/>
                    <a:pt x="98" y="92"/>
                  </a:cubicBezTo>
                  <a:close/>
                  <a:moveTo>
                    <a:pt x="99" y="97"/>
                  </a:moveTo>
                  <a:cubicBezTo>
                    <a:pt x="97" y="100"/>
                    <a:pt x="94" y="103"/>
                    <a:pt x="92" y="105"/>
                  </a:cubicBezTo>
                  <a:cubicBezTo>
                    <a:pt x="93" y="104"/>
                    <a:pt x="94" y="102"/>
                    <a:pt x="95" y="100"/>
                  </a:cubicBezTo>
                  <a:cubicBezTo>
                    <a:pt x="97" y="99"/>
                    <a:pt x="98" y="98"/>
                    <a:pt x="99" y="97"/>
                  </a:cubicBezTo>
                  <a:close/>
                  <a:moveTo>
                    <a:pt x="128" y="67"/>
                  </a:moveTo>
                  <a:cubicBezTo>
                    <a:pt x="129" y="66"/>
                    <a:pt x="130" y="65"/>
                    <a:pt x="130" y="64"/>
                  </a:cubicBezTo>
                  <a:cubicBezTo>
                    <a:pt x="131" y="64"/>
                    <a:pt x="131" y="64"/>
                    <a:pt x="132" y="63"/>
                  </a:cubicBezTo>
                  <a:cubicBezTo>
                    <a:pt x="132" y="63"/>
                    <a:pt x="133" y="63"/>
                    <a:pt x="133" y="63"/>
                  </a:cubicBezTo>
                  <a:cubicBezTo>
                    <a:pt x="132" y="64"/>
                    <a:pt x="130" y="66"/>
                    <a:pt x="128" y="67"/>
                  </a:cubicBezTo>
                  <a:close/>
                  <a:moveTo>
                    <a:pt x="137" y="62"/>
                  </a:moveTo>
                  <a:cubicBezTo>
                    <a:pt x="138" y="62"/>
                    <a:pt x="140" y="61"/>
                    <a:pt x="141" y="61"/>
                  </a:cubicBezTo>
                  <a:cubicBezTo>
                    <a:pt x="138" y="63"/>
                    <a:pt x="135" y="65"/>
                    <a:pt x="132" y="67"/>
                  </a:cubicBezTo>
                  <a:cubicBezTo>
                    <a:pt x="133" y="65"/>
                    <a:pt x="135" y="64"/>
                    <a:pt x="137" y="62"/>
                  </a:cubicBezTo>
                  <a:close/>
                  <a:moveTo>
                    <a:pt x="132" y="76"/>
                  </a:moveTo>
                  <a:cubicBezTo>
                    <a:pt x="132" y="77"/>
                    <a:pt x="132" y="77"/>
                    <a:pt x="132" y="77"/>
                  </a:cubicBezTo>
                  <a:cubicBezTo>
                    <a:pt x="133" y="77"/>
                    <a:pt x="134" y="76"/>
                    <a:pt x="136" y="76"/>
                  </a:cubicBezTo>
                  <a:cubicBezTo>
                    <a:pt x="132" y="79"/>
                    <a:pt x="128" y="82"/>
                    <a:pt x="124" y="85"/>
                  </a:cubicBezTo>
                  <a:cubicBezTo>
                    <a:pt x="125" y="85"/>
                    <a:pt x="125" y="84"/>
                    <a:pt x="125" y="84"/>
                  </a:cubicBezTo>
                  <a:cubicBezTo>
                    <a:pt x="128" y="82"/>
                    <a:pt x="130" y="80"/>
                    <a:pt x="132" y="77"/>
                  </a:cubicBezTo>
                  <a:cubicBezTo>
                    <a:pt x="132" y="77"/>
                    <a:pt x="132" y="77"/>
                    <a:pt x="132" y="76"/>
                  </a:cubicBezTo>
                  <a:close/>
                  <a:moveTo>
                    <a:pt x="199" y="77"/>
                  </a:moveTo>
                  <a:cubicBezTo>
                    <a:pt x="199" y="78"/>
                    <a:pt x="198" y="78"/>
                    <a:pt x="198" y="78"/>
                  </a:cubicBezTo>
                  <a:cubicBezTo>
                    <a:pt x="196" y="79"/>
                    <a:pt x="194" y="80"/>
                    <a:pt x="192" y="81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5" y="79"/>
                    <a:pt x="197" y="78"/>
                    <a:pt x="199" y="77"/>
                  </a:cubicBezTo>
                  <a:close/>
                  <a:moveTo>
                    <a:pt x="196" y="75"/>
                  </a:moveTo>
                  <a:cubicBezTo>
                    <a:pt x="197" y="74"/>
                    <a:pt x="198" y="73"/>
                    <a:pt x="199" y="73"/>
                  </a:cubicBezTo>
                  <a:cubicBezTo>
                    <a:pt x="198" y="73"/>
                    <a:pt x="197" y="74"/>
                    <a:pt x="196" y="75"/>
                  </a:cubicBezTo>
                  <a:cubicBezTo>
                    <a:pt x="196" y="75"/>
                    <a:pt x="196" y="75"/>
                    <a:pt x="196" y="75"/>
                  </a:cubicBezTo>
                  <a:close/>
                  <a:moveTo>
                    <a:pt x="191" y="138"/>
                  </a:moveTo>
                  <a:cubicBezTo>
                    <a:pt x="191" y="138"/>
                    <a:pt x="191" y="138"/>
                    <a:pt x="190" y="137"/>
                  </a:cubicBezTo>
                  <a:cubicBezTo>
                    <a:pt x="191" y="137"/>
                    <a:pt x="191" y="136"/>
                    <a:pt x="191" y="136"/>
                  </a:cubicBezTo>
                  <a:cubicBezTo>
                    <a:pt x="197" y="131"/>
                    <a:pt x="203" y="126"/>
                    <a:pt x="209" y="121"/>
                  </a:cubicBezTo>
                  <a:cubicBezTo>
                    <a:pt x="209" y="121"/>
                    <a:pt x="209" y="121"/>
                    <a:pt x="209" y="121"/>
                  </a:cubicBezTo>
                  <a:cubicBezTo>
                    <a:pt x="203" y="127"/>
                    <a:pt x="197" y="133"/>
                    <a:pt x="191" y="138"/>
                  </a:cubicBezTo>
                  <a:close/>
                  <a:moveTo>
                    <a:pt x="205" y="126"/>
                  </a:moveTo>
                  <a:cubicBezTo>
                    <a:pt x="205" y="127"/>
                    <a:pt x="204" y="128"/>
                    <a:pt x="204" y="129"/>
                  </a:cubicBezTo>
                  <a:cubicBezTo>
                    <a:pt x="199" y="134"/>
                    <a:pt x="196" y="138"/>
                    <a:pt x="192" y="143"/>
                  </a:cubicBezTo>
                  <a:cubicBezTo>
                    <a:pt x="192" y="143"/>
                    <a:pt x="191" y="143"/>
                    <a:pt x="191" y="143"/>
                  </a:cubicBezTo>
                  <a:cubicBezTo>
                    <a:pt x="191" y="142"/>
                    <a:pt x="191" y="141"/>
                    <a:pt x="191" y="140"/>
                  </a:cubicBezTo>
                  <a:cubicBezTo>
                    <a:pt x="196" y="136"/>
                    <a:pt x="201" y="131"/>
                    <a:pt x="205" y="126"/>
                  </a:cubicBezTo>
                  <a:close/>
                  <a:moveTo>
                    <a:pt x="189" y="139"/>
                  </a:moveTo>
                  <a:cubicBezTo>
                    <a:pt x="189" y="139"/>
                    <a:pt x="189" y="139"/>
                    <a:pt x="189" y="139"/>
                  </a:cubicBezTo>
                  <a:cubicBezTo>
                    <a:pt x="189" y="140"/>
                    <a:pt x="189" y="140"/>
                    <a:pt x="189" y="140"/>
                  </a:cubicBezTo>
                  <a:cubicBezTo>
                    <a:pt x="188" y="141"/>
                    <a:pt x="187" y="142"/>
                    <a:pt x="186" y="143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87" y="142"/>
                    <a:pt x="188" y="140"/>
                    <a:pt x="189" y="139"/>
                  </a:cubicBezTo>
                  <a:close/>
                  <a:moveTo>
                    <a:pt x="183" y="144"/>
                  </a:moveTo>
                  <a:cubicBezTo>
                    <a:pt x="182" y="144"/>
                    <a:pt x="182" y="144"/>
                    <a:pt x="181" y="145"/>
                  </a:cubicBezTo>
                  <a:cubicBezTo>
                    <a:pt x="183" y="143"/>
                    <a:pt x="184" y="142"/>
                    <a:pt x="186" y="140"/>
                  </a:cubicBezTo>
                  <a:cubicBezTo>
                    <a:pt x="186" y="140"/>
                    <a:pt x="186" y="140"/>
                    <a:pt x="186" y="140"/>
                  </a:cubicBezTo>
                  <a:cubicBezTo>
                    <a:pt x="185" y="142"/>
                    <a:pt x="184" y="143"/>
                    <a:pt x="183" y="144"/>
                  </a:cubicBezTo>
                  <a:close/>
                  <a:moveTo>
                    <a:pt x="180" y="142"/>
                  </a:moveTo>
                  <a:cubicBezTo>
                    <a:pt x="178" y="143"/>
                    <a:pt x="177" y="145"/>
                    <a:pt x="175" y="146"/>
                  </a:cubicBezTo>
                  <a:cubicBezTo>
                    <a:pt x="175" y="147"/>
                    <a:pt x="174" y="147"/>
                    <a:pt x="174" y="147"/>
                  </a:cubicBezTo>
                  <a:cubicBezTo>
                    <a:pt x="175" y="146"/>
                    <a:pt x="176" y="144"/>
                    <a:pt x="178" y="142"/>
                  </a:cubicBezTo>
                  <a:cubicBezTo>
                    <a:pt x="180" y="139"/>
                    <a:pt x="183" y="137"/>
                    <a:pt x="185" y="134"/>
                  </a:cubicBezTo>
                  <a:cubicBezTo>
                    <a:pt x="186" y="134"/>
                    <a:pt x="186" y="133"/>
                    <a:pt x="187" y="133"/>
                  </a:cubicBezTo>
                  <a:cubicBezTo>
                    <a:pt x="187" y="133"/>
                    <a:pt x="187" y="134"/>
                    <a:pt x="187" y="134"/>
                  </a:cubicBezTo>
                  <a:cubicBezTo>
                    <a:pt x="185" y="137"/>
                    <a:pt x="183" y="139"/>
                    <a:pt x="180" y="142"/>
                  </a:cubicBezTo>
                  <a:close/>
                  <a:moveTo>
                    <a:pt x="129" y="154"/>
                  </a:moveTo>
                  <a:cubicBezTo>
                    <a:pt x="128" y="155"/>
                    <a:pt x="127" y="155"/>
                    <a:pt x="126" y="156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7" y="155"/>
                    <a:pt x="127" y="155"/>
                    <a:pt x="127" y="155"/>
                  </a:cubicBezTo>
                  <a:cubicBezTo>
                    <a:pt x="128" y="153"/>
                    <a:pt x="130" y="151"/>
                    <a:pt x="132" y="149"/>
                  </a:cubicBezTo>
                  <a:cubicBezTo>
                    <a:pt x="133" y="148"/>
                    <a:pt x="134" y="148"/>
                    <a:pt x="134" y="147"/>
                  </a:cubicBezTo>
                  <a:cubicBezTo>
                    <a:pt x="136" y="148"/>
                    <a:pt x="137" y="148"/>
                    <a:pt x="138" y="148"/>
                  </a:cubicBezTo>
                  <a:cubicBezTo>
                    <a:pt x="136" y="150"/>
                    <a:pt x="135" y="151"/>
                    <a:pt x="133" y="153"/>
                  </a:cubicBezTo>
                  <a:cubicBezTo>
                    <a:pt x="131" y="153"/>
                    <a:pt x="130" y="154"/>
                    <a:pt x="129" y="154"/>
                  </a:cubicBezTo>
                  <a:close/>
                  <a:moveTo>
                    <a:pt x="130" y="160"/>
                  </a:moveTo>
                  <a:cubicBezTo>
                    <a:pt x="130" y="161"/>
                    <a:pt x="130" y="161"/>
                    <a:pt x="129" y="161"/>
                  </a:cubicBezTo>
                  <a:cubicBezTo>
                    <a:pt x="129" y="161"/>
                    <a:pt x="129" y="162"/>
                    <a:pt x="128" y="162"/>
                  </a:cubicBezTo>
                  <a:cubicBezTo>
                    <a:pt x="129" y="161"/>
                    <a:pt x="129" y="161"/>
                    <a:pt x="130" y="161"/>
                  </a:cubicBezTo>
                  <a:cubicBezTo>
                    <a:pt x="130" y="161"/>
                    <a:pt x="130" y="161"/>
                    <a:pt x="130" y="160"/>
                  </a:cubicBezTo>
                  <a:close/>
                  <a:moveTo>
                    <a:pt x="89" y="124"/>
                  </a:moveTo>
                  <a:cubicBezTo>
                    <a:pt x="91" y="122"/>
                    <a:pt x="92" y="120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4" y="120"/>
                    <a:pt x="92" y="122"/>
                    <a:pt x="89" y="124"/>
                  </a:cubicBezTo>
                  <a:close/>
                  <a:moveTo>
                    <a:pt x="91" y="127"/>
                  </a:moveTo>
                  <a:cubicBezTo>
                    <a:pt x="89" y="129"/>
                    <a:pt x="88" y="130"/>
                    <a:pt x="87" y="132"/>
                  </a:cubicBezTo>
                  <a:cubicBezTo>
                    <a:pt x="86" y="132"/>
                    <a:pt x="86" y="132"/>
                    <a:pt x="85" y="131"/>
                  </a:cubicBezTo>
                  <a:cubicBezTo>
                    <a:pt x="87" y="130"/>
                    <a:pt x="89" y="128"/>
                    <a:pt x="91" y="127"/>
                  </a:cubicBezTo>
                  <a:close/>
                  <a:moveTo>
                    <a:pt x="95" y="123"/>
                  </a:moveTo>
                  <a:cubicBezTo>
                    <a:pt x="97" y="122"/>
                    <a:pt x="99" y="121"/>
                    <a:pt x="101" y="120"/>
                  </a:cubicBezTo>
                  <a:cubicBezTo>
                    <a:pt x="99" y="122"/>
                    <a:pt x="97" y="123"/>
                    <a:pt x="95" y="125"/>
                  </a:cubicBezTo>
                  <a:cubicBezTo>
                    <a:pt x="94" y="127"/>
                    <a:pt x="92" y="128"/>
                    <a:pt x="91" y="130"/>
                  </a:cubicBezTo>
                  <a:cubicBezTo>
                    <a:pt x="92" y="128"/>
                    <a:pt x="94" y="125"/>
                    <a:pt x="95" y="123"/>
                  </a:cubicBezTo>
                  <a:close/>
                  <a:moveTo>
                    <a:pt x="94" y="130"/>
                  </a:moveTo>
                  <a:cubicBezTo>
                    <a:pt x="98" y="127"/>
                    <a:pt x="101" y="123"/>
                    <a:pt x="105" y="120"/>
                  </a:cubicBezTo>
                  <a:cubicBezTo>
                    <a:pt x="105" y="120"/>
                    <a:pt x="105" y="120"/>
                    <a:pt x="106" y="120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3" y="122"/>
                    <a:pt x="101" y="124"/>
                    <a:pt x="99" y="127"/>
                  </a:cubicBezTo>
                  <a:cubicBezTo>
                    <a:pt x="96" y="129"/>
                    <a:pt x="94" y="131"/>
                    <a:pt x="91" y="134"/>
                  </a:cubicBezTo>
                  <a:cubicBezTo>
                    <a:pt x="91" y="134"/>
                    <a:pt x="91" y="134"/>
                    <a:pt x="91" y="133"/>
                  </a:cubicBezTo>
                  <a:cubicBezTo>
                    <a:pt x="92" y="132"/>
                    <a:pt x="93" y="131"/>
                    <a:pt x="94" y="130"/>
                  </a:cubicBezTo>
                  <a:close/>
                  <a:moveTo>
                    <a:pt x="119" y="101"/>
                  </a:moveTo>
                  <a:cubicBezTo>
                    <a:pt x="125" y="95"/>
                    <a:pt x="131" y="89"/>
                    <a:pt x="138" y="83"/>
                  </a:cubicBezTo>
                  <a:cubicBezTo>
                    <a:pt x="139" y="83"/>
                    <a:pt x="141" y="83"/>
                    <a:pt x="142" y="83"/>
                  </a:cubicBezTo>
                  <a:cubicBezTo>
                    <a:pt x="140" y="86"/>
                    <a:pt x="138" y="88"/>
                    <a:pt x="136" y="91"/>
                  </a:cubicBezTo>
                  <a:cubicBezTo>
                    <a:pt x="134" y="92"/>
                    <a:pt x="132" y="94"/>
                    <a:pt x="130" y="96"/>
                  </a:cubicBezTo>
                  <a:cubicBezTo>
                    <a:pt x="122" y="102"/>
                    <a:pt x="115" y="108"/>
                    <a:pt x="107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11" y="110"/>
                    <a:pt x="115" y="106"/>
                    <a:pt x="119" y="102"/>
                  </a:cubicBezTo>
                  <a:cubicBezTo>
                    <a:pt x="120" y="101"/>
                    <a:pt x="119" y="101"/>
                    <a:pt x="119" y="101"/>
                  </a:cubicBezTo>
                  <a:close/>
                  <a:moveTo>
                    <a:pt x="127" y="102"/>
                  </a:moveTo>
                  <a:cubicBezTo>
                    <a:pt x="125" y="104"/>
                    <a:pt x="123" y="106"/>
                    <a:pt x="121" y="108"/>
                  </a:cubicBezTo>
                  <a:cubicBezTo>
                    <a:pt x="120" y="109"/>
                    <a:pt x="120" y="109"/>
                    <a:pt x="119" y="110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22" y="107"/>
                    <a:pt x="125" y="104"/>
                    <a:pt x="127" y="102"/>
                  </a:cubicBezTo>
                  <a:close/>
                  <a:moveTo>
                    <a:pt x="189" y="111"/>
                  </a:moveTo>
                  <a:cubicBezTo>
                    <a:pt x="189" y="111"/>
                    <a:pt x="190" y="110"/>
                    <a:pt x="190" y="109"/>
                  </a:cubicBezTo>
                  <a:cubicBezTo>
                    <a:pt x="191" y="109"/>
                    <a:pt x="192" y="109"/>
                    <a:pt x="192" y="109"/>
                  </a:cubicBezTo>
                  <a:cubicBezTo>
                    <a:pt x="191" y="109"/>
                    <a:pt x="190" y="110"/>
                    <a:pt x="189" y="111"/>
                  </a:cubicBezTo>
                  <a:close/>
                  <a:moveTo>
                    <a:pt x="193" y="117"/>
                  </a:moveTo>
                  <a:cubicBezTo>
                    <a:pt x="193" y="117"/>
                    <a:pt x="194" y="117"/>
                    <a:pt x="194" y="117"/>
                  </a:cubicBezTo>
                  <a:cubicBezTo>
                    <a:pt x="194" y="118"/>
                    <a:pt x="193" y="118"/>
                    <a:pt x="192" y="119"/>
                  </a:cubicBezTo>
                  <a:cubicBezTo>
                    <a:pt x="192" y="118"/>
                    <a:pt x="193" y="118"/>
                    <a:pt x="193" y="117"/>
                  </a:cubicBezTo>
                  <a:close/>
                  <a:moveTo>
                    <a:pt x="189" y="107"/>
                  </a:moveTo>
                  <a:cubicBezTo>
                    <a:pt x="189" y="107"/>
                    <a:pt x="189" y="107"/>
                    <a:pt x="189" y="108"/>
                  </a:cubicBezTo>
                  <a:cubicBezTo>
                    <a:pt x="188" y="108"/>
                    <a:pt x="188" y="108"/>
                    <a:pt x="187" y="108"/>
                  </a:cubicBezTo>
                  <a:cubicBezTo>
                    <a:pt x="188" y="107"/>
                    <a:pt x="188" y="107"/>
                    <a:pt x="189" y="106"/>
                  </a:cubicBezTo>
                  <a:cubicBezTo>
                    <a:pt x="189" y="106"/>
                    <a:pt x="190" y="106"/>
                    <a:pt x="190" y="106"/>
                  </a:cubicBezTo>
                  <a:cubicBezTo>
                    <a:pt x="190" y="106"/>
                    <a:pt x="189" y="107"/>
                    <a:pt x="189" y="107"/>
                  </a:cubicBezTo>
                  <a:close/>
                  <a:moveTo>
                    <a:pt x="189" y="115"/>
                  </a:moveTo>
                  <a:cubicBezTo>
                    <a:pt x="189" y="115"/>
                    <a:pt x="189" y="115"/>
                    <a:pt x="189" y="115"/>
                  </a:cubicBezTo>
                  <a:cubicBezTo>
                    <a:pt x="189" y="116"/>
                    <a:pt x="188" y="116"/>
                    <a:pt x="187" y="117"/>
                  </a:cubicBezTo>
                  <a:cubicBezTo>
                    <a:pt x="187" y="117"/>
                    <a:pt x="187" y="117"/>
                    <a:pt x="186" y="118"/>
                  </a:cubicBezTo>
                  <a:cubicBezTo>
                    <a:pt x="186" y="118"/>
                    <a:pt x="185" y="118"/>
                    <a:pt x="184" y="119"/>
                  </a:cubicBezTo>
                  <a:cubicBezTo>
                    <a:pt x="186" y="118"/>
                    <a:pt x="187" y="116"/>
                    <a:pt x="189" y="115"/>
                  </a:cubicBezTo>
                  <a:close/>
                  <a:moveTo>
                    <a:pt x="191" y="117"/>
                  </a:moveTo>
                  <a:cubicBezTo>
                    <a:pt x="190" y="118"/>
                    <a:pt x="189" y="120"/>
                    <a:pt x="188" y="121"/>
                  </a:cubicBezTo>
                  <a:cubicBezTo>
                    <a:pt x="187" y="121"/>
                    <a:pt x="186" y="122"/>
                    <a:pt x="185" y="123"/>
                  </a:cubicBezTo>
                  <a:cubicBezTo>
                    <a:pt x="186" y="121"/>
                    <a:pt x="187" y="120"/>
                    <a:pt x="188" y="119"/>
                  </a:cubicBezTo>
                  <a:cubicBezTo>
                    <a:pt x="189" y="118"/>
                    <a:pt x="190" y="117"/>
                    <a:pt x="191" y="117"/>
                  </a:cubicBezTo>
                  <a:close/>
                  <a:moveTo>
                    <a:pt x="182" y="131"/>
                  </a:moveTo>
                  <a:cubicBezTo>
                    <a:pt x="183" y="131"/>
                    <a:pt x="183" y="130"/>
                    <a:pt x="184" y="130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83" y="131"/>
                    <a:pt x="182" y="132"/>
                    <a:pt x="181" y="133"/>
                  </a:cubicBezTo>
                  <a:cubicBezTo>
                    <a:pt x="181" y="133"/>
                    <a:pt x="180" y="133"/>
                    <a:pt x="180" y="134"/>
                  </a:cubicBezTo>
                  <a:cubicBezTo>
                    <a:pt x="181" y="133"/>
                    <a:pt x="182" y="132"/>
                    <a:pt x="182" y="131"/>
                  </a:cubicBezTo>
                  <a:close/>
                  <a:moveTo>
                    <a:pt x="180" y="124"/>
                  </a:moveTo>
                  <a:cubicBezTo>
                    <a:pt x="181" y="123"/>
                    <a:pt x="183" y="122"/>
                    <a:pt x="184" y="121"/>
                  </a:cubicBezTo>
                  <a:cubicBezTo>
                    <a:pt x="183" y="122"/>
                    <a:pt x="182" y="124"/>
                    <a:pt x="181" y="125"/>
                  </a:cubicBezTo>
                  <a:cubicBezTo>
                    <a:pt x="181" y="124"/>
                    <a:pt x="180" y="124"/>
                    <a:pt x="180" y="124"/>
                  </a:cubicBezTo>
                  <a:close/>
                  <a:moveTo>
                    <a:pt x="178" y="122"/>
                  </a:moveTo>
                  <a:cubicBezTo>
                    <a:pt x="178" y="122"/>
                    <a:pt x="178" y="122"/>
                    <a:pt x="178" y="122"/>
                  </a:cubicBezTo>
                  <a:cubicBezTo>
                    <a:pt x="176" y="121"/>
                    <a:pt x="175" y="121"/>
                    <a:pt x="174" y="120"/>
                  </a:cubicBezTo>
                  <a:cubicBezTo>
                    <a:pt x="178" y="117"/>
                    <a:pt x="182" y="115"/>
                    <a:pt x="186" y="112"/>
                  </a:cubicBezTo>
                  <a:cubicBezTo>
                    <a:pt x="183" y="115"/>
                    <a:pt x="181" y="119"/>
                    <a:pt x="178" y="122"/>
                  </a:cubicBezTo>
                  <a:close/>
                  <a:moveTo>
                    <a:pt x="178" y="128"/>
                  </a:moveTo>
                  <a:cubicBezTo>
                    <a:pt x="176" y="129"/>
                    <a:pt x="175" y="129"/>
                    <a:pt x="173" y="130"/>
                  </a:cubicBezTo>
                  <a:cubicBezTo>
                    <a:pt x="175" y="129"/>
                    <a:pt x="176" y="127"/>
                    <a:pt x="177" y="125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78" y="125"/>
                    <a:pt x="179" y="126"/>
                    <a:pt x="179" y="126"/>
                  </a:cubicBezTo>
                  <a:cubicBezTo>
                    <a:pt x="179" y="126"/>
                    <a:pt x="179" y="126"/>
                    <a:pt x="179" y="126"/>
                  </a:cubicBezTo>
                  <a:cubicBezTo>
                    <a:pt x="179" y="126"/>
                    <a:pt x="178" y="127"/>
                    <a:pt x="178" y="127"/>
                  </a:cubicBezTo>
                  <a:cubicBezTo>
                    <a:pt x="177" y="127"/>
                    <a:pt x="177" y="128"/>
                    <a:pt x="178" y="128"/>
                  </a:cubicBezTo>
                  <a:close/>
                  <a:moveTo>
                    <a:pt x="127" y="123"/>
                  </a:moveTo>
                  <a:cubicBezTo>
                    <a:pt x="127" y="123"/>
                    <a:pt x="126" y="124"/>
                    <a:pt x="126" y="124"/>
                  </a:cubicBezTo>
                  <a:cubicBezTo>
                    <a:pt x="126" y="123"/>
                    <a:pt x="126" y="123"/>
                    <a:pt x="127" y="123"/>
                  </a:cubicBezTo>
                  <a:cubicBezTo>
                    <a:pt x="127" y="123"/>
                    <a:pt x="127" y="123"/>
                    <a:pt x="127" y="122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28" y="122"/>
                    <a:pt x="128" y="123"/>
                    <a:pt x="127" y="123"/>
                  </a:cubicBezTo>
                  <a:close/>
                  <a:moveTo>
                    <a:pt x="136" y="122"/>
                  </a:moveTo>
                  <a:cubicBezTo>
                    <a:pt x="135" y="122"/>
                    <a:pt x="135" y="123"/>
                    <a:pt x="134" y="123"/>
                  </a:cubicBezTo>
                  <a:cubicBezTo>
                    <a:pt x="133" y="125"/>
                    <a:pt x="131" y="126"/>
                    <a:pt x="130" y="127"/>
                  </a:cubicBezTo>
                  <a:cubicBezTo>
                    <a:pt x="129" y="127"/>
                    <a:pt x="128" y="126"/>
                    <a:pt x="127" y="126"/>
                  </a:cubicBezTo>
                  <a:cubicBezTo>
                    <a:pt x="127" y="125"/>
                    <a:pt x="128" y="125"/>
                    <a:pt x="128" y="124"/>
                  </a:cubicBezTo>
                  <a:cubicBezTo>
                    <a:pt x="131" y="123"/>
                    <a:pt x="133" y="122"/>
                    <a:pt x="136" y="122"/>
                  </a:cubicBezTo>
                  <a:close/>
                  <a:moveTo>
                    <a:pt x="126" y="127"/>
                  </a:moveTo>
                  <a:cubicBezTo>
                    <a:pt x="127" y="127"/>
                    <a:pt x="127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7" y="129"/>
                    <a:pt x="126" y="130"/>
                    <a:pt x="125" y="131"/>
                  </a:cubicBezTo>
                  <a:cubicBezTo>
                    <a:pt x="123" y="132"/>
                    <a:pt x="121" y="133"/>
                    <a:pt x="120" y="134"/>
                  </a:cubicBezTo>
                  <a:cubicBezTo>
                    <a:pt x="122" y="132"/>
                    <a:pt x="124" y="130"/>
                    <a:pt x="126" y="127"/>
                  </a:cubicBezTo>
                  <a:close/>
                  <a:moveTo>
                    <a:pt x="131" y="129"/>
                  </a:moveTo>
                  <a:cubicBezTo>
                    <a:pt x="132" y="129"/>
                    <a:pt x="132" y="129"/>
                    <a:pt x="133" y="130"/>
                  </a:cubicBezTo>
                  <a:cubicBezTo>
                    <a:pt x="133" y="130"/>
                    <a:pt x="133" y="130"/>
                    <a:pt x="132" y="130"/>
                  </a:cubicBezTo>
                  <a:cubicBezTo>
                    <a:pt x="132" y="130"/>
                    <a:pt x="132" y="130"/>
                    <a:pt x="132" y="130"/>
                  </a:cubicBezTo>
                  <a:cubicBezTo>
                    <a:pt x="130" y="131"/>
                    <a:pt x="129" y="132"/>
                    <a:pt x="127" y="133"/>
                  </a:cubicBezTo>
                  <a:cubicBezTo>
                    <a:pt x="128" y="132"/>
                    <a:pt x="130" y="130"/>
                    <a:pt x="131" y="129"/>
                  </a:cubicBezTo>
                  <a:close/>
                  <a:moveTo>
                    <a:pt x="132" y="128"/>
                  </a:moveTo>
                  <a:cubicBezTo>
                    <a:pt x="135" y="126"/>
                    <a:pt x="138" y="124"/>
                    <a:pt x="140" y="123"/>
                  </a:cubicBezTo>
                  <a:cubicBezTo>
                    <a:pt x="138" y="125"/>
                    <a:pt x="136" y="127"/>
                    <a:pt x="134" y="129"/>
                  </a:cubicBezTo>
                  <a:cubicBezTo>
                    <a:pt x="134" y="128"/>
                    <a:pt x="133" y="128"/>
                    <a:pt x="132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30"/>
                    <a:pt x="139" y="130"/>
                  </a:cubicBezTo>
                  <a:cubicBezTo>
                    <a:pt x="139" y="130"/>
                    <a:pt x="138" y="130"/>
                    <a:pt x="138" y="130"/>
                  </a:cubicBezTo>
                  <a:cubicBezTo>
                    <a:pt x="138" y="130"/>
                    <a:pt x="139" y="129"/>
                    <a:pt x="139" y="129"/>
                  </a:cubicBezTo>
                  <a:cubicBezTo>
                    <a:pt x="140" y="129"/>
                    <a:pt x="141" y="128"/>
                    <a:pt x="142" y="128"/>
                  </a:cubicBezTo>
                  <a:cubicBezTo>
                    <a:pt x="141" y="129"/>
                    <a:pt x="140" y="129"/>
                    <a:pt x="139" y="130"/>
                  </a:cubicBezTo>
                  <a:close/>
                  <a:moveTo>
                    <a:pt x="148" y="136"/>
                  </a:moveTo>
                  <a:cubicBezTo>
                    <a:pt x="144" y="138"/>
                    <a:pt x="141" y="141"/>
                    <a:pt x="138" y="143"/>
                  </a:cubicBezTo>
                  <a:cubicBezTo>
                    <a:pt x="138" y="142"/>
                    <a:pt x="139" y="142"/>
                    <a:pt x="139" y="141"/>
                  </a:cubicBezTo>
                  <a:cubicBezTo>
                    <a:pt x="140" y="140"/>
                    <a:pt x="141" y="140"/>
                    <a:pt x="141" y="139"/>
                  </a:cubicBezTo>
                  <a:cubicBezTo>
                    <a:pt x="142" y="139"/>
                    <a:pt x="142" y="139"/>
                    <a:pt x="142" y="139"/>
                  </a:cubicBezTo>
                  <a:cubicBezTo>
                    <a:pt x="144" y="138"/>
                    <a:pt x="146" y="137"/>
                    <a:pt x="148" y="136"/>
                  </a:cubicBezTo>
                  <a:close/>
                  <a:moveTo>
                    <a:pt x="139" y="134"/>
                  </a:moveTo>
                  <a:cubicBezTo>
                    <a:pt x="140" y="133"/>
                    <a:pt x="141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0" y="134"/>
                    <a:pt x="139" y="136"/>
                    <a:pt x="137" y="137"/>
                  </a:cubicBezTo>
                  <a:cubicBezTo>
                    <a:pt x="137" y="137"/>
                    <a:pt x="136" y="138"/>
                    <a:pt x="135" y="138"/>
                  </a:cubicBezTo>
                  <a:cubicBezTo>
                    <a:pt x="137" y="137"/>
                    <a:pt x="138" y="135"/>
                    <a:pt x="139" y="134"/>
                  </a:cubicBezTo>
                  <a:close/>
                  <a:moveTo>
                    <a:pt x="144" y="144"/>
                  </a:moveTo>
                  <a:cubicBezTo>
                    <a:pt x="143" y="144"/>
                    <a:pt x="143" y="144"/>
                    <a:pt x="143" y="144"/>
                  </a:cubicBezTo>
                  <a:cubicBezTo>
                    <a:pt x="142" y="145"/>
                    <a:pt x="141" y="146"/>
                    <a:pt x="140" y="147"/>
                  </a:cubicBezTo>
                  <a:cubicBezTo>
                    <a:pt x="139" y="147"/>
                    <a:pt x="138" y="146"/>
                    <a:pt x="137" y="146"/>
                  </a:cubicBezTo>
                  <a:cubicBezTo>
                    <a:pt x="139" y="145"/>
                    <a:pt x="141" y="145"/>
                    <a:pt x="144" y="144"/>
                  </a:cubicBezTo>
                  <a:close/>
                  <a:moveTo>
                    <a:pt x="146" y="152"/>
                  </a:moveTo>
                  <a:cubicBezTo>
                    <a:pt x="147" y="151"/>
                    <a:pt x="148" y="151"/>
                    <a:pt x="149" y="150"/>
                  </a:cubicBezTo>
                  <a:cubicBezTo>
                    <a:pt x="148" y="151"/>
                    <a:pt x="147" y="152"/>
                    <a:pt x="146" y="153"/>
                  </a:cubicBezTo>
                  <a:cubicBezTo>
                    <a:pt x="145" y="154"/>
                    <a:pt x="144" y="154"/>
                    <a:pt x="142" y="155"/>
                  </a:cubicBezTo>
                  <a:cubicBezTo>
                    <a:pt x="143" y="154"/>
                    <a:pt x="145" y="153"/>
                    <a:pt x="146" y="152"/>
                  </a:cubicBezTo>
                  <a:close/>
                  <a:moveTo>
                    <a:pt x="146" y="147"/>
                  </a:moveTo>
                  <a:cubicBezTo>
                    <a:pt x="147" y="145"/>
                    <a:pt x="149" y="144"/>
                    <a:pt x="150" y="142"/>
                  </a:cubicBezTo>
                  <a:cubicBezTo>
                    <a:pt x="151" y="141"/>
                    <a:pt x="153" y="140"/>
                    <a:pt x="154" y="139"/>
                  </a:cubicBezTo>
                  <a:cubicBezTo>
                    <a:pt x="155" y="139"/>
                    <a:pt x="155" y="139"/>
                    <a:pt x="156" y="139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4" y="142"/>
                    <a:pt x="151" y="144"/>
                    <a:pt x="149" y="146"/>
                  </a:cubicBezTo>
                  <a:cubicBezTo>
                    <a:pt x="149" y="146"/>
                    <a:pt x="149" y="146"/>
                    <a:pt x="149" y="146"/>
                  </a:cubicBezTo>
                  <a:cubicBezTo>
                    <a:pt x="148" y="146"/>
                    <a:pt x="147" y="147"/>
                    <a:pt x="146" y="147"/>
                  </a:cubicBezTo>
                  <a:close/>
                  <a:moveTo>
                    <a:pt x="173" y="99"/>
                  </a:moveTo>
                  <a:cubicBezTo>
                    <a:pt x="172" y="99"/>
                    <a:pt x="172" y="99"/>
                    <a:pt x="172" y="99"/>
                  </a:cubicBezTo>
                  <a:cubicBezTo>
                    <a:pt x="172" y="99"/>
                    <a:pt x="172" y="99"/>
                    <a:pt x="171" y="99"/>
                  </a:cubicBezTo>
                  <a:cubicBezTo>
                    <a:pt x="170" y="100"/>
                    <a:pt x="168" y="101"/>
                    <a:pt x="167" y="101"/>
                  </a:cubicBezTo>
                  <a:cubicBezTo>
                    <a:pt x="168" y="100"/>
                    <a:pt x="170" y="98"/>
                    <a:pt x="172" y="97"/>
                  </a:cubicBezTo>
                  <a:cubicBezTo>
                    <a:pt x="172" y="97"/>
                    <a:pt x="172" y="97"/>
                    <a:pt x="172" y="97"/>
                  </a:cubicBezTo>
                  <a:cubicBezTo>
                    <a:pt x="172" y="98"/>
                    <a:pt x="172" y="98"/>
                    <a:pt x="173" y="99"/>
                  </a:cubicBezTo>
                  <a:close/>
                  <a:moveTo>
                    <a:pt x="168" y="111"/>
                  </a:moveTo>
                  <a:cubicBezTo>
                    <a:pt x="170" y="109"/>
                    <a:pt x="172" y="108"/>
                    <a:pt x="174" y="107"/>
                  </a:cubicBezTo>
                  <a:cubicBezTo>
                    <a:pt x="174" y="107"/>
                    <a:pt x="175" y="108"/>
                    <a:pt x="175" y="107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176" y="107"/>
                    <a:pt x="176" y="107"/>
                    <a:pt x="175" y="108"/>
                  </a:cubicBezTo>
                  <a:cubicBezTo>
                    <a:pt x="171" y="110"/>
                    <a:pt x="167" y="113"/>
                    <a:pt x="163" y="115"/>
                  </a:cubicBezTo>
                  <a:cubicBezTo>
                    <a:pt x="164" y="114"/>
                    <a:pt x="164" y="113"/>
                    <a:pt x="165" y="113"/>
                  </a:cubicBezTo>
                  <a:cubicBezTo>
                    <a:pt x="166" y="112"/>
                    <a:pt x="167" y="111"/>
                    <a:pt x="168" y="111"/>
                  </a:cubicBezTo>
                  <a:close/>
                  <a:moveTo>
                    <a:pt x="165" y="124"/>
                  </a:moveTo>
                  <a:cubicBezTo>
                    <a:pt x="166" y="123"/>
                    <a:pt x="167" y="122"/>
                    <a:pt x="168" y="121"/>
                  </a:cubicBezTo>
                  <a:cubicBezTo>
                    <a:pt x="168" y="122"/>
                    <a:pt x="168" y="122"/>
                    <a:pt x="167" y="122"/>
                  </a:cubicBezTo>
                  <a:cubicBezTo>
                    <a:pt x="166" y="123"/>
                    <a:pt x="165" y="124"/>
                    <a:pt x="164" y="125"/>
                  </a:cubicBezTo>
                  <a:cubicBezTo>
                    <a:pt x="164" y="124"/>
                    <a:pt x="164" y="124"/>
                    <a:pt x="165" y="124"/>
                  </a:cubicBezTo>
                  <a:close/>
                  <a:moveTo>
                    <a:pt x="156" y="126"/>
                  </a:moveTo>
                  <a:cubicBezTo>
                    <a:pt x="157" y="125"/>
                    <a:pt x="158" y="125"/>
                    <a:pt x="159" y="124"/>
                  </a:cubicBezTo>
                  <a:cubicBezTo>
                    <a:pt x="160" y="123"/>
                    <a:pt x="161" y="123"/>
                    <a:pt x="161" y="122"/>
                  </a:cubicBezTo>
                  <a:cubicBezTo>
                    <a:pt x="162" y="122"/>
                    <a:pt x="163" y="122"/>
                    <a:pt x="164" y="121"/>
                  </a:cubicBezTo>
                  <a:cubicBezTo>
                    <a:pt x="161" y="123"/>
                    <a:pt x="159" y="125"/>
                    <a:pt x="156" y="126"/>
                  </a:cubicBezTo>
                  <a:close/>
                  <a:moveTo>
                    <a:pt x="165" y="127"/>
                  </a:moveTo>
                  <a:cubicBezTo>
                    <a:pt x="166" y="127"/>
                    <a:pt x="166" y="127"/>
                    <a:pt x="166" y="127"/>
                  </a:cubicBezTo>
                  <a:cubicBezTo>
                    <a:pt x="167" y="126"/>
                    <a:pt x="167" y="126"/>
                    <a:pt x="166" y="125"/>
                  </a:cubicBezTo>
                  <a:cubicBezTo>
                    <a:pt x="167" y="125"/>
                    <a:pt x="167" y="125"/>
                    <a:pt x="168" y="124"/>
                  </a:cubicBezTo>
                  <a:cubicBezTo>
                    <a:pt x="169" y="123"/>
                    <a:pt x="170" y="122"/>
                    <a:pt x="172" y="121"/>
                  </a:cubicBezTo>
                  <a:cubicBezTo>
                    <a:pt x="173" y="122"/>
                    <a:pt x="175" y="123"/>
                    <a:pt x="176" y="124"/>
                  </a:cubicBezTo>
                  <a:cubicBezTo>
                    <a:pt x="170" y="127"/>
                    <a:pt x="163" y="131"/>
                    <a:pt x="157" y="135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60" y="133"/>
                    <a:pt x="162" y="130"/>
                    <a:pt x="165" y="127"/>
                  </a:cubicBezTo>
                  <a:close/>
                  <a:moveTo>
                    <a:pt x="158" y="115"/>
                  </a:moveTo>
                  <a:cubicBezTo>
                    <a:pt x="157" y="115"/>
                    <a:pt x="156" y="116"/>
                    <a:pt x="155" y="116"/>
                  </a:cubicBezTo>
                  <a:cubicBezTo>
                    <a:pt x="157" y="115"/>
                    <a:pt x="158" y="114"/>
                    <a:pt x="159" y="112"/>
                  </a:cubicBezTo>
                  <a:cubicBezTo>
                    <a:pt x="161" y="111"/>
                    <a:pt x="162" y="110"/>
                    <a:pt x="164" y="109"/>
                  </a:cubicBezTo>
                  <a:cubicBezTo>
                    <a:pt x="162" y="111"/>
                    <a:pt x="160" y="113"/>
                    <a:pt x="158" y="115"/>
                  </a:cubicBezTo>
                  <a:close/>
                  <a:moveTo>
                    <a:pt x="159" y="127"/>
                  </a:moveTo>
                  <a:cubicBezTo>
                    <a:pt x="159" y="127"/>
                    <a:pt x="158" y="128"/>
                    <a:pt x="158" y="128"/>
                  </a:cubicBezTo>
                  <a:cubicBezTo>
                    <a:pt x="156" y="129"/>
                    <a:pt x="154" y="130"/>
                    <a:pt x="152" y="132"/>
                  </a:cubicBezTo>
                  <a:cubicBezTo>
                    <a:pt x="154" y="130"/>
                    <a:pt x="156" y="129"/>
                    <a:pt x="159" y="127"/>
                  </a:cubicBezTo>
                  <a:close/>
                  <a:moveTo>
                    <a:pt x="151" y="117"/>
                  </a:moveTo>
                  <a:cubicBezTo>
                    <a:pt x="151" y="117"/>
                    <a:pt x="150" y="117"/>
                    <a:pt x="149" y="117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0" y="116"/>
                    <a:pt x="151" y="115"/>
                    <a:pt x="152" y="115"/>
                  </a:cubicBezTo>
                  <a:cubicBezTo>
                    <a:pt x="152" y="114"/>
                    <a:pt x="153" y="114"/>
                    <a:pt x="154" y="113"/>
                  </a:cubicBezTo>
                  <a:cubicBezTo>
                    <a:pt x="153" y="114"/>
                    <a:pt x="152" y="116"/>
                    <a:pt x="151" y="117"/>
                  </a:cubicBezTo>
                  <a:close/>
                  <a:moveTo>
                    <a:pt x="157" y="147"/>
                  </a:moveTo>
                  <a:cubicBezTo>
                    <a:pt x="158" y="147"/>
                    <a:pt x="159" y="146"/>
                    <a:pt x="161" y="146"/>
                  </a:cubicBezTo>
                  <a:cubicBezTo>
                    <a:pt x="159" y="147"/>
                    <a:pt x="157" y="147"/>
                    <a:pt x="156" y="148"/>
                  </a:cubicBezTo>
                  <a:cubicBezTo>
                    <a:pt x="156" y="148"/>
                    <a:pt x="157" y="147"/>
                    <a:pt x="157" y="147"/>
                  </a:cubicBezTo>
                  <a:close/>
                  <a:moveTo>
                    <a:pt x="159" y="137"/>
                  </a:moveTo>
                  <a:cubicBezTo>
                    <a:pt x="159" y="138"/>
                    <a:pt x="159" y="138"/>
                    <a:pt x="158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37"/>
                    <a:pt x="158" y="137"/>
                    <a:pt x="158" y="137"/>
                  </a:cubicBezTo>
                  <a:cubicBezTo>
                    <a:pt x="159" y="137"/>
                    <a:pt x="160" y="137"/>
                    <a:pt x="161" y="137"/>
                  </a:cubicBezTo>
                  <a:cubicBezTo>
                    <a:pt x="161" y="137"/>
                    <a:pt x="161" y="138"/>
                    <a:pt x="161" y="138"/>
                  </a:cubicBezTo>
                  <a:cubicBezTo>
                    <a:pt x="160" y="137"/>
                    <a:pt x="160" y="137"/>
                    <a:pt x="159" y="137"/>
                  </a:cubicBezTo>
                  <a:close/>
                  <a:moveTo>
                    <a:pt x="160" y="136"/>
                  </a:moveTo>
                  <a:cubicBezTo>
                    <a:pt x="162" y="135"/>
                    <a:pt x="163" y="135"/>
                    <a:pt x="165" y="134"/>
                  </a:cubicBezTo>
                  <a:cubicBezTo>
                    <a:pt x="164" y="135"/>
                    <a:pt x="163" y="135"/>
                    <a:pt x="163" y="136"/>
                  </a:cubicBezTo>
                  <a:cubicBezTo>
                    <a:pt x="162" y="136"/>
                    <a:pt x="161" y="136"/>
                    <a:pt x="160" y="136"/>
                  </a:cubicBezTo>
                  <a:close/>
                  <a:moveTo>
                    <a:pt x="167" y="141"/>
                  </a:moveTo>
                  <a:cubicBezTo>
                    <a:pt x="166" y="141"/>
                    <a:pt x="166" y="141"/>
                    <a:pt x="166" y="142"/>
                  </a:cubicBezTo>
                  <a:cubicBezTo>
                    <a:pt x="165" y="142"/>
                    <a:pt x="164" y="142"/>
                    <a:pt x="163" y="143"/>
                  </a:cubicBezTo>
                  <a:cubicBezTo>
                    <a:pt x="164" y="142"/>
                    <a:pt x="166" y="141"/>
                    <a:pt x="167" y="141"/>
                  </a:cubicBezTo>
                  <a:close/>
                  <a:moveTo>
                    <a:pt x="165" y="146"/>
                  </a:moveTo>
                  <a:cubicBezTo>
                    <a:pt x="167" y="144"/>
                    <a:pt x="169" y="143"/>
                    <a:pt x="171" y="142"/>
                  </a:cubicBezTo>
                  <a:cubicBezTo>
                    <a:pt x="172" y="141"/>
                    <a:pt x="171" y="140"/>
                    <a:pt x="170" y="140"/>
                  </a:cubicBezTo>
                  <a:cubicBezTo>
                    <a:pt x="171" y="139"/>
                    <a:pt x="172" y="138"/>
                    <a:pt x="173" y="137"/>
                  </a:cubicBezTo>
                  <a:cubicBezTo>
                    <a:pt x="174" y="137"/>
                    <a:pt x="175" y="137"/>
                    <a:pt x="176" y="136"/>
                  </a:cubicBezTo>
                  <a:cubicBezTo>
                    <a:pt x="174" y="138"/>
                    <a:pt x="173" y="140"/>
                    <a:pt x="171" y="142"/>
                  </a:cubicBezTo>
                  <a:cubicBezTo>
                    <a:pt x="169" y="143"/>
                    <a:pt x="166" y="145"/>
                    <a:pt x="164" y="147"/>
                  </a:cubicBezTo>
                  <a:cubicBezTo>
                    <a:pt x="164" y="146"/>
                    <a:pt x="165" y="146"/>
                    <a:pt x="165" y="146"/>
                  </a:cubicBezTo>
                  <a:close/>
                  <a:moveTo>
                    <a:pt x="178" y="115"/>
                  </a:moveTo>
                  <a:cubicBezTo>
                    <a:pt x="180" y="113"/>
                    <a:pt x="182" y="112"/>
                    <a:pt x="184" y="110"/>
                  </a:cubicBezTo>
                  <a:cubicBezTo>
                    <a:pt x="185" y="110"/>
                    <a:pt x="185" y="110"/>
                    <a:pt x="186" y="110"/>
                  </a:cubicBezTo>
                  <a:cubicBezTo>
                    <a:pt x="183" y="112"/>
                    <a:pt x="180" y="113"/>
                    <a:pt x="178" y="115"/>
                  </a:cubicBezTo>
                  <a:close/>
                  <a:moveTo>
                    <a:pt x="180" y="108"/>
                  </a:moveTo>
                  <a:cubicBezTo>
                    <a:pt x="181" y="107"/>
                    <a:pt x="181" y="107"/>
                    <a:pt x="182" y="106"/>
                  </a:cubicBezTo>
                  <a:cubicBezTo>
                    <a:pt x="183" y="106"/>
                    <a:pt x="184" y="105"/>
                    <a:pt x="186" y="104"/>
                  </a:cubicBezTo>
                  <a:cubicBezTo>
                    <a:pt x="184" y="106"/>
                    <a:pt x="182" y="107"/>
                    <a:pt x="180" y="108"/>
                  </a:cubicBezTo>
                  <a:close/>
                  <a:moveTo>
                    <a:pt x="184" y="97"/>
                  </a:moveTo>
                  <a:cubicBezTo>
                    <a:pt x="183" y="98"/>
                    <a:pt x="181" y="100"/>
                    <a:pt x="180" y="101"/>
                  </a:cubicBezTo>
                  <a:cubicBezTo>
                    <a:pt x="176" y="103"/>
                    <a:pt x="173" y="105"/>
                    <a:pt x="169" y="107"/>
                  </a:cubicBezTo>
                  <a:cubicBezTo>
                    <a:pt x="172" y="105"/>
                    <a:pt x="174" y="103"/>
                    <a:pt x="176" y="100"/>
                  </a:cubicBezTo>
                  <a:cubicBezTo>
                    <a:pt x="177" y="99"/>
                    <a:pt x="178" y="98"/>
                    <a:pt x="180" y="98"/>
                  </a:cubicBezTo>
                  <a:cubicBezTo>
                    <a:pt x="181" y="97"/>
                    <a:pt x="183" y="97"/>
                    <a:pt x="185" y="96"/>
                  </a:cubicBezTo>
                  <a:cubicBezTo>
                    <a:pt x="185" y="96"/>
                    <a:pt x="184" y="97"/>
                    <a:pt x="184" y="97"/>
                  </a:cubicBezTo>
                  <a:close/>
                  <a:moveTo>
                    <a:pt x="181" y="91"/>
                  </a:moveTo>
                  <a:cubicBezTo>
                    <a:pt x="179" y="92"/>
                    <a:pt x="177" y="93"/>
                    <a:pt x="175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78" y="92"/>
                    <a:pt x="180" y="90"/>
                    <a:pt x="183" y="89"/>
                  </a:cubicBezTo>
                  <a:cubicBezTo>
                    <a:pt x="182" y="89"/>
                    <a:pt x="182" y="90"/>
                    <a:pt x="181" y="91"/>
                  </a:cubicBezTo>
                  <a:close/>
                  <a:moveTo>
                    <a:pt x="172" y="93"/>
                  </a:moveTo>
                  <a:cubicBezTo>
                    <a:pt x="172" y="92"/>
                    <a:pt x="173" y="91"/>
                    <a:pt x="173" y="91"/>
                  </a:cubicBezTo>
                  <a:cubicBezTo>
                    <a:pt x="174" y="90"/>
                    <a:pt x="175" y="90"/>
                    <a:pt x="176" y="90"/>
                  </a:cubicBezTo>
                  <a:cubicBezTo>
                    <a:pt x="174" y="91"/>
                    <a:pt x="173" y="92"/>
                    <a:pt x="172" y="93"/>
                  </a:cubicBezTo>
                  <a:close/>
                  <a:moveTo>
                    <a:pt x="172" y="89"/>
                  </a:moveTo>
                  <a:cubicBezTo>
                    <a:pt x="172" y="89"/>
                    <a:pt x="172" y="89"/>
                    <a:pt x="172" y="89"/>
                  </a:cubicBezTo>
                  <a:cubicBezTo>
                    <a:pt x="170" y="93"/>
                    <a:pt x="167" y="96"/>
                    <a:pt x="165" y="99"/>
                  </a:cubicBezTo>
                  <a:cubicBezTo>
                    <a:pt x="163" y="101"/>
                    <a:pt x="161" y="103"/>
                    <a:pt x="159" y="105"/>
                  </a:cubicBezTo>
                  <a:cubicBezTo>
                    <a:pt x="156" y="106"/>
                    <a:pt x="154" y="107"/>
                    <a:pt x="152" y="108"/>
                  </a:cubicBezTo>
                  <a:cubicBezTo>
                    <a:pt x="159" y="101"/>
                    <a:pt x="166" y="94"/>
                    <a:pt x="173" y="88"/>
                  </a:cubicBezTo>
                  <a:cubicBezTo>
                    <a:pt x="173" y="88"/>
                    <a:pt x="173" y="89"/>
                    <a:pt x="172" y="89"/>
                  </a:cubicBezTo>
                  <a:close/>
                  <a:moveTo>
                    <a:pt x="152" y="111"/>
                  </a:moveTo>
                  <a:cubicBezTo>
                    <a:pt x="153" y="111"/>
                    <a:pt x="153" y="110"/>
                    <a:pt x="153" y="110"/>
                  </a:cubicBezTo>
                  <a:cubicBezTo>
                    <a:pt x="153" y="109"/>
                    <a:pt x="154" y="109"/>
                    <a:pt x="155" y="109"/>
                  </a:cubicBezTo>
                  <a:cubicBezTo>
                    <a:pt x="154" y="109"/>
                    <a:pt x="154" y="110"/>
                    <a:pt x="154" y="110"/>
                  </a:cubicBezTo>
                  <a:cubicBezTo>
                    <a:pt x="152" y="112"/>
                    <a:pt x="150" y="114"/>
                    <a:pt x="148" y="115"/>
                  </a:cubicBezTo>
                  <a:cubicBezTo>
                    <a:pt x="147" y="116"/>
                    <a:pt x="145" y="117"/>
                    <a:pt x="144" y="118"/>
                  </a:cubicBezTo>
                  <a:cubicBezTo>
                    <a:pt x="144" y="118"/>
                    <a:pt x="144" y="118"/>
                    <a:pt x="144" y="118"/>
                  </a:cubicBezTo>
                  <a:cubicBezTo>
                    <a:pt x="147" y="116"/>
                    <a:pt x="150" y="113"/>
                    <a:pt x="152" y="111"/>
                  </a:cubicBezTo>
                  <a:close/>
                  <a:moveTo>
                    <a:pt x="148" y="119"/>
                  </a:moveTo>
                  <a:cubicBezTo>
                    <a:pt x="148" y="119"/>
                    <a:pt x="149" y="119"/>
                    <a:pt x="149" y="118"/>
                  </a:cubicBezTo>
                  <a:cubicBezTo>
                    <a:pt x="148" y="120"/>
                    <a:pt x="146" y="122"/>
                    <a:pt x="145" y="123"/>
                  </a:cubicBezTo>
                  <a:cubicBezTo>
                    <a:pt x="144" y="124"/>
                    <a:pt x="143" y="124"/>
                    <a:pt x="142" y="125"/>
                  </a:cubicBezTo>
                  <a:cubicBezTo>
                    <a:pt x="144" y="123"/>
                    <a:pt x="146" y="121"/>
                    <a:pt x="148" y="119"/>
                  </a:cubicBezTo>
                  <a:close/>
                  <a:moveTo>
                    <a:pt x="138" y="119"/>
                  </a:moveTo>
                  <a:cubicBezTo>
                    <a:pt x="136" y="120"/>
                    <a:pt x="133" y="121"/>
                    <a:pt x="130" y="122"/>
                  </a:cubicBezTo>
                  <a:cubicBezTo>
                    <a:pt x="131" y="121"/>
                    <a:pt x="132" y="121"/>
                    <a:pt x="132" y="120"/>
                  </a:cubicBezTo>
                  <a:cubicBezTo>
                    <a:pt x="134" y="119"/>
                    <a:pt x="135" y="118"/>
                    <a:pt x="136" y="118"/>
                  </a:cubicBezTo>
                  <a:cubicBezTo>
                    <a:pt x="139" y="116"/>
                    <a:pt x="141" y="115"/>
                    <a:pt x="144" y="114"/>
                  </a:cubicBezTo>
                  <a:cubicBezTo>
                    <a:pt x="142" y="116"/>
                    <a:pt x="140" y="118"/>
                    <a:pt x="138" y="119"/>
                  </a:cubicBezTo>
                  <a:close/>
                  <a:moveTo>
                    <a:pt x="126" y="116"/>
                  </a:moveTo>
                  <a:cubicBezTo>
                    <a:pt x="130" y="112"/>
                    <a:pt x="133" y="109"/>
                    <a:pt x="136" y="106"/>
                  </a:cubicBezTo>
                  <a:cubicBezTo>
                    <a:pt x="139" y="104"/>
                    <a:pt x="142" y="102"/>
                    <a:pt x="145" y="101"/>
                  </a:cubicBezTo>
                  <a:cubicBezTo>
                    <a:pt x="141" y="104"/>
                    <a:pt x="138" y="107"/>
                    <a:pt x="134" y="110"/>
                  </a:cubicBezTo>
                  <a:cubicBezTo>
                    <a:pt x="132" y="112"/>
                    <a:pt x="129" y="114"/>
                    <a:pt x="126" y="116"/>
                  </a:cubicBezTo>
                  <a:close/>
                  <a:moveTo>
                    <a:pt x="131" y="116"/>
                  </a:moveTo>
                  <a:cubicBezTo>
                    <a:pt x="129" y="117"/>
                    <a:pt x="128" y="118"/>
                    <a:pt x="127" y="120"/>
                  </a:cubicBezTo>
                  <a:cubicBezTo>
                    <a:pt x="127" y="120"/>
                    <a:pt x="127" y="120"/>
                    <a:pt x="126" y="120"/>
                  </a:cubicBezTo>
                  <a:cubicBezTo>
                    <a:pt x="125" y="121"/>
                    <a:pt x="124" y="122"/>
                    <a:pt x="122" y="123"/>
                  </a:cubicBezTo>
                  <a:cubicBezTo>
                    <a:pt x="125" y="121"/>
                    <a:pt x="128" y="118"/>
                    <a:pt x="131" y="116"/>
                  </a:cubicBezTo>
                  <a:close/>
                  <a:moveTo>
                    <a:pt x="124" y="126"/>
                  </a:moveTo>
                  <a:cubicBezTo>
                    <a:pt x="124" y="126"/>
                    <a:pt x="124" y="126"/>
                    <a:pt x="124" y="126"/>
                  </a:cubicBezTo>
                  <a:cubicBezTo>
                    <a:pt x="122" y="129"/>
                    <a:pt x="120" y="132"/>
                    <a:pt x="117" y="135"/>
                  </a:cubicBezTo>
                  <a:cubicBezTo>
                    <a:pt x="119" y="132"/>
                    <a:pt x="122" y="129"/>
                    <a:pt x="124" y="126"/>
                  </a:cubicBezTo>
                  <a:close/>
                  <a:moveTo>
                    <a:pt x="113" y="117"/>
                  </a:moveTo>
                  <a:cubicBezTo>
                    <a:pt x="113" y="117"/>
                    <a:pt x="112" y="117"/>
                    <a:pt x="112" y="117"/>
                  </a:cubicBezTo>
                  <a:cubicBezTo>
                    <a:pt x="112" y="118"/>
                    <a:pt x="111" y="119"/>
                    <a:pt x="110" y="120"/>
                  </a:cubicBezTo>
                  <a:cubicBezTo>
                    <a:pt x="110" y="120"/>
                    <a:pt x="109" y="120"/>
                    <a:pt x="109" y="120"/>
                  </a:cubicBezTo>
                  <a:cubicBezTo>
                    <a:pt x="110" y="119"/>
                    <a:pt x="111" y="118"/>
                    <a:pt x="113" y="117"/>
                  </a:cubicBezTo>
                  <a:close/>
                  <a:moveTo>
                    <a:pt x="107" y="119"/>
                  </a:moveTo>
                  <a:cubicBezTo>
                    <a:pt x="107" y="119"/>
                    <a:pt x="106" y="119"/>
                    <a:pt x="106" y="119"/>
                  </a:cubicBezTo>
                  <a:cubicBezTo>
                    <a:pt x="107" y="118"/>
                    <a:pt x="107" y="117"/>
                    <a:pt x="108" y="117"/>
                  </a:cubicBezTo>
                  <a:cubicBezTo>
                    <a:pt x="109" y="116"/>
                    <a:pt x="110" y="115"/>
                    <a:pt x="111" y="115"/>
                  </a:cubicBezTo>
                  <a:cubicBezTo>
                    <a:pt x="110" y="116"/>
                    <a:pt x="108" y="118"/>
                    <a:pt x="107" y="119"/>
                  </a:cubicBezTo>
                  <a:close/>
                  <a:moveTo>
                    <a:pt x="112" y="125"/>
                  </a:moveTo>
                  <a:cubicBezTo>
                    <a:pt x="113" y="125"/>
                    <a:pt x="114" y="124"/>
                    <a:pt x="115" y="123"/>
                  </a:cubicBezTo>
                  <a:cubicBezTo>
                    <a:pt x="115" y="123"/>
                    <a:pt x="115" y="123"/>
                    <a:pt x="115" y="123"/>
                  </a:cubicBezTo>
                  <a:cubicBezTo>
                    <a:pt x="114" y="124"/>
                    <a:pt x="114" y="125"/>
                    <a:pt x="113" y="126"/>
                  </a:cubicBezTo>
                  <a:cubicBezTo>
                    <a:pt x="111" y="127"/>
                    <a:pt x="110" y="128"/>
                    <a:pt x="109" y="129"/>
                  </a:cubicBezTo>
                  <a:cubicBezTo>
                    <a:pt x="110" y="128"/>
                    <a:pt x="111" y="127"/>
                    <a:pt x="112" y="125"/>
                  </a:cubicBezTo>
                  <a:close/>
                  <a:moveTo>
                    <a:pt x="104" y="117"/>
                  </a:moveTo>
                  <a:cubicBezTo>
                    <a:pt x="103" y="117"/>
                    <a:pt x="102" y="117"/>
                    <a:pt x="102" y="118"/>
                  </a:cubicBezTo>
                  <a:cubicBezTo>
                    <a:pt x="101" y="118"/>
                    <a:pt x="101" y="118"/>
                    <a:pt x="101" y="118"/>
                  </a:cubicBezTo>
                  <a:cubicBezTo>
                    <a:pt x="105" y="114"/>
                    <a:pt x="109" y="110"/>
                    <a:pt x="113" y="106"/>
                  </a:cubicBezTo>
                  <a:cubicBezTo>
                    <a:pt x="113" y="106"/>
                    <a:pt x="114" y="106"/>
                    <a:pt x="114" y="105"/>
                  </a:cubicBezTo>
                  <a:cubicBezTo>
                    <a:pt x="111" y="109"/>
                    <a:pt x="107" y="113"/>
                    <a:pt x="104" y="117"/>
                  </a:cubicBezTo>
                  <a:close/>
                  <a:moveTo>
                    <a:pt x="99" y="129"/>
                  </a:moveTo>
                  <a:cubicBezTo>
                    <a:pt x="99" y="128"/>
                    <a:pt x="100" y="128"/>
                    <a:pt x="100" y="127"/>
                  </a:cubicBezTo>
                  <a:cubicBezTo>
                    <a:pt x="100" y="129"/>
                    <a:pt x="99" y="130"/>
                    <a:pt x="98" y="131"/>
                  </a:cubicBezTo>
                  <a:cubicBezTo>
                    <a:pt x="97" y="132"/>
                    <a:pt x="96" y="133"/>
                    <a:pt x="95" y="135"/>
                  </a:cubicBezTo>
                  <a:cubicBezTo>
                    <a:pt x="94" y="135"/>
                    <a:pt x="94" y="134"/>
                    <a:pt x="93" y="134"/>
                  </a:cubicBezTo>
                  <a:cubicBezTo>
                    <a:pt x="95" y="132"/>
                    <a:pt x="97" y="130"/>
                    <a:pt x="99" y="129"/>
                  </a:cubicBezTo>
                  <a:close/>
                  <a:moveTo>
                    <a:pt x="103" y="132"/>
                  </a:moveTo>
                  <a:cubicBezTo>
                    <a:pt x="103" y="132"/>
                    <a:pt x="104" y="131"/>
                    <a:pt x="104" y="131"/>
                  </a:cubicBezTo>
                  <a:cubicBezTo>
                    <a:pt x="103" y="132"/>
                    <a:pt x="102" y="133"/>
                    <a:pt x="101" y="135"/>
                  </a:cubicBezTo>
                  <a:cubicBezTo>
                    <a:pt x="100" y="135"/>
                    <a:pt x="100" y="135"/>
                    <a:pt x="100" y="135"/>
                  </a:cubicBezTo>
                  <a:cubicBezTo>
                    <a:pt x="101" y="134"/>
                    <a:pt x="102" y="133"/>
                    <a:pt x="103" y="132"/>
                  </a:cubicBezTo>
                  <a:close/>
                  <a:moveTo>
                    <a:pt x="103" y="126"/>
                  </a:moveTo>
                  <a:cubicBezTo>
                    <a:pt x="104" y="125"/>
                    <a:pt x="105" y="124"/>
                    <a:pt x="106" y="123"/>
                  </a:cubicBezTo>
                  <a:cubicBezTo>
                    <a:pt x="106" y="122"/>
                    <a:pt x="107" y="121"/>
                    <a:pt x="108" y="121"/>
                  </a:cubicBezTo>
                  <a:cubicBezTo>
                    <a:pt x="108" y="121"/>
                    <a:pt x="109" y="121"/>
                    <a:pt x="109" y="121"/>
                  </a:cubicBezTo>
                  <a:cubicBezTo>
                    <a:pt x="107" y="123"/>
                    <a:pt x="105" y="124"/>
                    <a:pt x="103" y="126"/>
                  </a:cubicBezTo>
                  <a:close/>
                  <a:moveTo>
                    <a:pt x="110" y="141"/>
                  </a:moveTo>
                  <a:cubicBezTo>
                    <a:pt x="107" y="143"/>
                    <a:pt x="104" y="145"/>
                    <a:pt x="102" y="146"/>
                  </a:cubicBezTo>
                  <a:cubicBezTo>
                    <a:pt x="104" y="144"/>
                    <a:pt x="106" y="143"/>
                    <a:pt x="108" y="141"/>
                  </a:cubicBezTo>
                  <a:cubicBezTo>
                    <a:pt x="108" y="141"/>
                    <a:pt x="109" y="141"/>
                    <a:pt x="110" y="141"/>
                  </a:cubicBezTo>
                  <a:close/>
                  <a:moveTo>
                    <a:pt x="109" y="139"/>
                  </a:moveTo>
                  <a:cubicBezTo>
                    <a:pt x="112" y="137"/>
                    <a:pt x="114" y="134"/>
                    <a:pt x="117" y="132"/>
                  </a:cubicBezTo>
                  <a:cubicBezTo>
                    <a:pt x="117" y="132"/>
                    <a:pt x="117" y="131"/>
                    <a:pt x="118" y="131"/>
                  </a:cubicBezTo>
                  <a:cubicBezTo>
                    <a:pt x="115" y="134"/>
                    <a:pt x="113" y="137"/>
                    <a:pt x="111" y="140"/>
                  </a:cubicBezTo>
                  <a:cubicBezTo>
                    <a:pt x="111" y="140"/>
                    <a:pt x="111" y="140"/>
                    <a:pt x="111" y="140"/>
                  </a:cubicBezTo>
                  <a:cubicBezTo>
                    <a:pt x="111" y="140"/>
                    <a:pt x="110" y="139"/>
                    <a:pt x="109" y="139"/>
                  </a:cubicBezTo>
                  <a:close/>
                  <a:moveTo>
                    <a:pt x="116" y="122"/>
                  </a:moveTo>
                  <a:cubicBezTo>
                    <a:pt x="117" y="121"/>
                    <a:pt x="119" y="120"/>
                    <a:pt x="120" y="119"/>
                  </a:cubicBezTo>
                  <a:cubicBezTo>
                    <a:pt x="119" y="120"/>
                    <a:pt x="118" y="121"/>
                    <a:pt x="116" y="122"/>
                  </a:cubicBezTo>
                  <a:close/>
                  <a:moveTo>
                    <a:pt x="116" y="145"/>
                  </a:moveTo>
                  <a:cubicBezTo>
                    <a:pt x="116" y="144"/>
                    <a:pt x="117" y="144"/>
                    <a:pt x="118" y="143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7" y="145"/>
                  </a:cubicBezTo>
                  <a:cubicBezTo>
                    <a:pt x="116" y="145"/>
                    <a:pt x="115" y="146"/>
                    <a:pt x="114" y="146"/>
                  </a:cubicBezTo>
                  <a:cubicBezTo>
                    <a:pt x="115" y="146"/>
                    <a:pt x="115" y="145"/>
                    <a:pt x="116" y="145"/>
                  </a:cubicBezTo>
                  <a:close/>
                  <a:moveTo>
                    <a:pt x="122" y="144"/>
                  </a:moveTo>
                  <a:cubicBezTo>
                    <a:pt x="122" y="145"/>
                    <a:pt x="122" y="145"/>
                    <a:pt x="122" y="145"/>
                  </a:cubicBezTo>
                  <a:cubicBezTo>
                    <a:pt x="121" y="146"/>
                    <a:pt x="120" y="147"/>
                    <a:pt x="119" y="148"/>
                  </a:cubicBezTo>
                  <a:cubicBezTo>
                    <a:pt x="119" y="148"/>
                    <a:pt x="119" y="148"/>
                    <a:pt x="118" y="148"/>
                  </a:cubicBezTo>
                  <a:cubicBezTo>
                    <a:pt x="119" y="147"/>
                    <a:pt x="120" y="146"/>
                    <a:pt x="122" y="144"/>
                  </a:cubicBezTo>
                  <a:close/>
                  <a:moveTo>
                    <a:pt x="120" y="140"/>
                  </a:moveTo>
                  <a:cubicBezTo>
                    <a:pt x="120" y="139"/>
                    <a:pt x="121" y="139"/>
                    <a:pt x="122" y="138"/>
                  </a:cubicBezTo>
                  <a:cubicBezTo>
                    <a:pt x="125" y="137"/>
                    <a:pt x="128" y="135"/>
                    <a:pt x="131" y="133"/>
                  </a:cubicBezTo>
                  <a:cubicBezTo>
                    <a:pt x="130" y="134"/>
                    <a:pt x="128" y="135"/>
                    <a:pt x="127" y="136"/>
                  </a:cubicBezTo>
                  <a:cubicBezTo>
                    <a:pt x="125" y="137"/>
                    <a:pt x="122" y="139"/>
                    <a:pt x="120" y="140"/>
                  </a:cubicBezTo>
                  <a:close/>
                  <a:moveTo>
                    <a:pt x="129" y="143"/>
                  </a:moveTo>
                  <a:cubicBezTo>
                    <a:pt x="129" y="143"/>
                    <a:pt x="128" y="143"/>
                    <a:pt x="128" y="143"/>
                  </a:cubicBezTo>
                  <a:cubicBezTo>
                    <a:pt x="128" y="144"/>
                    <a:pt x="127" y="144"/>
                    <a:pt x="127" y="144"/>
                  </a:cubicBezTo>
                  <a:cubicBezTo>
                    <a:pt x="127" y="144"/>
                    <a:pt x="127" y="144"/>
                    <a:pt x="127" y="144"/>
                  </a:cubicBezTo>
                  <a:cubicBezTo>
                    <a:pt x="127" y="143"/>
                    <a:pt x="128" y="143"/>
                    <a:pt x="128" y="142"/>
                  </a:cubicBezTo>
                  <a:cubicBezTo>
                    <a:pt x="129" y="141"/>
                    <a:pt x="130" y="140"/>
                    <a:pt x="131" y="140"/>
                  </a:cubicBezTo>
                  <a:cubicBezTo>
                    <a:pt x="130" y="140"/>
                    <a:pt x="129" y="141"/>
                    <a:pt x="129" y="142"/>
                  </a:cubicBezTo>
                  <a:cubicBezTo>
                    <a:pt x="129" y="142"/>
                    <a:pt x="129" y="142"/>
                    <a:pt x="129" y="143"/>
                  </a:cubicBezTo>
                  <a:close/>
                  <a:moveTo>
                    <a:pt x="129" y="146"/>
                  </a:moveTo>
                  <a:cubicBezTo>
                    <a:pt x="129" y="146"/>
                    <a:pt x="129" y="146"/>
                    <a:pt x="130" y="146"/>
                  </a:cubicBezTo>
                  <a:cubicBezTo>
                    <a:pt x="129" y="147"/>
                    <a:pt x="129" y="148"/>
                    <a:pt x="128" y="148"/>
                  </a:cubicBezTo>
                  <a:cubicBezTo>
                    <a:pt x="127" y="149"/>
                    <a:pt x="126" y="149"/>
                    <a:pt x="125" y="150"/>
                  </a:cubicBezTo>
                  <a:cubicBezTo>
                    <a:pt x="126" y="149"/>
                    <a:pt x="128" y="148"/>
                    <a:pt x="129" y="146"/>
                  </a:cubicBezTo>
                  <a:close/>
                  <a:moveTo>
                    <a:pt x="134" y="157"/>
                  </a:moveTo>
                  <a:cubicBezTo>
                    <a:pt x="135" y="156"/>
                    <a:pt x="136" y="156"/>
                    <a:pt x="136" y="156"/>
                  </a:cubicBezTo>
                  <a:cubicBezTo>
                    <a:pt x="134" y="157"/>
                    <a:pt x="133" y="159"/>
                    <a:pt x="131" y="160"/>
                  </a:cubicBezTo>
                  <a:cubicBezTo>
                    <a:pt x="132" y="159"/>
                    <a:pt x="133" y="158"/>
                    <a:pt x="134" y="157"/>
                  </a:cubicBezTo>
                  <a:close/>
                  <a:moveTo>
                    <a:pt x="133" y="167"/>
                  </a:moveTo>
                  <a:cubicBezTo>
                    <a:pt x="135" y="165"/>
                    <a:pt x="138" y="163"/>
                    <a:pt x="140" y="162"/>
                  </a:cubicBezTo>
                  <a:cubicBezTo>
                    <a:pt x="139" y="163"/>
                    <a:pt x="138" y="164"/>
                    <a:pt x="137" y="165"/>
                  </a:cubicBezTo>
                  <a:cubicBezTo>
                    <a:pt x="136" y="165"/>
                    <a:pt x="135" y="166"/>
                    <a:pt x="134" y="166"/>
                  </a:cubicBezTo>
                  <a:cubicBezTo>
                    <a:pt x="134" y="167"/>
                    <a:pt x="133" y="167"/>
                    <a:pt x="133" y="167"/>
                  </a:cubicBezTo>
                  <a:cubicBezTo>
                    <a:pt x="133" y="167"/>
                    <a:pt x="133" y="167"/>
                    <a:pt x="133" y="167"/>
                  </a:cubicBezTo>
                  <a:close/>
                  <a:moveTo>
                    <a:pt x="138" y="160"/>
                  </a:moveTo>
                  <a:cubicBezTo>
                    <a:pt x="137" y="160"/>
                    <a:pt x="137" y="161"/>
                    <a:pt x="137" y="161"/>
                  </a:cubicBezTo>
                  <a:cubicBezTo>
                    <a:pt x="137" y="160"/>
                    <a:pt x="137" y="160"/>
                    <a:pt x="137" y="160"/>
                  </a:cubicBezTo>
                  <a:cubicBezTo>
                    <a:pt x="137" y="160"/>
                    <a:pt x="137" y="160"/>
                    <a:pt x="137" y="160"/>
                  </a:cubicBezTo>
                  <a:cubicBezTo>
                    <a:pt x="139" y="159"/>
                    <a:pt x="140" y="158"/>
                    <a:pt x="142" y="157"/>
                  </a:cubicBezTo>
                  <a:cubicBezTo>
                    <a:pt x="142" y="157"/>
                    <a:pt x="142" y="158"/>
                    <a:pt x="142" y="158"/>
                  </a:cubicBezTo>
                  <a:cubicBezTo>
                    <a:pt x="140" y="159"/>
                    <a:pt x="139" y="160"/>
                    <a:pt x="138" y="160"/>
                  </a:cubicBezTo>
                  <a:close/>
                  <a:moveTo>
                    <a:pt x="143" y="160"/>
                  </a:moveTo>
                  <a:cubicBezTo>
                    <a:pt x="145" y="159"/>
                    <a:pt x="148" y="158"/>
                    <a:pt x="150" y="157"/>
                  </a:cubicBezTo>
                  <a:cubicBezTo>
                    <a:pt x="149" y="158"/>
                    <a:pt x="148" y="159"/>
                    <a:pt x="147" y="160"/>
                  </a:cubicBezTo>
                  <a:cubicBezTo>
                    <a:pt x="145" y="161"/>
                    <a:pt x="143" y="162"/>
                    <a:pt x="141" y="163"/>
                  </a:cubicBezTo>
                  <a:cubicBezTo>
                    <a:pt x="142" y="162"/>
                    <a:pt x="142" y="161"/>
                    <a:pt x="143" y="160"/>
                  </a:cubicBezTo>
                  <a:close/>
                  <a:moveTo>
                    <a:pt x="147" y="162"/>
                  </a:moveTo>
                  <a:cubicBezTo>
                    <a:pt x="148" y="161"/>
                    <a:pt x="149" y="161"/>
                    <a:pt x="150" y="160"/>
                  </a:cubicBezTo>
                  <a:cubicBezTo>
                    <a:pt x="150" y="161"/>
                    <a:pt x="149" y="161"/>
                    <a:pt x="149" y="162"/>
                  </a:cubicBezTo>
                  <a:cubicBezTo>
                    <a:pt x="148" y="162"/>
                    <a:pt x="147" y="162"/>
                    <a:pt x="146" y="163"/>
                  </a:cubicBezTo>
                  <a:cubicBezTo>
                    <a:pt x="146" y="162"/>
                    <a:pt x="147" y="162"/>
                    <a:pt x="147" y="162"/>
                  </a:cubicBezTo>
                  <a:close/>
                  <a:moveTo>
                    <a:pt x="150" y="163"/>
                  </a:moveTo>
                  <a:cubicBezTo>
                    <a:pt x="150" y="163"/>
                    <a:pt x="151" y="163"/>
                    <a:pt x="152" y="162"/>
                  </a:cubicBezTo>
                  <a:cubicBezTo>
                    <a:pt x="150" y="164"/>
                    <a:pt x="148" y="166"/>
                    <a:pt x="146" y="168"/>
                  </a:cubicBezTo>
                  <a:cubicBezTo>
                    <a:pt x="147" y="166"/>
                    <a:pt x="148" y="165"/>
                    <a:pt x="150" y="163"/>
                  </a:cubicBezTo>
                  <a:close/>
                  <a:moveTo>
                    <a:pt x="146" y="157"/>
                  </a:moveTo>
                  <a:cubicBezTo>
                    <a:pt x="146" y="157"/>
                    <a:pt x="146" y="157"/>
                    <a:pt x="146" y="157"/>
                  </a:cubicBezTo>
                  <a:cubicBezTo>
                    <a:pt x="147" y="156"/>
                    <a:pt x="149" y="155"/>
                    <a:pt x="150" y="153"/>
                  </a:cubicBezTo>
                  <a:cubicBezTo>
                    <a:pt x="152" y="153"/>
                    <a:pt x="153" y="152"/>
                    <a:pt x="155" y="151"/>
                  </a:cubicBezTo>
                  <a:cubicBezTo>
                    <a:pt x="155" y="151"/>
                    <a:pt x="155" y="151"/>
                    <a:pt x="156" y="151"/>
                  </a:cubicBezTo>
                  <a:cubicBezTo>
                    <a:pt x="156" y="152"/>
                    <a:pt x="155" y="152"/>
                    <a:pt x="155" y="152"/>
                  </a:cubicBezTo>
                  <a:cubicBezTo>
                    <a:pt x="152" y="154"/>
                    <a:pt x="149" y="156"/>
                    <a:pt x="146" y="157"/>
                  </a:cubicBezTo>
                  <a:close/>
                  <a:moveTo>
                    <a:pt x="154" y="158"/>
                  </a:moveTo>
                  <a:cubicBezTo>
                    <a:pt x="155" y="158"/>
                    <a:pt x="156" y="157"/>
                    <a:pt x="157" y="157"/>
                  </a:cubicBezTo>
                  <a:cubicBezTo>
                    <a:pt x="157" y="157"/>
                    <a:pt x="156" y="158"/>
                    <a:pt x="155" y="159"/>
                  </a:cubicBezTo>
                  <a:cubicBezTo>
                    <a:pt x="154" y="159"/>
                    <a:pt x="153" y="160"/>
                    <a:pt x="152" y="160"/>
                  </a:cubicBezTo>
                  <a:cubicBezTo>
                    <a:pt x="153" y="160"/>
                    <a:pt x="153" y="159"/>
                    <a:pt x="154" y="158"/>
                  </a:cubicBezTo>
                  <a:close/>
                  <a:moveTo>
                    <a:pt x="157" y="155"/>
                  </a:moveTo>
                  <a:cubicBezTo>
                    <a:pt x="158" y="154"/>
                    <a:pt x="159" y="153"/>
                    <a:pt x="160" y="151"/>
                  </a:cubicBezTo>
                  <a:cubicBezTo>
                    <a:pt x="162" y="150"/>
                    <a:pt x="164" y="149"/>
                    <a:pt x="166" y="147"/>
                  </a:cubicBezTo>
                  <a:cubicBezTo>
                    <a:pt x="165" y="149"/>
                    <a:pt x="163" y="151"/>
                    <a:pt x="161" y="153"/>
                  </a:cubicBezTo>
                  <a:cubicBezTo>
                    <a:pt x="160" y="153"/>
                    <a:pt x="158" y="154"/>
                    <a:pt x="157" y="155"/>
                  </a:cubicBezTo>
                  <a:close/>
                  <a:moveTo>
                    <a:pt x="162" y="154"/>
                  </a:moveTo>
                  <a:cubicBezTo>
                    <a:pt x="164" y="154"/>
                    <a:pt x="165" y="153"/>
                    <a:pt x="167" y="152"/>
                  </a:cubicBezTo>
                  <a:cubicBezTo>
                    <a:pt x="167" y="153"/>
                    <a:pt x="167" y="153"/>
                    <a:pt x="167" y="153"/>
                  </a:cubicBezTo>
                  <a:cubicBezTo>
                    <a:pt x="165" y="154"/>
                    <a:pt x="164" y="155"/>
                    <a:pt x="163" y="156"/>
                  </a:cubicBezTo>
                  <a:cubicBezTo>
                    <a:pt x="162" y="156"/>
                    <a:pt x="161" y="157"/>
                    <a:pt x="160" y="157"/>
                  </a:cubicBezTo>
                  <a:cubicBezTo>
                    <a:pt x="161" y="156"/>
                    <a:pt x="162" y="155"/>
                    <a:pt x="162" y="154"/>
                  </a:cubicBezTo>
                  <a:close/>
                  <a:moveTo>
                    <a:pt x="164" y="159"/>
                  </a:moveTo>
                  <a:cubicBezTo>
                    <a:pt x="165" y="158"/>
                    <a:pt x="166" y="157"/>
                    <a:pt x="167" y="156"/>
                  </a:cubicBezTo>
                  <a:cubicBezTo>
                    <a:pt x="167" y="156"/>
                    <a:pt x="167" y="156"/>
                    <a:pt x="168" y="156"/>
                  </a:cubicBezTo>
                  <a:cubicBezTo>
                    <a:pt x="166" y="157"/>
                    <a:pt x="164" y="159"/>
                    <a:pt x="162" y="161"/>
                  </a:cubicBezTo>
                  <a:cubicBezTo>
                    <a:pt x="163" y="160"/>
                    <a:pt x="163" y="160"/>
                    <a:pt x="164" y="159"/>
                  </a:cubicBezTo>
                  <a:close/>
                  <a:moveTo>
                    <a:pt x="169" y="156"/>
                  </a:moveTo>
                  <a:cubicBezTo>
                    <a:pt x="168" y="158"/>
                    <a:pt x="166" y="160"/>
                    <a:pt x="165" y="162"/>
                  </a:cubicBezTo>
                  <a:cubicBezTo>
                    <a:pt x="164" y="162"/>
                    <a:pt x="163" y="162"/>
                    <a:pt x="163" y="163"/>
                  </a:cubicBezTo>
                  <a:cubicBezTo>
                    <a:pt x="165" y="161"/>
                    <a:pt x="167" y="159"/>
                    <a:pt x="169" y="156"/>
                  </a:cubicBezTo>
                  <a:close/>
                  <a:moveTo>
                    <a:pt x="166" y="151"/>
                  </a:moveTo>
                  <a:cubicBezTo>
                    <a:pt x="169" y="147"/>
                    <a:pt x="173" y="144"/>
                    <a:pt x="176" y="140"/>
                  </a:cubicBezTo>
                  <a:cubicBezTo>
                    <a:pt x="177" y="140"/>
                    <a:pt x="177" y="140"/>
                    <a:pt x="178" y="139"/>
                  </a:cubicBezTo>
                  <a:cubicBezTo>
                    <a:pt x="177" y="140"/>
                    <a:pt x="177" y="140"/>
                    <a:pt x="177" y="141"/>
                  </a:cubicBezTo>
                  <a:cubicBezTo>
                    <a:pt x="174" y="144"/>
                    <a:pt x="172" y="146"/>
                    <a:pt x="170" y="149"/>
                  </a:cubicBezTo>
                  <a:cubicBezTo>
                    <a:pt x="168" y="150"/>
                    <a:pt x="167" y="150"/>
                    <a:pt x="166" y="151"/>
                  </a:cubicBezTo>
                  <a:close/>
                  <a:moveTo>
                    <a:pt x="177" y="151"/>
                  </a:moveTo>
                  <a:cubicBezTo>
                    <a:pt x="175" y="153"/>
                    <a:pt x="174" y="155"/>
                    <a:pt x="172" y="157"/>
                  </a:cubicBezTo>
                  <a:cubicBezTo>
                    <a:pt x="172" y="157"/>
                    <a:pt x="171" y="157"/>
                    <a:pt x="171" y="158"/>
                  </a:cubicBezTo>
                  <a:cubicBezTo>
                    <a:pt x="173" y="156"/>
                    <a:pt x="174" y="154"/>
                    <a:pt x="175" y="152"/>
                  </a:cubicBezTo>
                  <a:cubicBezTo>
                    <a:pt x="176" y="152"/>
                    <a:pt x="177" y="151"/>
                    <a:pt x="177" y="151"/>
                  </a:cubicBezTo>
                  <a:close/>
                  <a:moveTo>
                    <a:pt x="186" y="127"/>
                  </a:moveTo>
                  <a:cubicBezTo>
                    <a:pt x="186" y="126"/>
                    <a:pt x="187" y="126"/>
                    <a:pt x="187" y="125"/>
                  </a:cubicBezTo>
                  <a:cubicBezTo>
                    <a:pt x="189" y="124"/>
                    <a:pt x="191" y="123"/>
                    <a:pt x="193" y="122"/>
                  </a:cubicBezTo>
                  <a:cubicBezTo>
                    <a:pt x="193" y="122"/>
                    <a:pt x="193" y="122"/>
                    <a:pt x="193" y="122"/>
                  </a:cubicBezTo>
                  <a:cubicBezTo>
                    <a:pt x="191" y="124"/>
                    <a:pt x="188" y="125"/>
                    <a:pt x="186" y="127"/>
                  </a:cubicBezTo>
                  <a:close/>
                  <a:moveTo>
                    <a:pt x="198" y="122"/>
                  </a:moveTo>
                  <a:cubicBezTo>
                    <a:pt x="198" y="123"/>
                    <a:pt x="197" y="124"/>
                    <a:pt x="196" y="124"/>
                  </a:cubicBezTo>
                  <a:cubicBezTo>
                    <a:pt x="195" y="125"/>
                    <a:pt x="194" y="126"/>
                    <a:pt x="192" y="127"/>
                  </a:cubicBezTo>
                  <a:cubicBezTo>
                    <a:pt x="194" y="125"/>
                    <a:pt x="196" y="123"/>
                    <a:pt x="198" y="122"/>
                  </a:cubicBezTo>
                  <a:close/>
                  <a:moveTo>
                    <a:pt x="203" y="120"/>
                  </a:moveTo>
                  <a:cubicBezTo>
                    <a:pt x="204" y="119"/>
                    <a:pt x="204" y="119"/>
                    <a:pt x="204" y="118"/>
                  </a:cubicBezTo>
                  <a:cubicBezTo>
                    <a:pt x="205" y="118"/>
                    <a:pt x="205" y="118"/>
                    <a:pt x="206" y="117"/>
                  </a:cubicBezTo>
                  <a:cubicBezTo>
                    <a:pt x="205" y="118"/>
                    <a:pt x="204" y="119"/>
                    <a:pt x="203" y="120"/>
                  </a:cubicBezTo>
                  <a:close/>
                  <a:moveTo>
                    <a:pt x="207" y="110"/>
                  </a:moveTo>
                  <a:cubicBezTo>
                    <a:pt x="207" y="110"/>
                    <a:pt x="206" y="110"/>
                    <a:pt x="206" y="110"/>
                  </a:cubicBezTo>
                  <a:cubicBezTo>
                    <a:pt x="204" y="112"/>
                    <a:pt x="201" y="113"/>
                    <a:pt x="199" y="114"/>
                  </a:cubicBezTo>
                  <a:cubicBezTo>
                    <a:pt x="198" y="115"/>
                    <a:pt x="197" y="115"/>
                    <a:pt x="197" y="115"/>
                  </a:cubicBezTo>
                  <a:cubicBezTo>
                    <a:pt x="199" y="114"/>
                    <a:pt x="200" y="113"/>
                    <a:pt x="202" y="112"/>
                  </a:cubicBezTo>
                  <a:cubicBezTo>
                    <a:pt x="204" y="111"/>
                    <a:pt x="206" y="110"/>
                    <a:pt x="208" y="109"/>
                  </a:cubicBezTo>
                  <a:cubicBezTo>
                    <a:pt x="208" y="109"/>
                    <a:pt x="207" y="110"/>
                    <a:pt x="207" y="110"/>
                  </a:cubicBezTo>
                  <a:close/>
                  <a:moveTo>
                    <a:pt x="195" y="112"/>
                  </a:moveTo>
                  <a:cubicBezTo>
                    <a:pt x="194" y="112"/>
                    <a:pt x="194" y="112"/>
                    <a:pt x="193" y="112"/>
                  </a:cubicBezTo>
                  <a:cubicBezTo>
                    <a:pt x="194" y="112"/>
                    <a:pt x="194" y="111"/>
                    <a:pt x="195" y="110"/>
                  </a:cubicBezTo>
                  <a:cubicBezTo>
                    <a:pt x="196" y="109"/>
                    <a:pt x="198" y="108"/>
                    <a:pt x="199" y="106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8" y="108"/>
                    <a:pt x="197" y="110"/>
                    <a:pt x="195" y="112"/>
                  </a:cubicBezTo>
                  <a:close/>
                  <a:moveTo>
                    <a:pt x="193" y="106"/>
                  </a:moveTo>
                  <a:cubicBezTo>
                    <a:pt x="194" y="106"/>
                    <a:pt x="195" y="105"/>
                    <a:pt x="196" y="104"/>
                  </a:cubicBezTo>
                  <a:cubicBezTo>
                    <a:pt x="196" y="105"/>
                    <a:pt x="196" y="105"/>
                    <a:pt x="195" y="106"/>
                  </a:cubicBezTo>
                  <a:cubicBezTo>
                    <a:pt x="195" y="106"/>
                    <a:pt x="194" y="106"/>
                    <a:pt x="193" y="106"/>
                  </a:cubicBezTo>
                  <a:close/>
                  <a:moveTo>
                    <a:pt x="196" y="97"/>
                  </a:moveTo>
                  <a:cubicBezTo>
                    <a:pt x="196" y="97"/>
                    <a:pt x="195" y="97"/>
                    <a:pt x="195" y="98"/>
                  </a:cubicBezTo>
                  <a:cubicBezTo>
                    <a:pt x="193" y="98"/>
                    <a:pt x="191" y="99"/>
                    <a:pt x="189" y="100"/>
                  </a:cubicBezTo>
                  <a:cubicBezTo>
                    <a:pt x="190" y="100"/>
                    <a:pt x="190" y="99"/>
                    <a:pt x="191" y="98"/>
                  </a:cubicBezTo>
                  <a:cubicBezTo>
                    <a:pt x="193" y="97"/>
                    <a:pt x="195" y="96"/>
                    <a:pt x="197" y="95"/>
                  </a:cubicBezTo>
                  <a:cubicBezTo>
                    <a:pt x="196" y="96"/>
                    <a:pt x="196" y="97"/>
                    <a:pt x="196" y="97"/>
                  </a:cubicBezTo>
                  <a:close/>
                  <a:moveTo>
                    <a:pt x="195" y="92"/>
                  </a:moveTo>
                  <a:cubicBezTo>
                    <a:pt x="192" y="94"/>
                    <a:pt x="189" y="95"/>
                    <a:pt x="187" y="97"/>
                  </a:cubicBezTo>
                  <a:cubicBezTo>
                    <a:pt x="187" y="96"/>
                    <a:pt x="188" y="96"/>
                    <a:pt x="189" y="95"/>
                  </a:cubicBezTo>
                  <a:cubicBezTo>
                    <a:pt x="191" y="94"/>
                    <a:pt x="193" y="93"/>
                    <a:pt x="196" y="92"/>
                  </a:cubicBezTo>
                  <a:cubicBezTo>
                    <a:pt x="196" y="92"/>
                    <a:pt x="195" y="92"/>
                    <a:pt x="195" y="92"/>
                  </a:cubicBezTo>
                  <a:close/>
                  <a:moveTo>
                    <a:pt x="190" y="89"/>
                  </a:moveTo>
                  <a:cubicBezTo>
                    <a:pt x="189" y="90"/>
                    <a:pt x="188" y="90"/>
                    <a:pt x="187" y="91"/>
                  </a:cubicBezTo>
                  <a:cubicBezTo>
                    <a:pt x="189" y="90"/>
                    <a:pt x="190" y="89"/>
                    <a:pt x="191" y="88"/>
                  </a:cubicBezTo>
                  <a:lnTo>
                    <a:pt x="190" y="89"/>
                  </a:lnTo>
                  <a:close/>
                  <a:moveTo>
                    <a:pt x="190" y="86"/>
                  </a:moveTo>
                  <a:cubicBezTo>
                    <a:pt x="189" y="87"/>
                    <a:pt x="187" y="87"/>
                    <a:pt x="186" y="88"/>
                  </a:cubicBezTo>
                  <a:cubicBezTo>
                    <a:pt x="187" y="87"/>
                    <a:pt x="187" y="86"/>
                    <a:pt x="188" y="86"/>
                  </a:cubicBezTo>
                  <a:cubicBezTo>
                    <a:pt x="190" y="84"/>
                    <a:pt x="193" y="83"/>
                    <a:pt x="195" y="82"/>
                  </a:cubicBezTo>
                  <a:cubicBezTo>
                    <a:pt x="195" y="82"/>
                    <a:pt x="195" y="82"/>
                    <a:pt x="195" y="82"/>
                  </a:cubicBezTo>
                  <a:cubicBezTo>
                    <a:pt x="193" y="84"/>
                    <a:pt x="192" y="85"/>
                    <a:pt x="190" y="86"/>
                  </a:cubicBezTo>
                  <a:close/>
                  <a:moveTo>
                    <a:pt x="195" y="86"/>
                  </a:moveTo>
                  <a:cubicBezTo>
                    <a:pt x="196" y="85"/>
                    <a:pt x="197" y="85"/>
                    <a:pt x="199" y="84"/>
                  </a:cubicBezTo>
                  <a:cubicBezTo>
                    <a:pt x="198" y="85"/>
                    <a:pt x="197" y="86"/>
                    <a:pt x="196" y="87"/>
                  </a:cubicBezTo>
                  <a:cubicBezTo>
                    <a:pt x="195" y="87"/>
                    <a:pt x="195" y="87"/>
                    <a:pt x="194" y="87"/>
                  </a:cubicBezTo>
                  <a:cubicBezTo>
                    <a:pt x="195" y="87"/>
                    <a:pt x="195" y="87"/>
                    <a:pt x="195" y="86"/>
                  </a:cubicBezTo>
                  <a:close/>
                  <a:moveTo>
                    <a:pt x="187" y="80"/>
                  </a:moveTo>
                  <a:cubicBezTo>
                    <a:pt x="185" y="81"/>
                    <a:pt x="182" y="82"/>
                    <a:pt x="179" y="83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82" y="81"/>
                    <a:pt x="184" y="80"/>
                    <a:pt x="187" y="79"/>
                  </a:cubicBezTo>
                  <a:cubicBezTo>
                    <a:pt x="189" y="78"/>
                    <a:pt x="191" y="77"/>
                    <a:pt x="192" y="76"/>
                  </a:cubicBezTo>
                  <a:cubicBezTo>
                    <a:pt x="191" y="78"/>
                    <a:pt x="189" y="79"/>
                    <a:pt x="187" y="80"/>
                  </a:cubicBezTo>
                  <a:close/>
                  <a:moveTo>
                    <a:pt x="179" y="85"/>
                  </a:moveTo>
                  <a:cubicBezTo>
                    <a:pt x="178" y="85"/>
                    <a:pt x="177" y="86"/>
                    <a:pt x="177" y="86"/>
                  </a:cubicBezTo>
                  <a:cubicBezTo>
                    <a:pt x="177" y="86"/>
                    <a:pt x="177" y="85"/>
                    <a:pt x="177" y="85"/>
                  </a:cubicBezTo>
                  <a:cubicBezTo>
                    <a:pt x="178" y="85"/>
                    <a:pt x="179" y="85"/>
                    <a:pt x="179" y="85"/>
                  </a:cubicBezTo>
                  <a:close/>
                  <a:moveTo>
                    <a:pt x="175" y="84"/>
                  </a:moveTo>
                  <a:cubicBezTo>
                    <a:pt x="174" y="84"/>
                    <a:pt x="172" y="84"/>
                    <a:pt x="171" y="85"/>
                  </a:cubicBezTo>
                  <a:cubicBezTo>
                    <a:pt x="171" y="84"/>
                    <a:pt x="172" y="84"/>
                    <a:pt x="173" y="83"/>
                  </a:cubicBezTo>
                  <a:cubicBezTo>
                    <a:pt x="174" y="83"/>
                    <a:pt x="175" y="83"/>
                    <a:pt x="177" y="82"/>
                  </a:cubicBezTo>
                  <a:cubicBezTo>
                    <a:pt x="176" y="83"/>
                    <a:pt x="176" y="83"/>
                    <a:pt x="175" y="84"/>
                  </a:cubicBezTo>
                  <a:close/>
                  <a:moveTo>
                    <a:pt x="172" y="81"/>
                  </a:moveTo>
                  <a:cubicBezTo>
                    <a:pt x="172" y="81"/>
                    <a:pt x="172" y="81"/>
                    <a:pt x="171" y="82"/>
                  </a:cubicBezTo>
                  <a:cubicBezTo>
                    <a:pt x="172" y="81"/>
                    <a:pt x="173" y="80"/>
                    <a:pt x="174" y="79"/>
                  </a:cubicBezTo>
                  <a:cubicBezTo>
                    <a:pt x="174" y="79"/>
                    <a:pt x="174" y="79"/>
                    <a:pt x="174" y="79"/>
                  </a:cubicBezTo>
                  <a:cubicBezTo>
                    <a:pt x="176" y="78"/>
                    <a:pt x="178" y="78"/>
                    <a:pt x="179" y="77"/>
                  </a:cubicBezTo>
                  <a:cubicBezTo>
                    <a:pt x="177" y="78"/>
                    <a:pt x="174" y="80"/>
                    <a:pt x="172" y="81"/>
                  </a:cubicBezTo>
                  <a:close/>
                  <a:moveTo>
                    <a:pt x="177" y="74"/>
                  </a:moveTo>
                  <a:cubicBezTo>
                    <a:pt x="175" y="75"/>
                    <a:pt x="173" y="76"/>
                    <a:pt x="171" y="77"/>
                  </a:cubicBezTo>
                  <a:cubicBezTo>
                    <a:pt x="171" y="76"/>
                    <a:pt x="170" y="76"/>
                    <a:pt x="170" y="76"/>
                  </a:cubicBezTo>
                  <a:cubicBezTo>
                    <a:pt x="171" y="75"/>
                    <a:pt x="172" y="75"/>
                    <a:pt x="173" y="74"/>
                  </a:cubicBezTo>
                  <a:cubicBezTo>
                    <a:pt x="176" y="73"/>
                    <a:pt x="178" y="72"/>
                    <a:pt x="180" y="72"/>
                  </a:cubicBezTo>
                  <a:cubicBezTo>
                    <a:pt x="179" y="73"/>
                    <a:pt x="178" y="73"/>
                    <a:pt x="177" y="74"/>
                  </a:cubicBezTo>
                  <a:close/>
                  <a:moveTo>
                    <a:pt x="172" y="86"/>
                  </a:moveTo>
                  <a:cubicBezTo>
                    <a:pt x="164" y="94"/>
                    <a:pt x="155" y="102"/>
                    <a:pt x="147" y="110"/>
                  </a:cubicBezTo>
                  <a:cubicBezTo>
                    <a:pt x="143" y="112"/>
                    <a:pt x="139" y="114"/>
                    <a:pt x="135" y="116"/>
                  </a:cubicBezTo>
                  <a:cubicBezTo>
                    <a:pt x="137" y="114"/>
                    <a:pt x="139" y="112"/>
                    <a:pt x="141" y="110"/>
                  </a:cubicBezTo>
                  <a:cubicBezTo>
                    <a:pt x="147" y="104"/>
                    <a:pt x="154" y="99"/>
                    <a:pt x="160" y="93"/>
                  </a:cubicBezTo>
                  <a:cubicBezTo>
                    <a:pt x="162" y="91"/>
                    <a:pt x="164" y="88"/>
                    <a:pt x="167" y="86"/>
                  </a:cubicBezTo>
                  <a:cubicBezTo>
                    <a:pt x="167" y="87"/>
                    <a:pt x="167" y="87"/>
                    <a:pt x="167" y="87"/>
                  </a:cubicBezTo>
                  <a:cubicBezTo>
                    <a:pt x="169" y="87"/>
                    <a:pt x="171" y="86"/>
                    <a:pt x="172" y="86"/>
                  </a:cubicBezTo>
                  <a:close/>
                  <a:moveTo>
                    <a:pt x="168" y="82"/>
                  </a:moveTo>
                  <a:cubicBezTo>
                    <a:pt x="167" y="82"/>
                    <a:pt x="167" y="83"/>
                    <a:pt x="167" y="83"/>
                  </a:cubicBezTo>
                  <a:cubicBezTo>
                    <a:pt x="160" y="90"/>
                    <a:pt x="152" y="97"/>
                    <a:pt x="145" y="104"/>
                  </a:cubicBezTo>
                  <a:cubicBezTo>
                    <a:pt x="152" y="97"/>
                    <a:pt x="160" y="89"/>
                    <a:pt x="167" y="81"/>
                  </a:cubicBezTo>
                  <a:cubicBezTo>
                    <a:pt x="168" y="81"/>
                    <a:pt x="168" y="81"/>
                    <a:pt x="169" y="81"/>
                  </a:cubicBezTo>
                  <a:cubicBezTo>
                    <a:pt x="168" y="81"/>
                    <a:pt x="168" y="81"/>
                    <a:pt x="168" y="82"/>
                  </a:cubicBezTo>
                  <a:close/>
                  <a:moveTo>
                    <a:pt x="167" y="72"/>
                  </a:moveTo>
                  <a:cubicBezTo>
                    <a:pt x="166" y="73"/>
                    <a:pt x="166" y="73"/>
                    <a:pt x="165" y="74"/>
                  </a:cubicBezTo>
                  <a:cubicBezTo>
                    <a:pt x="165" y="74"/>
                    <a:pt x="164" y="74"/>
                    <a:pt x="164" y="74"/>
                  </a:cubicBezTo>
                  <a:cubicBezTo>
                    <a:pt x="164" y="74"/>
                    <a:pt x="164" y="75"/>
                    <a:pt x="163" y="75"/>
                  </a:cubicBezTo>
                  <a:cubicBezTo>
                    <a:pt x="164" y="74"/>
                    <a:pt x="164" y="73"/>
                    <a:pt x="165" y="73"/>
                  </a:cubicBezTo>
                  <a:cubicBezTo>
                    <a:pt x="166" y="72"/>
                    <a:pt x="167" y="72"/>
                    <a:pt x="167" y="72"/>
                  </a:cubicBezTo>
                  <a:cubicBezTo>
                    <a:pt x="167" y="72"/>
                    <a:pt x="167" y="72"/>
                    <a:pt x="167" y="72"/>
                  </a:cubicBezTo>
                  <a:close/>
                  <a:moveTo>
                    <a:pt x="164" y="82"/>
                  </a:moveTo>
                  <a:cubicBezTo>
                    <a:pt x="159" y="87"/>
                    <a:pt x="155" y="91"/>
                    <a:pt x="150" y="96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47" y="97"/>
                    <a:pt x="145" y="99"/>
                    <a:pt x="142" y="100"/>
                  </a:cubicBezTo>
                  <a:cubicBezTo>
                    <a:pt x="146" y="97"/>
                    <a:pt x="149" y="93"/>
                    <a:pt x="152" y="90"/>
                  </a:cubicBezTo>
                  <a:cubicBezTo>
                    <a:pt x="155" y="87"/>
                    <a:pt x="159" y="85"/>
                    <a:pt x="163" y="82"/>
                  </a:cubicBezTo>
                  <a:cubicBezTo>
                    <a:pt x="163" y="82"/>
                    <a:pt x="163" y="82"/>
                    <a:pt x="164" y="82"/>
                  </a:cubicBezTo>
                  <a:close/>
                  <a:moveTo>
                    <a:pt x="159" y="78"/>
                  </a:moveTo>
                  <a:cubicBezTo>
                    <a:pt x="158" y="78"/>
                    <a:pt x="158" y="79"/>
                    <a:pt x="158" y="79"/>
                  </a:cubicBezTo>
                  <a:cubicBezTo>
                    <a:pt x="157" y="79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1"/>
                  </a:cubicBezTo>
                  <a:cubicBezTo>
                    <a:pt x="151" y="86"/>
                    <a:pt x="146" y="91"/>
                    <a:pt x="140" y="96"/>
                  </a:cubicBezTo>
                  <a:cubicBezTo>
                    <a:pt x="136" y="99"/>
                    <a:pt x="133" y="102"/>
                    <a:pt x="129" y="105"/>
                  </a:cubicBezTo>
                  <a:cubicBezTo>
                    <a:pt x="126" y="108"/>
                    <a:pt x="122" y="111"/>
                    <a:pt x="118" y="113"/>
                  </a:cubicBezTo>
                  <a:cubicBezTo>
                    <a:pt x="120" y="112"/>
                    <a:pt x="121" y="110"/>
                    <a:pt x="123" y="109"/>
                  </a:cubicBezTo>
                  <a:cubicBezTo>
                    <a:pt x="130" y="103"/>
                    <a:pt x="136" y="97"/>
                    <a:pt x="142" y="90"/>
                  </a:cubicBezTo>
                  <a:cubicBezTo>
                    <a:pt x="143" y="90"/>
                    <a:pt x="143" y="90"/>
                    <a:pt x="143" y="90"/>
                  </a:cubicBezTo>
                  <a:cubicBezTo>
                    <a:pt x="147" y="85"/>
                    <a:pt x="152" y="81"/>
                    <a:pt x="158" y="77"/>
                  </a:cubicBezTo>
                  <a:cubicBezTo>
                    <a:pt x="158" y="77"/>
                    <a:pt x="159" y="77"/>
                    <a:pt x="159" y="77"/>
                  </a:cubicBezTo>
                  <a:cubicBezTo>
                    <a:pt x="159" y="78"/>
                    <a:pt x="159" y="78"/>
                    <a:pt x="159" y="78"/>
                  </a:cubicBezTo>
                  <a:close/>
                  <a:moveTo>
                    <a:pt x="153" y="77"/>
                  </a:moveTo>
                  <a:cubicBezTo>
                    <a:pt x="153" y="77"/>
                    <a:pt x="153" y="77"/>
                    <a:pt x="153" y="77"/>
                  </a:cubicBezTo>
                  <a:cubicBezTo>
                    <a:pt x="149" y="81"/>
                    <a:pt x="145" y="84"/>
                    <a:pt x="141" y="87"/>
                  </a:cubicBezTo>
                  <a:cubicBezTo>
                    <a:pt x="142" y="85"/>
                    <a:pt x="143" y="84"/>
                    <a:pt x="144" y="83"/>
                  </a:cubicBezTo>
                  <a:cubicBezTo>
                    <a:pt x="144" y="82"/>
                    <a:pt x="144" y="82"/>
                    <a:pt x="143" y="82"/>
                  </a:cubicBezTo>
                  <a:cubicBezTo>
                    <a:pt x="142" y="82"/>
                    <a:pt x="141" y="82"/>
                    <a:pt x="140" y="82"/>
                  </a:cubicBezTo>
                  <a:cubicBezTo>
                    <a:pt x="142" y="79"/>
                    <a:pt x="145" y="77"/>
                    <a:pt x="148" y="74"/>
                  </a:cubicBezTo>
                  <a:cubicBezTo>
                    <a:pt x="148" y="75"/>
                    <a:pt x="149" y="75"/>
                    <a:pt x="149" y="75"/>
                  </a:cubicBezTo>
                  <a:cubicBezTo>
                    <a:pt x="151" y="75"/>
                    <a:pt x="152" y="75"/>
                    <a:pt x="154" y="75"/>
                  </a:cubicBezTo>
                  <a:cubicBezTo>
                    <a:pt x="154" y="75"/>
                    <a:pt x="153" y="75"/>
                    <a:pt x="153" y="76"/>
                  </a:cubicBezTo>
                  <a:cubicBezTo>
                    <a:pt x="152" y="76"/>
                    <a:pt x="152" y="77"/>
                    <a:pt x="153" y="77"/>
                  </a:cubicBezTo>
                  <a:close/>
                  <a:moveTo>
                    <a:pt x="138" y="78"/>
                  </a:moveTo>
                  <a:cubicBezTo>
                    <a:pt x="139" y="77"/>
                    <a:pt x="140" y="76"/>
                    <a:pt x="141" y="75"/>
                  </a:cubicBezTo>
                  <a:cubicBezTo>
                    <a:pt x="142" y="75"/>
                    <a:pt x="142" y="75"/>
                    <a:pt x="143" y="75"/>
                  </a:cubicBezTo>
                  <a:cubicBezTo>
                    <a:pt x="141" y="76"/>
                    <a:pt x="140" y="77"/>
                    <a:pt x="138" y="78"/>
                  </a:cubicBezTo>
                  <a:close/>
                  <a:moveTo>
                    <a:pt x="138" y="74"/>
                  </a:moveTo>
                  <a:cubicBezTo>
                    <a:pt x="137" y="74"/>
                    <a:pt x="137" y="74"/>
                    <a:pt x="136" y="74"/>
                  </a:cubicBezTo>
                  <a:cubicBezTo>
                    <a:pt x="138" y="73"/>
                    <a:pt x="140" y="72"/>
                    <a:pt x="142" y="70"/>
                  </a:cubicBezTo>
                  <a:cubicBezTo>
                    <a:pt x="141" y="72"/>
                    <a:pt x="139" y="73"/>
                    <a:pt x="138" y="74"/>
                  </a:cubicBezTo>
                  <a:close/>
                  <a:moveTo>
                    <a:pt x="139" y="76"/>
                  </a:moveTo>
                  <a:cubicBezTo>
                    <a:pt x="138" y="77"/>
                    <a:pt x="136" y="78"/>
                    <a:pt x="135" y="80"/>
                  </a:cubicBezTo>
                  <a:cubicBezTo>
                    <a:pt x="134" y="81"/>
                    <a:pt x="133" y="82"/>
                    <a:pt x="131" y="83"/>
                  </a:cubicBezTo>
                  <a:cubicBezTo>
                    <a:pt x="130" y="84"/>
                    <a:pt x="129" y="84"/>
                    <a:pt x="129" y="84"/>
                  </a:cubicBezTo>
                  <a:cubicBezTo>
                    <a:pt x="129" y="84"/>
                    <a:pt x="130" y="83"/>
                    <a:pt x="131" y="82"/>
                  </a:cubicBezTo>
                  <a:cubicBezTo>
                    <a:pt x="133" y="80"/>
                    <a:pt x="136" y="78"/>
                    <a:pt x="139" y="76"/>
                  </a:cubicBezTo>
                  <a:close/>
                  <a:moveTo>
                    <a:pt x="127" y="87"/>
                  </a:moveTo>
                  <a:cubicBezTo>
                    <a:pt x="125" y="89"/>
                    <a:pt x="122" y="91"/>
                    <a:pt x="120" y="92"/>
                  </a:cubicBezTo>
                  <a:cubicBezTo>
                    <a:pt x="121" y="91"/>
                    <a:pt x="123" y="90"/>
                    <a:pt x="124" y="88"/>
                  </a:cubicBezTo>
                  <a:cubicBezTo>
                    <a:pt x="125" y="88"/>
                    <a:pt x="126" y="87"/>
                    <a:pt x="127" y="87"/>
                  </a:cubicBezTo>
                  <a:close/>
                  <a:moveTo>
                    <a:pt x="127" y="78"/>
                  </a:moveTo>
                  <a:cubicBezTo>
                    <a:pt x="124" y="81"/>
                    <a:pt x="121" y="84"/>
                    <a:pt x="118" y="87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21" y="82"/>
                    <a:pt x="126" y="77"/>
                    <a:pt x="130" y="72"/>
                  </a:cubicBezTo>
                  <a:cubicBezTo>
                    <a:pt x="129" y="74"/>
                    <a:pt x="128" y="76"/>
                    <a:pt x="127" y="78"/>
                  </a:cubicBezTo>
                  <a:close/>
                  <a:moveTo>
                    <a:pt x="120" y="87"/>
                  </a:moveTo>
                  <a:cubicBezTo>
                    <a:pt x="118" y="88"/>
                    <a:pt x="117" y="90"/>
                    <a:pt x="115" y="92"/>
                  </a:cubicBezTo>
                  <a:cubicBezTo>
                    <a:pt x="114" y="92"/>
                    <a:pt x="114" y="93"/>
                    <a:pt x="113" y="93"/>
                  </a:cubicBezTo>
                  <a:cubicBezTo>
                    <a:pt x="114" y="92"/>
                    <a:pt x="115" y="91"/>
                    <a:pt x="116" y="90"/>
                  </a:cubicBezTo>
                  <a:cubicBezTo>
                    <a:pt x="117" y="89"/>
                    <a:pt x="119" y="88"/>
                    <a:pt x="120" y="87"/>
                  </a:cubicBezTo>
                  <a:close/>
                  <a:moveTo>
                    <a:pt x="128" y="89"/>
                  </a:moveTo>
                  <a:cubicBezTo>
                    <a:pt x="130" y="87"/>
                    <a:pt x="132" y="86"/>
                    <a:pt x="133" y="84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25" y="92"/>
                    <a:pt x="117" y="100"/>
                    <a:pt x="108" y="108"/>
                  </a:cubicBezTo>
                  <a:cubicBezTo>
                    <a:pt x="107" y="109"/>
                    <a:pt x="106" y="110"/>
                    <a:pt x="105" y="110"/>
                  </a:cubicBezTo>
                  <a:cubicBezTo>
                    <a:pt x="108" y="108"/>
                    <a:pt x="110" y="105"/>
                    <a:pt x="112" y="102"/>
                  </a:cubicBezTo>
                  <a:cubicBezTo>
                    <a:pt x="117" y="98"/>
                    <a:pt x="123" y="93"/>
                    <a:pt x="128" y="89"/>
                  </a:cubicBezTo>
                  <a:close/>
                  <a:moveTo>
                    <a:pt x="99" y="116"/>
                  </a:moveTo>
                  <a:cubicBezTo>
                    <a:pt x="98" y="116"/>
                    <a:pt x="98" y="116"/>
                    <a:pt x="97" y="117"/>
                  </a:cubicBezTo>
                  <a:cubicBezTo>
                    <a:pt x="97" y="117"/>
                    <a:pt x="96" y="117"/>
                    <a:pt x="95" y="116"/>
                  </a:cubicBezTo>
                  <a:cubicBezTo>
                    <a:pt x="96" y="115"/>
                    <a:pt x="97" y="113"/>
                    <a:pt x="98" y="112"/>
                  </a:cubicBezTo>
                  <a:cubicBezTo>
                    <a:pt x="101" y="110"/>
                    <a:pt x="104" y="108"/>
                    <a:pt x="107" y="106"/>
                  </a:cubicBezTo>
                  <a:cubicBezTo>
                    <a:pt x="104" y="109"/>
                    <a:pt x="102" y="112"/>
                    <a:pt x="99" y="116"/>
                  </a:cubicBezTo>
                  <a:close/>
                  <a:moveTo>
                    <a:pt x="99" y="107"/>
                  </a:moveTo>
                  <a:cubicBezTo>
                    <a:pt x="96" y="110"/>
                    <a:pt x="93" y="113"/>
                    <a:pt x="89" y="116"/>
                  </a:cubicBezTo>
                  <a:cubicBezTo>
                    <a:pt x="89" y="116"/>
                    <a:pt x="89" y="116"/>
                    <a:pt x="88" y="116"/>
                  </a:cubicBezTo>
                  <a:cubicBezTo>
                    <a:pt x="89" y="115"/>
                    <a:pt x="90" y="114"/>
                    <a:pt x="91" y="114"/>
                  </a:cubicBezTo>
                  <a:cubicBezTo>
                    <a:pt x="93" y="111"/>
                    <a:pt x="95" y="109"/>
                    <a:pt x="98" y="107"/>
                  </a:cubicBezTo>
                  <a:cubicBezTo>
                    <a:pt x="99" y="105"/>
                    <a:pt x="101" y="104"/>
                    <a:pt x="103" y="103"/>
                  </a:cubicBezTo>
                  <a:cubicBezTo>
                    <a:pt x="102" y="104"/>
                    <a:pt x="100" y="106"/>
                    <a:pt x="99" y="107"/>
                  </a:cubicBezTo>
                  <a:close/>
                  <a:moveTo>
                    <a:pt x="84" y="115"/>
                  </a:moveTo>
                  <a:cubicBezTo>
                    <a:pt x="83" y="116"/>
                    <a:pt x="83" y="116"/>
                    <a:pt x="82" y="116"/>
                  </a:cubicBezTo>
                  <a:cubicBezTo>
                    <a:pt x="84" y="113"/>
                    <a:pt x="87" y="110"/>
                    <a:pt x="89" y="107"/>
                  </a:cubicBezTo>
                  <a:cubicBezTo>
                    <a:pt x="87" y="110"/>
                    <a:pt x="85" y="112"/>
                    <a:pt x="84" y="115"/>
                  </a:cubicBezTo>
                  <a:close/>
                  <a:moveTo>
                    <a:pt x="56" y="130"/>
                  </a:moveTo>
                  <a:cubicBezTo>
                    <a:pt x="55" y="127"/>
                    <a:pt x="55" y="125"/>
                    <a:pt x="54" y="123"/>
                  </a:cubicBezTo>
                  <a:cubicBezTo>
                    <a:pt x="54" y="122"/>
                    <a:pt x="55" y="122"/>
                    <a:pt x="55" y="122"/>
                  </a:cubicBezTo>
                  <a:cubicBezTo>
                    <a:pt x="55" y="122"/>
                    <a:pt x="55" y="122"/>
                    <a:pt x="55" y="121"/>
                  </a:cubicBezTo>
                  <a:cubicBezTo>
                    <a:pt x="56" y="123"/>
                    <a:pt x="57" y="125"/>
                    <a:pt x="58" y="127"/>
                  </a:cubicBezTo>
                  <a:cubicBezTo>
                    <a:pt x="57" y="128"/>
                    <a:pt x="57" y="129"/>
                    <a:pt x="56" y="130"/>
                  </a:cubicBezTo>
                  <a:close/>
                  <a:moveTo>
                    <a:pt x="58" y="146"/>
                  </a:moveTo>
                  <a:cubicBezTo>
                    <a:pt x="58" y="145"/>
                    <a:pt x="58" y="145"/>
                    <a:pt x="59" y="145"/>
                  </a:cubicBezTo>
                  <a:cubicBezTo>
                    <a:pt x="59" y="145"/>
                    <a:pt x="59" y="145"/>
                    <a:pt x="59" y="146"/>
                  </a:cubicBezTo>
                  <a:cubicBezTo>
                    <a:pt x="58" y="146"/>
                    <a:pt x="58" y="147"/>
                    <a:pt x="58" y="148"/>
                  </a:cubicBezTo>
                  <a:cubicBezTo>
                    <a:pt x="57" y="148"/>
                    <a:pt x="57" y="147"/>
                    <a:pt x="57" y="147"/>
                  </a:cubicBezTo>
                  <a:cubicBezTo>
                    <a:pt x="57" y="146"/>
                    <a:pt x="58" y="146"/>
                    <a:pt x="58" y="146"/>
                  </a:cubicBezTo>
                  <a:close/>
                  <a:moveTo>
                    <a:pt x="56" y="142"/>
                  </a:moveTo>
                  <a:cubicBezTo>
                    <a:pt x="56" y="141"/>
                    <a:pt x="55" y="140"/>
                    <a:pt x="55" y="139"/>
                  </a:cubicBezTo>
                  <a:cubicBezTo>
                    <a:pt x="55" y="139"/>
                    <a:pt x="56" y="138"/>
                    <a:pt x="56" y="138"/>
                  </a:cubicBezTo>
                  <a:cubicBezTo>
                    <a:pt x="56" y="139"/>
                    <a:pt x="57" y="140"/>
                    <a:pt x="57" y="140"/>
                  </a:cubicBezTo>
                  <a:cubicBezTo>
                    <a:pt x="57" y="141"/>
                    <a:pt x="56" y="142"/>
                    <a:pt x="56" y="142"/>
                  </a:cubicBezTo>
                  <a:close/>
                  <a:moveTo>
                    <a:pt x="56" y="160"/>
                  </a:moveTo>
                  <a:cubicBezTo>
                    <a:pt x="56" y="161"/>
                    <a:pt x="56" y="161"/>
                    <a:pt x="56" y="161"/>
                  </a:cubicBezTo>
                  <a:cubicBezTo>
                    <a:pt x="56" y="162"/>
                    <a:pt x="55" y="162"/>
                    <a:pt x="55" y="162"/>
                  </a:cubicBezTo>
                  <a:cubicBezTo>
                    <a:pt x="55" y="162"/>
                    <a:pt x="55" y="161"/>
                    <a:pt x="55" y="161"/>
                  </a:cubicBezTo>
                  <a:cubicBezTo>
                    <a:pt x="55" y="161"/>
                    <a:pt x="56" y="161"/>
                    <a:pt x="56" y="160"/>
                  </a:cubicBezTo>
                  <a:close/>
                  <a:moveTo>
                    <a:pt x="55" y="103"/>
                  </a:moveTo>
                  <a:cubicBezTo>
                    <a:pt x="55" y="103"/>
                    <a:pt x="55" y="103"/>
                    <a:pt x="54" y="103"/>
                  </a:cubicBezTo>
                  <a:cubicBezTo>
                    <a:pt x="54" y="102"/>
                    <a:pt x="54" y="101"/>
                    <a:pt x="54" y="101"/>
                  </a:cubicBezTo>
                  <a:cubicBezTo>
                    <a:pt x="55" y="100"/>
                    <a:pt x="55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5" y="100"/>
                    <a:pt x="55" y="100"/>
                  </a:cubicBezTo>
                  <a:cubicBezTo>
                    <a:pt x="55" y="101"/>
                    <a:pt x="55" y="102"/>
                    <a:pt x="56" y="101"/>
                  </a:cubicBezTo>
                  <a:cubicBezTo>
                    <a:pt x="56" y="101"/>
                    <a:pt x="56" y="101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6" y="102"/>
                    <a:pt x="55" y="103"/>
                    <a:pt x="55" y="103"/>
                  </a:cubicBezTo>
                  <a:close/>
                  <a:moveTo>
                    <a:pt x="53" y="134"/>
                  </a:moveTo>
                  <a:cubicBezTo>
                    <a:pt x="53" y="131"/>
                    <a:pt x="52" y="129"/>
                    <a:pt x="51" y="127"/>
                  </a:cubicBezTo>
                  <a:cubicBezTo>
                    <a:pt x="51" y="127"/>
                    <a:pt x="51" y="126"/>
                    <a:pt x="52" y="126"/>
                  </a:cubicBezTo>
                  <a:cubicBezTo>
                    <a:pt x="52" y="128"/>
                    <a:pt x="53" y="130"/>
                    <a:pt x="54" y="132"/>
                  </a:cubicBezTo>
                  <a:cubicBezTo>
                    <a:pt x="54" y="133"/>
                    <a:pt x="54" y="133"/>
                    <a:pt x="53" y="134"/>
                  </a:cubicBezTo>
                  <a:close/>
                  <a:moveTo>
                    <a:pt x="53" y="146"/>
                  </a:moveTo>
                  <a:cubicBezTo>
                    <a:pt x="53" y="146"/>
                    <a:pt x="53" y="147"/>
                    <a:pt x="53" y="147"/>
                  </a:cubicBezTo>
                  <a:cubicBezTo>
                    <a:pt x="53" y="146"/>
                    <a:pt x="52" y="145"/>
                    <a:pt x="52" y="144"/>
                  </a:cubicBezTo>
                  <a:cubicBezTo>
                    <a:pt x="52" y="144"/>
                    <a:pt x="52" y="144"/>
                    <a:pt x="52" y="143"/>
                  </a:cubicBezTo>
                  <a:cubicBezTo>
                    <a:pt x="53" y="144"/>
                    <a:pt x="53" y="145"/>
                    <a:pt x="53" y="146"/>
                  </a:cubicBezTo>
                  <a:close/>
                  <a:moveTo>
                    <a:pt x="51" y="90"/>
                  </a:moveTo>
                  <a:cubicBezTo>
                    <a:pt x="51" y="90"/>
                    <a:pt x="51" y="91"/>
                    <a:pt x="50" y="91"/>
                  </a:cubicBezTo>
                  <a:cubicBezTo>
                    <a:pt x="50" y="92"/>
                    <a:pt x="49" y="92"/>
                    <a:pt x="49" y="92"/>
                  </a:cubicBezTo>
                  <a:cubicBezTo>
                    <a:pt x="50" y="92"/>
                    <a:pt x="50" y="91"/>
                    <a:pt x="51" y="90"/>
                  </a:cubicBezTo>
                  <a:close/>
                  <a:moveTo>
                    <a:pt x="50" y="88"/>
                  </a:moveTo>
                  <a:cubicBezTo>
                    <a:pt x="51" y="87"/>
                    <a:pt x="51" y="86"/>
                    <a:pt x="52" y="85"/>
                  </a:cubicBezTo>
                  <a:cubicBezTo>
                    <a:pt x="52" y="85"/>
                    <a:pt x="53" y="84"/>
                    <a:pt x="53" y="84"/>
                  </a:cubicBezTo>
                  <a:cubicBezTo>
                    <a:pt x="53" y="85"/>
                    <a:pt x="53" y="85"/>
                    <a:pt x="52" y="86"/>
                  </a:cubicBezTo>
                  <a:cubicBezTo>
                    <a:pt x="52" y="87"/>
                    <a:pt x="51" y="88"/>
                    <a:pt x="50" y="88"/>
                  </a:cubicBezTo>
                  <a:close/>
                  <a:moveTo>
                    <a:pt x="51" y="107"/>
                  </a:moveTo>
                  <a:cubicBezTo>
                    <a:pt x="50" y="108"/>
                    <a:pt x="48" y="109"/>
                    <a:pt x="47" y="109"/>
                  </a:cubicBezTo>
                  <a:cubicBezTo>
                    <a:pt x="47" y="109"/>
                    <a:pt x="47" y="109"/>
                    <a:pt x="47" y="109"/>
                  </a:cubicBezTo>
                  <a:cubicBezTo>
                    <a:pt x="48" y="108"/>
                    <a:pt x="49" y="106"/>
                    <a:pt x="50" y="105"/>
                  </a:cubicBezTo>
                  <a:cubicBezTo>
                    <a:pt x="50" y="106"/>
                    <a:pt x="51" y="106"/>
                    <a:pt x="51" y="107"/>
                  </a:cubicBezTo>
                  <a:close/>
                  <a:moveTo>
                    <a:pt x="50" y="110"/>
                  </a:moveTo>
                  <a:cubicBezTo>
                    <a:pt x="49" y="111"/>
                    <a:pt x="49" y="111"/>
                    <a:pt x="48" y="112"/>
                  </a:cubicBezTo>
                  <a:cubicBezTo>
                    <a:pt x="48" y="112"/>
                    <a:pt x="48" y="111"/>
                    <a:pt x="48" y="111"/>
                  </a:cubicBezTo>
                  <a:cubicBezTo>
                    <a:pt x="48" y="111"/>
                    <a:pt x="49" y="110"/>
                    <a:pt x="50" y="110"/>
                  </a:cubicBezTo>
                  <a:close/>
                  <a:moveTo>
                    <a:pt x="51" y="110"/>
                  </a:moveTo>
                  <a:cubicBezTo>
                    <a:pt x="51" y="111"/>
                    <a:pt x="51" y="112"/>
                    <a:pt x="51" y="112"/>
                  </a:cubicBezTo>
                  <a:cubicBezTo>
                    <a:pt x="51" y="113"/>
                    <a:pt x="50" y="113"/>
                    <a:pt x="49" y="114"/>
                  </a:cubicBezTo>
                  <a:cubicBezTo>
                    <a:pt x="50" y="113"/>
                    <a:pt x="51" y="112"/>
                    <a:pt x="51" y="110"/>
                  </a:cubicBezTo>
                  <a:close/>
                  <a:moveTo>
                    <a:pt x="54" y="110"/>
                  </a:moveTo>
                  <a:cubicBezTo>
                    <a:pt x="54" y="110"/>
                    <a:pt x="54" y="110"/>
                    <a:pt x="54" y="110"/>
                  </a:cubicBezTo>
                  <a:cubicBezTo>
                    <a:pt x="53" y="110"/>
                    <a:pt x="53" y="110"/>
                    <a:pt x="53" y="109"/>
                  </a:cubicBezTo>
                  <a:cubicBezTo>
                    <a:pt x="53" y="109"/>
                    <a:pt x="53" y="108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4" y="108"/>
                    <a:pt x="54" y="109"/>
                    <a:pt x="54" y="110"/>
                  </a:cubicBezTo>
                  <a:close/>
                  <a:moveTo>
                    <a:pt x="54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6" y="85"/>
                  </a:cubicBezTo>
                  <a:cubicBezTo>
                    <a:pt x="55" y="86"/>
                    <a:pt x="55" y="87"/>
                    <a:pt x="54" y="88"/>
                  </a:cubicBezTo>
                  <a:cubicBezTo>
                    <a:pt x="54" y="88"/>
                    <a:pt x="54" y="88"/>
                    <a:pt x="54" y="87"/>
                  </a:cubicBezTo>
                  <a:close/>
                  <a:moveTo>
                    <a:pt x="54" y="96"/>
                  </a:move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5" y="96"/>
                    <a:pt x="55" y="95"/>
                  </a:cubicBezTo>
                  <a:cubicBezTo>
                    <a:pt x="55" y="96"/>
                    <a:pt x="55" y="96"/>
                    <a:pt x="55" y="97"/>
                  </a:cubicBezTo>
                  <a:cubicBezTo>
                    <a:pt x="55" y="97"/>
                    <a:pt x="55" y="98"/>
                    <a:pt x="54" y="98"/>
                  </a:cubicBezTo>
                  <a:cubicBezTo>
                    <a:pt x="54" y="98"/>
                    <a:pt x="54" y="97"/>
                    <a:pt x="54" y="96"/>
                  </a:cubicBezTo>
                  <a:close/>
                  <a:moveTo>
                    <a:pt x="55" y="83"/>
                  </a:moveTo>
                  <a:cubicBezTo>
                    <a:pt x="56" y="82"/>
                    <a:pt x="56" y="82"/>
                    <a:pt x="56" y="81"/>
                  </a:cubicBezTo>
                  <a:cubicBezTo>
                    <a:pt x="58" y="80"/>
                    <a:pt x="60" y="78"/>
                    <a:pt x="61" y="76"/>
                  </a:cubicBezTo>
                  <a:cubicBezTo>
                    <a:pt x="61" y="77"/>
                    <a:pt x="61" y="77"/>
                    <a:pt x="60" y="78"/>
                  </a:cubicBezTo>
                  <a:cubicBezTo>
                    <a:pt x="59" y="80"/>
                    <a:pt x="57" y="81"/>
                    <a:pt x="55" y="83"/>
                  </a:cubicBezTo>
                  <a:close/>
                  <a:moveTo>
                    <a:pt x="88" y="57"/>
                  </a:moveTo>
                  <a:cubicBezTo>
                    <a:pt x="86" y="59"/>
                    <a:pt x="84" y="61"/>
                    <a:pt x="82" y="63"/>
                  </a:cubicBezTo>
                  <a:cubicBezTo>
                    <a:pt x="78" y="67"/>
                    <a:pt x="75" y="70"/>
                    <a:pt x="71" y="73"/>
                  </a:cubicBezTo>
                  <a:cubicBezTo>
                    <a:pt x="71" y="73"/>
                    <a:pt x="71" y="74"/>
                    <a:pt x="70" y="74"/>
                  </a:cubicBezTo>
                  <a:cubicBezTo>
                    <a:pt x="69" y="76"/>
                    <a:pt x="67" y="77"/>
                    <a:pt x="65" y="79"/>
                  </a:cubicBezTo>
                  <a:cubicBezTo>
                    <a:pt x="67" y="77"/>
                    <a:pt x="68" y="75"/>
                    <a:pt x="69" y="73"/>
                  </a:cubicBezTo>
                  <a:cubicBezTo>
                    <a:pt x="71" y="71"/>
                    <a:pt x="73" y="69"/>
                    <a:pt x="75" y="67"/>
                  </a:cubicBezTo>
                  <a:cubicBezTo>
                    <a:pt x="79" y="64"/>
                    <a:pt x="84" y="60"/>
                    <a:pt x="88" y="57"/>
                  </a:cubicBezTo>
                  <a:close/>
                  <a:moveTo>
                    <a:pt x="86" y="57"/>
                  </a:moveTo>
                  <a:cubicBezTo>
                    <a:pt x="87" y="55"/>
                    <a:pt x="89" y="54"/>
                    <a:pt x="90" y="53"/>
                  </a:cubicBezTo>
                  <a:cubicBezTo>
                    <a:pt x="90" y="53"/>
                    <a:pt x="90" y="53"/>
                    <a:pt x="90" y="54"/>
                  </a:cubicBezTo>
                  <a:cubicBezTo>
                    <a:pt x="88" y="55"/>
                    <a:pt x="87" y="56"/>
                    <a:pt x="86" y="57"/>
                  </a:cubicBezTo>
                  <a:close/>
                  <a:moveTo>
                    <a:pt x="105" y="58"/>
                  </a:moveTo>
                  <a:cubicBezTo>
                    <a:pt x="105" y="58"/>
                    <a:pt x="105" y="58"/>
                    <a:pt x="105" y="58"/>
                  </a:cubicBezTo>
                  <a:cubicBezTo>
                    <a:pt x="105" y="58"/>
                    <a:pt x="105" y="58"/>
                    <a:pt x="105" y="59"/>
                  </a:cubicBezTo>
                  <a:cubicBezTo>
                    <a:pt x="102" y="61"/>
                    <a:pt x="100" y="62"/>
                    <a:pt x="97" y="64"/>
                  </a:cubicBezTo>
                  <a:cubicBezTo>
                    <a:pt x="97" y="64"/>
                    <a:pt x="98" y="64"/>
                    <a:pt x="98" y="64"/>
                  </a:cubicBezTo>
                  <a:cubicBezTo>
                    <a:pt x="100" y="62"/>
                    <a:pt x="102" y="60"/>
                    <a:pt x="105" y="58"/>
                  </a:cubicBezTo>
                  <a:close/>
                  <a:moveTo>
                    <a:pt x="100" y="59"/>
                  </a:moveTo>
                  <a:cubicBezTo>
                    <a:pt x="100" y="59"/>
                    <a:pt x="100" y="58"/>
                    <a:pt x="101" y="58"/>
                  </a:cubicBezTo>
                  <a:cubicBezTo>
                    <a:pt x="102" y="57"/>
                    <a:pt x="103" y="57"/>
                    <a:pt x="104" y="56"/>
                  </a:cubicBezTo>
                  <a:cubicBezTo>
                    <a:pt x="103" y="57"/>
                    <a:pt x="101" y="58"/>
                    <a:pt x="100" y="59"/>
                  </a:cubicBezTo>
                  <a:close/>
                  <a:moveTo>
                    <a:pt x="86" y="81"/>
                  </a:moveTo>
                  <a:cubicBezTo>
                    <a:pt x="87" y="81"/>
                    <a:pt x="88" y="80"/>
                    <a:pt x="88" y="79"/>
                  </a:cubicBezTo>
                  <a:cubicBezTo>
                    <a:pt x="92" y="75"/>
                    <a:pt x="96" y="71"/>
                    <a:pt x="100" y="67"/>
                  </a:cubicBezTo>
                  <a:cubicBezTo>
                    <a:pt x="100" y="69"/>
                    <a:pt x="99" y="70"/>
                    <a:pt x="98" y="72"/>
                  </a:cubicBezTo>
                  <a:cubicBezTo>
                    <a:pt x="97" y="72"/>
                    <a:pt x="96" y="73"/>
                    <a:pt x="96" y="74"/>
                  </a:cubicBezTo>
                  <a:cubicBezTo>
                    <a:pt x="92" y="76"/>
                    <a:pt x="89" y="79"/>
                    <a:pt x="86" y="81"/>
                  </a:cubicBezTo>
                  <a:close/>
                  <a:moveTo>
                    <a:pt x="93" y="78"/>
                  </a:moveTo>
                  <a:cubicBezTo>
                    <a:pt x="90" y="81"/>
                    <a:pt x="87" y="84"/>
                    <a:pt x="85" y="86"/>
                  </a:cubicBezTo>
                  <a:cubicBezTo>
                    <a:pt x="85" y="86"/>
                    <a:pt x="85" y="85"/>
                    <a:pt x="85" y="85"/>
                  </a:cubicBezTo>
                  <a:cubicBezTo>
                    <a:pt x="86" y="84"/>
                    <a:pt x="88" y="83"/>
                    <a:pt x="89" y="82"/>
                  </a:cubicBezTo>
                  <a:cubicBezTo>
                    <a:pt x="90" y="80"/>
                    <a:pt x="92" y="79"/>
                    <a:pt x="93" y="78"/>
                  </a:cubicBezTo>
                  <a:close/>
                  <a:moveTo>
                    <a:pt x="92" y="73"/>
                  </a:moveTo>
                  <a:cubicBezTo>
                    <a:pt x="93" y="71"/>
                    <a:pt x="94" y="69"/>
                    <a:pt x="95" y="68"/>
                  </a:cubicBezTo>
                  <a:cubicBezTo>
                    <a:pt x="98" y="66"/>
                    <a:pt x="101" y="64"/>
                    <a:pt x="103" y="62"/>
                  </a:cubicBezTo>
                  <a:cubicBezTo>
                    <a:pt x="103" y="62"/>
                    <a:pt x="103" y="63"/>
                    <a:pt x="102" y="63"/>
                  </a:cubicBezTo>
                  <a:cubicBezTo>
                    <a:pt x="99" y="66"/>
                    <a:pt x="96" y="69"/>
                    <a:pt x="92" y="73"/>
                  </a:cubicBezTo>
                  <a:close/>
                  <a:moveTo>
                    <a:pt x="85" y="64"/>
                  </a:moveTo>
                  <a:cubicBezTo>
                    <a:pt x="84" y="65"/>
                    <a:pt x="83" y="66"/>
                    <a:pt x="82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3" y="65"/>
                    <a:pt x="84" y="64"/>
                    <a:pt x="85" y="64"/>
                  </a:cubicBezTo>
                  <a:cubicBezTo>
                    <a:pt x="85" y="64"/>
                    <a:pt x="85" y="64"/>
                    <a:pt x="85" y="64"/>
                  </a:cubicBezTo>
                  <a:close/>
                  <a:moveTo>
                    <a:pt x="89" y="65"/>
                  </a:moveTo>
                  <a:cubicBezTo>
                    <a:pt x="86" y="68"/>
                    <a:pt x="84" y="70"/>
                    <a:pt x="81" y="73"/>
                  </a:cubicBezTo>
                  <a:cubicBezTo>
                    <a:pt x="82" y="72"/>
                    <a:pt x="82" y="71"/>
                    <a:pt x="83" y="70"/>
                  </a:cubicBezTo>
                  <a:cubicBezTo>
                    <a:pt x="85" y="69"/>
                    <a:pt x="87" y="67"/>
                    <a:pt x="89" y="65"/>
                  </a:cubicBezTo>
                  <a:close/>
                  <a:moveTo>
                    <a:pt x="83" y="68"/>
                  </a:moveTo>
                  <a:cubicBezTo>
                    <a:pt x="82" y="68"/>
                    <a:pt x="82" y="68"/>
                    <a:pt x="82" y="69"/>
                  </a:cubicBezTo>
                  <a:cubicBezTo>
                    <a:pt x="81" y="70"/>
                    <a:pt x="79" y="71"/>
                    <a:pt x="78" y="72"/>
                  </a:cubicBezTo>
                  <a:cubicBezTo>
                    <a:pt x="78" y="71"/>
                    <a:pt x="79" y="71"/>
                    <a:pt x="79" y="70"/>
                  </a:cubicBezTo>
                  <a:cubicBezTo>
                    <a:pt x="80" y="69"/>
                    <a:pt x="81" y="69"/>
                    <a:pt x="83" y="68"/>
                  </a:cubicBezTo>
                  <a:close/>
                  <a:moveTo>
                    <a:pt x="78" y="74"/>
                  </a:moveTo>
                  <a:cubicBezTo>
                    <a:pt x="77" y="76"/>
                    <a:pt x="76" y="77"/>
                    <a:pt x="75" y="79"/>
                  </a:cubicBezTo>
                  <a:cubicBezTo>
                    <a:pt x="74" y="80"/>
                    <a:pt x="73" y="81"/>
                    <a:pt x="72" y="82"/>
                  </a:cubicBezTo>
                  <a:cubicBezTo>
                    <a:pt x="73" y="81"/>
                    <a:pt x="73" y="79"/>
                    <a:pt x="74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6"/>
                    <a:pt x="77" y="75"/>
                    <a:pt x="78" y="74"/>
                  </a:cubicBezTo>
                  <a:close/>
                  <a:moveTo>
                    <a:pt x="74" y="83"/>
                  </a:moveTo>
                  <a:cubicBezTo>
                    <a:pt x="76" y="81"/>
                    <a:pt x="79" y="78"/>
                    <a:pt x="82" y="76"/>
                  </a:cubicBezTo>
                  <a:cubicBezTo>
                    <a:pt x="82" y="76"/>
                    <a:pt x="82" y="77"/>
                    <a:pt x="82" y="77"/>
                  </a:cubicBezTo>
                  <a:cubicBezTo>
                    <a:pt x="78" y="80"/>
                    <a:pt x="75" y="82"/>
                    <a:pt x="72" y="85"/>
                  </a:cubicBezTo>
                  <a:cubicBezTo>
                    <a:pt x="72" y="84"/>
                    <a:pt x="73" y="84"/>
                    <a:pt x="74" y="83"/>
                  </a:cubicBezTo>
                  <a:close/>
                  <a:moveTo>
                    <a:pt x="81" y="75"/>
                  </a:moveTo>
                  <a:cubicBezTo>
                    <a:pt x="86" y="70"/>
                    <a:pt x="92" y="65"/>
                    <a:pt x="97" y="60"/>
                  </a:cubicBezTo>
                  <a:cubicBezTo>
                    <a:pt x="97" y="60"/>
                    <a:pt x="98" y="60"/>
                    <a:pt x="98" y="59"/>
                  </a:cubicBezTo>
                  <a:cubicBezTo>
                    <a:pt x="98" y="60"/>
                    <a:pt x="98" y="60"/>
                    <a:pt x="97" y="61"/>
                  </a:cubicBezTo>
                  <a:cubicBezTo>
                    <a:pt x="94" y="64"/>
                    <a:pt x="91" y="66"/>
                    <a:pt x="88" y="69"/>
                  </a:cubicBezTo>
                  <a:cubicBezTo>
                    <a:pt x="86" y="71"/>
                    <a:pt x="83" y="73"/>
                    <a:pt x="81" y="75"/>
                  </a:cubicBezTo>
                  <a:close/>
                  <a:moveTo>
                    <a:pt x="90" y="70"/>
                  </a:moveTo>
                  <a:cubicBezTo>
                    <a:pt x="92" y="69"/>
                    <a:pt x="93" y="67"/>
                    <a:pt x="94" y="66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3" y="68"/>
                    <a:pt x="91" y="69"/>
                    <a:pt x="90" y="70"/>
                  </a:cubicBezTo>
                  <a:cubicBezTo>
                    <a:pt x="90" y="70"/>
                    <a:pt x="90" y="70"/>
                    <a:pt x="90" y="70"/>
                  </a:cubicBezTo>
                  <a:close/>
                  <a:moveTo>
                    <a:pt x="97" y="58"/>
                  </a:moveTo>
                  <a:cubicBezTo>
                    <a:pt x="93" y="60"/>
                    <a:pt x="89" y="63"/>
                    <a:pt x="86" y="66"/>
                  </a:cubicBezTo>
                  <a:cubicBezTo>
                    <a:pt x="86" y="66"/>
                    <a:pt x="86" y="65"/>
                    <a:pt x="86" y="65"/>
                  </a:cubicBezTo>
                  <a:cubicBezTo>
                    <a:pt x="90" y="62"/>
                    <a:pt x="95" y="59"/>
                    <a:pt x="99" y="56"/>
                  </a:cubicBezTo>
                  <a:cubicBezTo>
                    <a:pt x="98" y="57"/>
                    <a:pt x="98" y="57"/>
                    <a:pt x="97" y="58"/>
                  </a:cubicBezTo>
                  <a:close/>
                  <a:moveTo>
                    <a:pt x="70" y="69"/>
                  </a:moveTo>
                  <a:cubicBezTo>
                    <a:pt x="69" y="69"/>
                    <a:pt x="69" y="70"/>
                    <a:pt x="69" y="70"/>
                  </a:cubicBezTo>
                  <a:cubicBezTo>
                    <a:pt x="68" y="71"/>
                    <a:pt x="67" y="72"/>
                    <a:pt x="65" y="73"/>
                  </a:cubicBezTo>
                  <a:cubicBezTo>
                    <a:pt x="66" y="73"/>
                    <a:pt x="66" y="72"/>
                    <a:pt x="66" y="72"/>
                  </a:cubicBezTo>
                  <a:cubicBezTo>
                    <a:pt x="67" y="71"/>
                    <a:pt x="68" y="70"/>
                    <a:pt x="70" y="69"/>
                  </a:cubicBezTo>
                  <a:close/>
                  <a:moveTo>
                    <a:pt x="69" y="67"/>
                  </a:moveTo>
                  <a:cubicBezTo>
                    <a:pt x="70" y="66"/>
                    <a:pt x="71" y="64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2" y="64"/>
                    <a:pt x="72" y="65"/>
                  </a:cubicBezTo>
                  <a:cubicBezTo>
                    <a:pt x="71" y="66"/>
                    <a:pt x="70" y="67"/>
                    <a:pt x="69" y="67"/>
                  </a:cubicBezTo>
                  <a:close/>
                  <a:moveTo>
                    <a:pt x="73" y="67"/>
                  </a:moveTo>
                  <a:cubicBezTo>
                    <a:pt x="73" y="66"/>
                    <a:pt x="73" y="66"/>
                    <a:pt x="73" y="66"/>
                  </a:cubicBezTo>
                  <a:cubicBezTo>
                    <a:pt x="75" y="65"/>
                    <a:pt x="77" y="63"/>
                    <a:pt x="78" y="62"/>
                  </a:cubicBezTo>
                  <a:cubicBezTo>
                    <a:pt x="76" y="63"/>
                    <a:pt x="75" y="65"/>
                    <a:pt x="73" y="67"/>
                  </a:cubicBezTo>
                  <a:close/>
                  <a:moveTo>
                    <a:pt x="72" y="60"/>
                  </a:moveTo>
                  <a:cubicBezTo>
                    <a:pt x="71" y="61"/>
                    <a:pt x="69" y="63"/>
                    <a:pt x="68" y="65"/>
                  </a:cubicBezTo>
                  <a:cubicBezTo>
                    <a:pt x="65" y="67"/>
                    <a:pt x="62" y="70"/>
                    <a:pt x="59" y="73"/>
                  </a:cubicBezTo>
                  <a:cubicBezTo>
                    <a:pt x="60" y="72"/>
                    <a:pt x="61" y="70"/>
                    <a:pt x="62" y="69"/>
                  </a:cubicBezTo>
                  <a:cubicBezTo>
                    <a:pt x="66" y="65"/>
                    <a:pt x="70" y="61"/>
                    <a:pt x="75" y="57"/>
                  </a:cubicBezTo>
                  <a:cubicBezTo>
                    <a:pt x="74" y="58"/>
                    <a:pt x="73" y="59"/>
                    <a:pt x="72" y="60"/>
                  </a:cubicBezTo>
                  <a:close/>
                  <a:moveTo>
                    <a:pt x="60" y="68"/>
                  </a:moveTo>
                  <a:cubicBezTo>
                    <a:pt x="60" y="69"/>
                    <a:pt x="59" y="69"/>
                    <a:pt x="58" y="70"/>
                  </a:cubicBezTo>
                  <a:cubicBezTo>
                    <a:pt x="58" y="69"/>
                    <a:pt x="58" y="68"/>
                    <a:pt x="58" y="67"/>
                  </a:cubicBezTo>
                  <a:cubicBezTo>
                    <a:pt x="60" y="66"/>
                    <a:pt x="61" y="65"/>
                    <a:pt x="62" y="64"/>
                  </a:cubicBezTo>
                  <a:cubicBezTo>
                    <a:pt x="63" y="63"/>
                    <a:pt x="63" y="63"/>
                    <a:pt x="64" y="62"/>
                  </a:cubicBezTo>
                  <a:cubicBezTo>
                    <a:pt x="65" y="62"/>
                    <a:pt x="65" y="61"/>
                    <a:pt x="66" y="60"/>
                  </a:cubicBezTo>
                  <a:cubicBezTo>
                    <a:pt x="64" y="63"/>
                    <a:pt x="62" y="65"/>
                    <a:pt x="60" y="68"/>
                  </a:cubicBezTo>
                  <a:close/>
                  <a:moveTo>
                    <a:pt x="67" y="68"/>
                  </a:moveTo>
                  <a:cubicBezTo>
                    <a:pt x="66" y="69"/>
                    <a:pt x="65" y="70"/>
                    <a:pt x="64" y="72"/>
                  </a:cubicBezTo>
                  <a:cubicBezTo>
                    <a:pt x="62" y="74"/>
                    <a:pt x="59" y="76"/>
                    <a:pt x="57" y="79"/>
                  </a:cubicBezTo>
                  <a:cubicBezTo>
                    <a:pt x="57" y="79"/>
                    <a:pt x="57" y="79"/>
                    <a:pt x="57" y="78"/>
                  </a:cubicBezTo>
                  <a:cubicBezTo>
                    <a:pt x="60" y="75"/>
                    <a:pt x="63" y="72"/>
                    <a:pt x="67" y="68"/>
                  </a:cubicBezTo>
                  <a:close/>
                  <a:moveTo>
                    <a:pt x="64" y="77"/>
                  </a:moveTo>
                  <a:cubicBezTo>
                    <a:pt x="63" y="79"/>
                    <a:pt x="62" y="81"/>
                    <a:pt x="60" y="83"/>
                  </a:cubicBezTo>
                  <a:cubicBezTo>
                    <a:pt x="59" y="84"/>
                    <a:pt x="58" y="85"/>
                    <a:pt x="58" y="85"/>
                  </a:cubicBezTo>
                  <a:cubicBezTo>
                    <a:pt x="59" y="84"/>
                    <a:pt x="60" y="82"/>
                    <a:pt x="61" y="80"/>
                  </a:cubicBezTo>
                  <a:cubicBezTo>
                    <a:pt x="62" y="79"/>
                    <a:pt x="63" y="78"/>
                    <a:pt x="64" y="77"/>
                  </a:cubicBezTo>
                  <a:close/>
                  <a:moveTo>
                    <a:pt x="58" y="90"/>
                  </a:moveTo>
                  <a:cubicBezTo>
                    <a:pt x="58" y="90"/>
                    <a:pt x="58" y="89"/>
                    <a:pt x="59" y="8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9" y="88"/>
                    <a:pt x="60" y="88"/>
                    <a:pt x="60" y="87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2" y="85"/>
                    <a:pt x="64" y="82"/>
                    <a:pt x="67" y="80"/>
                  </a:cubicBezTo>
                  <a:cubicBezTo>
                    <a:pt x="70" y="78"/>
                    <a:pt x="72" y="75"/>
                    <a:pt x="75" y="73"/>
                  </a:cubicBezTo>
                  <a:cubicBezTo>
                    <a:pt x="75" y="74"/>
                    <a:pt x="74" y="75"/>
                    <a:pt x="74" y="76"/>
                  </a:cubicBezTo>
                  <a:cubicBezTo>
                    <a:pt x="68" y="81"/>
                    <a:pt x="63" y="86"/>
                    <a:pt x="57" y="91"/>
                  </a:cubicBezTo>
                  <a:cubicBezTo>
                    <a:pt x="57" y="91"/>
                    <a:pt x="58" y="90"/>
                    <a:pt x="58" y="90"/>
                  </a:cubicBezTo>
                  <a:close/>
                  <a:moveTo>
                    <a:pt x="67" y="115"/>
                  </a:moveTo>
                  <a:cubicBezTo>
                    <a:pt x="67" y="115"/>
                    <a:pt x="67" y="114"/>
                    <a:pt x="66" y="113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8" y="113"/>
                    <a:pt x="68" y="114"/>
                    <a:pt x="68" y="114"/>
                  </a:cubicBezTo>
                  <a:cubicBezTo>
                    <a:pt x="67" y="114"/>
                    <a:pt x="67" y="115"/>
                    <a:pt x="67" y="115"/>
                  </a:cubicBezTo>
                  <a:close/>
                  <a:moveTo>
                    <a:pt x="68" y="133"/>
                  </a:moveTo>
                  <a:cubicBezTo>
                    <a:pt x="67" y="134"/>
                    <a:pt x="67" y="135"/>
                    <a:pt x="66" y="135"/>
                  </a:cubicBezTo>
                  <a:cubicBezTo>
                    <a:pt x="66" y="135"/>
                    <a:pt x="66" y="135"/>
                    <a:pt x="66" y="135"/>
                  </a:cubicBezTo>
                  <a:cubicBezTo>
                    <a:pt x="66" y="134"/>
                    <a:pt x="67" y="134"/>
                    <a:pt x="67" y="133"/>
                  </a:cubicBezTo>
                  <a:cubicBezTo>
                    <a:pt x="67" y="133"/>
                    <a:pt x="67" y="133"/>
                    <a:pt x="67" y="133"/>
                  </a:cubicBezTo>
                  <a:cubicBezTo>
                    <a:pt x="67" y="133"/>
                    <a:pt x="67" y="133"/>
                    <a:pt x="68" y="133"/>
                  </a:cubicBezTo>
                  <a:close/>
                  <a:moveTo>
                    <a:pt x="64" y="150"/>
                  </a:moveTo>
                  <a:cubicBezTo>
                    <a:pt x="64" y="150"/>
                    <a:pt x="64" y="149"/>
                    <a:pt x="63" y="149"/>
                  </a:cubicBezTo>
                  <a:cubicBezTo>
                    <a:pt x="64" y="148"/>
                    <a:pt x="64" y="147"/>
                    <a:pt x="65" y="146"/>
                  </a:cubicBezTo>
                  <a:cubicBezTo>
                    <a:pt x="65" y="147"/>
                    <a:pt x="65" y="147"/>
                    <a:pt x="65" y="148"/>
                  </a:cubicBezTo>
                  <a:cubicBezTo>
                    <a:pt x="65" y="148"/>
                    <a:pt x="64" y="149"/>
                    <a:pt x="64" y="150"/>
                  </a:cubicBezTo>
                  <a:close/>
                  <a:moveTo>
                    <a:pt x="64" y="163"/>
                  </a:moveTo>
                  <a:cubicBezTo>
                    <a:pt x="64" y="163"/>
                    <a:pt x="64" y="163"/>
                    <a:pt x="63" y="163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63" y="162"/>
                    <a:pt x="64" y="162"/>
                    <a:pt x="64" y="162"/>
                  </a:cubicBezTo>
                  <a:cubicBezTo>
                    <a:pt x="64" y="162"/>
                    <a:pt x="64" y="162"/>
                    <a:pt x="64" y="163"/>
                  </a:cubicBezTo>
                  <a:close/>
                  <a:moveTo>
                    <a:pt x="65" y="122"/>
                  </a:moveTo>
                  <a:cubicBezTo>
                    <a:pt x="65" y="121"/>
                    <a:pt x="65" y="121"/>
                    <a:pt x="65" y="121"/>
                  </a:cubicBezTo>
                  <a:cubicBezTo>
                    <a:pt x="65" y="121"/>
                    <a:pt x="65" y="120"/>
                    <a:pt x="65" y="120"/>
                  </a:cubicBezTo>
                  <a:cubicBezTo>
                    <a:pt x="65" y="120"/>
                    <a:pt x="65" y="120"/>
                    <a:pt x="65" y="121"/>
                  </a:cubicBezTo>
                  <a:cubicBezTo>
                    <a:pt x="65" y="121"/>
                    <a:pt x="65" y="121"/>
                    <a:pt x="65" y="122"/>
                  </a:cubicBezTo>
                  <a:close/>
                  <a:moveTo>
                    <a:pt x="65" y="110"/>
                  </a:moveTo>
                  <a:cubicBezTo>
                    <a:pt x="66" y="109"/>
                    <a:pt x="66" y="109"/>
                    <a:pt x="67" y="108"/>
                  </a:cubicBezTo>
                  <a:cubicBezTo>
                    <a:pt x="67" y="109"/>
                    <a:pt x="67" y="110"/>
                    <a:pt x="67" y="111"/>
                  </a:cubicBezTo>
                  <a:cubicBezTo>
                    <a:pt x="67" y="111"/>
                    <a:pt x="66" y="111"/>
                    <a:pt x="66" y="112"/>
                  </a:cubicBezTo>
                  <a:cubicBezTo>
                    <a:pt x="66" y="111"/>
                    <a:pt x="66" y="110"/>
                    <a:pt x="65" y="110"/>
                  </a:cubicBezTo>
                  <a:close/>
                  <a:moveTo>
                    <a:pt x="67" y="86"/>
                  </a:moveTo>
                  <a:cubicBezTo>
                    <a:pt x="67" y="86"/>
                    <a:pt x="67" y="86"/>
                    <a:pt x="67" y="8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7" y="85"/>
                    <a:pt x="66" y="85"/>
                    <a:pt x="66" y="85"/>
                  </a:cubicBezTo>
                  <a:cubicBezTo>
                    <a:pt x="67" y="84"/>
                    <a:pt x="69" y="82"/>
                    <a:pt x="70" y="81"/>
                  </a:cubicBezTo>
                  <a:cubicBezTo>
                    <a:pt x="70" y="82"/>
                    <a:pt x="69" y="83"/>
                    <a:pt x="69" y="83"/>
                  </a:cubicBezTo>
                  <a:cubicBezTo>
                    <a:pt x="68" y="84"/>
                    <a:pt x="68" y="85"/>
                    <a:pt x="67" y="86"/>
                  </a:cubicBezTo>
                  <a:close/>
                  <a:moveTo>
                    <a:pt x="65" y="93"/>
                  </a:moveTo>
                  <a:cubicBezTo>
                    <a:pt x="66" y="94"/>
                    <a:pt x="66" y="96"/>
                    <a:pt x="66" y="97"/>
                  </a:cubicBezTo>
                  <a:cubicBezTo>
                    <a:pt x="65" y="98"/>
                    <a:pt x="64" y="98"/>
                    <a:pt x="63" y="99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4" y="96"/>
                    <a:pt x="65" y="94"/>
                    <a:pt x="65" y="93"/>
                  </a:cubicBezTo>
                  <a:cubicBezTo>
                    <a:pt x="65" y="93"/>
                    <a:pt x="65" y="93"/>
                    <a:pt x="65" y="93"/>
                  </a:cubicBezTo>
                  <a:close/>
                  <a:moveTo>
                    <a:pt x="63" y="131"/>
                  </a:moveTo>
                  <a:cubicBezTo>
                    <a:pt x="63" y="132"/>
                    <a:pt x="63" y="132"/>
                    <a:pt x="62" y="132"/>
                  </a:cubicBezTo>
                  <a:cubicBezTo>
                    <a:pt x="62" y="132"/>
                    <a:pt x="62" y="131"/>
                    <a:pt x="62" y="130"/>
                  </a:cubicBezTo>
                  <a:cubicBezTo>
                    <a:pt x="62" y="130"/>
                    <a:pt x="62" y="129"/>
                    <a:pt x="62" y="129"/>
                  </a:cubicBezTo>
                  <a:cubicBezTo>
                    <a:pt x="63" y="129"/>
                    <a:pt x="63" y="130"/>
                    <a:pt x="63" y="131"/>
                  </a:cubicBezTo>
                  <a:close/>
                  <a:moveTo>
                    <a:pt x="63" y="159"/>
                  </a:moveTo>
                  <a:cubicBezTo>
                    <a:pt x="63" y="159"/>
                    <a:pt x="63" y="159"/>
                    <a:pt x="63" y="159"/>
                  </a:cubicBezTo>
                  <a:cubicBezTo>
                    <a:pt x="63" y="160"/>
                    <a:pt x="62" y="160"/>
                    <a:pt x="62" y="161"/>
                  </a:cubicBezTo>
                  <a:cubicBezTo>
                    <a:pt x="62" y="160"/>
                    <a:pt x="62" y="160"/>
                    <a:pt x="62" y="160"/>
                  </a:cubicBezTo>
                  <a:cubicBezTo>
                    <a:pt x="62" y="159"/>
                    <a:pt x="63" y="159"/>
                    <a:pt x="63" y="159"/>
                  </a:cubicBezTo>
                  <a:close/>
                  <a:moveTo>
                    <a:pt x="64" y="168"/>
                  </a:moveTo>
                  <a:cubicBezTo>
                    <a:pt x="64" y="169"/>
                    <a:pt x="65" y="170"/>
                    <a:pt x="66" y="17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5" y="172"/>
                    <a:pt x="65" y="172"/>
                    <a:pt x="65" y="172"/>
                  </a:cubicBezTo>
                  <a:cubicBezTo>
                    <a:pt x="64" y="171"/>
                    <a:pt x="64" y="170"/>
                    <a:pt x="63" y="169"/>
                  </a:cubicBezTo>
                  <a:cubicBezTo>
                    <a:pt x="63" y="168"/>
                    <a:pt x="63" y="168"/>
                    <a:pt x="64" y="168"/>
                  </a:cubicBezTo>
                  <a:close/>
                  <a:moveTo>
                    <a:pt x="65" y="153"/>
                  </a:moveTo>
                  <a:cubicBezTo>
                    <a:pt x="65" y="153"/>
                    <a:pt x="65" y="152"/>
                    <a:pt x="64" y="152"/>
                  </a:cubicBezTo>
                  <a:cubicBezTo>
                    <a:pt x="65" y="151"/>
                    <a:pt x="65" y="151"/>
                    <a:pt x="66" y="150"/>
                  </a:cubicBezTo>
                  <a:cubicBezTo>
                    <a:pt x="66" y="151"/>
                    <a:pt x="66" y="152"/>
                    <a:pt x="66" y="153"/>
                  </a:cubicBezTo>
                  <a:cubicBezTo>
                    <a:pt x="66" y="153"/>
                    <a:pt x="65" y="153"/>
                    <a:pt x="65" y="153"/>
                  </a:cubicBezTo>
                  <a:close/>
                  <a:moveTo>
                    <a:pt x="66" y="124"/>
                  </a:moveTo>
                  <a:cubicBezTo>
                    <a:pt x="66" y="124"/>
                    <a:pt x="66" y="124"/>
                    <a:pt x="66" y="123"/>
                  </a:cubicBezTo>
                  <a:cubicBezTo>
                    <a:pt x="67" y="124"/>
                    <a:pt x="67" y="124"/>
                    <a:pt x="67" y="125"/>
                  </a:cubicBezTo>
                  <a:cubicBezTo>
                    <a:pt x="67" y="125"/>
                    <a:pt x="67" y="125"/>
                    <a:pt x="66" y="126"/>
                  </a:cubicBezTo>
                  <a:cubicBezTo>
                    <a:pt x="66" y="125"/>
                    <a:pt x="66" y="125"/>
                    <a:pt x="66" y="124"/>
                  </a:cubicBezTo>
                  <a:close/>
                  <a:moveTo>
                    <a:pt x="67" y="179"/>
                  </a:moveTo>
                  <a:cubicBezTo>
                    <a:pt x="67" y="179"/>
                    <a:pt x="67" y="179"/>
                    <a:pt x="67" y="179"/>
                  </a:cubicBezTo>
                  <a:cubicBezTo>
                    <a:pt x="67" y="180"/>
                    <a:pt x="68" y="180"/>
                    <a:pt x="68" y="179"/>
                  </a:cubicBezTo>
                  <a:cubicBezTo>
                    <a:pt x="68" y="179"/>
                    <a:pt x="68" y="179"/>
                    <a:pt x="68" y="179"/>
                  </a:cubicBezTo>
                  <a:cubicBezTo>
                    <a:pt x="68" y="180"/>
                    <a:pt x="67" y="180"/>
                    <a:pt x="67" y="180"/>
                  </a:cubicBezTo>
                  <a:cubicBezTo>
                    <a:pt x="67" y="180"/>
                    <a:pt x="66" y="179"/>
                    <a:pt x="66" y="178"/>
                  </a:cubicBezTo>
                  <a:cubicBezTo>
                    <a:pt x="66" y="179"/>
                    <a:pt x="66" y="179"/>
                    <a:pt x="67" y="179"/>
                  </a:cubicBezTo>
                  <a:close/>
                  <a:moveTo>
                    <a:pt x="67" y="170"/>
                  </a:moveTo>
                  <a:cubicBezTo>
                    <a:pt x="67" y="169"/>
                    <a:pt x="67" y="169"/>
                    <a:pt x="67" y="168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68" y="167"/>
                    <a:pt x="68" y="167"/>
                    <a:pt x="69" y="167"/>
                  </a:cubicBezTo>
                  <a:cubicBezTo>
                    <a:pt x="69" y="168"/>
                    <a:pt x="69" y="168"/>
                    <a:pt x="69" y="169"/>
                  </a:cubicBezTo>
                  <a:cubicBezTo>
                    <a:pt x="69" y="169"/>
                    <a:pt x="68" y="170"/>
                    <a:pt x="68" y="170"/>
                  </a:cubicBezTo>
                  <a:cubicBezTo>
                    <a:pt x="68" y="170"/>
                    <a:pt x="68" y="170"/>
                    <a:pt x="67" y="170"/>
                  </a:cubicBezTo>
                  <a:close/>
                  <a:moveTo>
                    <a:pt x="68" y="145"/>
                  </a:moveTo>
                  <a:cubicBezTo>
                    <a:pt x="68" y="144"/>
                    <a:pt x="68" y="144"/>
                    <a:pt x="68" y="143"/>
                  </a:cubicBezTo>
                  <a:cubicBezTo>
                    <a:pt x="69" y="143"/>
                    <a:pt x="70" y="142"/>
                    <a:pt x="71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0" y="143"/>
                    <a:pt x="69" y="144"/>
                    <a:pt x="68" y="145"/>
                  </a:cubicBezTo>
                  <a:close/>
                  <a:moveTo>
                    <a:pt x="68" y="90"/>
                  </a:moveTo>
                  <a:cubicBezTo>
                    <a:pt x="71" y="88"/>
                    <a:pt x="74" y="85"/>
                    <a:pt x="77" y="83"/>
                  </a:cubicBezTo>
                  <a:cubicBezTo>
                    <a:pt x="74" y="86"/>
                    <a:pt x="72" y="90"/>
                    <a:pt x="69" y="94"/>
                  </a:cubicBezTo>
                  <a:cubicBezTo>
                    <a:pt x="69" y="93"/>
                    <a:pt x="68" y="92"/>
                    <a:pt x="68" y="90"/>
                  </a:cubicBezTo>
                  <a:close/>
                  <a:moveTo>
                    <a:pt x="83" y="77"/>
                  </a:moveTo>
                  <a:cubicBezTo>
                    <a:pt x="86" y="75"/>
                    <a:pt x="89" y="73"/>
                    <a:pt x="92" y="71"/>
                  </a:cubicBezTo>
                  <a:cubicBezTo>
                    <a:pt x="90" y="73"/>
                    <a:pt x="89" y="75"/>
                    <a:pt x="87" y="78"/>
                  </a:cubicBezTo>
                  <a:cubicBezTo>
                    <a:pt x="83" y="82"/>
                    <a:pt x="78" y="86"/>
                    <a:pt x="74" y="90"/>
                  </a:cubicBezTo>
                  <a:cubicBezTo>
                    <a:pt x="77" y="86"/>
                    <a:pt x="80" y="82"/>
                    <a:pt x="83" y="77"/>
                  </a:cubicBezTo>
                  <a:close/>
                  <a:moveTo>
                    <a:pt x="78" y="104"/>
                  </a:moveTo>
                  <a:cubicBezTo>
                    <a:pt x="81" y="101"/>
                    <a:pt x="84" y="98"/>
                    <a:pt x="87" y="95"/>
                  </a:cubicBezTo>
                  <a:cubicBezTo>
                    <a:pt x="85" y="100"/>
                    <a:pt x="82" y="104"/>
                    <a:pt x="79" y="108"/>
                  </a:cubicBezTo>
                  <a:cubicBezTo>
                    <a:pt x="78" y="109"/>
                    <a:pt x="76" y="110"/>
                    <a:pt x="75" y="111"/>
                  </a:cubicBezTo>
                  <a:cubicBezTo>
                    <a:pt x="76" y="109"/>
                    <a:pt x="77" y="107"/>
                    <a:pt x="78" y="105"/>
                  </a:cubicBezTo>
                  <a:cubicBezTo>
                    <a:pt x="78" y="104"/>
                    <a:pt x="78" y="104"/>
                    <a:pt x="78" y="104"/>
                  </a:cubicBezTo>
                  <a:close/>
                  <a:moveTo>
                    <a:pt x="93" y="90"/>
                  </a:moveTo>
                  <a:cubicBezTo>
                    <a:pt x="97" y="87"/>
                    <a:pt x="100" y="84"/>
                    <a:pt x="103" y="80"/>
                  </a:cubicBezTo>
                  <a:cubicBezTo>
                    <a:pt x="104" y="80"/>
                    <a:pt x="104" y="80"/>
                    <a:pt x="104" y="80"/>
                  </a:cubicBezTo>
                  <a:cubicBezTo>
                    <a:pt x="99" y="86"/>
                    <a:pt x="93" y="93"/>
                    <a:pt x="87" y="99"/>
                  </a:cubicBezTo>
                  <a:cubicBezTo>
                    <a:pt x="87" y="100"/>
                    <a:pt x="86" y="101"/>
                    <a:pt x="85" y="102"/>
                  </a:cubicBezTo>
                  <a:cubicBezTo>
                    <a:pt x="88" y="98"/>
                    <a:pt x="90" y="94"/>
                    <a:pt x="93" y="90"/>
                  </a:cubicBezTo>
                  <a:close/>
                  <a:moveTo>
                    <a:pt x="101" y="79"/>
                  </a:moveTo>
                  <a:cubicBezTo>
                    <a:pt x="102" y="78"/>
                    <a:pt x="102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7"/>
                    <a:pt x="103" y="77"/>
                    <a:pt x="104" y="77"/>
                  </a:cubicBezTo>
                  <a:cubicBezTo>
                    <a:pt x="103" y="78"/>
                    <a:pt x="102" y="78"/>
                    <a:pt x="101" y="79"/>
                  </a:cubicBezTo>
                  <a:close/>
                  <a:moveTo>
                    <a:pt x="102" y="68"/>
                  </a:moveTo>
                  <a:cubicBezTo>
                    <a:pt x="103" y="67"/>
                    <a:pt x="103" y="65"/>
                    <a:pt x="104" y="64"/>
                  </a:cubicBezTo>
                  <a:cubicBezTo>
                    <a:pt x="108" y="61"/>
                    <a:pt x="112" y="57"/>
                    <a:pt x="116" y="54"/>
                  </a:cubicBezTo>
                  <a:cubicBezTo>
                    <a:pt x="116" y="54"/>
                    <a:pt x="116" y="55"/>
                    <a:pt x="116" y="55"/>
                  </a:cubicBezTo>
                  <a:cubicBezTo>
                    <a:pt x="116" y="55"/>
                    <a:pt x="115" y="55"/>
                    <a:pt x="115" y="55"/>
                  </a:cubicBezTo>
                  <a:cubicBezTo>
                    <a:pt x="111" y="59"/>
                    <a:pt x="106" y="63"/>
                    <a:pt x="102" y="68"/>
                  </a:cubicBezTo>
                  <a:close/>
                  <a:moveTo>
                    <a:pt x="106" y="60"/>
                  </a:moveTo>
                  <a:cubicBezTo>
                    <a:pt x="106" y="60"/>
                    <a:pt x="106" y="60"/>
                    <a:pt x="106" y="60"/>
                  </a:cubicBezTo>
                  <a:cubicBezTo>
                    <a:pt x="107" y="59"/>
                    <a:pt x="108" y="58"/>
                    <a:pt x="110" y="57"/>
                  </a:cubicBezTo>
                  <a:cubicBezTo>
                    <a:pt x="108" y="58"/>
                    <a:pt x="107" y="59"/>
                    <a:pt x="106" y="60"/>
                  </a:cubicBezTo>
                  <a:close/>
                  <a:moveTo>
                    <a:pt x="107" y="57"/>
                  </a:moveTo>
                  <a:cubicBezTo>
                    <a:pt x="107" y="57"/>
                    <a:pt x="107" y="56"/>
                    <a:pt x="108" y="56"/>
                  </a:cubicBezTo>
                  <a:cubicBezTo>
                    <a:pt x="108" y="56"/>
                    <a:pt x="108" y="56"/>
                    <a:pt x="108" y="55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09" y="54"/>
                    <a:pt x="110" y="54"/>
                    <a:pt x="112" y="54"/>
                  </a:cubicBezTo>
                  <a:cubicBezTo>
                    <a:pt x="110" y="55"/>
                    <a:pt x="109" y="56"/>
                    <a:pt x="107" y="57"/>
                  </a:cubicBezTo>
                  <a:close/>
                  <a:moveTo>
                    <a:pt x="101" y="53"/>
                  </a:moveTo>
                  <a:cubicBezTo>
                    <a:pt x="97" y="56"/>
                    <a:pt x="92" y="59"/>
                    <a:pt x="88" y="62"/>
                  </a:cubicBezTo>
                  <a:cubicBezTo>
                    <a:pt x="88" y="62"/>
                    <a:pt x="88" y="61"/>
                    <a:pt x="88" y="61"/>
                  </a:cubicBezTo>
                  <a:cubicBezTo>
                    <a:pt x="93" y="57"/>
                    <a:pt x="98" y="53"/>
                    <a:pt x="103" y="49"/>
                  </a:cubicBezTo>
                  <a:cubicBezTo>
                    <a:pt x="102" y="50"/>
                    <a:pt x="102" y="52"/>
                    <a:pt x="101" y="53"/>
                  </a:cubicBezTo>
                  <a:close/>
                  <a:moveTo>
                    <a:pt x="90" y="57"/>
                  </a:moveTo>
                  <a:cubicBezTo>
                    <a:pt x="90" y="57"/>
                    <a:pt x="90" y="56"/>
                    <a:pt x="90" y="56"/>
                  </a:cubicBezTo>
                  <a:cubicBezTo>
                    <a:pt x="94" y="52"/>
                    <a:pt x="99" y="49"/>
                    <a:pt x="104" y="46"/>
                  </a:cubicBezTo>
                  <a:cubicBezTo>
                    <a:pt x="104" y="46"/>
                    <a:pt x="104" y="46"/>
                    <a:pt x="104" y="46"/>
                  </a:cubicBezTo>
                  <a:cubicBezTo>
                    <a:pt x="99" y="50"/>
                    <a:pt x="95" y="53"/>
                    <a:pt x="90" y="57"/>
                  </a:cubicBezTo>
                  <a:close/>
                  <a:moveTo>
                    <a:pt x="76" y="54"/>
                  </a:moveTo>
                  <a:cubicBezTo>
                    <a:pt x="73" y="56"/>
                    <a:pt x="70" y="59"/>
                    <a:pt x="67" y="62"/>
                  </a:cubicBezTo>
                  <a:cubicBezTo>
                    <a:pt x="70" y="59"/>
                    <a:pt x="72" y="56"/>
                    <a:pt x="75" y="53"/>
                  </a:cubicBezTo>
                  <a:cubicBezTo>
                    <a:pt x="75" y="53"/>
                    <a:pt x="76" y="53"/>
                    <a:pt x="76" y="53"/>
                  </a:cubicBezTo>
                  <a:cubicBezTo>
                    <a:pt x="76" y="53"/>
                    <a:pt x="76" y="53"/>
                    <a:pt x="76" y="54"/>
                  </a:cubicBezTo>
                  <a:close/>
                  <a:moveTo>
                    <a:pt x="61" y="63"/>
                  </a:moveTo>
                  <a:cubicBezTo>
                    <a:pt x="60" y="63"/>
                    <a:pt x="59" y="64"/>
                    <a:pt x="58" y="65"/>
                  </a:cubicBezTo>
                  <a:cubicBezTo>
                    <a:pt x="58" y="65"/>
                    <a:pt x="58" y="65"/>
                    <a:pt x="58" y="64"/>
                  </a:cubicBezTo>
                  <a:cubicBezTo>
                    <a:pt x="62" y="60"/>
                    <a:pt x="66" y="56"/>
                    <a:pt x="69" y="52"/>
                  </a:cubicBezTo>
                  <a:cubicBezTo>
                    <a:pt x="72" y="50"/>
                    <a:pt x="74" y="48"/>
                    <a:pt x="77" y="46"/>
                  </a:cubicBezTo>
                  <a:cubicBezTo>
                    <a:pt x="72" y="52"/>
                    <a:pt x="66" y="58"/>
                    <a:pt x="61" y="63"/>
                  </a:cubicBezTo>
                  <a:close/>
                  <a:moveTo>
                    <a:pt x="61" y="57"/>
                  </a:moveTo>
                  <a:cubicBezTo>
                    <a:pt x="60" y="58"/>
                    <a:pt x="59" y="59"/>
                    <a:pt x="58" y="60"/>
                  </a:cubicBezTo>
                  <a:cubicBezTo>
                    <a:pt x="58" y="60"/>
                    <a:pt x="58" y="60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9" y="58"/>
                    <a:pt x="61" y="57"/>
                    <a:pt x="62" y="57"/>
                  </a:cubicBezTo>
                  <a:lnTo>
                    <a:pt x="61" y="57"/>
                  </a:lnTo>
                  <a:close/>
                  <a:moveTo>
                    <a:pt x="57" y="61"/>
                  </a:moveTo>
                  <a:cubicBezTo>
                    <a:pt x="55" y="63"/>
                    <a:pt x="53" y="64"/>
                    <a:pt x="51" y="66"/>
                  </a:cubicBezTo>
                  <a:cubicBezTo>
                    <a:pt x="53" y="64"/>
                    <a:pt x="55" y="62"/>
                    <a:pt x="56" y="61"/>
                  </a:cubicBezTo>
                  <a:cubicBezTo>
                    <a:pt x="56" y="61"/>
                    <a:pt x="56" y="61"/>
                    <a:pt x="57" y="61"/>
                  </a:cubicBezTo>
                  <a:close/>
                  <a:moveTo>
                    <a:pt x="53" y="66"/>
                  </a:moveTo>
                  <a:cubicBezTo>
                    <a:pt x="50" y="70"/>
                    <a:pt x="47" y="73"/>
                    <a:pt x="44" y="76"/>
                  </a:cubicBezTo>
                  <a:cubicBezTo>
                    <a:pt x="45" y="75"/>
                    <a:pt x="45" y="74"/>
                    <a:pt x="46" y="73"/>
                  </a:cubicBezTo>
                  <a:cubicBezTo>
                    <a:pt x="48" y="71"/>
                    <a:pt x="51" y="68"/>
                    <a:pt x="53" y="66"/>
                  </a:cubicBezTo>
                  <a:close/>
                  <a:moveTo>
                    <a:pt x="50" y="74"/>
                  </a:moveTo>
                  <a:cubicBezTo>
                    <a:pt x="53" y="73"/>
                    <a:pt x="55" y="71"/>
                    <a:pt x="57" y="69"/>
                  </a:cubicBezTo>
                  <a:cubicBezTo>
                    <a:pt x="57" y="70"/>
                    <a:pt x="56" y="71"/>
                    <a:pt x="56" y="72"/>
                  </a:cubicBezTo>
                  <a:cubicBezTo>
                    <a:pt x="51" y="76"/>
                    <a:pt x="46" y="81"/>
                    <a:pt x="41" y="85"/>
                  </a:cubicBezTo>
                  <a:cubicBezTo>
                    <a:pt x="41" y="85"/>
                    <a:pt x="41" y="84"/>
                    <a:pt x="41" y="84"/>
                  </a:cubicBezTo>
                  <a:cubicBezTo>
                    <a:pt x="44" y="80"/>
                    <a:pt x="47" y="77"/>
                    <a:pt x="50" y="74"/>
                  </a:cubicBezTo>
                  <a:close/>
                  <a:moveTo>
                    <a:pt x="56" y="74"/>
                  </a:moveTo>
                  <a:cubicBezTo>
                    <a:pt x="56" y="75"/>
                    <a:pt x="56" y="75"/>
                    <a:pt x="56" y="76"/>
                  </a:cubicBezTo>
                  <a:cubicBezTo>
                    <a:pt x="55" y="76"/>
                    <a:pt x="55" y="77"/>
                    <a:pt x="54" y="78"/>
                  </a:cubicBezTo>
                  <a:cubicBezTo>
                    <a:pt x="52" y="80"/>
                    <a:pt x="50" y="83"/>
                    <a:pt x="48" y="85"/>
                  </a:cubicBezTo>
                  <a:cubicBezTo>
                    <a:pt x="45" y="88"/>
                    <a:pt x="42" y="90"/>
                    <a:pt x="39" y="92"/>
                  </a:cubicBezTo>
                  <a:cubicBezTo>
                    <a:pt x="40" y="91"/>
                    <a:pt x="40" y="89"/>
                    <a:pt x="40" y="88"/>
                  </a:cubicBezTo>
                  <a:cubicBezTo>
                    <a:pt x="45" y="84"/>
                    <a:pt x="51" y="79"/>
                    <a:pt x="56" y="74"/>
                  </a:cubicBezTo>
                  <a:close/>
                  <a:moveTo>
                    <a:pt x="49" y="100"/>
                  </a:moveTo>
                  <a:cubicBezTo>
                    <a:pt x="49" y="101"/>
                    <a:pt x="49" y="101"/>
                    <a:pt x="49" y="101"/>
                  </a:cubicBezTo>
                  <a:cubicBezTo>
                    <a:pt x="48" y="103"/>
                    <a:pt x="47" y="105"/>
                    <a:pt x="46" y="107"/>
                  </a:cubicBezTo>
                  <a:cubicBezTo>
                    <a:pt x="46" y="107"/>
                    <a:pt x="46" y="106"/>
                    <a:pt x="46" y="106"/>
                  </a:cubicBezTo>
                  <a:cubicBezTo>
                    <a:pt x="47" y="104"/>
                    <a:pt x="48" y="103"/>
                    <a:pt x="49" y="101"/>
                  </a:cubicBezTo>
                  <a:cubicBezTo>
                    <a:pt x="49" y="101"/>
                    <a:pt x="49" y="101"/>
                    <a:pt x="49" y="100"/>
                  </a:cubicBezTo>
                  <a:close/>
                  <a:moveTo>
                    <a:pt x="45" y="101"/>
                  </a:moveTo>
                  <a:cubicBezTo>
                    <a:pt x="45" y="102"/>
                    <a:pt x="45" y="102"/>
                    <a:pt x="44" y="102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5" y="101"/>
                    <a:pt x="46" y="100"/>
                    <a:pt x="47" y="99"/>
                  </a:cubicBezTo>
                  <a:cubicBezTo>
                    <a:pt x="46" y="100"/>
                    <a:pt x="46" y="101"/>
                    <a:pt x="45" y="101"/>
                  </a:cubicBezTo>
                  <a:close/>
                  <a:moveTo>
                    <a:pt x="46" y="112"/>
                  </a:moveTo>
                  <a:cubicBezTo>
                    <a:pt x="46" y="113"/>
                    <a:pt x="46" y="113"/>
                    <a:pt x="47" y="114"/>
                  </a:cubicBezTo>
                  <a:cubicBezTo>
                    <a:pt x="47" y="114"/>
                    <a:pt x="46" y="115"/>
                    <a:pt x="46" y="115"/>
                  </a:cubicBezTo>
                  <a:cubicBezTo>
                    <a:pt x="46" y="114"/>
                    <a:pt x="45" y="113"/>
                    <a:pt x="45" y="112"/>
                  </a:cubicBezTo>
                  <a:cubicBezTo>
                    <a:pt x="45" y="112"/>
                    <a:pt x="46" y="112"/>
                    <a:pt x="46" y="112"/>
                  </a:cubicBezTo>
                  <a:close/>
                  <a:moveTo>
                    <a:pt x="46" y="135"/>
                  </a:moveTo>
                  <a:cubicBezTo>
                    <a:pt x="46" y="136"/>
                    <a:pt x="46" y="137"/>
                    <a:pt x="47" y="138"/>
                  </a:cubicBezTo>
                  <a:cubicBezTo>
                    <a:pt x="47" y="139"/>
                    <a:pt x="48" y="140"/>
                    <a:pt x="48" y="141"/>
                  </a:cubicBezTo>
                  <a:cubicBezTo>
                    <a:pt x="47" y="143"/>
                    <a:pt x="47" y="144"/>
                    <a:pt x="46" y="145"/>
                  </a:cubicBezTo>
                  <a:cubicBezTo>
                    <a:pt x="45" y="143"/>
                    <a:pt x="45" y="140"/>
                    <a:pt x="44" y="138"/>
                  </a:cubicBezTo>
                  <a:cubicBezTo>
                    <a:pt x="45" y="137"/>
                    <a:pt x="45" y="136"/>
                    <a:pt x="46" y="135"/>
                  </a:cubicBezTo>
                  <a:close/>
                  <a:moveTo>
                    <a:pt x="50" y="146"/>
                  </a:moveTo>
                  <a:cubicBezTo>
                    <a:pt x="50" y="147"/>
                    <a:pt x="50" y="148"/>
                    <a:pt x="50" y="148"/>
                  </a:cubicBezTo>
                  <a:cubicBezTo>
                    <a:pt x="49" y="149"/>
                    <a:pt x="48" y="150"/>
                    <a:pt x="47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8" y="149"/>
                    <a:pt x="49" y="148"/>
                    <a:pt x="50" y="146"/>
                  </a:cubicBezTo>
                  <a:close/>
                  <a:moveTo>
                    <a:pt x="51" y="150"/>
                  </a:moveTo>
                  <a:cubicBezTo>
                    <a:pt x="51" y="150"/>
                    <a:pt x="51" y="151"/>
                    <a:pt x="51" y="151"/>
                  </a:cubicBezTo>
                  <a:cubicBezTo>
                    <a:pt x="50" y="152"/>
                    <a:pt x="49" y="154"/>
                    <a:pt x="49" y="155"/>
                  </a:cubicBezTo>
                  <a:cubicBezTo>
                    <a:pt x="48" y="154"/>
                    <a:pt x="48" y="153"/>
                    <a:pt x="48" y="152"/>
                  </a:cubicBezTo>
                  <a:cubicBezTo>
                    <a:pt x="49" y="151"/>
                    <a:pt x="50" y="151"/>
                    <a:pt x="51" y="150"/>
                  </a:cubicBezTo>
                  <a:close/>
                  <a:moveTo>
                    <a:pt x="50" y="157"/>
                  </a:moveTo>
                  <a:cubicBezTo>
                    <a:pt x="50" y="156"/>
                    <a:pt x="51" y="155"/>
                    <a:pt x="52" y="154"/>
                  </a:cubicBezTo>
                  <a:cubicBezTo>
                    <a:pt x="52" y="155"/>
                    <a:pt x="52" y="156"/>
                    <a:pt x="52" y="156"/>
                  </a:cubicBezTo>
                  <a:cubicBezTo>
                    <a:pt x="51" y="157"/>
                    <a:pt x="51" y="159"/>
                    <a:pt x="50" y="160"/>
                  </a:cubicBezTo>
                  <a:cubicBezTo>
                    <a:pt x="50" y="159"/>
                    <a:pt x="49" y="158"/>
                    <a:pt x="49" y="158"/>
                  </a:cubicBezTo>
                  <a:cubicBezTo>
                    <a:pt x="49" y="158"/>
                    <a:pt x="50" y="157"/>
                    <a:pt x="50" y="157"/>
                  </a:cubicBezTo>
                  <a:close/>
                  <a:moveTo>
                    <a:pt x="51" y="161"/>
                  </a:moveTo>
                  <a:cubicBezTo>
                    <a:pt x="52" y="161"/>
                    <a:pt x="52" y="160"/>
                    <a:pt x="53" y="159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3" y="161"/>
                    <a:pt x="52" y="162"/>
                    <a:pt x="52" y="163"/>
                  </a:cubicBezTo>
                  <a:cubicBezTo>
                    <a:pt x="52" y="163"/>
                    <a:pt x="52" y="163"/>
                    <a:pt x="51" y="163"/>
                  </a:cubicBezTo>
                  <a:cubicBezTo>
                    <a:pt x="51" y="163"/>
                    <a:pt x="51" y="162"/>
                    <a:pt x="50" y="161"/>
                  </a:cubicBezTo>
                  <a:cubicBezTo>
                    <a:pt x="51" y="162"/>
                    <a:pt x="51" y="161"/>
                    <a:pt x="51" y="161"/>
                  </a:cubicBezTo>
                  <a:close/>
                  <a:moveTo>
                    <a:pt x="53" y="165"/>
                  </a:moveTo>
                  <a:cubicBezTo>
                    <a:pt x="54" y="165"/>
                    <a:pt x="54" y="165"/>
                    <a:pt x="54" y="165"/>
                  </a:cubicBezTo>
                  <a:cubicBezTo>
                    <a:pt x="54" y="166"/>
                    <a:pt x="55" y="167"/>
                    <a:pt x="55" y="168"/>
                  </a:cubicBezTo>
                  <a:cubicBezTo>
                    <a:pt x="55" y="169"/>
                    <a:pt x="55" y="169"/>
                    <a:pt x="55" y="170"/>
                  </a:cubicBezTo>
                  <a:cubicBezTo>
                    <a:pt x="54" y="168"/>
                    <a:pt x="53" y="167"/>
                    <a:pt x="52" y="166"/>
                  </a:cubicBezTo>
                  <a:cubicBezTo>
                    <a:pt x="53" y="165"/>
                    <a:pt x="53" y="165"/>
                    <a:pt x="53" y="165"/>
                  </a:cubicBezTo>
                  <a:close/>
                  <a:moveTo>
                    <a:pt x="55" y="173"/>
                  </a:moveTo>
                  <a:cubicBezTo>
                    <a:pt x="55" y="173"/>
                    <a:pt x="54" y="174"/>
                    <a:pt x="54" y="174"/>
                  </a:cubicBezTo>
                  <a:cubicBezTo>
                    <a:pt x="54" y="172"/>
                    <a:pt x="53" y="171"/>
                    <a:pt x="53" y="169"/>
                  </a:cubicBezTo>
                  <a:cubicBezTo>
                    <a:pt x="53" y="170"/>
                    <a:pt x="54" y="172"/>
                    <a:pt x="55" y="173"/>
                  </a:cubicBezTo>
                  <a:close/>
                  <a:moveTo>
                    <a:pt x="56" y="175"/>
                  </a:moveTo>
                  <a:cubicBezTo>
                    <a:pt x="56" y="175"/>
                    <a:pt x="56" y="175"/>
                    <a:pt x="56" y="175"/>
                  </a:cubicBezTo>
                  <a:cubicBezTo>
                    <a:pt x="56" y="175"/>
                    <a:pt x="56" y="176"/>
                    <a:pt x="55" y="177"/>
                  </a:cubicBezTo>
                  <a:cubicBezTo>
                    <a:pt x="55" y="177"/>
                    <a:pt x="55" y="177"/>
                    <a:pt x="55" y="177"/>
                  </a:cubicBezTo>
                  <a:cubicBezTo>
                    <a:pt x="55" y="176"/>
                    <a:pt x="55" y="176"/>
                    <a:pt x="55" y="176"/>
                  </a:cubicBezTo>
                  <a:cubicBezTo>
                    <a:pt x="55" y="176"/>
                    <a:pt x="56" y="175"/>
                    <a:pt x="56" y="175"/>
                  </a:cubicBezTo>
                  <a:close/>
                  <a:moveTo>
                    <a:pt x="58" y="179"/>
                  </a:moveTo>
                  <a:cubicBezTo>
                    <a:pt x="58" y="180"/>
                    <a:pt x="58" y="181"/>
                    <a:pt x="58" y="182"/>
                  </a:cubicBezTo>
                  <a:cubicBezTo>
                    <a:pt x="58" y="181"/>
                    <a:pt x="57" y="181"/>
                    <a:pt x="57" y="180"/>
                  </a:cubicBezTo>
                  <a:cubicBezTo>
                    <a:pt x="56" y="180"/>
                    <a:pt x="56" y="180"/>
                    <a:pt x="56" y="179"/>
                  </a:cubicBezTo>
                  <a:cubicBezTo>
                    <a:pt x="57" y="179"/>
                    <a:pt x="57" y="179"/>
                    <a:pt x="58" y="179"/>
                  </a:cubicBezTo>
                  <a:close/>
                  <a:moveTo>
                    <a:pt x="59" y="184"/>
                  </a:moveTo>
                  <a:cubicBezTo>
                    <a:pt x="59" y="185"/>
                    <a:pt x="59" y="185"/>
                    <a:pt x="59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85"/>
                    <a:pt x="58" y="184"/>
                    <a:pt x="58" y="183"/>
                  </a:cubicBezTo>
                  <a:cubicBezTo>
                    <a:pt x="58" y="183"/>
                    <a:pt x="58" y="183"/>
                    <a:pt x="59" y="184"/>
                  </a:cubicBezTo>
                  <a:close/>
                  <a:moveTo>
                    <a:pt x="59" y="138"/>
                  </a:moveTo>
                  <a:cubicBezTo>
                    <a:pt x="58" y="137"/>
                    <a:pt x="58" y="136"/>
                    <a:pt x="58" y="135"/>
                  </a:cubicBezTo>
                  <a:cubicBezTo>
                    <a:pt x="58" y="135"/>
                    <a:pt x="59" y="134"/>
                    <a:pt x="59" y="133"/>
                  </a:cubicBezTo>
                  <a:cubicBezTo>
                    <a:pt x="59" y="134"/>
                    <a:pt x="59" y="136"/>
                    <a:pt x="59" y="137"/>
                  </a:cubicBezTo>
                  <a:cubicBezTo>
                    <a:pt x="59" y="137"/>
                    <a:pt x="59" y="137"/>
                    <a:pt x="59" y="138"/>
                  </a:cubicBezTo>
                  <a:close/>
                  <a:moveTo>
                    <a:pt x="58" y="120"/>
                  </a:moveTo>
                  <a:cubicBezTo>
                    <a:pt x="58" y="119"/>
                    <a:pt x="59" y="119"/>
                    <a:pt x="59" y="119"/>
                  </a:cubicBezTo>
                  <a:cubicBezTo>
                    <a:pt x="59" y="120"/>
                    <a:pt x="59" y="121"/>
                    <a:pt x="59" y="123"/>
                  </a:cubicBezTo>
                  <a:cubicBezTo>
                    <a:pt x="59" y="122"/>
                    <a:pt x="58" y="121"/>
                    <a:pt x="58" y="120"/>
                  </a:cubicBezTo>
                  <a:close/>
                  <a:moveTo>
                    <a:pt x="59" y="92"/>
                  </a:moveTo>
                  <a:cubicBezTo>
                    <a:pt x="59" y="93"/>
                    <a:pt x="59" y="93"/>
                    <a:pt x="59" y="93"/>
                  </a:cubicBezTo>
                  <a:cubicBezTo>
                    <a:pt x="58" y="94"/>
                    <a:pt x="58" y="95"/>
                    <a:pt x="57" y="96"/>
                  </a:cubicBezTo>
                  <a:cubicBezTo>
                    <a:pt x="57" y="95"/>
                    <a:pt x="57" y="95"/>
                    <a:pt x="56" y="94"/>
                  </a:cubicBezTo>
                  <a:cubicBezTo>
                    <a:pt x="59" y="91"/>
                    <a:pt x="62" y="89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87"/>
                    <a:pt x="65" y="87"/>
                    <a:pt x="65" y="88"/>
                  </a:cubicBezTo>
                  <a:cubicBezTo>
                    <a:pt x="64" y="89"/>
                    <a:pt x="63" y="90"/>
                    <a:pt x="62" y="90"/>
                  </a:cubicBezTo>
                  <a:cubicBezTo>
                    <a:pt x="62" y="90"/>
                    <a:pt x="61" y="90"/>
                    <a:pt x="61" y="91"/>
                  </a:cubicBezTo>
                  <a:cubicBezTo>
                    <a:pt x="61" y="91"/>
                    <a:pt x="61" y="91"/>
                    <a:pt x="61" y="92"/>
                  </a:cubicBezTo>
                  <a:cubicBezTo>
                    <a:pt x="60" y="91"/>
                    <a:pt x="59" y="91"/>
                    <a:pt x="59" y="92"/>
                  </a:cubicBezTo>
                  <a:close/>
                  <a:moveTo>
                    <a:pt x="61" y="125"/>
                  </a:moveTo>
                  <a:cubicBezTo>
                    <a:pt x="62" y="125"/>
                    <a:pt x="62" y="126"/>
                    <a:pt x="62" y="126"/>
                  </a:cubicBezTo>
                  <a:cubicBezTo>
                    <a:pt x="61" y="126"/>
                    <a:pt x="61" y="126"/>
                    <a:pt x="61" y="127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6"/>
                    <a:pt x="61" y="125"/>
                    <a:pt x="61" y="125"/>
                  </a:cubicBezTo>
                  <a:close/>
                  <a:moveTo>
                    <a:pt x="62" y="173"/>
                  </a:moveTo>
                  <a:cubicBezTo>
                    <a:pt x="62" y="174"/>
                    <a:pt x="61" y="174"/>
                    <a:pt x="61" y="174"/>
                  </a:cubicBezTo>
                  <a:cubicBezTo>
                    <a:pt x="61" y="173"/>
                    <a:pt x="61" y="172"/>
                    <a:pt x="61" y="171"/>
                  </a:cubicBezTo>
                  <a:cubicBezTo>
                    <a:pt x="61" y="172"/>
                    <a:pt x="62" y="173"/>
                    <a:pt x="62" y="173"/>
                  </a:cubicBezTo>
                  <a:close/>
                  <a:moveTo>
                    <a:pt x="61" y="179"/>
                  </a:moveTo>
                  <a:cubicBezTo>
                    <a:pt x="61" y="178"/>
                    <a:pt x="61" y="178"/>
                    <a:pt x="61" y="177"/>
                  </a:cubicBezTo>
                  <a:cubicBezTo>
                    <a:pt x="62" y="177"/>
                    <a:pt x="62" y="177"/>
                    <a:pt x="63" y="176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63" y="177"/>
                    <a:pt x="64" y="178"/>
                    <a:pt x="64" y="178"/>
                  </a:cubicBezTo>
                  <a:cubicBezTo>
                    <a:pt x="64" y="179"/>
                    <a:pt x="64" y="180"/>
                    <a:pt x="65" y="181"/>
                  </a:cubicBezTo>
                  <a:cubicBezTo>
                    <a:pt x="65" y="181"/>
                    <a:pt x="66" y="181"/>
                    <a:pt x="66" y="181"/>
                  </a:cubicBezTo>
                  <a:cubicBezTo>
                    <a:pt x="66" y="181"/>
                    <a:pt x="66" y="181"/>
                    <a:pt x="66" y="181"/>
                  </a:cubicBezTo>
                  <a:cubicBezTo>
                    <a:pt x="66" y="182"/>
                    <a:pt x="66" y="182"/>
                    <a:pt x="65" y="183"/>
                  </a:cubicBezTo>
                  <a:cubicBezTo>
                    <a:pt x="65" y="183"/>
                    <a:pt x="65" y="183"/>
                    <a:pt x="65" y="183"/>
                  </a:cubicBezTo>
                  <a:cubicBezTo>
                    <a:pt x="64" y="184"/>
                    <a:pt x="63" y="185"/>
                    <a:pt x="63" y="186"/>
                  </a:cubicBezTo>
                  <a:cubicBezTo>
                    <a:pt x="62" y="186"/>
                    <a:pt x="62" y="185"/>
                    <a:pt x="61" y="185"/>
                  </a:cubicBezTo>
                  <a:cubicBezTo>
                    <a:pt x="61" y="183"/>
                    <a:pt x="61" y="181"/>
                    <a:pt x="61" y="179"/>
                  </a:cubicBezTo>
                  <a:cubicBezTo>
                    <a:pt x="61" y="179"/>
                    <a:pt x="61" y="179"/>
                    <a:pt x="61" y="179"/>
                  </a:cubicBezTo>
                  <a:close/>
                  <a:moveTo>
                    <a:pt x="62" y="189"/>
                  </a:moveTo>
                  <a:cubicBezTo>
                    <a:pt x="63" y="190"/>
                    <a:pt x="63" y="190"/>
                    <a:pt x="64" y="191"/>
                  </a:cubicBezTo>
                  <a:cubicBezTo>
                    <a:pt x="63" y="191"/>
                    <a:pt x="63" y="191"/>
                    <a:pt x="62" y="191"/>
                  </a:cubicBezTo>
                  <a:cubicBezTo>
                    <a:pt x="62" y="191"/>
                    <a:pt x="62" y="191"/>
                    <a:pt x="61" y="190"/>
                  </a:cubicBezTo>
                  <a:cubicBezTo>
                    <a:pt x="62" y="190"/>
                    <a:pt x="62" y="190"/>
                    <a:pt x="62" y="189"/>
                  </a:cubicBezTo>
                  <a:close/>
                  <a:moveTo>
                    <a:pt x="64" y="187"/>
                  </a:moveTo>
                  <a:cubicBezTo>
                    <a:pt x="65" y="186"/>
                    <a:pt x="65" y="185"/>
                    <a:pt x="66" y="184"/>
                  </a:cubicBezTo>
                  <a:cubicBezTo>
                    <a:pt x="67" y="185"/>
                    <a:pt x="68" y="186"/>
                    <a:pt x="70" y="187"/>
                  </a:cubicBezTo>
                  <a:cubicBezTo>
                    <a:pt x="68" y="188"/>
                    <a:pt x="67" y="189"/>
                    <a:pt x="66" y="189"/>
                  </a:cubicBezTo>
                  <a:cubicBezTo>
                    <a:pt x="65" y="189"/>
                    <a:pt x="64" y="188"/>
                    <a:pt x="64" y="187"/>
                  </a:cubicBezTo>
                  <a:close/>
                  <a:moveTo>
                    <a:pt x="67" y="183"/>
                  </a:moveTo>
                  <a:cubicBezTo>
                    <a:pt x="67" y="183"/>
                    <a:pt x="67" y="183"/>
                    <a:pt x="68" y="182"/>
                  </a:cubicBezTo>
                  <a:cubicBezTo>
                    <a:pt x="68" y="183"/>
                    <a:pt x="69" y="184"/>
                    <a:pt x="69" y="184"/>
                  </a:cubicBezTo>
                  <a:cubicBezTo>
                    <a:pt x="68" y="184"/>
                    <a:pt x="68" y="183"/>
                    <a:pt x="67" y="183"/>
                  </a:cubicBezTo>
                  <a:close/>
                  <a:moveTo>
                    <a:pt x="70" y="178"/>
                  </a:moveTo>
                  <a:cubicBezTo>
                    <a:pt x="69" y="178"/>
                    <a:pt x="69" y="178"/>
                    <a:pt x="69" y="178"/>
                  </a:cubicBezTo>
                  <a:cubicBezTo>
                    <a:pt x="69" y="178"/>
                    <a:pt x="68" y="178"/>
                    <a:pt x="68" y="178"/>
                  </a:cubicBezTo>
                  <a:cubicBezTo>
                    <a:pt x="68" y="177"/>
                    <a:pt x="68" y="176"/>
                    <a:pt x="68" y="175"/>
                  </a:cubicBezTo>
                  <a:cubicBezTo>
                    <a:pt x="69" y="176"/>
                    <a:pt x="69" y="177"/>
                    <a:pt x="70" y="178"/>
                  </a:cubicBezTo>
                  <a:close/>
                  <a:moveTo>
                    <a:pt x="69" y="174"/>
                  </a:moveTo>
                  <a:cubicBezTo>
                    <a:pt x="70" y="174"/>
                    <a:pt x="70" y="174"/>
                    <a:pt x="71" y="173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71" y="174"/>
                    <a:pt x="70" y="175"/>
                    <a:pt x="70" y="175"/>
                  </a:cubicBezTo>
                  <a:cubicBezTo>
                    <a:pt x="70" y="175"/>
                    <a:pt x="70" y="174"/>
                    <a:pt x="69" y="174"/>
                  </a:cubicBezTo>
                  <a:close/>
                  <a:moveTo>
                    <a:pt x="70" y="149"/>
                  </a:moveTo>
                  <a:cubicBezTo>
                    <a:pt x="69" y="149"/>
                    <a:pt x="69" y="148"/>
                    <a:pt x="69" y="148"/>
                  </a:cubicBezTo>
                  <a:cubicBezTo>
                    <a:pt x="69" y="148"/>
                    <a:pt x="69" y="147"/>
                    <a:pt x="69" y="147"/>
                  </a:cubicBezTo>
                  <a:cubicBezTo>
                    <a:pt x="70" y="146"/>
                    <a:pt x="71" y="145"/>
                    <a:pt x="71" y="144"/>
                  </a:cubicBezTo>
                  <a:cubicBezTo>
                    <a:pt x="72" y="145"/>
                    <a:pt x="72" y="145"/>
                    <a:pt x="72" y="146"/>
                  </a:cubicBezTo>
                  <a:cubicBezTo>
                    <a:pt x="71" y="147"/>
                    <a:pt x="70" y="148"/>
                    <a:pt x="70" y="149"/>
                  </a:cubicBezTo>
                  <a:close/>
                  <a:moveTo>
                    <a:pt x="69" y="109"/>
                  </a:moveTo>
                  <a:cubicBezTo>
                    <a:pt x="69" y="109"/>
                    <a:pt x="69" y="108"/>
                    <a:pt x="69" y="107"/>
                  </a:cubicBezTo>
                  <a:cubicBezTo>
                    <a:pt x="69" y="106"/>
                    <a:pt x="70" y="106"/>
                    <a:pt x="71" y="105"/>
                  </a:cubicBezTo>
                  <a:cubicBezTo>
                    <a:pt x="71" y="106"/>
                    <a:pt x="71" y="106"/>
                    <a:pt x="71" y="107"/>
                  </a:cubicBezTo>
                  <a:cubicBezTo>
                    <a:pt x="71" y="108"/>
                    <a:pt x="70" y="109"/>
                    <a:pt x="69" y="109"/>
                  </a:cubicBezTo>
                  <a:close/>
                  <a:moveTo>
                    <a:pt x="71" y="98"/>
                  </a:moveTo>
                  <a:cubicBezTo>
                    <a:pt x="72" y="97"/>
                    <a:pt x="73" y="96"/>
                    <a:pt x="74" y="95"/>
                  </a:cubicBezTo>
                  <a:cubicBezTo>
                    <a:pt x="74" y="95"/>
                    <a:pt x="73" y="96"/>
                    <a:pt x="73" y="97"/>
                  </a:cubicBez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1" y="98"/>
                    <a:pt x="71" y="98"/>
                  </a:cubicBezTo>
                  <a:close/>
                  <a:moveTo>
                    <a:pt x="75" y="101"/>
                  </a:moveTo>
                  <a:cubicBezTo>
                    <a:pt x="75" y="102"/>
                    <a:pt x="74" y="104"/>
                    <a:pt x="74" y="105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3" y="105"/>
                    <a:pt x="72" y="104"/>
                    <a:pt x="72" y="104"/>
                  </a:cubicBezTo>
                  <a:cubicBezTo>
                    <a:pt x="73" y="103"/>
                    <a:pt x="74" y="102"/>
                    <a:pt x="75" y="101"/>
                  </a:cubicBezTo>
                  <a:close/>
                  <a:moveTo>
                    <a:pt x="75" y="119"/>
                  </a:moveTo>
                  <a:cubicBezTo>
                    <a:pt x="75" y="119"/>
                    <a:pt x="75" y="119"/>
                    <a:pt x="75" y="119"/>
                  </a:cubicBezTo>
                  <a:cubicBezTo>
                    <a:pt x="74" y="120"/>
                    <a:pt x="74" y="120"/>
                    <a:pt x="73" y="121"/>
                  </a:cubicBezTo>
                  <a:cubicBezTo>
                    <a:pt x="74" y="120"/>
                    <a:pt x="74" y="120"/>
                    <a:pt x="75" y="119"/>
                  </a:cubicBezTo>
                  <a:cubicBezTo>
                    <a:pt x="75" y="119"/>
                    <a:pt x="75" y="119"/>
                    <a:pt x="75" y="119"/>
                  </a:cubicBezTo>
                  <a:close/>
                  <a:moveTo>
                    <a:pt x="76" y="122"/>
                  </a:moveTo>
                  <a:cubicBezTo>
                    <a:pt x="75" y="123"/>
                    <a:pt x="75" y="123"/>
                    <a:pt x="74" y="124"/>
                  </a:cubicBezTo>
                  <a:cubicBezTo>
                    <a:pt x="74" y="124"/>
                    <a:pt x="74" y="124"/>
                    <a:pt x="74" y="124"/>
                  </a:cubicBezTo>
                  <a:cubicBezTo>
                    <a:pt x="74" y="124"/>
                    <a:pt x="74" y="123"/>
                    <a:pt x="74" y="123"/>
                  </a:cubicBezTo>
                  <a:cubicBezTo>
                    <a:pt x="74" y="123"/>
                    <a:pt x="75" y="122"/>
                    <a:pt x="76" y="122"/>
                  </a:cubicBezTo>
                  <a:close/>
                  <a:moveTo>
                    <a:pt x="76" y="124"/>
                  </a:moveTo>
                  <a:cubicBezTo>
                    <a:pt x="76" y="124"/>
                    <a:pt x="76" y="125"/>
                    <a:pt x="77" y="125"/>
                  </a:cubicBezTo>
                  <a:cubicBezTo>
                    <a:pt x="76" y="125"/>
                    <a:pt x="76" y="126"/>
                    <a:pt x="75" y="126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6" y="125"/>
                    <a:pt x="76" y="125"/>
                    <a:pt x="76" y="124"/>
                  </a:cubicBezTo>
                  <a:close/>
                  <a:moveTo>
                    <a:pt x="76" y="117"/>
                  </a:moveTo>
                  <a:cubicBezTo>
                    <a:pt x="76" y="117"/>
                    <a:pt x="76" y="117"/>
                    <a:pt x="76" y="117"/>
                  </a:cubicBezTo>
                  <a:cubicBezTo>
                    <a:pt x="79" y="114"/>
                    <a:pt x="82" y="111"/>
                    <a:pt x="86" y="109"/>
                  </a:cubicBezTo>
                  <a:cubicBezTo>
                    <a:pt x="83" y="112"/>
                    <a:pt x="81" y="115"/>
                    <a:pt x="79" y="118"/>
                  </a:cubicBezTo>
                  <a:cubicBezTo>
                    <a:pt x="78" y="118"/>
                    <a:pt x="77" y="118"/>
                    <a:pt x="77" y="119"/>
                  </a:cubicBezTo>
                  <a:cubicBezTo>
                    <a:pt x="76" y="118"/>
                    <a:pt x="76" y="118"/>
                    <a:pt x="76" y="117"/>
                  </a:cubicBezTo>
                  <a:close/>
                  <a:moveTo>
                    <a:pt x="79" y="120"/>
                  </a:moveTo>
                  <a:cubicBezTo>
                    <a:pt x="80" y="119"/>
                    <a:pt x="81" y="119"/>
                    <a:pt x="81" y="119"/>
                  </a:cubicBezTo>
                  <a:cubicBezTo>
                    <a:pt x="80" y="120"/>
                    <a:pt x="79" y="122"/>
                    <a:pt x="78" y="123"/>
                  </a:cubicBezTo>
                  <a:cubicBezTo>
                    <a:pt x="78" y="123"/>
                    <a:pt x="78" y="123"/>
                    <a:pt x="78" y="122"/>
                  </a:cubicBezTo>
                  <a:cubicBezTo>
                    <a:pt x="78" y="122"/>
                    <a:pt x="79" y="121"/>
                    <a:pt x="79" y="120"/>
                  </a:cubicBezTo>
                  <a:close/>
                  <a:moveTo>
                    <a:pt x="92" y="118"/>
                  </a:moveTo>
                  <a:cubicBezTo>
                    <a:pt x="91" y="119"/>
                    <a:pt x="90" y="120"/>
                    <a:pt x="90" y="120"/>
                  </a:cubicBezTo>
                  <a:cubicBezTo>
                    <a:pt x="87" y="124"/>
                    <a:pt x="85" y="127"/>
                    <a:pt x="83" y="130"/>
                  </a:cubicBezTo>
                  <a:cubicBezTo>
                    <a:pt x="83" y="130"/>
                    <a:pt x="83" y="130"/>
                    <a:pt x="83" y="130"/>
                  </a:cubicBezTo>
                  <a:cubicBezTo>
                    <a:pt x="82" y="130"/>
                    <a:pt x="81" y="129"/>
                    <a:pt x="80" y="129"/>
                  </a:cubicBezTo>
                  <a:cubicBezTo>
                    <a:pt x="84" y="125"/>
                    <a:pt x="88" y="122"/>
                    <a:pt x="92" y="118"/>
                  </a:cubicBezTo>
                  <a:close/>
                  <a:moveTo>
                    <a:pt x="81" y="131"/>
                  </a:moveTo>
                  <a:cubicBezTo>
                    <a:pt x="81" y="132"/>
                    <a:pt x="81" y="132"/>
                    <a:pt x="80" y="132"/>
                  </a:cubicBezTo>
                  <a:cubicBezTo>
                    <a:pt x="80" y="132"/>
                    <a:pt x="80" y="131"/>
                    <a:pt x="80" y="131"/>
                  </a:cubicBezTo>
                  <a:cubicBezTo>
                    <a:pt x="81" y="131"/>
                    <a:pt x="81" y="131"/>
                    <a:pt x="81" y="131"/>
                  </a:cubicBezTo>
                  <a:close/>
                  <a:moveTo>
                    <a:pt x="83" y="133"/>
                  </a:moveTo>
                  <a:cubicBezTo>
                    <a:pt x="84" y="133"/>
                    <a:pt x="84" y="133"/>
                    <a:pt x="84" y="133"/>
                  </a:cubicBezTo>
                  <a:cubicBezTo>
                    <a:pt x="85" y="133"/>
                    <a:pt x="85" y="133"/>
                    <a:pt x="86" y="133"/>
                  </a:cubicBezTo>
                  <a:cubicBezTo>
                    <a:pt x="85" y="135"/>
                    <a:pt x="84" y="136"/>
                    <a:pt x="84" y="137"/>
                  </a:cubicBezTo>
                  <a:cubicBezTo>
                    <a:pt x="83" y="138"/>
                    <a:pt x="82" y="138"/>
                    <a:pt x="82" y="139"/>
                  </a:cubicBezTo>
                  <a:cubicBezTo>
                    <a:pt x="82" y="138"/>
                    <a:pt x="82" y="137"/>
                    <a:pt x="81" y="136"/>
                  </a:cubicBezTo>
                  <a:cubicBezTo>
                    <a:pt x="82" y="135"/>
                    <a:pt x="83" y="134"/>
                    <a:pt x="83" y="133"/>
                  </a:cubicBezTo>
                  <a:close/>
                  <a:moveTo>
                    <a:pt x="90" y="135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88" y="136"/>
                    <a:pt x="87" y="138"/>
                    <a:pt x="85" y="140"/>
                  </a:cubicBezTo>
                  <a:cubicBezTo>
                    <a:pt x="86" y="138"/>
                    <a:pt x="88" y="136"/>
                    <a:pt x="90" y="135"/>
                  </a:cubicBezTo>
                  <a:close/>
                  <a:moveTo>
                    <a:pt x="92" y="135"/>
                  </a:moveTo>
                  <a:cubicBezTo>
                    <a:pt x="92" y="136"/>
                    <a:pt x="93" y="136"/>
                    <a:pt x="93" y="136"/>
                  </a:cubicBezTo>
                  <a:cubicBezTo>
                    <a:pt x="93" y="136"/>
                    <a:pt x="93" y="137"/>
                    <a:pt x="93" y="137"/>
                  </a:cubicBezTo>
                  <a:cubicBezTo>
                    <a:pt x="91" y="138"/>
                    <a:pt x="88" y="140"/>
                    <a:pt x="86" y="141"/>
                  </a:cubicBezTo>
                  <a:cubicBezTo>
                    <a:pt x="88" y="139"/>
                    <a:pt x="90" y="137"/>
                    <a:pt x="92" y="135"/>
                  </a:cubicBezTo>
                  <a:close/>
                  <a:moveTo>
                    <a:pt x="89" y="145"/>
                  </a:moveTo>
                  <a:cubicBezTo>
                    <a:pt x="92" y="143"/>
                    <a:pt x="94" y="141"/>
                    <a:pt x="96" y="139"/>
                  </a:cubicBezTo>
                  <a:cubicBezTo>
                    <a:pt x="96" y="139"/>
                    <a:pt x="96" y="139"/>
                    <a:pt x="97" y="139"/>
                  </a:cubicBezTo>
                  <a:cubicBezTo>
                    <a:pt x="94" y="142"/>
                    <a:pt x="91" y="145"/>
                    <a:pt x="89" y="148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88" y="147"/>
                    <a:pt x="89" y="146"/>
                    <a:pt x="89" y="145"/>
                  </a:cubicBezTo>
                  <a:close/>
                  <a:moveTo>
                    <a:pt x="99" y="141"/>
                  </a:moveTo>
                  <a:cubicBezTo>
                    <a:pt x="98" y="142"/>
                    <a:pt x="97" y="144"/>
                    <a:pt x="95" y="145"/>
                  </a:cubicBezTo>
                  <a:cubicBezTo>
                    <a:pt x="95" y="145"/>
                    <a:pt x="95" y="145"/>
                    <a:pt x="95" y="145"/>
                  </a:cubicBezTo>
                  <a:cubicBezTo>
                    <a:pt x="96" y="144"/>
                    <a:pt x="98" y="142"/>
                    <a:pt x="99" y="141"/>
                  </a:cubicBezTo>
                  <a:close/>
                  <a:moveTo>
                    <a:pt x="102" y="143"/>
                  </a:moveTo>
                  <a:cubicBezTo>
                    <a:pt x="103" y="142"/>
                    <a:pt x="104" y="142"/>
                    <a:pt x="106" y="141"/>
                  </a:cubicBezTo>
                  <a:cubicBezTo>
                    <a:pt x="101" y="145"/>
                    <a:pt x="97" y="149"/>
                    <a:pt x="92" y="154"/>
                  </a:cubicBezTo>
                  <a:cubicBezTo>
                    <a:pt x="91" y="155"/>
                    <a:pt x="90" y="155"/>
                    <a:pt x="88" y="156"/>
                  </a:cubicBezTo>
                  <a:cubicBezTo>
                    <a:pt x="89" y="156"/>
                    <a:pt x="89" y="155"/>
                    <a:pt x="89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4" y="151"/>
                    <a:pt x="98" y="147"/>
                    <a:pt x="102" y="143"/>
                  </a:cubicBezTo>
                  <a:close/>
                  <a:moveTo>
                    <a:pt x="105" y="148"/>
                  </a:moveTo>
                  <a:cubicBezTo>
                    <a:pt x="105" y="148"/>
                    <a:pt x="105" y="148"/>
                    <a:pt x="105" y="149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2" y="150"/>
                    <a:pt x="100" y="151"/>
                    <a:pt x="98" y="152"/>
                  </a:cubicBezTo>
                  <a:cubicBezTo>
                    <a:pt x="101" y="151"/>
                    <a:pt x="103" y="149"/>
                    <a:pt x="105" y="148"/>
                  </a:cubicBezTo>
                  <a:close/>
                  <a:moveTo>
                    <a:pt x="105" y="151"/>
                  </a:moveTo>
                  <a:cubicBezTo>
                    <a:pt x="105" y="150"/>
                    <a:pt x="106" y="150"/>
                    <a:pt x="107" y="149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9" y="149"/>
                    <a:pt x="109" y="148"/>
                    <a:pt x="110" y="148"/>
                  </a:cubicBezTo>
                  <a:cubicBezTo>
                    <a:pt x="110" y="148"/>
                    <a:pt x="110" y="148"/>
                    <a:pt x="111" y="147"/>
                  </a:cubicBezTo>
                  <a:cubicBezTo>
                    <a:pt x="110" y="148"/>
                    <a:pt x="110" y="148"/>
                    <a:pt x="109" y="149"/>
                  </a:cubicBezTo>
                  <a:cubicBezTo>
                    <a:pt x="107" y="150"/>
                    <a:pt x="105" y="151"/>
                    <a:pt x="103" y="153"/>
                  </a:cubicBezTo>
                  <a:cubicBezTo>
                    <a:pt x="103" y="152"/>
                    <a:pt x="104" y="151"/>
                    <a:pt x="105" y="151"/>
                  </a:cubicBezTo>
                  <a:close/>
                  <a:moveTo>
                    <a:pt x="117" y="152"/>
                  </a:moveTo>
                  <a:cubicBezTo>
                    <a:pt x="118" y="151"/>
                    <a:pt x="119" y="151"/>
                    <a:pt x="120" y="150"/>
                  </a:cubicBezTo>
                  <a:cubicBezTo>
                    <a:pt x="119" y="151"/>
                    <a:pt x="118" y="153"/>
                    <a:pt x="117" y="154"/>
                  </a:cubicBezTo>
                  <a:cubicBezTo>
                    <a:pt x="117" y="154"/>
                    <a:pt x="117" y="154"/>
                    <a:pt x="117" y="155"/>
                  </a:cubicBezTo>
                  <a:cubicBezTo>
                    <a:pt x="113" y="157"/>
                    <a:pt x="110" y="159"/>
                    <a:pt x="106" y="161"/>
                  </a:cubicBezTo>
                  <a:cubicBezTo>
                    <a:pt x="110" y="158"/>
                    <a:pt x="114" y="155"/>
                    <a:pt x="117" y="152"/>
                  </a:cubicBezTo>
                  <a:close/>
                  <a:moveTo>
                    <a:pt x="113" y="161"/>
                  </a:moveTo>
                  <a:cubicBezTo>
                    <a:pt x="115" y="159"/>
                    <a:pt x="118" y="158"/>
                    <a:pt x="120" y="156"/>
                  </a:cubicBezTo>
                  <a:cubicBezTo>
                    <a:pt x="120" y="157"/>
                    <a:pt x="119" y="158"/>
                    <a:pt x="118" y="159"/>
                  </a:cubicBezTo>
                  <a:cubicBezTo>
                    <a:pt x="118" y="159"/>
                    <a:pt x="117" y="159"/>
                    <a:pt x="117" y="160"/>
                  </a:cubicBezTo>
                  <a:cubicBezTo>
                    <a:pt x="115" y="160"/>
                    <a:pt x="113" y="161"/>
                    <a:pt x="111" y="162"/>
                  </a:cubicBezTo>
                  <a:cubicBezTo>
                    <a:pt x="112" y="162"/>
                    <a:pt x="112" y="161"/>
                    <a:pt x="113" y="161"/>
                  </a:cubicBezTo>
                  <a:close/>
                  <a:moveTo>
                    <a:pt x="122" y="160"/>
                  </a:moveTo>
                  <a:cubicBezTo>
                    <a:pt x="124" y="159"/>
                    <a:pt x="126" y="158"/>
                    <a:pt x="127" y="157"/>
                  </a:cubicBezTo>
                  <a:cubicBezTo>
                    <a:pt x="127" y="158"/>
                    <a:pt x="126" y="158"/>
                    <a:pt x="125" y="159"/>
                  </a:cubicBezTo>
                  <a:cubicBezTo>
                    <a:pt x="124" y="160"/>
                    <a:pt x="122" y="160"/>
                    <a:pt x="120" y="161"/>
                  </a:cubicBezTo>
                  <a:cubicBezTo>
                    <a:pt x="120" y="161"/>
                    <a:pt x="119" y="162"/>
                    <a:pt x="119" y="162"/>
                  </a:cubicBezTo>
                  <a:cubicBezTo>
                    <a:pt x="120" y="161"/>
                    <a:pt x="121" y="160"/>
                    <a:pt x="122" y="160"/>
                  </a:cubicBezTo>
                  <a:close/>
                  <a:moveTo>
                    <a:pt x="128" y="160"/>
                  </a:moveTo>
                  <a:cubicBezTo>
                    <a:pt x="127" y="160"/>
                    <a:pt x="127" y="161"/>
                    <a:pt x="126" y="161"/>
                  </a:cubicBezTo>
                  <a:cubicBezTo>
                    <a:pt x="126" y="161"/>
                    <a:pt x="126" y="161"/>
                    <a:pt x="126" y="161"/>
                  </a:cubicBezTo>
                  <a:cubicBezTo>
                    <a:pt x="127" y="160"/>
                    <a:pt x="127" y="160"/>
                    <a:pt x="128" y="160"/>
                  </a:cubicBezTo>
                  <a:close/>
                  <a:moveTo>
                    <a:pt x="122" y="164"/>
                  </a:moveTo>
                  <a:cubicBezTo>
                    <a:pt x="121" y="165"/>
                    <a:pt x="120" y="166"/>
                    <a:pt x="119" y="167"/>
                  </a:cubicBezTo>
                  <a:cubicBezTo>
                    <a:pt x="118" y="167"/>
                    <a:pt x="118" y="167"/>
                    <a:pt x="118" y="168"/>
                  </a:cubicBezTo>
                  <a:cubicBezTo>
                    <a:pt x="119" y="166"/>
                    <a:pt x="120" y="165"/>
                    <a:pt x="122" y="164"/>
                  </a:cubicBezTo>
                  <a:close/>
                  <a:moveTo>
                    <a:pt x="129" y="164"/>
                  </a:moveTo>
                  <a:cubicBezTo>
                    <a:pt x="129" y="164"/>
                    <a:pt x="129" y="164"/>
                    <a:pt x="130" y="165"/>
                  </a:cubicBezTo>
                  <a:cubicBezTo>
                    <a:pt x="125" y="168"/>
                    <a:pt x="121" y="172"/>
                    <a:pt x="117" y="176"/>
                  </a:cubicBezTo>
                  <a:cubicBezTo>
                    <a:pt x="115" y="177"/>
                    <a:pt x="113" y="178"/>
                    <a:pt x="111" y="179"/>
                  </a:cubicBezTo>
                  <a:cubicBezTo>
                    <a:pt x="117" y="174"/>
                    <a:pt x="123" y="169"/>
                    <a:pt x="129" y="164"/>
                  </a:cubicBezTo>
                  <a:close/>
                  <a:moveTo>
                    <a:pt x="108" y="177"/>
                  </a:moveTo>
                  <a:cubicBezTo>
                    <a:pt x="108" y="176"/>
                    <a:pt x="109" y="175"/>
                    <a:pt x="110" y="174"/>
                  </a:cubicBezTo>
                  <a:cubicBezTo>
                    <a:pt x="111" y="174"/>
                    <a:pt x="111" y="174"/>
                    <a:pt x="111" y="173"/>
                  </a:cubicBezTo>
                  <a:cubicBezTo>
                    <a:pt x="110" y="175"/>
                    <a:pt x="109" y="176"/>
                    <a:pt x="108" y="177"/>
                  </a:cubicBezTo>
                  <a:close/>
                  <a:moveTo>
                    <a:pt x="108" y="193"/>
                  </a:moveTo>
                  <a:cubicBezTo>
                    <a:pt x="110" y="191"/>
                    <a:pt x="113" y="189"/>
                    <a:pt x="115" y="187"/>
                  </a:cubicBezTo>
                  <a:cubicBezTo>
                    <a:pt x="120" y="182"/>
                    <a:pt x="125" y="178"/>
                    <a:pt x="131" y="173"/>
                  </a:cubicBezTo>
                  <a:cubicBezTo>
                    <a:pt x="130" y="174"/>
                    <a:pt x="130" y="174"/>
                    <a:pt x="130" y="175"/>
                  </a:cubicBezTo>
                  <a:cubicBezTo>
                    <a:pt x="130" y="175"/>
                    <a:pt x="130" y="175"/>
                    <a:pt x="130" y="176"/>
                  </a:cubicBezTo>
                  <a:cubicBezTo>
                    <a:pt x="126" y="179"/>
                    <a:pt x="123" y="182"/>
                    <a:pt x="120" y="186"/>
                  </a:cubicBezTo>
                  <a:cubicBezTo>
                    <a:pt x="116" y="188"/>
                    <a:pt x="112" y="191"/>
                    <a:pt x="108" y="193"/>
                  </a:cubicBezTo>
                  <a:close/>
                  <a:moveTo>
                    <a:pt x="110" y="195"/>
                  </a:moveTo>
                  <a:cubicBezTo>
                    <a:pt x="109" y="196"/>
                    <a:pt x="108" y="196"/>
                    <a:pt x="108" y="197"/>
                  </a:cubicBezTo>
                  <a:cubicBezTo>
                    <a:pt x="108" y="196"/>
                    <a:pt x="108" y="196"/>
                    <a:pt x="107" y="196"/>
                  </a:cubicBezTo>
                  <a:cubicBezTo>
                    <a:pt x="108" y="196"/>
                    <a:pt x="108" y="196"/>
                    <a:pt x="108" y="196"/>
                  </a:cubicBezTo>
                  <a:cubicBezTo>
                    <a:pt x="109" y="195"/>
                    <a:pt x="109" y="195"/>
                    <a:pt x="110" y="195"/>
                  </a:cubicBezTo>
                  <a:close/>
                  <a:moveTo>
                    <a:pt x="125" y="183"/>
                  </a:moveTo>
                  <a:cubicBezTo>
                    <a:pt x="128" y="180"/>
                    <a:pt x="130" y="177"/>
                    <a:pt x="133" y="174"/>
                  </a:cubicBezTo>
                  <a:cubicBezTo>
                    <a:pt x="136" y="172"/>
                    <a:pt x="139" y="169"/>
                    <a:pt x="142" y="167"/>
                  </a:cubicBezTo>
                  <a:cubicBezTo>
                    <a:pt x="143" y="166"/>
                    <a:pt x="145" y="165"/>
                    <a:pt x="146" y="165"/>
                  </a:cubicBezTo>
                  <a:cubicBezTo>
                    <a:pt x="144" y="168"/>
                    <a:pt x="141" y="171"/>
                    <a:pt x="139" y="174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8" y="175"/>
                    <a:pt x="137" y="176"/>
                    <a:pt x="136" y="177"/>
                  </a:cubicBezTo>
                  <a:cubicBezTo>
                    <a:pt x="134" y="178"/>
                    <a:pt x="133" y="178"/>
                    <a:pt x="131" y="179"/>
                  </a:cubicBezTo>
                  <a:cubicBezTo>
                    <a:pt x="129" y="180"/>
                    <a:pt x="127" y="182"/>
                    <a:pt x="125" y="183"/>
                  </a:cubicBezTo>
                  <a:close/>
                  <a:moveTo>
                    <a:pt x="130" y="182"/>
                  </a:moveTo>
                  <a:cubicBezTo>
                    <a:pt x="130" y="182"/>
                    <a:pt x="129" y="182"/>
                    <a:pt x="129" y="182"/>
                  </a:cubicBezTo>
                  <a:cubicBezTo>
                    <a:pt x="127" y="184"/>
                    <a:pt x="124" y="185"/>
                    <a:pt x="121" y="187"/>
                  </a:cubicBezTo>
                  <a:cubicBezTo>
                    <a:pt x="124" y="185"/>
                    <a:pt x="127" y="184"/>
                    <a:pt x="130" y="182"/>
                  </a:cubicBezTo>
                  <a:close/>
                  <a:moveTo>
                    <a:pt x="137" y="194"/>
                  </a:moveTo>
                  <a:cubicBezTo>
                    <a:pt x="140" y="192"/>
                    <a:pt x="143" y="191"/>
                    <a:pt x="146" y="189"/>
                  </a:cubicBezTo>
                  <a:cubicBezTo>
                    <a:pt x="143" y="192"/>
                    <a:pt x="140" y="195"/>
                    <a:pt x="137" y="197"/>
                  </a:cubicBezTo>
                  <a:cubicBezTo>
                    <a:pt x="135" y="199"/>
                    <a:pt x="133" y="200"/>
                    <a:pt x="130" y="202"/>
                  </a:cubicBezTo>
                  <a:cubicBezTo>
                    <a:pt x="132" y="199"/>
                    <a:pt x="134" y="196"/>
                    <a:pt x="137" y="194"/>
                  </a:cubicBezTo>
                  <a:close/>
                  <a:moveTo>
                    <a:pt x="127" y="197"/>
                  </a:moveTo>
                  <a:cubicBezTo>
                    <a:pt x="133" y="192"/>
                    <a:pt x="138" y="187"/>
                    <a:pt x="144" y="182"/>
                  </a:cubicBezTo>
                  <a:cubicBezTo>
                    <a:pt x="143" y="184"/>
                    <a:pt x="141" y="185"/>
                    <a:pt x="140" y="187"/>
                  </a:cubicBezTo>
                  <a:cubicBezTo>
                    <a:pt x="138" y="189"/>
                    <a:pt x="136" y="191"/>
                    <a:pt x="134" y="193"/>
                  </a:cubicBezTo>
                  <a:cubicBezTo>
                    <a:pt x="133" y="193"/>
                    <a:pt x="132" y="194"/>
                    <a:pt x="131" y="194"/>
                  </a:cubicBezTo>
                  <a:cubicBezTo>
                    <a:pt x="130" y="195"/>
                    <a:pt x="128" y="196"/>
                    <a:pt x="127" y="197"/>
                  </a:cubicBezTo>
                  <a:close/>
                  <a:moveTo>
                    <a:pt x="144" y="188"/>
                  </a:moveTo>
                  <a:cubicBezTo>
                    <a:pt x="147" y="184"/>
                    <a:pt x="151" y="181"/>
                    <a:pt x="155" y="178"/>
                  </a:cubicBezTo>
                  <a:cubicBezTo>
                    <a:pt x="154" y="179"/>
                    <a:pt x="154" y="180"/>
                    <a:pt x="153" y="181"/>
                  </a:cubicBezTo>
                  <a:cubicBezTo>
                    <a:pt x="152" y="182"/>
                    <a:pt x="151" y="183"/>
                    <a:pt x="151" y="184"/>
                  </a:cubicBezTo>
                  <a:cubicBezTo>
                    <a:pt x="148" y="185"/>
                    <a:pt x="146" y="186"/>
                    <a:pt x="144" y="188"/>
                  </a:cubicBezTo>
                  <a:close/>
                  <a:moveTo>
                    <a:pt x="147" y="183"/>
                  </a:moveTo>
                  <a:cubicBezTo>
                    <a:pt x="149" y="181"/>
                    <a:pt x="151" y="178"/>
                    <a:pt x="154" y="176"/>
                  </a:cubicBezTo>
                  <a:cubicBezTo>
                    <a:pt x="155" y="175"/>
                    <a:pt x="155" y="175"/>
                    <a:pt x="156" y="174"/>
                  </a:cubicBezTo>
                  <a:cubicBezTo>
                    <a:pt x="153" y="177"/>
                    <a:pt x="150" y="180"/>
                    <a:pt x="147" y="183"/>
                  </a:cubicBezTo>
                  <a:close/>
                  <a:moveTo>
                    <a:pt x="151" y="169"/>
                  </a:moveTo>
                  <a:cubicBezTo>
                    <a:pt x="151" y="169"/>
                    <a:pt x="150" y="169"/>
                    <a:pt x="150" y="170"/>
                  </a:cubicBezTo>
                  <a:cubicBezTo>
                    <a:pt x="148" y="171"/>
                    <a:pt x="146" y="171"/>
                    <a:pt x="145" y="172"/>
                  </a:cubicBezTo>
                  <a:cubicBezTo>
                    <a:pt x="145" y="171"/>
                    <a:pt x="146" y="171"/>
                    <a:pt x="147" y="170"/>
                  </a:cubicBezTo>
                  <a:cubicBezTo>
                    <a:pt x="147" y="170"/>
                    <a:pt x="148" y="169"/>
                    <a:pt x="148" y="169"/>
                  </a:cubicBezTo>
                  <a:cubicBezTo>
                    <a:pt x="149" y="169"/>
                    <a:pt x="149" y="169"/>
                    <a:pt x="149" y="169"/>
                  </a:cubicBezTo>
                  <a:cubicBezTo>
                    <a:pt x="152" y="167"/>
                    <a:pt x="154" y="165"/>
                    <a:pt x="157" y="163"/>
                  </a:cubicBezTo>
                  <a:cubicBezTo>
                    <a:pt x="155" y="165"/>
                    <a:pt x="153" y="167"/>
                    <a:pt x="151" y="169"/>
                  </a:cubicBezTo>
                  <a:close/>
                  <a:moveTo>
                    <a:pt x="159" y="173"/>
                  </a:moveTo>
                  <a:cubicBezTo>
                    <a:pt x="160" y="173"/>
                    <a:pt x="160" y="172"/>
                    <a:pt x="160" y="172"/>
                  </a:cubicBezTo>
                  <a:cubicBezTo>
                    <a:pt x="160" y="173"/>
                    <a:pt x="159" y="174"/>
                    <a:pt x="159" y="176"/>
                  </a:cubicBezTo>
                  <a:cubicBezTo>
                    <a:pt x="158" y="176"/>
                    <a:pt x="157" y="177"/>
                    <a:pt x="157" y="177"/>
                  </a:cubicBezTo>
                  <a:cubicBezTo>
                    <a:pt x="158" y="176"/>
                    <a:pt x="158" y="175"/>
                    <a:pt x="159" y="173"/>
                  </a:cubicBezTo>
                  <a:close/>
                  <a:moveTo>
                    <a:pt x="160" y="177"/>
                  </a:moveTo>
                  <a:cubicBezTo>
                    <a:pt x="166" y="171"/>
                    <a:pt x="172" y="165"/>
                    <a:pt x="179" y="160"/>
                  </a:cubicBezTo>
                  <a:cubicBezTo>
                    <a:pt x="178" y="161"/>
                    <a:pt x="177" y="161"/>
                    <a:pt x="177" y="162"/>
                  </a:cubicBezTo>
                  <a:cubicBezTo>
                    <a:pt x="172" y="167"/>
                    <a:pt x="168" y="171"/>
                    <a:pt x="163" y="175"/>
                  </a:cubicBezTo>
                  <a:cubicBezTo>
                    <a:pt x="162" y="176"/>
                    <a:pt x="161" y="176"/>
                    <a:pt x="160" y="177"/>
                  </a:cubicBezTo>
                  <a:cubicBezTo>
                    <a:pt x="160" y="177"/>
                    <a:pt x="160" y="177"/>
                    <a:pt x="160" y="177"/>
                  </a:cubicBezTo>
                  <a:close/>
                  <a:moveTo>
                    <a:pt x="162" y="172"/>
                  </a:moveTo>
                  <a:cubicBezTo>
                    <a:pt x="163" y="170"/>
                    <a:pt x="165" y="167"/>
                    <a:pt x="166" y="165"/>
                  </a:cubicBezTo>
                  <a:cubicBezTo>
                    <a:pt x="167" y="164"/>
                    <a:pt x="168" y="163"/>
                    <a:pt x="169" y="162"/>
                  </a:cubicBezTo>
                  <a:cubicBezTo>
                    <a:pt x="173" y="160"/>
                    <a:pt x="177" y="158"/>
                    <a:pt x="180" y="156"/>
                  </a:cubicBezTo>
                  <a:cubicBezTo>
                    <a:pt x="174" y="161"/>
                    <a:pt x="168" y="166"/>
                    <a:pt x="162" y="172"/>
                  </a:cubicBezTo>
                  <a:close/>
                  <a:moveTo>
                    <a:pt x="183" y="158"/>
                  </a:moveTo>
                  <a:cubicBezTo>
                    <a:pt x="183" y="158"/>
                    <a:pt x="184" y="157"/>
                    <a:pt x="184" y="157"/>
                  </a:cubicBezTo>
                  <a:cubicBezTo>
                    <a:pt x="183" y="159"/>
                    <a:pt x="181" y="160"/>
                    <a:pt x="180" y="162"/>
                  </a:cubicBezTo>
                  <a:cubicBezTo>
                    <a:pt x="180" y="162"/>
                    <a:pt x="180" y="162"/>
                    <a:pt x="179" y="163"/>
                  </a:cubicBezTo>
                  <a:cubicBezTo>
                    <a:pt x="181" y="161"/>
                    <a:pt x="182" y="159"/>
                    <a:pt x="183" y="158"/>
                  </a:cubicBezTo>
                  <a:close/>
                  <a:moveTo>
                    <a:pt x="182" y="154"/>
                  </a:moveTo>
                  <a:cubicBezTo>
                    <a:pt x="182" y="154"/>
                    <a:pt x="182" y="154"/>
                    <a:pt x="182" y="154"/>
                  </a:cubicBezTo>
                  <a:cubicBezTo>
                    <a:pt x="182" y="154"/>
                    <a:pt x="182" y="153"/>
                    <a:pt x="181" y="153"/>
                  </a:cubicBezTo>
                  <a:cubicBezTo>
                    <a:pt x="179" y="154"/>
                    <a:pt x="177" y="155"/>
                    <a:pt x="174" y="157"/>
                  </a:cubicBezTo>
                  <a:cubicBezTo>
                    <a:pt x="178" y="154"/>
                    <a:pt x="181" y="150"/>
                    <a:pt x="184" y="147"/>
                  </a:cubicBezTo>
                  <a:cubicBezTo>
                    <a:pt x="186" y="146"/>
                    <a:pt x="187" y="145"/>
                    <a:pt x="189" y="144"/>
                  </a:cubicBezTo>
                  <a:cubicBezTo>
                    <a:pt x="189" y="144"/>
                    <a:pt x="189" y="144"/>
                    <a:pt x="189" y="144"/>
                  </a:cubicBezTo>
                  <a:cubicBezTo>
                    <a:pt x="189" y="145"/>
                    <a:pt x="189" y="145"/>
                    <a:pt x="189" y="146"/>
                  </a:cubicBezTo>
                  <a:cubicBezTo>
                    <a:pt x="187" y="149"/>
                    <a:pt x="185" y="152"/>
                    <a:pt x="182" y="154"/>
                  </a:cubicBezTo>
                  <a:close/>
                  <a:moveTo>
                    <a:pt x="189" y="133"/>
                  </a:moveTo>
                  <a:cubicBezTo>
                    <a:pt x="188" y="133"/>
                    <a:pt x="188" y="132"/>
                    <a:pt x="188" y="132"/>
                  </a:cubicBezTo>
                  <a:cubicBezTo>
                    <a:pt x="189" y="131"/>
                    <a:pt x="191" y="130"/>
                    <a:pt x="192" y="129"/>
                  </a:cubicBezTo>
                  <a:cubicBezTo>
                    <a:pt x="191" y="130"/>
                    <a:pt x="190" y="132"/>
                    <a:pt x="189" y="133"/>
                  </a:cubicBezTo>
                  <a:close/>
                  <a:moveTo>
                    <a:pt x="193" y="152"/>
                  </a:moveTo>
                  <a:cubicBezTo>
                    <a:pt x="193" y="152"/>
                    <a:pt x="193" y="152"/>
                    <a:pt x="194" y="151"/>
                  </a:cubicBezTo>
                  <a:cubicBezTo>
                    <a:pt x="196" y="149"/>
                    <a:pt x="197" y="147"/>
                    <a:pt x="199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7" y="148"/>
                    <a:pt x="195" y="150"/>
                    <a:pt x="193" y="152"/>
                  </a:cubicBezTo>
                  <a:close/>
                  <a:moveTo>
                    <a:pt x="197" y="143"/>
                  </a:moveTo>
                  <a:cubicBezTo>
                    <a:pt x="200" y="139"/>
                    <a:pt x="203" y="134"/>
                    <a:pt x="206" y="130"/>
                  </a:cubicBezTo>
                  <a:cubicBezTo>
                    <a:pt x="205" y="132"/>
                    <a:pt x="203" y="135"/>
                    <a:pt x="201" y="138"/>
                  </a:cubicBezTo>
                  <a:cubicBezTo>
                    <a:pt x="201" y="138"/>
                    <a:pt x="200" y="139"/>
                    <a:pt x="200" y="139"/>
                  </a:cubicBezTo>
                  <a:cubicBezTo>
                    <a:pt x="199" y="141"/>
                    <a:pt x="198" y="142"/>
                    <a:pt x="197" y="143"/>
                  </a:cubicBezTo>
                  <a:close/>
                  <a:moveTo>
                    <a:pt x="200" y="142"/>
                  </a:moveTo>
                  <a:cubicBezTo>
                    <a:pt x="201" y="140"/>
                    <a:pt x="203" y="138"/>
                    <a:pt x="204" y="136"/>
                  </a:cubicBezTo>
                  <a:cubicBezTo>
                    <a:pt x="207" y="132"/>
                    <a:pt x="211" y="128"/>
                    <a:pt x="214" y="124"/>
                  </a:cubicBezTo>
                  <a:cubicBezTo>
                    <a:pt x="214" y="124"/>
                    <a:pt x="214" y="124"/>
                    <a:pt x="214" y="124"/>
                  </a:cubicBezTo>
                  <a:cubicBezTo>
                    <a:pt x="214" y="124"/>
                    <a:pt x="214" y="123"/>
                    <a:pt x="215" y="123"/>
                  </a:cubicBezTo>
                  <a:cubicBezTo>
                    <a:pt x="215" y="122"/>
                    <a:pt x="216" y="122"/>
                    <a:pt x="217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7" y="121"/>
                    <a:pt x="217" y="121"/>
                    <a:pt x="217" y="122"/>
                  </a:cubicBezTo>
                  <a:cubicBezTo>
                    <a:pt x="217" y="122"/>
                    <a:pt x="217" y="122"/>
                    <a:pt x="217" y="122"/>
                  </a:cubicBezTo>
                  <a:cubicBezTo>
                    <a:pt x="212" y="129"/>
                    <a:pt x="206" y="136"/>
                    <a:pt x="200" y="143"/>
                  </a:cubicBezTo>
                  <a:cubicBezTo>
                    <a:pt x="200" y="143"/>
                    <a:pt x="200" y="142"/>
                    <a:pt x="200" y="142"/>
                  </a:cubicBezTo>
                  <a:close/>
                  <a:moveTo>
                    <a:pt x="215" y="120"/>
                  </a:moveTo>
                  <a:cubicBezTo>
                    <a:pt x="213" y="122"/>
                    <a:pt x="212" y="124"/>
                    <a:pt x="210" y="126"/>
                  </a:cubicBezTo>
                  <a:cubicBezTo>
                    <a:pt x="211" y="125"/>
                    <a:pt x="211" y="124"/>
                    <a:pt x="211" y="124"/>
                  </a:cubicBezTo>
                  <a:cubicBezTo>
                    <a:pt x="213" y="122"/>
                    <a:pt x="214" y="121"/>
                    <a:pt x="215" y="120"/>
                  </a:cubicBezTo>
                  <a:cubicBezTo>
                    <a:pt x="215" y="120"/>
                    <a:pt x="215" y="120"/>
                    <a:pt x="215" y="120"/>
                  </a:cubicBezTo>
                  <a:close/>
                  <a:moveTo>
                    <a:pt x="214" y="115"/>
                  </a:moveTo>
                  <a:cubicBezTo>
                    <a:pt x="214" y="116"/>
                    <a:pt x="214" y="116"/>
                    <a:pt x="213" y="116"/>
                  </a:cubicBezTo>
                  <a:cubicBezTo>
                    <a:pt x="213" y="116"/>
                    <a:pt x="213" y="116"/>
                    <a:pt x="213" y="116"/>
                  </a:cubicBezTo>
                  <a:cubicBezTo>
                    <a:pt x="214" y="115"/>
                    <a:pt x="214" y="114"/>
                    <a:pt x="215" y="113"/>
                  </a:cubicBezTo>
                  <a:cubicBezTo>
                    <a:pt x="215" y="113"/>
                    <a:pt x="216" y="113"/>
                    <a:pt x="216" y="112"/>
                  </a:cubicBezTo>
                  <a:cubicBezTo>
                    <a:pt x="216" y="113"/>
                    <a:pt x="215" y="114"/>
                    <a:pt x="214" y="115"/>
                  </a:cubicBezTo>
                  <a:close/>
                  <a:moveTo>
                    <a:pt x="210" y="109"/>
                  </a:moveTo>
                  <a:cubicBezTo>
                    <a:pt x="210" y="109"/>
                    <a:pt x="210" y="108"/>
                    <a:pt x="210" y="108"/>
                  </a:cubicBezTo>
                  <a:cubicBezTo>
                    <a:pt x="213" y="107"/>
                    <a:pt x="216" y="105"/>
                    <a:pt x="219" y="103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16" y="106"/>
                    <a:pt x="213" y="107"/>
                    <a:pt x="210" y="109"/>
                  </a:cubicBezTo>
                  <a:close/>
                  <a:moveTo>
                    <a:pt x="218" y="101"/>
                  </a:moveTo>
                  <a:cubicBezTo>
                    <a:pt x="218" y="100"/>
                    <a:pt x="217" y="100"/>
                    <a:pt x="217" y="100"/>
                  </a:cubicBezTo>
                  <a:cubicBezTo>
                    <a:pt x="211" y="103"/>
                    <a:pt x="205" y="106"/>
                    <a:pt x="199" y="110"/>
                  </a:cubicBezTo>
                  <a:cubicBezTo>
                    <a:pt x="200" y="108"/>
                    <a:pt x="201" y="107"/>
                    <a:pt x="202" y="105"/>
                  </a:cubicBezTo>
                  <a:cubicBezTo>
                    <a:pt x="207" y="103"/>
                    <a:pt x="213" y="100"/>
                    <a:pt x="217" y="97"/>
                  </a:cubicBezTo>
                  <a:cubicBezTo>
                    <a:pt x="218" y="98"/>
                    <a:pt x="218" y="98"/>
                    <a:pt x="218" y="98"/>
                  </a:cubicBezTo>
                  <a:cubicBezTo>
                    <a:pt x="218" y="99"/>
                    <a:pt x="218" y="100"/>
                    <a:pt x="218" y="100"/>
                  </a:cubicBezTo>
                  <a:cubicBezTo>
                    <a:pt x="218" y="101"/>
                    <a:pt x="218" y="101"/>
                    <a:pt x="218" y="101"/>
                  </a:cubicBezTo>
                  <a:close/>
                  <a:moveTo>
                    <a:pt x="199" y="95"/>
                  </a:moveTo>
                  <a:cubicBezTo>
                    <a:pt x="199" y="94"/>
                    <a:pt x="200" y="94"/>
                    <a:pt x="200" y="94"/>
                  </a:cubicBezTo>
                  <a:cubicBezTo>
                    <a:pt x="200" y="93"/>
                    <a:pt x="201" y="93"/>
                    <a:pt x="202" y="93"/>
                  </a:cubicBezTo>
                  <a:cubicBezTo>
                    <a:pt x="201" y="93"/>
                    <a:pt x="200" y="94"/>
                    <a:pt x="199" y="95"/>
                  </a:cubicBezTo>
                  <a:close/>
                  <a:moveTo>
                    <a:pt x="201" y="88"/>
                  </a:moveTo>
                  <a:cubicBezTo>
                    <a:pt x="198" y="89"/>
                    <a:pt x="195" y="90"/>
                    <a:pt x="193" y="91"/>
                  </a:cubicBezTo>
                  <a:cubicBezTo>
                    <a:pt x="194" y="90"/>
                    <a:pt x="195" y="89"/>
                    <a:pt x="196" y="88"/>
                  </a:cubicBezTo>
                  <a:cubicBezTo>
                    <a:pt x="199" y="87"/>
                    <a:pt x="201" y="86"/>
                    <a:pt x="203" y="85"/>
                  </a:cubicBezTo>
                  <a:cubicBezTo>
                    <a:pt x="202" y="86"/>
                    <a:pt x="201" y="87"/>
                    <a:pt x="201" y="88"/>
                  </a:cubicBezTo>
                  <a:close/>
                  <a:moveTo>
                    <a:pt x="199" y="82"/>
                  </a:moveTo>
                  <a:cubicBezTo>
                    <a:pt x="199" y="82"/>
                    <a:pt x="199" y="81"/>
                    <a:pt x="199" y="81"/>
                  </a:cubicBezTo>
                  <a:cubicBezTo>
                    <a:pt x="200" y="81"/>
                    <a:pt x="200" y="80"/>
                    <a:pt x="199" y="80"/>
                  </a:cubicBezTo>
                  <a:cubicBezTo>
                    <a:pt x="202" y="78"/>
                    <a:pt x="206" y="77"/>
                    <a:pt x="209" y="75"/>
                  </a:cubicBezTo>
                  <a:cubicBezTo>
                    <a:pt x="210" y="75"/>
                    <a:pt x="209" y="73"/>
                    <a:pt x="208" y="74"/>
                  </a:cubicBezTo>
                  <a:cubicBezTo>
                    <a:pt x="206" y="75"/>
                    <a:pt x="204" y="76"/>
                    <a:pt x="202" y="76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3" y="75"/>
                    <a:pt x="204" y="75"/>
                    <a:pt x="205" y="75"/>
                  </a:cubicBezTo>
                  <a:cubicBezTo>
                    <a:pt x="207" y="74"/>
                    <a:pt x="209" y="73"/>
                    <a:pt x="210" y="72"/>
                  </a:cubicBezTo>
                  <a:cubicBezTo>
                    <a:pt x="211" y="74"/>
                    <a:pt x="211" y="76"/>
                    <a:pt x="212" y="77"/>
                  </a:cubicBezTo>
                  <a:cubicBezTo>
                    <a:pt x="207" y="79"/>
                    <a:pt x="203" y="80"/>
                    <a:pt x="199" y="82"/>
                  </a:cubicBezTo>
                  <a:close/>
                  <a:moveTo>
                    <a:pt x="201" y="74"/>
                  </a:moveTo>
                  <a:cubicBezTo>
                    <a:pt x="200" y="75"/>
                    <a:pt x="199" y="75"/>
                    <a:pt x="198" y="76"/>
                  </a:cubicBezTo>
                  <a:cubicBezTo>
                    <a:pt x="200" y="74"/>
                    <a:pt x="202" y="73"/>
                    <a:pt x="203" y="72"/>
                  </a:cubicBezTo>
                  <a:cubicBezTo>
                    <a:pt x="203" y="73"/>
                    <a:pt x="202" y="73"/>
                    <a:pt x="201" y="74"/>
                  </a:cubicBezTo>
                  <a:close/>
                  <a:moveTo>
                    <a:pt x="187" y="77"/>
                  </a:moveTo>
                  <a:cubicBezTo>
                    <a:pt x="184" y="78"/>
                    <a:pt x="180" y="80"/>
                    <a:pt x="176" y="81"/>
                  </a:cubicBezTo>
                  <a:cubicBezTo>
                    <a:pt x="184" y="76"/>
                    <a:pt x="192" y="72"/>
                    <a:pt x="200" y="70"/>
                  </a:cubicBezTo>
                  <a:cubicBezTo>
                    <a:pt x="196" y="72"/>
                    <a:pt x="192" y="75"/>
                    <a:pt x="187" y="77"/>
                  </a:cubicBezTo>
                  <a:close/>
                  <a:moveTo>
                    <a:pt x="186" y="66"/>
                  </a:moveTo>
                  <a:cubicBezTo>
                    <a:pt x="181" y="68"/>
                    <a:pt x="177" y="70"/>
                    <a:pt x="172" y="72"/>
                  </a:cubicBezTo>
                  <a:cubicBezTo>
                    <a:pt x="171" y="73"/>
                    <a:pt x="170" y="73"/>
                    <a:pt x="169" y="73"/>
                  </a:cubicBezTo>
                  <a:cubicBezTo>
                    <a:pt x="175" y="70"/>
                    <a:pt x="181" y="67"/>
                    <a:pt x="187" y="65"/>
                  </a:cubicBezTo>
                  <a:cubicBezTo>
                    <a:pt x="186" y="65"/>
                    <a:pt x="186" y="66"/>
                    <a:pt x="186" y="66"/>
                  </a:cubicBezTo>
                  <a:close/>
                  <a:moveTo>
                    <a:pt x="171" y="69"/>
                  </a:moveTo>
                  <a:cubicBezTo>
                    <a:pt x="169" y="69"/>
                    <a:pt x="167" y="70"/>
                    <a:pt x="165" y="71"/>
                  </a:cubicBezTo>
                  <a:cubicBezTo>
                    <a:pt x="165" y="71"/>
                    <a:pt x="165" y="71"/>
                    <a:pt x="165" y="71"/>
                  </a:cubicBezTo>
                  <a:cubicBezTo>
                    <a:pt x="166" y="70"/>
                    <a:pt x="167" y="69"/>
                    <a:pt x="168" y="68"/>
                  </a:cubicBezTo>
                  <a:cubicBezTo>
                    <a:pt x="171" y="66"/>
                    <a:pt x="174" y="64"/>
                    <a:pt x="177" y="63"/>
                  </a:cubicBezTo>
                  <a:cubicBezTo>
                    <a:pt x="175" y="65"/>
                    <a:pt x="173" y="67"/>
                    <a:pt x="171" y="69"/>
                  </a:cubicBezTo>
                  <a:close/>
                  <a:moveTo>
                    <a:pt x="157" y="63"/>
                  </a:moveTo>
                  <a:cubicBezTo>
                    <a:pt x="156" y="64"/>
                    <a:pt x="155" y="64"/>
                    <a:pt x="153" y="65"/>
                  </a:cubicBezTo>
                  <a:cubicBezTo>
                    <a:pt x="154" y="64"/>
                    <a:pt x="156" y="63"/>
                    <a:pt x="157" y="62"/>
                  </a:cubicBezTo>
                  <a:cubicBezTo>
                    <a:pt x="158" y="61"/>
                    <a:pt x="159" y="61"/>
                    <a:pt x="161" y="60"/>
                  </a:cubicBezTo>
                  <a:cubicBezTo>
                    <a:pt x="159" y="61"/>
                    <a:pt x="158" y="62"/>
                    <a:pt x="157" y="63"/>
                  </a:cubicBezTo>
                  <a:close/>
                  <a:moveTo>
                    <a:pt x="157" y="71"/>
                  </a:moveTo>
                  <a:cubicBezTo>
                    <a:pt x="159" y="70"/>
                    <a:pt x="162" y="69"/>
                    <a:pt x="164" y="68"/>
                  </a:cubicBezTo>
                  <a:cubicBezTo>
                    <a:pt x="162" y="69"/>
                    <a:pt x="159" y="71"/>
                    <a:pt x="157" y="73"/>
                  </a:cubicBezTo>
                  <a:cubicBezTo>
                    <a:pt x="156" y="73"/>
                    <a:pt x="154" y="73"/>
                    <a:pt x="153" y="73"/>
                  </a:cubicBezTo>
                  <a:cubicBezTo>
                    <a:pt x="154" y="72"/>
                    <a:pt x="155" y="72"/>
                    <a:pt x="157" y="71"/>
                  </a:cubicBezTo>
                  <a:close/>
                  <a:moveTo>
                    <a:pt x="146" y="72"/>
                  </a:moveTo>
                  <a:cubicBezTo>
                    <a:pt x="145" y="72"/>
                    <a:pt x="144" y="73"/>
                    <a:pt x="144" y="73"/>
                  </a:cubicBezTo>
                  <a:cubicBezTo>
                    <a:pt x="145" y="72"/>
                    <a:pt x="145" y="71"/>
                    <a:pt x="146" y="70"/>
                  </a:cubicBezTo>
                  <a:cubicBezTo>
                    <a:pt x="147" y="69"/>
                    <a:pt x="148" y="68"/>
                    <a:pt x="149" y="67"/>
                  </a:cubicBezTo>
                  <a:cubicBezTo>
                    <a:pt x="151" y="67"/>
                    <a:pt x="152" y="67"/>
                    <a:pt x="153" y="66"/>
                  </a:cubicBezTo>
                  <a:cubicBezTo>
                    <a:pt x="151" y="68"/>
                    <a:pt x="149" y="70"/>
                    <a:pt x="146" y="72"/>
                  </a:cubicBezTo>
                  <a:close/>
                  <a:moveTo>
                    <a:pt x="145" y="67"/>
                  </a:moveTo>
                  <a:cubicBezTo>
                    <a:pt x="147" y="65"/>
                    <a:pt x="150" y="63"/>
                    <a:pt x="152" y="61"/>
                  </a:cubicBezTo>
                  <a:cubicBezTo>
                    <a:pt x="151" y="62"/>
                    <a:pt x="149" y="63"/>
                    <a:pt x="148" y="65"/>
                  </a:cubicBezTo>
                  <a:cubicBezTo>
                    <a:pt x="147" y="65"/>
                    <a:pt x="146" y="66"/>
                    <a:pt x="145" y="67"/>
                  </a:cubicBezTo>
                  <a:cubicBezTo>
                    <a:pt x="145" y="67"/>
                    <a:pt x="145" y="67"/>
                    <a:pt x="145" y="67"/>
                  </a:cubicBezTo>
                  <a:close/>
                  <a:moveTo>
                    <a:pt x="138" y="68"/>
                  </a:moveTo>
                  <a:cubicBezTo>
                    <a:pt x="137" y="68"/>
                    <a:pt x="137" y="69"/>
                    <a:pt x="138" y="69"/>
                  </a:cubicBezTo>
                  <a:cubicBezTo>
                    <a:pt x="136" y="71"/>
                    <a:pt x="133" y="73"/>
                    <a:pt x="131" y="75"/>
                  </a:cubicBezTo>
                  <a:cubicBezTo>
                    <a:pt x="132" y="73"/>
                    <a:pt x="133" y="71"/>
                    <a:pt x="134" y="68"/>
                  </a:cubicBezTo>
                  <a:cubicBezTo>
                    <a:pt x="134" y="68"/>
                    <a:pt x="134" y="68"/>
                    <a:pt x="134" y="67"/>
                  </a:cubicBezTo>
                  <a:cubicBezTo>
                    <a:pt x="138" y="65"/>
                    <a:pt x="143" y="62"/>
                    <a:pt x="147" y="60"/>
                  </a:cubicBezTo>
                  <a:cubicBezTo>
                    <a:pt x="149" y="59"/>
                    <a:pt x="151" y="58"/>
                    <a:pt x="154" y="57"/>
                  </a:cubicBezTo>
                  <a:cubicBezTo>
                    <a:pt x="154" y="57"/>
                    <a:pt x="154" y="57"/>
                    <a:pt x="153" y="58"/>
                  </a:cubicBezTo>
                  <a:cubicBezTo>
                    <a:pt x="148" y="61"/>
                    <a:pt x="143" y="64"/>
                    <a:pt x="138" y="68"/>
                  </a:cubicBezTo>
                  <a:close/>
                  <a:moveTo>
                    <a:pt x="144" y="53"/>
                  </a:moveTo>
                  <a:cubicBezTo>
                    <a:pt x="140" y="55"/>
                    <a:pt x="136" y="57"/>
                    <a:pt x="132" y="60"/>
                  </a:cubicBezTo>
                  <a:cubicBezTo>
                    <a:pt x="133" y="59"/>
                    <a:pt x="135" y="57"/>
                    <a:pt x="136" y="56"/>
                  </a:cubicBezTo>
                  <a:cubicBezTo>
                    <a:pt x="140" y="54"/>
                    <a:pt x="143" y="52"/>
                    <a:pt x="147" y="50"/>
                  </a:cubicBezTo>
                  <a:cubicBezTo>
                    <a:pt x="147" y="50"/>
                    <a:pt x="148" y="50"/>
                    <a:pt x="149" y="50"/>
                  </a:cubicBezTo>
                  <a:cubicBezTo>
                    <a:pt x="147" y="51"/>
                    <a:pt x="146" y="52"/>
                    <a:pt x="144" y="53"/>
                  </a:cubicBezTo>
                  <a:close/>
                  <a:moveTo>
                    <a:pt x="132" y="55"/>
                  </a:moveTo>
                  <a:cubicBezTo>
                    <a:pt x="133" y="55"/>
                    <a:pt x="135" y="54"/>
                    <a:pt x="136" y="54"/>
                  </a:cubicBezTo>
                  <a:cubicBezTo>
                    <a:pt x="135" y="55"/>
                    <a:pt x="134" y="55"/>
                    <a:pt x="134" y="56"/>
                  </a:cubicBezTo>
                  <a:cubicBezTo>
                    <a:pt x="133" y="56"/>
                    <a:pt x="132" y="57"/>
                    <a:pt x="132" y="57"/>
                  </a:cubicBezTo>
                  <a:cubicBezTo>
                    <a:pt x="132" y="57"/>
                    <a:pt x="132" y="57"/>
                    <a:pt x="132" y="56"/>
                  </a:cubicBezTo>
                  <a:cubicBezTo>
                    <a:pt x="133" y="56"/>
                    <a:pt x="132" y="56"/>
                    <a:pt x="132" y="55"/>
                  </a:cubicBezTo>
                  <a:close/>
                  <a:moveTo>
                    <a:pt x="142" y="49"/>
                  </a:moveTo>
                  <a:cubicBezTo>
                    <a:pt x="140" y="50"/>
                    <a:pt x="137" y="51"/>
                    <a:pt x="135" y="52"/>
                  </a:cubicBezTo>
                  <a:cubicBezTo>
                    <a:pt x="138" y="49"/>
                    <a:pt x="141" y="47"/>
                    <a:pt x="145" y="45"/>
                  </a:cubicBezTo>
                  <a:cubicBezTo>
                    <a:pt x="147" y="44"/>
                    <a:pt x="149" y="44"/>
                    <a:pt x="151" y="43"/>
                  </a:cubicBezTo>
                  <a:cubicBezTo>
                    <a:pt x="148" y="45"/>
                    <a:pt x="146" y="47"/>
                    <a:pt x="143" y="49"/>
                  </a:cubicBezTo>
                  <a:cubicBezTo>
                    <a:pt x="143" y="49"/>
                    <a:pt x="142" y="49"/>
                    <a:pt x="142" y="49"/>
                  </a:cubicBezTo>
                  <a:close/>
                  <a:moveTo>
                    <a:pt x="131" y="53"/>
                  </a:moveTo>
                  <a:cubicBezTo>
                    <a:pt x="131" y="53"/>
                    <a:pt x="131" y="53"/>
                    <a:pt x="131" y="53"/>
                  </a:cubicBezTo>
                  <a:cubicBezTo>
                    <a:pt x="131" y="53"/>
                    <a:pt x="130" y="53"/>
                    <a:pt x="130" y="53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4" y="51"/>
                    <a:pt x="137" y="48"/>
                    <a:pt x="141" y="46"/>
                  </a:cubicBezTo>
                  <a:cubicBezTo>
                    <a:pt x="138" y="48"/>
                    <a:pt x="134" y="50"/>
                    <a:pt x="131" y="53"/>
                  </a:cubicBezTo>
                  <a:close/>
                  <a:moveTo>
                    <a:pt x="127" y="54"/>
                  </a:moveTo>
                  <a:cubicBezTo>
                    <a:pt x="127" y="54"/>
                    <a:pt x="127" y="53"/>
                    <a:pt x="127" y="53"/>
                  </a:cubicBezTo>
                  <a:cubicBezTo>
                    <a:pt x="128" y="52"/>
                    <a:pt x="129" y="52"/>
                    <a:pt x="130" y="51"/>
                  </a:cubicBezTo>
                  <a:cubicBezTo>
                    <a:pt x="132" y="49"/>
                    <a:pt x="135" y="48"/>
                    <a:pt x="137" y="4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4" y="49"/>
                    <a:pt x="130" y="51"/>
                    <a:pt x="127" y="54"/>
                  </a:cubicBezTo>
                  <a:close/>
                  <a:moveTo>
                    <a:pt x="127" y="66"/>
                  </a:moveTo>
                  <a:cubicBezTo>
                    <a:pt x="126" y="68"/>
                    <a:pt x="125" y="69"/>
                    <a:pt x="124" y="71"/>
                  </a:cubicBezTo>
                  <a:cubicBezTo>
                    <a:pt x="123" y="71"/>
                    <a:pt x="123" y="72"/>
                    <a:pt x="122" y="72"/>
                  </a:cubicBezTo>
                  <a:cubicBezTo>
                    <a:pt x="123" y="71"/>
                    <a:pt x="124" y="69"/>
                    <a:pt x="124" y="68"/>
                  </a:cubicBezTo>
                  <a:cubicBezTo>
                    <a:pt x="125" y="67"/>
                    <a:pt x="126" y="67"/>
                    <a:pt x="127" y="66"/>
                  </a:cubicBezTo>
                  <a:close/>
                  <a:moveTo>
                    <a:pt x="121" y="67"/>
                  </a:moveTo>
                  <a:cubicBezTo>
                    <a:pt x="122" y="66"/>
                    <a:pt x="122" y="66"/>
                    <a:pt x="123" y="66"/>
                  </a:cubicBezTo>
                  <a:cubicBezTo>
                    <a:pt x="122" y="67"/>
                    <a:pt x="122" y="67"/>
                    <a:pt x="121" y="68"/>
                  </a:cubicBezTo>
                  <a:cubicBezTo>
                    <a:pt x="121" y="68"/>
                    <a:pt x="121" y="68"/>
                    <a:pt x="121" y="68"/>
                  </a:cubicBezTo>
                  <a:cubicBezTo>
                    <a:pt x="121" y="68"/>
                    <a:pt x="121" y="67"/>
                    <a:pt x="121" y="67"/>
                  </a:cubicBezTo>
                  <a:close/>
                  <a:moveTo>
                    <a:pt x="122" y="76"/>
                  </a:moveTo>
                  <a:cubicBezTo>
                    <a:pt x="123" y="74"/>
                    <a:pt x="125" y="73"/>
                    <a:pt x="126" y="72"/>
                  </a:cubicBezTo>
                  <a:cubicBezTo>
                    <a:pt x="128" y="71"/>
                    <a:pt x="129" y="71"/>
                    <a:pt x="130" y="70"/>
                  </a:cubicBezTo>
                  <a:cubicBezTo>
                    <a:pt x="123" y="77"/>
                    <a:pt x="116" y="85"/>
                    <a:pt x="110" y="93"/>
                  </a:cubicBezTo>
                  <a:cubicBezTo>
                    <a:pt x="105" y="98"/>
                    <a:pt x="100" y="102"/>
                    <a:pt x="95" y="107"/>
                  </a:cubicBezTo>
                  <a:cubicBezTo>
                    <a:pt x="94" y="108"/>
                    <a:pt x="92" y="109"/>
                    <a:pt x="90" y="110"/>
                  </a:cubicBezTo>
                  <a:cubicBezTo>
                    <a:pt x="91" y="109"/>
                    <a:pt x="92" y="108"/>
                    <a:pt x="93" y="107"/>
                  </a:cubicBezTo>
                  <a:cubicBezTo>
                    <a:pt x="98" y="101"/>
                    <a:pt x="103" y="95"/>
                    <a:pt x="109" y="89"/>
                  </a:cubicBezTo>
                  <a:cubicBezTo>
                    <a:pt x="113" y="85"/>
                    <a:pt x="118" y="81"/>
                    <a:pt x="122" y="76"/>
                  </a:cubicBezTo>
                  <a:close/>
                  <a:moveTo>
                    <a:pt x="117" y="61"/>
                  </a:moveTo>
                  <a:cubicBezTo>
                    <a:pt x="116" y="62"/>
                    <a:pt x="115" y="63"/>
                    <a:pt x="115" y="64"/>
                  </a:cubicBezTo>
                  <a:cubicBezTo>
                    <a:pt x="116" y="63"/>
                    <a:pt x="117" y="62"/>
                    <a:pt x="118" y="61"/>
                  </a:cubicBezTo>
                  <a:cubicBezTo>
                    <a:pt x="117" y="61"/>
                    <a:pt x="117" y="61"/>
                    <a:pt x="117" y="61"/>
                  </a:cubicBezTo>
                  <a:close/>
                  <a:moveTo>
                    <a:pt x="115" y="51"/>
                  </a:moveTo>
                  <a:cubicBezTo>
                    <a:pt x="114" y="51"/>
                    <a:pt x="113" y="52"/>
                    <a:pt x="111" y="52"/>
                  </a:cubicBezTo>
                  <a:cubicBezTo>
                    <a:pt x="112" y="52"/>
                    <a:pt x="112" y="51"/>
                    <a:pt x="113" y="51"/>
                  </a:cubicBezTo>
                  <a:cubicBezTo>
                    <a:pt x="114" y="50"/>
                    <a:pt x="115" y="50"/>
                    <a:pt x="117" y="50"/>
                  </a:cubicBezTo>
                  <a:cubicBezTo>
                    <a:pt x="116" y="50"/>
                    <a:pt x="116" y="51"/>
                    <a:pt x="115" y="51"/>
                  </a:cubicBezTo>
                  <a:close/>
                  <a:moveTo>
                    <a:pt x="114" y="48"/>
                  </a:moveTo>
                  <a:cubicBezTo>
                    <a:pt x="112" y="48"/>
                    <a:pt x="111" y="49"/>
                    <a:pt x="110" y="49"/>
                  </a:cubicBezTo>
                  <a:cubicBezTo>
                    <a:pt x="112" y="48"/>
                    <a:pt x="114" y="46"/>
                    <a:pt x="116" y="45"/>
                  </a:cubicBezTo>
                  <a:cubicBezTo>
                    <a:pt x="116" y="46"/>
                    <a:pt x="115" y="47"/>
                    <a:pt x="114" y="48"/>
                  </a:cubicBezTo>
                  <a:close/>
                  <a:moveTo>
                    <a:pt x="106" y="50"/>
                  </a:moveTo>
                  <a:cubicBezTo>
                    <a:pt x="105" y="50"/>
                    <a:pt x="104" y="51"/>
                    <a:pt x="104" y="51"/>
                  </a:cubicBezTo>
                  <a:cubicBezTo>
                    <a:pt x="104" y="50"/>
                    <a:pt x="105" y="49"/>
                    <a:pt x="105" y="48"/>
                  </a:cubicBezTo>
                  <a:cubicBezTo>
                    <a:pt x="107" y="46"/>
                    <a:pt x="109" y="44"/>
                    <a:pt x="111" y="43"/>
                  </a:cubicBezTo>
                  <a:cubicBezTo>
                    <a:pt x="111" y="43"/>
                    <a:pt x="112" y="43"/>
                    <a:pt x="112" y="42"/>
                  </a:cubicBezTo>
                  <a:cubicBezTo>
                    <a:pt x="112" y="42"/>
                    <a:pt x="113" y="42"/>
                    <a:pt x="113" y="42"/>
                  </a:cubicBezTo>
                  <a:cubicBezTo>
                    <a:pt x="111" y="45"/>
                    <a:pt x="108" y="47"/>
                    <a:pt x="106" y="50"/>
                  </a:cubicBezTo>
                  <a:close/>
                  <a:moveTo>
                    <a:pt x="106" y="45"/>
                  </a:moveTo>
                  <a:cubicBezTo>
                    <a:pt x="106" y="44"/>
                    <a:pt x="106" y="44"/>
                    <a:pt x="106" y="44"/>
                  </a:cubicBezTo>
                  <a:cubicBezTo>
                    <a:pt x="107" y="43"/>
                    <a:pt x="108" y="43"/>
                    <a:pt x="109" y="42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8" y="43"/>
                    <a:pt x="107" y="44"/>
                    <a:pt x="106" y="45"/>
                  </a:cubicBezTo>
                  <a:close/>
                  <a:moveTo>
                    <a:pt x="102" y="45"/>
                  </a:moveTo>
                  <a:cubicBezTo>
                    <a:pt x="99" y="47"/>
                    <a:pt x="95" y="50"/>
                    <a:pt x="92" y="52"/>
                  </a:cubicBezTo>
                  <a:cubicBezTo>
                    <a:pt x="92" y="51"/>
                    <a:pt x="93" y="51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7" y="47"/>
                    <a:pt x="100" y="45"/>
                    <a:pt x="104" y="42"/>
                  </a:cubicBezTo>
                  <a:cubicBezTo>
                    <a:pt x="105" y="42"/>
                    <a:pt x="106" y="42"/>
                    <a:pt x="107" y="42"/>
                  </a:cubicBezTo>
                  <a:cubicBezTo>
                    <a:pt x="105" y="43"/>
                    <a:pt x="103" y="45"/>
                    <a:pt x="102" y="45"/>
                  </a:cubicBezTo>
                  <a:close/>
                  <a:moveTo>
                    <a:pt x="99" y="44"/>
                  </a:moveTo>
                  <a:cubicBezTo>
                    <a:pt x="100" y="43"/>
                    <a:pt x="100" y="43"/>
                    <a:pt x="101" y="42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101" y="43"/>
                    <a:pt x="100" y="43"/>
                    <a:pt x="99" y="44"/>
                  </a:cubicBezTo>
                  <a:close/>
                  <a:moveTo>
                    <a:pt x="101" y="40"/>
                  </a:moveTo>
                  <a:cubicBezTo>
                    <a:pt x="100" y="40"/>
                    <a:pt x="100" y="41"/>
                    <a:pt x="99" y="41"/>
                  </a:cubicBezTo>
                  <a:cubicBezTo>
                    <a:pt x="99" y="41"/>
                    <a:pt x="99" y="42"/>
                    <a:pt x="99" y="42"/>
                  </a:cubicBezTo>
                  <a:cubicBezTo>
                    <a:pt x="97" y="44"/>
                    <a:pt x="95" y="46"/>
                    <a:pt x="94" y="48"/>
                  </a:cubicBezTo>
                  <a:cubicBezTo>
                    <a:pt x="94" y="46"/>
                    <a:pt x="94" y="45"/>
                    <a:pt x="95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8" y="41"/>
                    <a:pt x="100" y="39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3" y="38"/>
                    <a:pt x="102" y="39"/>
                    <a:pt x="101" y="40"/>
                  </a:cubicBezTo>
                  <a:close/>
                  <a:moveTo>
                    <a:pt x="93" y="43"/>
                  </a:moveTo>
                  <a:cubicBezTo>
                    <a:pt x="93" y="43"/>
                    <a:pt x="92" y="43"/>
                    <a:pt x="92" y="43"/>
                  </a:cubicBezTo>
                  <a:cubicBezTo>
                    <a:pt x="94" y="41"/>
                    <a:pt x="96" y="40"/>
                    <a:pt x="98" y="38"/>
                  </a:cubicBezTo>
                  <a:cubicBezTo>
                    <a:pt x="98" y="38"/>
                    <a:pt x="99" y="38"/>
                    <a:pt x="99" y="38"/>
                  </a:cubicBezTo>
                  <a:cubicBezTo>
                    <a:pt x="97" y="39"/>
                    <a:pt x="95" y="41"/>
                    <a:pt x="93" y="43"/>
                  </a:cubicBezTo>
                  <a:close/>
                  <a:moveTo>
                    <a:pt x="90" y="41"/>
                  </a:moveTo>
                  <a:cubicBezTo>
                    <a:pt x="91" y="40"/>
                    <a:pt x="91" y="40"/>
                    <a:pt x="92" y="40"/>
                  </a:cubicBezTo>
                  <a:cubicBezTo>
                    <a:pt x="92" y="40"/>
                    <a:pt x="93" y="39"/>
                    <a:pt x="93" y="39"/>
                  </a:cubicBezTo>
                  <a:cubicBezTo>
                    <a:pt x="92" y="40"/>
                    <a:pt x="91" y="40"/>
                    <a:pt x="90" y="41"/>
                  </a:cubicBezTo>
                  <a:close/>
                  <a:moveTo>
                    <a:pt x="82" y="40"/>
                  </a:moveTo>
                  <a:cubicBezTo>
                    <a:pt x="80" y="41"/>
                    <a:pt x="78" y="43"/>
                    <a:pt x="76" y="44"/>
                  </a:cubicBezTo>
                  <a:cubicBezTo>
                    <a:pt x="78" y="42"/>
                    <a:pt x="80" y="40"/>
                    <a:pt x="81" y="38"/>
                  </a:cubicBezTo>
                  <a:cubicBezTo>
                    <a:pt x="83" y="37"/>
                    <a:pt x="85" y="36"/>
                    <a:pt x="86" y="35"/>
                  </a:cubicBezTo>
                  <a:cubicBezTo>
                    <a:pt x="85" y="36"/>
                    <a:pt x="84" y="38"/>
                    <a:pt x="82" y="40"/>
                  </a:cubicBezTo>
                  <a:close/>
                  <a:moveTo>
                    <a:pt x="79" y="37"/>
                  </a:moveTo>
                  <a:cubicBezTo>
                    <a:pt x="78" y="38"/>
                    <a:pt x="76" y="40"/>
                    <a:pt x="74" y="41"/>
                  </a:cubicBezTo>
                  <a:cubicBezTo>
                    <a:pt x="78" y="38"/>
                    <a:pt x="81" y="35"/>
                    <a:pt x="84" y="31"/>
                  </a:cubicBezTo>
                  <a:cubicBezTo>
                    <a:pt x="85" y="30"/>
                    <a:pt x="86" y="30"/>
                    <a:pt x="87" y="29"/>
                  </a:cubicBezTo>
                  <a:cubicBezTo>
                    <a:pt x="85" y="31"/>
                    <a:pt x="84" y="32"/>
                    <a:pt x="82" y="34"/>
                  </a:cubicBezTo>
                  <a:cubicBezTo>
                    <a:pt x="81" y="35"/>
                    <a:pt x="80" y="36"/>
                    <a:pt x="79" y="37"/>
                  </a:cubicBezTo>
                  <a:close/>
                  <a:moveTo>
                    <a:pt x="85" y="24"/>
                  </a:moveTo>
                  <a:cubicBezTo>
                    <a:pt x="84" y="25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4" y="24"/>
                    <a:pt x="86" y="23"/>
                    <a:pt x="87" y="23"/>
                  </a:cubicBezTo>
                  <a:cubicBezTo>
                    <a:pt x="87" y="23"/>
                    <a:pt x="86" y="24"/>
                    <a:pt x="85" y="24"/>
                  </a:cubicBezTo>
                  <a:close/>
                  <a:moveTo>
                    <a:pt x="83" y="28"/>
                  </a:moveTo>
                  <a:cubicBezTo>
                    <a:pt x="83" y="29"/>
                    <a:pt x="82" y="29"/>
                    <a:pt x="82" y="29"/>
                  </a:cubicBezTo>
                  <a:cubicBezTo>
                    <a:pt x="81" y="30"/>
                    <a:pt x="80" y="30"/>
                    <a:pt x="79" y="31"/>
                  </a:cubicBezTo>
                  <a:cubicBezTo>
                    <a:pt x="80" y="30"/>
                    <a:pt x="81" y="30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29"/>
                    <a:pt x="83" y="29"/>
                    <a:pt x="83" y="28"/>
                  </a:cubicBezTo>
                  <a:close/>
                  <a:moveTo>
                    <a:pt x="59" y="48"/>
                  </a:moveTo>
                  <a:cubicBezTo>
                    <a:pt x="61" y="46"/>
                    <a:pt x="63" y="44"/>
                    <a:pt x="64" y="41"/>
                  </a:cubicBezTo>
                  <a:cubicBezTo>
                    <a:pt x="66" y="40"/>
                    <a:pt x="67" y="39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6" y="42"/>
                    <a:pt x="63" y="45"/>
                    <a:pt x="59" y="48"/>
                  </a:cubicBezTo>
                  <a:close/>
                  <a:moveTo>
                    <a:pt x="61" y="41"/>
                  </a:moveTo>
                  <a:cubicBezTo>
                    <a:pt x="61" y="41"/>
                    <a:pt x="61" y="41"/>
                    <a:pt x="62" y="41"/>
                  </a:cubicBezTo>
                  <a:cubicBezTo>
                    <a:pt x="63" y="40"/>
                    <a:pt x="64" y="39"/>
                    <a:pt x="65" y="38"/>
                  </a:cubicBezTo>
                  <a:cubicBezTo>
                    <a:pt x="65" y="39"/>
                    <a:pt x="64" y="39"/>
                    <a:pt x="64" y="40"/>
                  </a:cubicBezTo>
                  <a:cubicBezTo>
                    <a:pt x="63" y="40"/>
                    <a:pt x="62" y="41"/>
                    <a:pt x="61" y="41"/>
                  </a:cubicBezTo>
                  <a:close/>
                  <a:moveTo>
                    <a:pt x="58" y="46"/>
                  </a:moveTo>
                  <a:cubicBezTo>
                    <a:pt x="58" y="46"/>
                    <a:pt x="59" y="45"/>
                    <a:pt x="59" y="45"/>
                  </a:cubicBezTo>
                  <a:cubicBezTo>
                    <a:pt x="57" y="47"/>
                    <a:pt x="55" y="50"/>
                    <a:pt x="54" y="53"/>
                  </a:cubicBezTo>
                  <a:cubicBezTo>
                    <a:pt x="53" y="53"/>
                    <a:pt x="52" y="54"/>
                    <a:pt x="52" y="54"/>
                  </a:cubicBezTo>
                  <a:cubicBezTo>
                    <a:pt x="54" y="51"/>
                    <a:pt x="56" y="49"/>
                    <a:pt x="58" y="46"/>
                  </a:cubicBezTo>
                  <a:close/>
                  <a:moveTo>
                    <a:pt x="48" y="57"/>
                  </a:moveTo>
                  <a:cubicBezTo>
                    <a:pt x="45" y="58"/>
                    <a:pt x="43" y="60"/>
                    <a:pt x="41" y="61"/>
                  </a:cubicBezTo>
                  <a:cubicBezTo>
                    <a:pt x="42" y="59"/>
                    <a:pt x="44" y="58"/>
                    <a:pt x="45" y="56"/>
                  </a:cubicBezTo>
                  <a:cubicBezTo>
                    <a:pt x="48" y="54"/>
                    <a:pt x="50" y="52"/>
                    <a:pt x="53" y="50"/>
                  </a:cubicBezTo>
                  <a:cubicBezTo>
                    <a:pt x="51" y="52"/>
                    <a:pt x="49" y="54"/>
                    <a:pt x="48" y="57"/>
                  </a:cubicBezTo>
                  <a:close/>
                  <a:moveTo>
                    <a:pt x="50" y="58"/>
                  </a:moveTo>
                  <a:cubicBezTo>
                    <a:pt x="50" y="58"/>
                    <a:pt x="50" y="59"/>
                    <a:pt x="50" y="59"/>
                  </a:cubicBezTo>
                  <a:cubicBezTo>
                    <a:pt x="50" y="59"/>
                    <a:pt x="49" y="59"/>
                    <a:pt x="49" y="59"/>
                  </a:cubicBezTo>
                  <a:cubicBezTo>
                    <a:pt x="47" y="61"/>
                    <a:pt x="44" y="64"/>
                    <a:pt x="42" y="67"/>
                  </a:cubicBezTo>
                  <a:cubicBezTo>
                    <a:pt x="43" y="65"/>
                    <a:pt x="45" y="63"/>
                    <a:pt x="46" y="62"/>
                  </a:cubicBezTo>
                  <a:cubicBezTo>
                    <a:pt x="47" y="60"/>
                    <a:pt x="49" y="59"/>
                    <a:pt x="50" y="58"/>
                  </a:cubicBezTo>
                  <a:close/>
                  <a:moveTo>
                    <a:pt x="39" y="86"/>
                  </a:moveTo>
                  <a:cubicBezTo>
                    <a:pt x="39" y="86"/>
                    <a:pt x="39" y="87"/>
                    <a:pt x="39" y="87"/>
                  </a:cubicBezTo>
                  <a:cubicBezTo>
                    <a:pt x="38" y="88"/>
                    <a:pt x="37" y="89"/>
                    <a:pt x="35" y="90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7" y="89"/>
                    <a:pt x="38" y="87"/>
                    <a:pt x="39" y="86"/>
                  </a:cubicBezTo>
                  <a:close/>
                  <a:moveTo>
                    <a:pt x="34" y="102"/>
                  </a:moveTo>
                  <a:cubicBezTo>
                    <a:pt x="35" y="103"/>
                    <a:pt x="35" y="105"/>
                    <a:pt x="36" y="107"/>
                  </a:cubicBezTo>
                  <a:cubicBezTo>
                    <a:pt x="35" y="109"/>
                    <a:pt x="35" y="110"/>
                    <a:pt x="35" y="112"/>
                  </a:cubicBezTo>
                  <a:cubicBezTo>
                    <a:pt x="34" y="111"/>
                    <a:pt x="34" y="110"/>
                    <a:pt x="34" y="109"/>
                  </a:cubicBezTo>
                  <a:cubicBezTo>
                    <a:pt x="34" y="106"/>
                    <a:pt x="34" y="104"/>
                    <a:pt x="34" y="102"/>
                  </a:cubicBezTo>
                  <a:close/>
                  <a:moveTo>
                    <a:pt x="36" y="126"/>
                  </a:moveTo>
                  <a:cubicBezTo>
                    <a:pt x="36" y="127"/>
                    <a:pt x="37" y="128"/>
                    <a:pt x="37" y="129"/>
                  </a:cubicBezTo>
                  <a:cubicBezTo>
                    <a:pt x="37" y="129"/>
                    <a:pt x="37" y="130"/>
                    <a:pt x="37" y="130"/>
                  </a:cubicBezTo>
                  <a:cubicBezTo>
                    <a:pt x="37" y="130"/>
                    <a:pt x="37" y="131"/>
                    <a:pt x="37" y="131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27"/>
                    <a:pt x="36" y="127"/>
                    <a:pt x="36" y="126"/>
                  </a:cubicBezTo>
                  <a:close/>
                  <a:moveTo>
                    <a:pt x="36" y="115"/>
                  </a:moveTo>
                  <a:cubicBezTo>
                    <a:pt x="36" y="115"/>
                    <a:pt x="36" y="115"/>
                    <a:pt x="36" y="115"/>
                  </a:cubicBezTo>
                  <a:cubicBezTo>
                    <a:pt x="36" y="114"/>
                    <a:pt x="36" y="112"/>
                    <a:pt x="36" y="111"/>
                  </a:cubicBezTo>
                  <a:cubicBezTo>
                    <a:pt x="36" y="111"/>
                    <a:pt x="37" y="111"/>
                    <a:pt x="37" y="111"/>
                  </a:cubicBezTo>
                  <a:cubicBezTo>
                    <a:pt x="37" y="111"/>
                    <a:pt x="37" y="112"/>
                    <a:pt x="37" y="113"/>
                  </a:cubicBezTo>
                  <a:cubicBezTo>
                    <a:pt x="37" y="114"/>
                    <a:pt x="36" y="114"/>
                    <a:pt x="36" y="115"/>
                  </a:cubicBezTo>
                  <a:close/>
                  <a:moveTo>
                    <a:pt x="36" y="97"/>
                  </a:moveTo>
                  <a:cubicBezTo>
                    <a:pt x="36" y="97"/>
                    <a:pt x="36" y="98"/>
                    <a:pt x="37" y="99"/>
                  </a:cubicBezTo>
                  <a:cubicBezTo>
                    <a:pt x="37" y="99"/>
                    <a:pt x="37" y="100"/>
                    <a:pt x="36" y="100"/>
                  </a:cubicBezTo>
                  <a:cubicBezTo>
                    <a:pt x="36" y="99"/>
                    <a:pt x="36" y="98"/>
                    <a:pt x="36" y="97"/>
                  </a:cubicBezTo>
                  <a:close/>
                  <a:moveTo>
                    <a:pt x="37" y="94"/>
                  </a:moveTo>
                  <a:cubicBezTo>
                    <a:pt x="37" y="93"/>
                    <a:pt x="36" y="92"/>
                    <a:pt x="36" y="92"/>
                  </a:cubicBezTo>
                  <a:cubicBezTo>
                    <a:pt x="37" y="91"/>
                    <a:pt x="38" y="90"/>
                    <a:pt x="38" y="90"/>
                  </a:cubicBezTo>
                  <a:cubicBezTo>
                    <a:pt x="38" y="91"/>
                    <a:pt x="38" y="92"/>
                    <a:pt x="38" y="93"/>
                  </a:cubicBezTo>
                  <a:cubicBezTo>
                    <a:pt x="37" y="93"/>
                    <a:pt x="37" y="93"/>
                    <a:pt x="37" y="94"/>
                  </a:cubicBezTo>
                  <a:close/>
                  <a:moveTo>
                    <a:pt x="39" y="103"/>
                  </a:moveTo>
                  <a:cubicBezTo>
                    <a:pt x="39" y="103"/>
                    <a:pt x="39" y="103"/>
                    <a:pt x="39" y="103"/>
                  </a:cubicBezTo>
                  <a:cubicBezTo>
                    <a:pt x="39" y="104"/>
                    <a:pt x="38" y="104"/>
                    <a:pt x="38" y="104"/>
                  </a:cubicBezTo>
                  <a:cubicBezTo>
                    <a:pt x="38" y="104"/>
                    <a:pt x="38" y="104"/>
                    <a:pt x="38" y="103"/>
                  </a:cubicBezTo>
                  <a:cubicBezTo>
                    <a:pt x="38" y="103"/>
                    <a:pt x="38" y="103"/>
                    <a:pt x="39" y="103"/>
                  </a:cubicBezTo>
                  <a:close/>
                  <a:moveTo>
                    <a:pt x="38" y="97"/>
                  </a:moveTo>
                  <a:cubicBezTo>
                    <a:pt x="38" y="96"/>
                    <a:pt x="39" y="95"/>
                    <a:pt x="39" y="94"/>
                  </a:cubicBezTo>
                  <a:cubicBezTo>
                    <a:pt x="40" y="93"/>
                    <a:pt x="41" y="93"/>
                    <a:pt x="42" y="92"/>
                  </a:cubicBezTo>
                  <a:cubicBezTo>
                    <a:pt x="41" y="93"/>
                    <a:pt x="40" y="94"/>
                    <a:pt x="39" y="95"/>
                  </a:cubicBezTo>
                  <a:cubicBezTo>
                    <a:pt x="39" y="96"/>
                    <a:pt x="40" y="97"/>
                    <a:pt x="41" y="96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1" y="97"/>
                    <a:pt x="41" y="97"/>
                    <a:pt x="41" y="98"/>
                  </a:cubicBezTo>
                  <a:cubicBezTo>
                    <a:pt x="40" y="98"/>
                    <a:pt x="40" y="99"/>
                    <a:pt x="39" y="99"/>
                  </a:cubicBezTo>
                  <a:cubicBezTo>
                    <a:pt x="39" y="99"/>
                    <a:pt x="39" y="98"/>
                    <a:pt x="38" y="97"/>
                  </a:cubicBezTo>
                  <a:close/>
                  <a:moveTo>
                    <a:pt x="40" y="121"/>
                  </a:moveTo>
                  <a:cubicBezTo>
                    <a:pt x="40" y="121"/>
                    <a:pt x="40" y="121"/>
                    <a:pt x="40" y="121"/>
                  </a:cubicBezTo>
                  <a:cubicBezTo>
                    <a:pt x="40" y="122"/>
                    <a:pt x="41" y="123"/>
                    <a:pt x="41" y="124"/>
                  </a:cubicBezTo>
                  <a:cubicBezTo>
                    <a:pt x="41" y="124"/>
                    <a:pt x="41" y="124"/>
                    <a:pt x="40" y="125"/>
                  </a:cubicBezTo>
                  <a:cubicBezTo>
                    <a:pt x="40" y="123"/>
                    <a:pt x="40" y="122"/>
                    <a:pt x="39" y="121"/>
                  </a:cubicBezTo>
                  <a:cubicBezTo>
                    <a:pt x="39" y="121"/>
                    <a:pt x="40" y="121"/>
                    <a:pt x="40" y="121"/>
                  </a:cubicBezTo>
                  <a:close/>
                  <a:moveTo>
                    <a:pt x="40" y="133"/>
                  </a:moveTo>
                  <a:cubicBezTo>
                    <a:pt x="41" y="134"/>
                    <a:pt x="41" y="136"/>
                    <a:pt x="42" y="138"/>
                  </a:cubicBezTo>
                  <a:cubicBezTo>
                    <a:pt x="42" y="138"/>
                    <a:pt x="41" y="138"/>
                    <a:pt x="41" y="138"/>
                  </a:cubicBezTo>
                  <a:cubicBezTo>
                    <a:pt x="41" y="137"/>
                    <a:pt x="40" y="135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lose/>
                  <a:moveTo>
                    <a:pt x="41" y="96"/>
                  </a:moveTo>
                  <a:cubicBezTo>
                    <a:pt x="43" y="93"/>
                    <a:pt x="46" y="91"/>
                    <a:pt x="48" y="88"/>
                  </a:cubicBezTo>
                  <a:cubicBezTo>
                    <a:pt x="48" y="89"/>
                    <a:pt x="48" y="90"/>
                    <a:pt x="47" y="90"/>
                  </a:cubicBezTo>
                  <a:cubicBezTo>
                    <a:pt x="47" y="91"/>
                    <a:pt x="47" y="92"/>
                    <a:pt x="46" y="92"/>
                  </a:cubicBezTo>
                  <a:cubicBezTo>
                    <a:pt x="45" y="94"/>
                    <a:pt x="44" y="95"/>
                    <a:pt x="43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5"/>
                    <a:pt x="41" y="95"/>
                    <a:pt x="41" y="96"/>
                  </a:cubicBezTo>
                  <a:close/>
                  <a:moveTo>
                    <a:pt x="43" y="129"/>
                  </a:moveTo>
                  <a:cubicBezTo>
                    <a:pt x="44" y="130"/>
                    <a:pt x="44" y="132"/>
                    <a:pt x="45" y="133"/>
                  </a:cubicBezTo>
                  <a:cubicBezTo>
                    <a:pt x="44" y="134"/>
                    <a:pt x="44" y="134"/>
                    <a:pt x="43" y="135"/>
                  </a:cubicBezTo>
                  <a:cubicBezTo>
                    <a:pt x="43" y="133"/>
                    <a:pt x="43" y="132"/>
                    <a:pt x="42" y="130"/>
                  </a:cubicBezTo>
                  <a:cubicBezTo>
                    <a:pt x="42" y="130"/>
                    <a:pt x="43" y="129"/>
                    <a:pt x="43" y="129"/>
                  </a:cubicBezTo>
                  <a:close/>
                  <a:moveTo>
                    <a:pt x="42" y="140"/>
                  </a:moveTo>
                  <a:cubicBezTo>
                    <a:pt x="43" y="143"/>
                    <a:pt x="44" y="145"/>
                    <a:pt x="44" y="147"/>
                  </a:cubicBezTo>
                  <a:cubicBezTo>
                    <a:pt x="44" y="145"/>
                    <a:pt x="43" y="143"/>
                    <a:pt x="42" y="141"/>
                  </a:cubicBezTo>
                  <a:cubicBezTo>
                    <a:pt x="42" y="141"/>
                    <a:pt x="42" y="141"/>
                    <a:pt x="42" y="140"/>
                  </a:cubicBezTo>
                  <a:close/>
                  <a:moveTo>
                    <a:pt x="44" y="154"/>
                  </a:moveTo>
                  <a:cubicBezTo>
                    <a:pt x="44" y="154"/>
                    <a:pt x="44" y="154"/>
                    <a:pt x="44" y="154"/>
                  </a:cubicBezTo>
                  <a:cubicBezTo>
                    <a:pt x="45" y="157"/>
                    <a:pt x="45" y="160"/>
                    <a:pt x="46" y="164"/>
                  </a:cubicBezTo>
                  <a:cubicBezTo>
                    <a:pt x="45" y="160"/>
                    <a:pt x="44" y="157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lose/>
                  <a:moveTo>
                    <a:pt x="43" y="174"/>
                  </a:moveTo>
                  <a:cubicBezTo>
                    <a:pt x="43" y="175"/>
                    <a:pt x="44" y="176"/>
                    <a:pt x="44" y="178"/>
                  </a:cubicBezTo>
                  <a:cubicBezTo>
                    <a:pt x="44" y="178"/>
                    <a:pt x="44" y="178"/>
                    <a:pt x="44" y="178"/>
                  </a:cubicBezTo>
                  <a:cubicBezTo>
                    <a:pt x="43" y="176"/>
                    <a:pt x="42" y="175"/>
                    <a:pt x="41" y="174"/>
                  </a:cubicBezTo>
                  <a:cubicBezTo>
                    <a:pt x="41" y="173"/>
                    <a:pt x="41" y="172"/>
                    <a:pt x="41" y="171"/>
                  </a:cubicBezTo>
                  <a:cubicBezTo>
                    <a:pt x="42" y="172"/>
                    <a:pt x="42" y="173"/>
                    <a:pt x="43" y="174"/>
                  </a:cubicBezTo>
                  <a:close/>
                  <a:moveTo>
                    <a:pt x="42" y="176"/>
                  </a:moveTo>
                  <a:cubicBezTo>
                    <a:pt x="43" y="178"/>
                    <a:pt x="44" y="180"/>
                    <a:pt x="45" y="181"/>
                  </a:cubicBezTo>
                  <a:cubicBezTo>
                    <a:pt x="46" y="183"/>
                    <a:pt x="46" y="184"/>
                    <a:pt x="47" y="186"/>
                  </a:cubicBezTo>
                  <a:cubicBezTo>
                    <a:pt x="47" y="187"/>
                    <a:pt x="46" y="188"/>
                    <a:pt x="45" y="190"/>
                  </a:cubicBezTo>
                  <a:cubicBezTo>
                    <a:pt x="44" y="187"/>
                    <a:pt x="43" y="185"/>
                    <a:pt x="42" y="182"/>
                  </a:cubicBezTo>
                  <a:cubicBezTo>
                    <a:pt x="42" y="180"/>
                    <a:pt x="42" y="178"/>
                    <a:pt x="42" y="176"/>
                  </a:cubicBezTo>
                  <a:close/>
                  <a:moveTo>
                    <a:pt x="46" y="192"/>
                  </a:moveTo>
                  <a:cubicBezTo>
                    <a:pt x="47" y="191"/>
                    <a:pt x="47" y="190"/>
                    <a:pt x="48" y="188"/>
                  </a:cubicBezTo>
                  <a:cubicBezTo>
                    <a:pt x="49" y="192"/>
                    <a:pt x="50" y="196"/>
                    <a:pt x="52" y="200"/>
                  </a:cubicBezTo>
                  <a:cubicBezTo>
                    <a:pt x="51" y="200"/>
                    <a:pt x="51" y="199"/>
                    <a:pt x="51" y="199"/>
                  </a:cubicBezTo>
                  <a:cubicBezTo>
                    <a:pt x="49" y="197"/>
                    <a:pt x="47" y="194"/>
                    <a:pt x="46" y="192"/>
                  </a:cubicBezTo>
                  <a:cubicBezTo>
                    <a:pt x="46" y="192"/>
                    <a:pt x="46" y="192"/>
                    <a:pt x="46" y="192"/>
                  </a:cubicBezTo>
                  <a:close/>
                  <a:moveTo>
                    <a:pt x="50" y="174"/>
                  </a:moveTo>
                  <a:cubicBezTo>
                    <a:pt x="50" y="171"/>
                    <a:pt x="49" y="168"/>
                    <a:pt x="48" y="165"/>
                  </a:cubicBezTo>
                  <a:cubicBezTo>
                    <a:pt x="48" y="163"/>
                    <a:pt x="48" y="162"/>
                    <a:pt x="48" y="161"/>
                  </a:cubicBezTo>
                  <a:cubicBezTo>
                    <a:pt x="48" y="161"/>
                    <a:pt x="48" y="162"/>
                    <a:pt x="49" y="162"/>
                  </a:cubicBezTo>
                  <a:cubicBezTo>
                    <a:pt x="49" y="163"/>
                    <a:pt x="49" y="163"/>
                    <a:pt x="49" y="164"/>
                  </a:cubicBezTo>
                  <a:cubicBezTo>
                    <a:pt x="49" y="165"/>
                    <a:pt x="50" y="165"/>
                    <a:pt x="50" y="165"/>
                  </a:cubicBezTo>
                  <a:cubicBezTo>
                    <a:pt x="50" y="166"/>
                    <a:pt x="49" y="166"/>
                    <a:pt x="49" y="166"/>
                  </a:cubicBezTo>
                  <a:cubicBezTo>
                    <a:pt x="49" y="167"/>
                    <a:pt x="49" y="167"/>
                    <a:pt x="50" y="167"/>
                  </a:cubicBezTo>
                  <a:cubicBezTo>
                    <a:pt x="51" y="170"/>
                    <a:pt x="52" y="173"/>
                    <a:pt x="53" y="175"/>
                  </a:cubicBezTo>
                  <a:cubicBezTo>
                    <a:pt x="53" y="176"/>
                    <a:pt x="52" y="176"/>
                    <a:pt x="52" y="176"/>
                  </a:cubicBezTo>
                  <a:cubicBezTo>
                    <a:pt x="51" y="176"/>
                    <a:pt x="51" y="175"/>
                    <a:pt x="50" y="174"/>
                  </a:cubicBezTo>
                  <a:close/>
                  <a:moveTo>
                    <a:pt x="51" y="186"/>
                  </a:moveTo>
                  <a:cubicBezTo>
                    <a:pt x="50" y="185"/>
                    <a:pt x="50" y="184"/>
                    <a:pt x="49" y="183"/>
                  </a:cubicBezTo>
                  <a:cubicBezTo>
                    <a:pt x="49" y="182"/>
                    <a:pt x="50" y="182"/>
                    <a:pt x="50" y="181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50" y="183"/>
                    <a:pt x="51" y="184"/>
                    <a:pt x="51" y="186"/>
                  </a:cubicBezTo>
                  <a:close/>
                  <a:moveTo>
                    <a:pt x="52" y="179"/>
                  </a:moveTo>
                  <a:cubicBezTo>
                    <a:pt x="53" y="179"/>
                    <a:pt x="53" y="179"/>
                    <a:pt x="54" y="179"/>
                  </a:cubicBezTo>
                  <a:cubicBezTo>
                    <a:pt x="54" y="179"/>
                    <a:pt x="54" y="179"/>
                    <a:pt x="55" y="180"/>
                  </a:cubicBezTo>
                  <a:cubicBezTo>
                    <a:pt x="55" y="181"/>
                    <a:pt x="56" y="183"/>
                    <a:pt x="56" y="184"/>
                  </a:cubicBezTo>
                  <a:cubicBezTo>
                    <a:pt x="56" y="184"/>
                    <a:pt x="55" y="183"/>
                    <a:pt x="55" y="183"/>
                  </a:cubicBezTo>
                  <a:cubicBezTo>
                    <a:pt x="54" y="182"/>
                    <a:pt x="53" y="181"/>
                    <a:pt x="52" y="181"/>
                  </a:cubicBezTo>
                  <a:cubicBezTo>
                    <a:pt x="52" y="180"/>
                    <a:pt x="52" y="180"/>
                    <a:pt x="52" y="179"/>
                  </a:cubicBezTo>
                  <a:cubicBezTo>
                    <a:pt x="52" y="179"/>
                    <a:pt x="52" y="179"/>
                    <a:pt x="52" y="179"/>
                  </a:cubicBezTo>
                  <a:close/>
                  <a:moveTo>
                    <a:pt x="54" y="184"/>
                  </a:moveTo>
                  <a:cubicBezTo>
                    <a:pt x="56" y="186"/>
                    <a:pt x="57" y="188"/>
                    <a:pt x="59" y="190"/>
                  </a:cubicBezTo>
                  <a:cubicBezTo>
                    <a:pt x="59" y="190"/>
                    <a:pt x="59" y="190"/>
                    <a:pt x="59" y="190"/>
                  </a:cubicBezTo>
                  <a:cubicBezTo>
                    <a:pt x="59" y="191"/>
                    <a:pt x="58" y="193"/>
                    <a:pt x="57" y="194"/>
                  </a:cubicBezTo>
                  <a:cubicBezTo>
                    <a:pt x="57" y="194"/>
                    <a:pt x="57" y="194"/>
                    <a:pt x="57" y="194"/>
                  </a:cubicBezTo>
                  <a:cubicBezTo>
                    <a:pt x="56" y="190"/>
                    <a:pt x="55" y="187"/>
                    <a:pt x="54" y="184"/>
                  </a:cubicBezTo>
                  <a:cubicBezTo>
                    <a:pt x="54" y="184"/>
                    <a:pt x="54" y="184"/>
                    <a:pt x="54" y="184"/>
                  </a:cubicBezTo>
                  <a:close/>
                  <a:moveTo>
                    <a:pt x="58" y="195"/>
                  </a:moveTo>
                  <a:cubicBezTo>
                    <a:pt x="59" y="195"/>
                    <a:pt x="60" y="194"/>
                    <a:pt x="61" y="194"/>
                  </a:cubicBezTo>
                  <a:cubicBezTo>
                    <a:pt x="63" y="195"/>
                    <a:pt x="64" y="197"/>
                    <a:pt x="65" y="198"/>
                  </a:cubicBezTo>
                  <a:cubicBezTo>
                    <a:pt x="64" y="199"/>
                    <a:pt x="64" y="200"/>
                    <a:pt x="64" y="200"/>
                  </a:cubicBezTo>
                  <a:cubicBezTo>
                    <a:pt x="62" y="199"/>
                    <a:pt x="60" y="197"/>
                    <a:pt x="58" y="195"/>
                  </a:cubicBezTo>
                  <a:close/>
                  <a:moveTo>
                    <a:pt x="63" y="193"/>
                  </a:moveTo>
                  <a:cubicBezTo>
                    <a:pt x="64" y="192"/>
                    <a:pt x="65" y="192"/>
                    <a:pt x="65" y="192"/>
                  </a:cubicBezTo>
                  <a:cubicBezTo>
                    <a:pt x="66" y="192"/>
                    <a:pt x="67" y="193"/>
                    <a:pt x="68" y="194"/>
                  </a:cubicBezTo>
                  <a:cubicBezTo>
                    <a:pt x="68" y="194"/>
                    <a:pt x="67" y="195"/>
                    <a:pt x="67" y="196"/>
                  </a:cubicBezTo>
                  <a:cubicBezTo>
                    <a:pt x="65" y="195"/>
                    <a:pt x="64" y="194"/>
                    <a:pt x="63" y="193"/>
                  </a:cubicBezTo>
                  <a:close/>
                  <a:moveTo>
                    <a:pt x="70" y="195"/>
                  </a:moveTo>
                  <a:cubicBezTo>
                    <a:pt x="70" y="196"/>
                    <a:pt x="71" y="196"/>
                    <a:pt x="72" y="197"/>
                  </a:cubicBezTo>
                  <a:cubicBezTo>
                    <a:pt x="72" y="198"/>
                    <a:pt x="72" y="198"/>
                    <a:pt x="72" y="198"/>
                  </a:cubicBezTo>
                  <a:cubicBezTo>
                    <a:pt x="72" y="199"/>
                    <a:pt x="72" y="199"/>
                    <a:pt x="72" y="199"/>
                  </a:cubicBezTo>
                  <a:cubicBezTo>
                    <a:pt x="72" y="199"/>
                    <a:pt x="72" y="199"/>
                    <a:pt x="71" y="199"/>
                  </a:cubicBezTo>
                  <a:cubicBezTo>
                    <a:pt x="71" y="199"/>
                    <a:pt x="70" y="198"/>
                    <a:pt x="69" y="198"/>
                  </a:cubicBezTo>
                  <a:cubicBezTo>
                    <a:pt x="68" y="198"/>
                    <a:pt x="68" y="198"/>
                    <a:pt x="68" y="198"/>
                  </a:cubicBezTo>
                  <a:cubicBezTo>
                    <a:pt x="68" y="197"/>
                    <a:pt x="68" y="197"/>
                    <a:pt x="68" y="197"/>
                  </a:cubicBezTo>
                  <a:cubicBezTo>
                    <a:pt x="68" y="196"/>
                    <a:pt x="69" y="195"/>
                    <a:pt x="70" y="195"/>
                  </a:cubicBezTo>
                  <a:close/>
                  <a:moveTo>
                    <a:pt x="67" y="190"/>
                  </a:moveTo>
                  <a:cubicBezTo>
                    <a:pt x="69" y="190"/>
                    <a:pt x="70" y="189"/>
                    <a:pt x="71" y="188"/>
                  </a:cubicBezTo>
                  <a:cubicBezTo>
                    <a:pt x="71" y="188"/>
                    <a:pt x="72" y="189"/>
                    <a:pt x="72" y="189"/>
                  </a:cubicBezTo>
                  <a:cubicBezTo>
                    <a:pt x="71" y="190"/>
                    <a:pt x="71" y="191"/>
                    <a:pt x="70" y="192"/>
                  </a:cubicBezTo>
                  <a:cubicBezTo>
                    <a:pt x="69" y="191"/>
                    <a:pt x="68" y="191"/>
                    <a:pt x="67" y="190"/>
                  </a:cubicBezTo>
                  <a:close/>
                  <a:moveTo>
                    <a:pt x="72" y="185"/>
                  </a:moveTo>
                  <a:cubicBezTo>
                    <a:pt x="71" y="184"/>
                    <a:pt x="70" y="183"/>
                    <a:pt x="68" y="181"/>
                  </a:cubicBezTo>
                  <a:cubicBezTo>
                    <a:pt x="69" y="181"/>
                    <a:pt x="69" y="181"/>
                    <a:pt x="69" y="180"/>
                  </a:cubicBezTo>
                  <a:cubicBezTo>
                    <a:pt x="70" y="181"/>
                    <a:pt x="71" y="181"/>
                    <a:pt x="72" y="182"/>
                  </a:cubicBezTo>
                  <a:cubicBezTo>
                    <a:pt x="72" y="182"/>
                    <a:pt x="73" y="182"/>
                    <a:pt x="73" y="182"/>
                  </a:cubicBezTo>
                  <a:cubicBezTo>
                    <a:pt x="73" y="183"/>
                    <a:pt x="73" y="184"/>
                    <a:pt x="73" y="184"/>
                  </a:cubicBezTo>
                  <a:cubicBezTo>
                    <a:pt x="73" y="185"/>
                    <a:pt x="72" y="185"/>
                    <a:pt x="72" y="185"/>
                  </a:cubicBezTo>
                  <a:close/>
                  <a:moveTo>
                    <a:pt x="71" y="151"/>
                  </a:moveTo>
                  <a:cubicBezTo>
                    <a:pt x="72" y="150"/>
                    <a:pt x="72" y="150"/>
                    <a:pt x="73" y="149"/>
                  </a:cubicBezTo>
                  <a:cubicBezTo>
                    <a:pt x="73" y="149"/>
                    <a:pt x="73" y="150"/>
                    <a:pt x="73" y="150"/>
                  </a:cubicBezTo>
                  <a:cubicBezTo>
                    <a:pt x="72" y="150"/>
                    <a:pt x="72" y="151"/>
                    <a:pt x="71" y="151"/>
                  </a:cubicBezTo>
                  <a:close/>
                  <a:moveTo>
                    <a:pt x="72" y="119"/>
                  </a:moveTo>
                  <a:cubicBezTo>
                    <a:pt x="72" y="119"/>
                    <a:pt x="71" y="120"/>
                    <a:pt x="71" y="120"/>
                  </a:cubicBezTo>
                  <a:cubicBezTo>
                    <a:pt x="72" y="119"/>
                    <a:pt x="72" y="118"/>
                    <a:pt x="72" y="118"/>
                  </a:cubicBezTo>
                  <a:cubicBezTo>
                    <a:pt x="73" y="117"/>
                    <a:pt x="73" y="117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3" y="117"/>
                    <a:pt x="72" y="118"/>
                    <a:pt x="72" y="119"/>
                  </a:cubicBezTo>
                  <a:close/>
                  <a:moveTo>
                    <a:pt x="78" y="130"/>
                  </a:moveTo>
                  <a:cubicBezTo>
                    <a:pt x="78" y="131"/>
                    <a:pt x="79" y="132"/>
                    <a:pt x="79" y="134"/>
                  </a:cubicBezTo>
                  <a:cubicBezTo>
                    <a:pt x="77" y="135"/>
                    <a:pt x="75" y="136"/>
                    <a:pt x="74" y="137"/>
                  </a:cubicBezTo>
                  <a:cubicBezTo>
                    <a:pt x="73" y="137"/>
                    <a:pt x="73" y="136"/>
                    <a:pt x="73" y="135"/>
                  </a:cubicBezTo>
                  <a:cubicBezTo>
                    <a:pt x="75" y="134"/>
                    <a:pt x="76" y="132"/>
                    <a:pt x="78" y="130"/>
                  </a:cubicBezTo>
                  <a:close/>
                  <a:moveTo>
                    <a:pt x="75" y="140"/>
                  </a:moveTo>
                  <a:cubicBezTo>
                    <a:pt x="76" y="140"/>
                    <a:pt x="77" y="139"/>
                    <a:pt x="78" y="138"/>
                  </a:cubicBezTo>
                  <a:cubicBezTo>
                    <a:pt x="77" y="139"/>
                    <a:pt x="76" y="141"/>
                    <a:pt x="75" y="142"/>
                  </a:cubicBezTo>
                  <a:cubicBezTo>
                    <a:pt x="75" y="142"/>
                    <a:pt x="74" y="142"/>
                    <a:pt x="74" y="141"/>
                  </a:cubicBezTo>
                  <a:cubicBezTo>
                    <a:pt x="75" y="141"/>
                    <a:pt x="75" y="141"/>
                    <a:pt x="75" y="140"/>
                  </a:cubicBezTo>
                  <a:close/>
                  <a:moveTo>
                    <a:pt x="80" y="138"/>
                  </a:moveTo>
                  <a:cubicBezTo>
                    <a:pt x="80" y="139"/>
                    <a:pt x="80" y="139"/>
                    <a:pt x="80" y="140"/>
                  </a:cubicBezTo>
                  <a:cubicBezTo>
                    <a:pt x="79" y="142"/>
                    <a:pt x="77" y="143"/>
                    <a:pt x="76" y="145"/>
                  </a:cubicBezTo>
                  <a:cubicBezTo>
                    <a:pt x="77" y="142"/>
                    <a:pt x="79" y="140"/>
                    <a:pt x="80" y="138"/>
                  </a:cubicBezTo>
                  <a:close/>
                  <a:moveTo>
                    <a:pt x="78" y="145"/>
                  </a:moveTo>
                  <a:cubicBezTo>
                    <a:pt x="78" y="145"/>
                    <a:pt x="78" y="145"/>
                    <a:pt x="78" y="145"/>
                  </a:cubicBezTo>
                  <a:cubicBezTo>
                    <a:pt x="77" y="146"/>
                    <a:pt x="77" y="146"/>
                    <a:pt x="76" y="147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7" y="146"/>
                    <a:pt x="77" y="145"/>
                    <a:pt x="78" y="145"/>
                  </a:cubicBezTo>
                  <a:close/>
                  <a:moveTo>
                    <a:pt x="78" y="166"/>
                  </a:moveTo>
                  <a:cubicBezTo>
                    <a:pt x="78" y="166"/>
                    <a:pt x="78" y="167"/>
                    <a:pt x="79" y="167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8" y="167"/>
                    <a:pt x="78" y="167"/>
                    <a:pt x="78" y="166"/>
                  </a:cubicBezTo>
                  <a:cubicBezTo>
                    <a:pt x="78" y="166"/>
                    <a:pt x="78" y="166"/>
                    <a:pt x="78" y="166"/>
                  </a:cubicBezTo>
                  <a:close/>
                  <a:moveTo>
                    <a:pt x="78" y="155"/>
                  </a:moveTo>
                  <a:cubicBezTo>
                    <a:pt x="80" y="153"/>
                    <a:pt x="81" y="152"/>
                    <a:pt x="83" y="151"/>
                  </a:cubicBezTo>
                  <a:cubicBezTo>
                    <a:pt x="83" y="152"/>
                    <a:pt x="83" y="153"/>
                    <a:pt x="83" y="154"/>
                  </a:cubicBezTo>
                  <a:cubicBezTo>
                    <a:pt x="82" y="156"/>
                    <a:pt x="81" y="157"/>
                    <a:pt x="80" y="159"/>
                  </a:cubicBezTo>
                  <a:cubicBezTo>
                    <a:pt x="79" y="158"/>
                    <a:pt x="79" y="156"/>
                    <a:pt x="78" y="155"/>
                  </a:cubicBezTo>
                  <a:close/>
                  <a:moveTo>
                    <a:pt x="85" y="152"/>
                  </a:moveTo>
                  <a:cubicBezTo>
                    <a:pt x="85" y="151"/>
                    <a:pt x="84" y="150"/>
                    <a:pt x="84" y="149"/>
                  </a:cubicBezTo>
                  <a:cubicBezTo>
                    <a:pt x="85" y="149"/>
                    <a:pt x="85" y="149"/>
                    <a:pt x="85" y="148"/>
                  </a:cubicBezTo>
                  <a:cubicBezTo>
                    <a:pt x="85" y="149"/>
                    <a:pt x="85" y="149"/>
                    <a:pt x="85" y="149"/>
                  </a:cubicBezTo>
                  <a:cubicBezTo>
                    <a:pt x="85" y="149"/>
                    <a:pt x="85" y="150"/>
                    <a:pt x="86" y="150"/>
                  </a:cubicBezTo>
                  <a:cubicBezTo>
                    <a:pt x="86" y="150"/>
                    <a:pt x="86" y="150"/>
                    <a:pt x="87" y="150"/>
                  </a:cubicBezTo>
                  <a:cubicBezTo>
                    <a:pt x="86" y="151"/>
                    <a:pt x="85" y="151"/>
                    <a:pt x="85" y="152"/>
                  </a:cubicBezTo>
                  <a:close/>
                  <a:moveTo>
                    <a:pt x="85" y="156"/>
                  </a:moveTo>
                  <a:cubicBezTo>
                    <a:pt x="85" y="155"/>
                    <a:pt x="85" y="155"/>
                    <a:pt x="85" y="155"/>
                  </a:cubicBezTo>
                  <a:cubicBezTo>
                    <a:pt x="86" y="154"/>
                    <a:pt x="86" y="153"/>
                    <a:pt x="87" y="153"/>
                  </a:cubicBezTo>
                  <a:cubicBezTo>
                    <a:pt x="87" y="153"/>
                    <a:pt x="88" y="153"/>
                    <a:pt x="88" y="152"/>
                  </a:cubicBezTo>
                  <a:cubicBezTo>
                    <a:pt x="89" y="151"/>
                    <a:pt x="90" y="150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2" y="148"/>
                    <a:pt x="92" y="149"/>
                    <a:pt x="92" y="149"/>
                  </a:cubicBezTo>
                  <a:cubicBezTo>
                    <a:pt x="90" y="151"/>
                    <a:pt x="88" y="153"/>
                    <a:pt x="85" y="156"/>
                  </a:cubicBezTo>
                  <a:close/>
                  <a:moveTo>
                    <a:pt x="86" y="182"/>
                  </a:moveTo>
                  <a:cubicBezTo>
                    <a:pt x="86" y="182"/>
                    <a:pt x="86" y="182"/>
                    <a:pt x="86" y="182"/>
                  </a:cubicBezTo>
                  <a:cubicBezTo>
                    <a:pt x="86" y="182"/>
                    <a:pt x="85" y="181"/>
                    <a:pt x="85" y="181"/>
                  </a:cubicBezTo>
                  <a:cubicBezTo>
                    <a:pt x="85" y="180"/>
                    <a:pt x="86" y="180"/>
                    <a:pt x="86" y="179"/>
                  </a:cubicBezTo>
                  <a:cubicBezTo>
                    <a:pt x="86" y="180"/>
                    <a:pt x="86" y="181"/>
                    <a:pt x="86" y="182"/>
                  </a:cubicBezTo>
                  <a:close/>
                  <a:moveTo>
                    <a:pt x="88" y="160"/>
                  </a:moveTo>
                  <a:cubicBezTo>
                    <a:pt x="92" y="158"/>
                    <a:pt x="95" y="156"/>
                    <a:pt x="99" y="154"/>
                  </a:cubicBezTo>
                  <a:cubicBezTo>
                    <a:pt x="98" y="155"/>
                    <a:pt x="97" y="156"/>
                    <a:pt x="96" y="157"/>
                  </a:cubicBezTo>
                  <a:cubicBezTo>
                    <a:pt x="93" y="159"/>
                    <a:pt x="90" y="161"/>
                    <a:pt x="87" y="163"/>
                  </a:cubicBezTo>
                  <a:cubicBezTo>
                    <a:pt x="87" y="163"/>
                    <a:pt x="86" y="162"/>
                    <a:pt x="86" y="162"/>
                  </a:cubicBezTo>
                  <a:cubicBezTo>
                    <a:pt x="87" y="161"/>
                    <a:pt x="88" y="160"/>
                    <a:pt x="88" y="160"/>
                  </a:cubicBezTo>
                  <a:close/>
                  <a:moveTo>
                    <a:pt x="88" y="168"/>
                  </a:moveTo>
                  <a:cubicBezTo>
                    <a:pt x="90" y="166"/>
                    <a:pt x="92" y="165"/>
                    <a:pt x="94" y="163"/>
                  </a:cubicBezTo>
                  <a:cubicBezTo>
                    <a:pt x="92" y="165"/>
                    <a:pt x="90" y="167"/>
                    <a:pt x="87" y="169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88" y="169"/>
                    <a:pt x="88" y="168"/>
                    <a:pt x="88" y="168"/>
                  </a:cubicBezTo>
                  <a:close/>
                  <a:moveTo>
                    <a:pt x="97" y="177"/>
                  </a:moveTo>
                  <a:cubicBezTo>
                    <a:pt x="99" y="175"/>
                    <a:pt x="101" y="174"/>
                    <a:pt x="103" y="173"/>
                  </a:cubicBezTo>
                  <a:cubicBezTo>
                    <a:pt x="101" y="175"/>
                    <a:pt x="99" y="177"/>
                    <a:pt x="97" y="179"/>
                  </a:cubicBezTo>
                  <a:cubicBezTo>
                    <a:pt x="96" y="179"/>
                    <a:pt x="95" y="180"/>
                    <a:pt x="94" y="180"/>
                  </a:cubicBezTo>
                  <a:cubicBezTo>
                    <a:pt x="95" y="179"/>
                    <a:pt x="96" y="178"/>
                    <a:pt x="97" y="177"/>
                  </a:cubicBezTo>
                  <a:close/>
                  <a:moveTo>
                    <a:pt x="102" y="157"/>
                  </a:moveTo>
                  <a:cubicBezTo>
                    <a:pt x="99" y="158"/>
                    <a:pt x="97" y="160"/>
                    <a:pt x="95" y="161"/>
                  </a:cubicBezTo>
                  <a:cubicBezTo>
                    <a:pt x="95" y="161"/>
                    <a:pt x="95" y="161"/>
                    <a:pt x="94" y="161"/>
                  </a:cubicBezTo>
                  <a:cubicBezTo>
                    <a:pt x="95" y="160"/>
                    <a:pt x="96" y="159"/>
                    <a:pt x="97" y="158"/>
                  </a:cubicBezTo>
                  <a:cubicBezTo>
                    <a:pt x="99" y="157"/>
                    <a:pt x="102" y="155"/>
                    <a:pt x="105" y="154"/>
                  </a:cubicBezTo>
                  <a:cubicBezTo>
                    <a:pt x="104" y="155"/>
                    <a:pt x="103" y="156"/>
                    <a:pt x="102" y="157"/>
                  </a:cubicBezTo>
                  <a:close/>
                  <a:moveTo>
                    <a:pt x="106" y="167"/>
                  </a:moveTo>
                  <a:cubicBezTo>
                    <a:pt x="108" y="166"/>
                    <a:pt x="110" y="165"/>
                    <a:pt x="112" y="164"/>
                  </a:cubicBezTo>
                  <a:cubicBezTo>
                    <a:pt x="111" y="165"/>
                    <a:pt x="110" y="166"/>
                    <a:pt x="109" y="167"/>
                  </a:cubicBezTo>
                  <a:cubicBezTo>
                    <a:pt x="107" y="168"/>
                    <a:pt x="105" y="170"/>
                    <a:pt x="103" y="171"/>
                  </a:cubicBezTo>
                  <a:cubicBezTo>
                    <a:pt x="104" y="170"/>
                    <a:pt x="105" y="168"/>
                    <a:pt x="106" y="167"/>
                  </a:cubicBezTo>
                  <a:close/>
                  <a:moveTo>
                    <a:pt x="109" y="171"/>
                  </a:moveTo>
                  <a:cubicBezTo>
                    <a:pt x="110" y="170"/>
                    <a:pt x="111" y="169"/>
                    <a:pt x="112" y="168"/>
                  </a:cubicBezTo>
                  <a:cubicBezTo>
                    <a:pt x="114" y="167"/>
                    <a:pt x="117" y="165"/>
                    <a:pt x="119" y="164"/>
                  </a:cubicBezTo>
                  <a:cubicBezTo>
                    <a:pt x="116" y="167"/>
                    <a:pt x="113" y="169"/>
                    <a:pt x="110" y="172"/>
                  </a:cubicBezTo>
                  <a:cubicBezTo>
                    <a:pt x="108" y="173"/>
                    <a:pt x="107" y="174"/>
                    <a:pt x="105" y="175"/>
                  </a:cubicBezTo>
                  <a:cubicBezTo>
                    <a:pt x="106" y="174"/>
                    <a:pt x="107" y="172"/>
                    <a:pt x="109" y="171"/>
                  </a:cubicBezTo>
                  <a:close/>
                  <a:moveTo>
                    <a:pt x="105" y="184"/>
                  </a:moveTo>
                  <a:cubicBezTo>
                    <a:pt x="106" y="183"/>
                    <a:pt x="107" y="183"/>
                    <a:pt x="108" y="183"/>
                  </a:cubicBezTo>
                  <a:cubicBezTo>
                    <a:pt x="106" y="184"/>
                    <a:pt x="104" y="186"/>
                    <a:pt x="102" y="187"/>
                  </a:cubicBezTo>
                  <a:cubicBezTo>
                    <a:pt x="103" y="186"/>
                    <a:pt x="104" y="185"/>
                    <a:pt x="105" y="184"/>
                  </a:cubicBezTo>
                  <a:close/>
                  <a:moveTo>
                    <a:pt x="103" y="196"/>
                  </a:moveTo>
                  <a:cubicBezTo>
                    <a:pt x="103" y="196"/>
                    <a:pt x="102" y="196"/>
                    <a:pt x="101" y="196"/>
                  </a:cubicBezTo>
                  <a:cubicBezTo>
                    <a:pt x="101" y="196"/>
                    <a:pt x="100" y="196"/>
                    <a:pt x="100" y="196"/>
                  </a:cubicBezTo>
                  <a:cubicBezTo>
                    <a:pt x="101" y="195"/>
                    <a:pt x="101" y="195"/>
                    <a:pt x="101" y="194"/>
                  </a:cubicBezTo>
                  <a:cubicBezTo>
                    <a:pt x="102" y="195"/>
                    <a:pt x="103" y="195"/>
                    <a:pt x="103" y="196"/>
                  </a:cubicBezTo>
                  <a:close/>
                  <a:moveTo>
                    <a:pt x="102" y="202"/>
                  </a:moveTo>
                  <a:cubicBezTo>
                    <a:pt x="101" y="202"/>
                    <a:pt x="100" y="203"/>
                    <a:pt x="99" y="204"/>
                  </a:cubicBezTo>
                  <a:cubicBezTo>
                    <a:pt x="99" y="204"/>
                    <a:pt x="99" y="204"/>
                    <a:pt x="99" y="203"/>
                  </a:cubicBezTo>
                  <a:cubicBezTo>
                    <a:pt x="99" y="203"/>
                    <a:pt x="99" y="203"/>
                    <a:pt x="99" y="203"/>
                  </a:cubicBezTo>
                  <a:cubicBezTo>
                    <a:pt x="100" y="203"/>
                    <a:pt x="100" y="202"/>
                    <a:pt x="101" y="201"/>
                  </a:cubicBezTo>
                  <a:cubicBezTo>
                    <a:pt x="101" y="201"/>
                    <a:pt x="101" y="202"/>
                    <a:pt x="102" y="202"/>
                  </a:cubicBezTo>
                  <a:close/>
                  <a:moveTo>
                    <a:pt x="99" y="188"/>
                  </a:moveTo>
                  <a:cubicBezTo>
                    <a:pt x="98" y="188"/>
                    <a:pt x="97" y="189"/>
                    <a:pt x="97" y="190"/>
                  </a:cubicBezTo>
                  <a:cubicBezTo>
                    <a:pt x="95" y="189"/>
                    <a:pt x="95" y="189"/>
                    <a:pt x="95" y="189"/>
                  </a:cubicBezTo>
                  <a:cubicBezTo>
                    <a:pt x="96" y="189"/>
                    <a:pt x="97" y="188"/>
                    <a:pt x="97" y="187"/>
                  </a:cubicBezTo>
                  <a:cubicBezTo>
                    <a:pt x="97" y="187"/>
                    <a:pt x="98" y="187"/>
                    <a:pt x="98" y="187"/>
                  </a:cubicBezTo>
                  <a:cubicBezTo>
                    <a:pt x="99" y="187"/>
                    <a:pt x="100" y="186"/>
                    <a:pt x="100" y="186"/>
                  </a:cubicBezTo>
                  <a:cubicBezTo>
                    <a:pt x="100" y="187"/>
                    <a:pt x="99" y="187"/>
                    <a:pt x="99" y="188"/>
                  </a:cubicBezTo>
                  <a:close/>
                  <a:moveTo>
                    <a:pt x="98" y="200"/>
                  </a:moveTo>
                  <a:cubicBezTo>
                    <a:pt x="99" y="200"/>
                    <a:pt x="99" y="200"/>
                    <a:pt x="99" y="200"/>
                  </a:cubicBezTo>
                  <a:cubicBezTo>
                    <a:pt x="98" y="201"/>
                    <a:pt x="98" y="202"/>
                    <a:pt x="97" y="202"/>
                  </a:cubicBezTo>
                  <a:cubicBezTo>
                    <a:pt x="96" y="202"/>
                    <a:pt x="96" y="201"/>
                    <a:pt x="95" y="201"/>
                  </a:cubicBezTo>
                  <a:cubicBezTo>
                    <a:pt x="95" y="201"/>
                    <a:pt x="95" y="201"/>
                    <a:pt x="95" y="201"/>
                  </a:cubicBezTo>
                  <a:cubicBezTo>
                    <a:pt x="96" y="200"/>
                    <a:pt x="97" y="200"/>
                    <a:pt x="98" y="200"/>
                  </a:cubicBezTo>
                  <a:close/>
                  <a:moveTo>
                    <a:pt x="98" y="206"/>
                  </a:moveTo>
                  <a:cubicBezTo>
                    <a:pt x="99" y="207"/>
                    <a:pt x="100" y="208"/>
                    <a:pt x="102" y="209"/>
                  </a:cubicBezTo>
                  <a:cubicBezTo>
                    <a:pt x="102" y="209"/>
                    <a:pt x="102" y="209"/>
                    <a:pt x="101" y="209"/>
                  </a:cubicBezTo>
                  <a:cubicBezTo>
                    <a:pt x="100" y="208"/>
                    <a:pt x="99" y="207"/>
                    <a:pt x="98" y="206"/>
                  </a:cubicBezTo>
                  <a:cubicBezTo>
                    <a:pt x="98" y="206"/>
                    <a:pt x="98" y="206"/>
                    <a:pt x="98" y="206"/>
                  </a:cubicBezTo>
                  <a:close/>
                  <a:moveTo>
                    <a:pt x="100" y="205"/>
                  </a:moveTo>
                  <a:cubicBezTo>
                    <a:pt x="101" y="204"/>
                    <a:pt x="102" y="203"/>
                    <a:pt x="103" y="203"/>
                  </a:cubicBezTo>
                  <a:cubicBezTo>
                    <a:pt x="104" y="203"/>
                    <a:pt x="106" y="204"/>
                    <a:pt x="107" y="205"/>
                  </a:cubicBezTo>
                  <a:cubicBezTo>
                    <a:pt x="107" y="205"/>
                    <a:pt x="106" y="205"/>
                    <a:pt x="106" y="206"/>
                  </a:cubicBezTo>
                  <a:cubicBezTo>
                    <a:pt x="106" y="206"/>
                    <a:pt x="105" y="207"/>
                    <a:pt x="104" y="207"/>
                  </a:cubicBezTo>
                  <a:cubicBezTo>
                    <a:pt x="103" y="206"/>
                    <a:pt x="102" y="205"/>
                    <a:pt x="100" y="205"/>
                  </a:cubicBezTo>
                  <a:close/>
                  <a:moveTo>
                    <a:pt x="104" y="213"/>
                  </a:moveTo>
                  <a:cubicBezTo>
                    <a:pt x="105" y="214"/>
                    <a:pt x="106" y="214"/>
                    <a:pt x="107" y="215"/>
                  </a:cubicBezTo>
                  <a:cubicBezTo>
                    <a:pt x="106" y="215"/>
                    <a:pt x="106" y="216"/>
                    <a:pt x="105" y="216"/>
                  </a:cubicBezTo>
                  <a:cubicBezTo>
                    <a:pt x="104" y="215"/>
                    <a:pt x="103" y="215"/>
                    <a:pt x="103" y="214"/>
                  </a:cubicBezTo>
                  <a:cubicBezTo>
                    <a:pt x="103" y="214"/>
                    <a:pt x="104" y="214"/>
                    <a:pt x="104" y="213"/>
                  </a:cubicBezTo>
                  <a:close/>
                  <a:moveTo>
                    <a:pt x="106" y="212"/>
                  </a:moveTo>
                  <a:cubicBezTo>
                    <a:pt x="106" y="212"/>
                    <a:pt x="106" y="212"/>
                    <a:pt x="106" y="212"/>
                  </a:cubicBezTo>
                  <a:cubicBezTo>
                    <a:pt x="107" y="212"/>
                    <a:pt x="108" y="213"/>
                    <a:pt x="108" y="213"/>
                  </a:cubicBezTo>
                  <a:cubicBezTo>
                    <a:pt x="108" y="213"/>
                    <a:pt x="108" y="213"/>
                    <a:pt x="108" y="213"/>
                  </a:cubicBezTo>
                  <a:cubicBezTo>
                    <a:pt x="107" y="213"/>
                    <a:pt x="106" y="213"/>
                    <a:pt x="106" y="212"/>
                  </a:cubicBezTo>
                  <a:close/>
                  <a:moveTo>
                    <a:pt x="107" y="200"/>
                  </a:moveTo>
                  <a:cubicBezTo>
                    <a:pt x="107" y="199"/>
                    <a:pt x="108" y="199"/>
                    <a:pt x="108" y="198"/>
                  </a:cubicBezTo>
                  <a:cubicBezTo>
                    <a:pt x="109" y="199"/>
                    <a:pt x="110" y="200"/>
                    <a:pt x="112" y="201"/>
                  </a:cubicBezTo>
                  <a:cubicBezTo>
                    <a:pt x="111" y="201"/>
                    <a:pt x="111" y="201"/>
                    <a:pt x="110" y="202"/>
                  </a:cubicBezTo>
                  <a:cubicBezTo>
                    <a:pt x="109" y="201"/>
                    <a:pt x="108" y="200"/>
                    <a:pt x="107" y="200"/>
                  </a:cubicBezTo>
                  <a:close/>
                  <a:moveTo>
                    <a:pt x="109" y="197"/>
                  </a:moveTo>
                  <a:cubicBezTo>
                    <a:pt x="111" y="196"/>
                    <a:pt x="113" y="194"/>
                    <a:pt x="114" y="193"/>
                  </a:cubicBezTo>
                  <a:cubicBezTo>
                    <a:pt x="117" y="191"/>
                    <a:pt x="120" y="190"/>
                    <a:pt x="123" y="188"/>
                  </a:cubicBezTo>
                  <a:cubicBezTo>
                    <a:pt x="121" y="191"/>
                    <a:pt x="118" y="194"/>
                    <a:pt x="115" y="197"/>
                  </a:cubicBezTo>
                  <a:cubicBezTo>
                    <a:pt x="115" y="197"/>
                    <a:pt x="115" y="197"/>
                    <a:pt x="115" y="197"/>
                  </a:cubicBezTo>
                  <a:cubicBezTo>
                    <a:pt x="114" y="198"/>
                    <a:pt x="113" y="199"/>
                    <a:pt x="113" y="200"/>
                  </a:cubicBezTo>
                  <a:cubicBezTo>
                    <a:pt x="111" y="199"/>
                    <a:pt x="110" y="198"/>
                    <a:pt x="109" y="197"/>
                  </a:cubicBezTo>
                  <a:close/>
                  <a:moveTo>
                    <a:pt x="113" y="202"/>
                  </a:moveTo>
                  <a:cubicBezTo>
                    <a:pt x="113" y="202"/>
                    <a:pt x="113" y="202"/>
                    <a:pt x="113" y="202"/>
                  </a:cubicBezTo>
                  <a:cubicBezTo>
                    <a:pt x="114" y="202"/>
                    <a:pt x="115" y="203"/>
                    <a:pt x="115" y="203"/>
                  </a:cubicBezTo>
                  <a:cubicBezTo>
                    <a:pt x="115" y="203"/>
                    <a:pt x="114" y="204"/>
                    <a:pt x="114" y="204"/>
                  </a:cubicBezTo>
                  <a:cubicBezTo>
                    <a:pt x="114" y="204"/>
                    <a:pt x="114" y="204"/>
                    <a:pt x="114" y="204"/>
                  </a:cubicBezTo>
                  <a:cubicBezTo>
                    <a:pt x="113" y="204"/>
                    <a:pt x="113" y="203"/>
                    <a:pt x="112" y="203"/>
                  </a:cubicBezTo>
                  <a:cubicBezTo>
                    <a:pt x="112" y="203"/>
                    <a:pt x="113" y="203"/>
                    <a:pt x="113" y="202"/>
                  </a:cubicBezTo>
                  <a:close/>
                  <a:moveTo>
                    <a:pt x="120" y="203"/>
                  </a:moveTo>
                  <a:cubicBezTo>
                    <a:pt x="122" y="202"/>
                    <a:pt x="124" y="201"/>
                    <a:pt x="126" y="200"/>
                  </a:cubicBezTo>
                  <a:cubicBezTo>
                    <a:pt x="124" y="201"/>
                    <a:pt x="122" y="203"/>
                    <a:pt x="120" y="205"/>
                  </a:cubicBezTo>
                  <a:cubicBezTo>
                    <a:pt x="120" y="205"/>
                    <a:pt x="120" y="204"/>
                    <a:pt x="119" y="204"/>
                  </a:cubicBezTo>
                  <a:cubicBezTo>
                    <a:pt x="120" y="204"/>
                    <a:pt x="120" y="203"/>
                    <a:pt x="120" y="203"/>
                  </a:cubicBezTo>
                  <a:close/>
                  <a:moveTo>
                    <a:pt x="125" y="204"/>
                  </a:moveTo>
                  <a:cubicBezTo>
                    <a:pt x="127" y="202"/>
                    <a:pt x="128" y="201"/>
                    <a:pt x="129" y="200"/>
                  </a:cubicBezTo>
                  <a:cubicBezTo>
                    <a:pt x="128" y="201"/>
                    <a:pt x="127" y="203"/>
                    <a:pt x="126" y="204"/>
                  </a:cubicBezTo>
                  <a:cubicBezTo>
                    <a:pt x="125" y="205"/>
                    <a:pt x="124" y="206"/>
                    <a:pt x="123" y="206"/>
                  </a:cubicBezTo>
                  <a:cubicBezTo>
                    <a:pt x="123" y="206"/>
                    <a:pt x="122" y="206"/>
                    <a:pt x="122" y="206"/>
                  </a:cubicBezTo>
                  <a:cubicBezTo>
                    <a:pt x="123" y="205"/>
                    <a:pt x="124" y="205"/>
                    <a:pt x="125" y="204"/>
                  </a:cubicBezTo>
                  <a:close/>
                  <a:moveTo>
                    <a:pt x="127" y="206"/>
                  </a:moveTo>
                  <a:cubicBezTo>
                    <a:pt x="129" y="205"/>
                    <a:pt x="131" y="204"/>
                    <a:pt x="132" y="203"/>
                  </a:cubicBezTo>
                  <a:cubicBezTo>
                    <a:pt x="131" y="204"/>
                    <a:pt x="130" y="205"/>
                    <a:pt x="129" y="206"/>
                  </a:cubicBezTo>
                  <a:cubicBezTo>
                    <a:pt x="128" y="207"/>
                    <a:pt x="127" y="208"/>
                    <a:pt x="125" y="209"/>
                  </a:cubicBezTo>
                  <a:cubicBezTo>
                    <a:pt x="125" y="209"/>
                    <a:pt x="125" y="208"/>
                    <a:pt x="125" y="208"/>
                  </a:cubicBezTo>
                  <a:cubicBezTo>
                    <a:pt x="126" y="208"/>
                    <a:pt x="126" y="207"/>
                    <a:pt x="127" y="206"/>
                  </a:cubicBezTo>
                  <a:close/>
                  <a:moveTo>
                    <a:pt x="147" y="192"/>
                  </a:moveTo>
                  <a:cubicBezTo>
                    <a:pt x="151" y="189"/>
                    <a:pt x="154" y="185"/>
                    <a:pt x="158" y="182"/>
                  </a:cubicBezTo>
                  <a:cubicBezTo>
                    <a:pt x="159" y="182"/>
                    <a:pt x="160" y="181"/>
                    <a:pt x="161" y="181"/>
                  </a:cubicBezTo>
                  <a:cubicBezTo>
                    <a:pt x="160" y="182"/>
                    <a:pt x="159" y="183"/>
                    <a:pt x="158" y="184"/>
                  </a:cubicBezTo>
                  <a:cubicBezTo>
                    <a:pt x="156" y="186"/>
                    <a:pt x="154" y="187"/>
                    <a:pt x="152" y="189"/>
                  </a:cubicBezTo>
                  <a:cubicBezTo>
                    <a:pt x="150" y="190"/>
                    <a:pt x="149" y="191"/>
                    <a:pt x="147" y="192"/>
                  </a:cubicBezTo>
                  <a:close/>
                  <a:moveTo>
                    <a:pt x="153" y="199"/>
                  </a:moveTo>
                  <a:cubicBezTo>
                    <a:pt x="155" y="198"/>
                    <a:pt x="156" y="197"/>
                    <a:pt x="157" y="197"/>
                  </a:cubicBezTo>
                  <a:cubicBezTo>
                    <a:pt x="155" y="198"/>
                    <a:pt x="153" y="199"/>
                    <a:pt x="151" y="201"/>
                  </a:cubicBezTo>
                  <a:cubicBezTo>
                    <a:pt x="152" y="200"/>
                    <a:pt x="153" y="199"/>
                    <a:pt x="153" y="199"/>
                  </a:cubicBezTo>
                  <a:close/>
                  <a:moveTo>
                    <a:pt x="155" y="195"/>
                  </a:moveTo>
                  <a:cubicBezTo>
                    <a:pt x="154" y="195"/>
                    <a:pt x="153" y="196"/>
                    <a:pt x="153" y="196"/>
                  </a:cubicBezTo>
                  <a:cubicBezTo>
                    <a:pt x="157" y="192"/>
                    <a:pt x="161" y="187"/>
                    <a:pt x="166" y="183"/>
                  </a:cubicBezTo>
                  <a:cubicBezTo>
                    <a:pt x="165" y="183"/>
                    <a:pt x="165" y="184"/>
                    <a:pt x="164" y="185"/>
                  </a:cubicBezTo>
                  <a:cubicBezTo>
                    <a:pt x="161" y="188"/>
                    <a:pt x="158" y="191"/>
                    <a:pt x="155" y="195"/>
                  </a:cubicBezTo>
                  <a:close/>
                  <a:moveTo>
                    <a:pt x="178" y="173"/>
                  </a:moveTo>
                  <a:cubicBezTo>
                    <a:pt x="178" y="173"/>
                    <a:pt x="178" y="173"/>
                    <a:pt x="178" y="173"/>
                  </a:cubicBezTo>
                  <a:cubicBezTo>
                    <a:pt x="176" y="176"/>
                    <a:pt x="174" y="180"/>
                    <a:pt x="172" y="184"/>
                  </a:cubicBezTo>
                  <a:cubicBezTo>
                    <a:pt x="169" y="186"/>
                    <a:pt x="165" y="188"/>
                    <a:pt x="162" y="190"/>
                  </a:cubicBezTo>
                  <a:cubicBezTo>
                    <a:pt x="167" y="184"/>
                    <a:pt x="173" y="179"/>
                    <a:pt x="178" y="173"/>
                  </a:cubicBezTo>
                  <a:close/>
                  <a:moveTo>
                    <a:pt x="183" y="168"/>
                  </a:moveTo>
                  <a:cubicBezTo>
                    <a:pt x="185" y="166"/>
                    <a:pt x="187" y="164"/>
                    <a:pt x="189" y="163"/>
                  </a:cubicBezTo>
                  <a:cubicBezTo>
                    <a:pt x="189" y="163"/>
                    <a:pt x="189" y="162"/>
                    <a:pt x="189" y="162"/>
                  </a:cubicBezTo>
                  <a:cubicBezTo>
                    <a:pt x="185" y="168"/>
                    <a:pt x="180" y="174"/>
                    <a:pt x="176" y="180"/>
                  </a:cubicBezTo>
                  <a:cubicBezTo>
                    <a:pt x="178" y="176"/>
                    <a:pt x="181" y="172"/>
                    <a:pt x="183" y="168"/>
                  </a:cubicBezTo>
                  <a:close/>
                  <a:moveTo>
                    <a:pt x="178" y="198"/>
                  </a:moveTo>
                  <a:cubicBezTo>
                    <a:pt x="178" y="197"/>
                    <a:pt x="179" y="197"/>
                    <a:pt x="180" y="196"/>
                  </a:cubicBezTo>
                  <a:cubicBezTo>
                    <a:pt x="178" y="198"/>
                    <a:pt x="176" y="199"/>
                    <a:pt x="175" y="201"/>
                  </a:cubicBezTo>
                  <a:cubicBezTo>
                    <a:pt x="174" y="201"/>
                    <a:pt x="174" y="201"/>
                    <a:pt x="174" y="201"/>
                  </a:cubicBezTo>
                  <a:cubicBezTo>
                    <a:pt x="175" y="200"/>
                    <a:pt x="176" y="199"/>
                    <a:pt x="178" y="198"/>
                  </a:cubicBezTo>
                  <a:close/>
                  <a:moveTo>
                    <a:pt x="172" y="191"/>
                  </a:moveTo>
                  <a:cubicBezTo>
                    <a:pt x="175" y="189"/>
                    <a:pt x="177" y="187"/>
                    <a:pt x="180" y="184"/>
                  </a:cubicBezTo>
                  <a:cubicBezTo>
                    <a:pt x="179" y="185"/>
                    <a:pt x="179" y="185"/>
                    <a:pt x="179" y="186"/>
                  </a:cubicBezTo>
                  <a:cubicBezTo>
                    <a:pt x="177" y="188"/>
                    <a:pt x="174" y="189"/>
                    <a:pt x="172" y="191"/>
                  </a:cubicBezTo>
                  <a:close/>
                  <a:moveTo>
                    <a:pt x="179" y="179"/>
                  </a:moveTo>
                  <a:cubicBezTo>
                    <a:pt x="184" y="172"/>
                    <a:pt x="189" y="166"/>
                    <a:pt x="194" y="159"/>
                  </a:cubicBezTo>
                  <a:cubicBezTo>
                    <a:pt x="194" y="159"/>
                    <a:pt x="195" y="159"/>
                    <a:pt x="195" y="158"/>
                  </a:cubicBezTo>
                  <a:cubicBezTo>
                    <a:pt x="192" y="163"/>
                    <a:pt x="189" y="169"/>
                    <a:pt x="185" y="174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3" y="175"/>
                    <a:pt x="181" y="177"/>
                    <a:pt x="179" y="179"/>
                  </a:cubicBezTo>
                  <a:close/>
                  <a:moveTo>
                    <a:pt x="196" y="176"/>
                  </a:moveTo>
                  <a:cubicBezTo>
                    <a:pt x="196" y="177"/>
                    <a:pt x="195" y="179"/>
                    <a:pt x="195" y="180"/>
                  </a:cubicBezTo>
                  <a:cubicBezTo>
                    <a:pt x="195" y="180"/>
                    <a:pt x="194" y="180"/>
                    <a:pt x="194" y="180"/>
                  </a:cubicBezTo>
                  <a:cubicBezTo>
                    <a:pt x="193" y="181"/>
                    <a:pt x="191" y="183"/>
                    <a:pt x="189" y="184"/>
                  </a:cubicBezTo>
                  <a:cubicBezTo>
                    <a:pt x="191" y="181"/>
                    <a:pt x="194" y="179"/>
                    <a:pt x="196" y="176"/>
                  </a:cubicBezTo>
                  <a:close/>
                  <a:moveTo>
                    <a:pt x="198" y="182"/>
                  </a:moveTo>
                  <a:cubicBezTo>
                    <a:pt x="199" y="182"/>
                    <a:pt x="199" y="182"/>
                    <a:pt x="199" y="182"/>
                  </a:cubicBezTo>
                  <a:cubicBezTo>
                    <a:pt x="198" y="183"/>
                    <a:pt x="197" y="184"/>
                    <a:pt x="195" y="185"/>
                  </a:cubicBezTo>
                  <a:cubicBezTo>
                    <a:pt x="196" y="184"/>
                    <a:pt x="197" y="183"/>
                    <a:pt x="198" y="182"/>
                  </a:cubicBezTo>
                  <a:close/>
                  <a:moveTo>
                    <a:pt x="199" y="176"/>
                  </a:moveTo>
                  <a:cubicBezTo>
                    <a:pt x="200" y="175"/>
                    <a:pt x="200" y="173"/>
                    <a:pt x="201" y="172"/>
                  </a:cubicBezTo>
                  <a:cubicBezTo>
                    <a:pt x="201" y="172"/>
                    <a:pt x="201" y="172"/>
                    <a:pt x="201" y="172"/>
                  </a:cubicBezTo>
                  <a:cubicBezTo>
                    <a:pt x="201" y="173"/>
                    <a:pt x="200" y="174"/>
                    <a:pt x="200" y="175"/>
                  </a:cubicBezTo>
                  <a:cubicBezTo>
                    <a:pt x="200" y="176"/>
                    <a:pt x="199" y="176"/>
                    <a:pt x="199" y="176"/>
                  </a:cubicBezTo>
                  <a:close/>
                  <a:moveTo>
                    <a:pt x="200" y="164"/>
                  </a:moveTo>
                  <a:cubicBezTo>
                    <a:pt x="200" y="164"/>
                    <a:pt x="199" y="165"/>
                    <a:pt x="199" y="165"/>
                  </a:cubicBezTo>
                  <a:cubicBezTo>
                    <a:pt x="200" y="163"/>
                    <a:pt x="202" y="161"/>
                    <a:pt x="203" y="158"/>
                  </a:cubicBezTo>
                  <a:cubicBezTo>
                    <a:pt x="202" y="160"/>
                    <a:pt x="202" y="161"/>
                    <a:pt x="201" y="162"/>
                  </a:cubicBezTo>
                  <a:cubicBezTo>
                    <a:pt x="201" y="163"/>
                    <a:pt x="201" y="163"/>
                    <a:pt x="200" y="164"/>
                  </a:cubicBezTo>
                  <a:close/>
                  <a:moveTo>
                    <a:pt x="203" y="141"/>
                  </a:moveTo>
                  <a:cubicBezTo>
                    <a:pt x="206" y="138"/>
                    <a:pt x="209" y="134"/>
                    <a:pt x="212" y="131"/>
                  </a:cubicBezTo>
                  <a:cubicBezTo>
                    <a:pt x="210" y="134"/>
                    <a:pt x="208" y="137"/>
                    <a:pt x="206" y="139"/>
                  </a:cubicBezTo>
                  <a:cubicBezTo>
                    <a:pt x="205" y="140"/>
                    <a:pt x="205" y="141"/>
                    <a:pt x="204" y="142"/>
                  </a:cubicBezTo>
                  <a:cubicBezTo>
                    <a:pt x="204" y="141"/>
                    <a:pt x="203" y="141"/>
                    <a:pt x="203" y="141"/>
                  </a:cubicBezTo>
                  <a:close/>
                  <a:moveTo>
                    <a:pt x="206" y="167"/>
                  </a:moveTo>
                  <a:cubicBezTo>
                    <a:pt x="208" y="165"/>
                    <a:pt x="209" y="164"/>
                    <a:pt x="210" y="163"/>
                  </a:cubicBezTo>
                  <a:cubicBezTo>
                    <a:pt x="208" y="165"/>
                    <a:pt x="207" y="168"/>
                    <a:pt x="205" y="170"/>
                  </a:cubicBezTo>
                  <a:cubicBezTo>
                    <a:pt x="206" y="169"/>
                    <a:pt x="206" y="168"/>
                    <a:pt x="206" y="167"/>
                  </a:cubicBezTo>
                  <a:close/>
                  <a:moveTo>
                    <a:pt x="208" y="157"/>
                  </a:moveTo>
                  <a:cubicBezTo>
                    <a:pt x="208" y="157"/>
                    <a:pt x="208" y="158"/>
                    <a:pt x="208" y="158"/>
                  </a:cubicBezTo>
                  <a:cubicBezTo>
                    <a:pt x="209" y="154"/>
                    <a:pt x="210" y="151"/>
                    <a:pt x="212" y="147"/>
                  </a:cubicBezTo>
                  <a:cubicBezTo>
                    <a:pt x="210" y="151"/>
                    <a:pt x="209" y="154"/>
                    <a:pt x="208" y="157"/>
                  </a:cubicBezTo>
                  <a:close/>
                  <a:moveTo>
                    <a:pt x="214" y="164"/>
                  </a:moveTo>
                  <a:cubicBezTo>
                    <a:pt x="216" y="162"/>
                    <a:pt x="219" y="160"/>
                    <a:pt x="221" y="158"/>
                  </a:cubicBezTo>
                  <a:cubicBezTo>
                    <a:pt x="220" y="161"/>
                    <a:pt x="218" y="164"/>
                    <a:pt x="216" y="166"/>
                  </a:cubicBezTo>
                  <a:cubicBezTo>
                    <a:pt x="215" y="169"/>
                    <a:pt x="213" y="171"/>
                    <a:pt x="211" y="173"/>
                  </a:cubicBezTo>
                  <a:cubicBezTo>
                    <a:pt x="211" y="173"/>
                    <a:pt x="211" y="173"/>
                    <a:pt x="211" y="173"/>
                  </a:cubicBezTo>
                  <a:cubicBezTo>
                    <a:pt x="212" y="170"/>
                    <a:pt x="213" y="167"/>
                    <a:pt x="214" y="164"/>
                  </a:cubicBezTo>
                  <a:close/>
                  <a:moveTo>
                    <a:pt x="210" y="165"/>
                  </a:moveTo>
                  <a:cubicBezTo>
                    <a:pt x="211" y="164"/>
                    <a:pt x="212" y="163"/>
                    <a:pt x="212" y="162"/>
                  </a:cubicBezTo>
                  <a:cubicBezTo>
                    <a:pt x="212" y="163"/>
                    <a:pt x="212" y="163"/>
                    <a:pt x="212" y="164"/>
                  </a:cubicBezTo>
                  <a:cubicBezTo>
                    <a:pt x="211" y="165"/>
                    <a:pt x="211" y="165"/>
                    <a:pt x="210" y="165"/>
                  </a:cubicBezTo>
                  <a:close/>
                  <a:moveTo>
                    <a:pt x="217" y="159"/>
                  </a:moveTo>
                  <a:cubicBezTo>
                    <a:pt x="217" y="158"/>
                    <a:pt x="217" y="158"/>
                    <a:pt x="217" y="158"/>
                  </a:cubicBezTo>
                  <a:cubicBezTo>
                    <a:pt x="217" y="158"/>
                    <a:pt x="217" y="157"/>
                    <a:pt x="217" y="157"/>
                  </a:cubicBezTo>
                  <a:cubicBezTo>
                    <a:pt x="218" y="156"/>
                    <a:pt x="220" y="156"/>
                    <a:pt x="221" y="156"/>
                  </a:cubicBezTo>
                  <a:cubicBezTo>
                    <a:pt x="220" y="157"/>
                    <a:pt x="218" y="158"/>
                    <a:pt x="217" y="159"/>
                  </a:cubicBezTo>
                  <a:close/>
                  <a:moveTo>
                    <a:pt x="217" y="138"/>
                  </a:moveTo>
                  <a:cubicBezTo>
                    <a:pt x="216" y="143"/>
                    <a:pt x="216" y="147"/>
                    <a:pt x="215" y="151"/>
                  </a:cubicBezTo>
                  <a:cubicBezTo>
                    <a:pt x="214" y="152"/>
                    <a:pt x="212" y="154"/>
                    <a:pt x="211" y="155"/>
                  </a:cubicBezTo>
                  <a:cubicBezTo>
                    <a:pt x="213" y="149"/>
                    <a:pt x="215" y="144"/>
                    <a:pt x="217" y="138"/>
                  </a:cubicBezTo>
                  <a:cubicBezTo>
                    <a:pt x="217" y="138"/>
                    <a:pt x="217" y="138"/>
                    <a:pt x="217" y="138"/>
                  </a:cubicBezTo>
                  <a:close/>
                  <a:moveTo>
                    <a:pt x="215" y="138"/>
                  </a:moveTo>
                  <a:cubicBezTo>
                    <a:pt x="216" y="136"/>
                    <a:pt x="217" y="134"/>
                    <a:pt x="217" y="132"/>
                  </a:cubicBezTo>
                  <a:cubicBezTo>
                    <a:pt x="217" y="132"/>
                    <a:pt x="217" y="132"/>
                    <a:pt x="217" y="132"/>
                  </a:cubicBezTo>
                  <a:cubicBezTo>
                    <a:pt x="217" y="132"/>
                    <a:pt x="217" y="133"/>
                    <a:pt x="217" y="133"/>
                  </a:cubicBezTo>
                  <a:cubicBezTo>
                    <a:pt x="217" y="135"/>
                    <a:pt x="216" y="137"/>
                    <a:pt x="215" y="138"/>
                  </a:cubicBezTo>
                  <a:close/>
                  <a:moveTo>
                    <a:pt x="216" y="117"/>
                  </a:moveTo>
                  <a:cubicBezTo>
                    <a:pt x="218" y="115"/>
                    <a:pt x="219" y="113"/>
                    <a:pt x="221" y="111"/>
                  </a:cubicBezTo>
                  <a:cubicBezTo>
                    <a:pt x="221" y="112"/>
                    <a:pt x="221" y="112"/>
                    <a:pt x="221" y="113"/>
                  </a:cubicBezTo>
                  <a:cubicBezTo>
                    <a:pt x="219" y="114"/>
                    <a:pt x="218" y="116"/>
                    <a:pt x="216" y="117"/>
                  </a:cubicBezTo>
                  <a:close/>
                  <a:moveTo>
                    <a:pt x="221" y="99"/>
                  </a:moveTo>
                  <a:cubicBezTo>
                    <a:pt x="220" y="98"/>
                    <a:pt x="220" y="97"/>
                    <a:pt x="220" y="96"/>
                  </a:cubicBezTo>
                  <a:cubicBezTo>
                    <a:pt x="220" y="96"/>
                    <a:pt x="220" y="96"/>
                    <a:pt x="220" y="96"/>
                  </a:cubicBezTo>
                  <a:cubicBezTo>
                    <a:pt x="221" y="97"/>
                    <a:pt x="221" y="98"/>
                    <a:pt x="221" y="99"/>
                  </a:cubicBezTo>
                  <a:cubicBezTo>
                    <a:pt x="221" y="99"/>
                    <a:pt x="221" y="99"/>
                    <a:pt x="221" y="99"/>
                  </a:cubicBezTo>
                  <a:close/>
                  <a:moveTo>
                    <a:pt x="220" y="108"/>
                  </a:moveTo>
                  <a:cubicBezTo>
                    <a:pt x="220" y="108"/>
                    <a:pt x="220" y="108"/>
                    <a:pt x="220" y="109"/>
                  </a:cubicBezTo>
                  <a:cubicBezTo>
                    <a:pt x="220" y="109"/>
                    <a:pt x="220" y="109"/>
                    <a:pt x="219" y="109"/>
                  </a:cubicBezTo>
                  <a:cubicBezTo>
                    <a:pt x="219" y="109"/>
                    <a:pt x="219" y="109"/>
                    <a:pt x="219" y="109"/>
                  </a:cubicBezTo>
                  <a:cubicBezTo>
                    <a:pt x="219" y="109"/>
                    <a:pt x="219" y="109"/>
                    <a:pt x="219" y="109"/>
                  </a:cubicBezTo>
                  <a:cubicBezTo>
                    <a:pt x="217" y="110"/>
                    <a:pt x="216" y="111"/>
                    <a:pt x="215" y="111"/>
                  </a:cubicBezTo>
                  <a:cubicBezTo>
                    <a:pt x="215" y="111"/>
                    <a:pt x="215" y="111"/>
                    <a:pt x="215" y="111"/>
                  </a:cubicBezTo>
                  <a:cubicBezTo>
                    <a:pt x="215" y="111"/>
                    <a:pt x="215" y="111"/>
                    <a:pt x="215" y="110"/>
                  </a:cubicBezTo>
                  <a:cubicBezTo>
                    <a:pt x="217" y="110"/>
                    <a:pt x="219" y="109"/>
                    <a:pt x="220" y="108"/>
                  </a:cubicBezTo>
                  <a:close/>
                  <a:moveTo>
                    <a:pt x="219" y="93"/>
                  </a:moveTo>
                  <a:cubicBezTo>
                    <a:pt x="219" y="92"/>
                    <a:pt x="218" y="90"/>
                    <a:pt x="218" y="89"/>
                  </a:cubicBezTo>
                  <a:cubicBezTo>
                    <a:pt x="218" y="89"/>
                    <a:pt x="219" y="89"/>
                    <a:pt x="219" y="89"/>
                  </a:cubicBezTo>
                  <a:cubicBezTo>
                    <a:pt x="219" y="90"/>
                    <a:pt x="219" y="92"/>
                    <a:pt x="220" y="93"/>
                  </a:cubicBezTo>
                  <a:cubicBezTo>
                    <a:pt x="220" y="93"/>
                    <a:pt x="219" y="93"/>
                    <a:pt x="219" y="93"/>
                  </a:cubicBezTo>
                  <a:close/>
                  <a:moveTo>
                    <a:pt x="217" y="87"/>
                  </a:moveTo>
                  <a:cubicBezTo>
                    <a:pt x="217" y="86"/>
                    <a:pt x="217" y="85"/>
                    <a:pt x="217" y="84"/>
                  </a:cubicBezTo>
                  <a:cubicBezTo>
                    <a:pt x="217" y="84"/>
                    <a:pt x="217" y="84"/>
                    <a:pt x="217" y="84"/>
                  </a:cubicBezTo>
                  <a:cubicBezTo>
                    <a:pt x="218" y="85"/>
                    <a:pt x="218" y="86"/>
                    <a:pt x="218" y="87"/>
                  </a:cubicBezTo>
                  <a:cubicBezTo>
                    <a:pt x="218" y="87"/>
                    <a:pt x="218" y="87"/>
                    <a:pt x="217" y="87"/>
                  </a:cubicBezTo>
                  <a:close/>
                  <a:moveTo>
                    <a:pt x="216" y="82"/>
                  </a:moveTo>
                  <a:cubicBezTo>
                    <a:pt x="215" y="79"/>
                    <a:pt x="215" y="77"/>
                    <a:pt x="214" y="74"/>
                  </a:cubicBezTo>
                  <a:cubicBezTo>
                    <a:pt x="215" y="75"/>
                    <a:pt x="215" y="76"/>
                    <a:pt x="216" y="77"/>
                  </a:cubicBezTo>
                  <a:cubicBezTo>
                    <a:pt x="216" y="78"/>
                    <a:pt x="216" y="80"/>
                    <a:pt x="217" y="82"/>
                  </a:cubicBezTo>
                  <a:cubicBezTo>
                    <a:pt x="217" y="82"/>
                    <a:pt x="216" y="82"/>
                    <a:pt x="216" y="82"/>
                  </a:cubicBezTo>
                  <a:close/>
                  <a:moveTo>
                    <a:pt x="215" y="88"/>
                  </a:moveTo>
                  <a:cubicBezTo>
                    <a:pt x="211" y="90"/>
                    <a:pt x="208" y="92"/>
                    <a:pt x="205" y="93"/>
                  </a:cubicBezTo>
                  <a:cubicBezTo>
                    <a:pt x="204" y="93"/>
                    <a:pt x="204" y="93"/>
                    <a:pt x="204" y="93"/>
                  </a:cubicBezTo>
                  <a:cubicBezTo>
                    <a:pt x="206" y="91"/>
                    <a:pt x="208" y="90"/>
                    <a:pt x="210" y="88"/>
                  </a:cubicBezTo>
                  <a:cubicBezTo>
                    <a:pt x="211" y="87"/>
                    <a:pt x="213" y="87"/>
                    <a:pt x="214" y="86"/>
                  </a:cubicBezTo>
                  <a:cubicBezTo>
                    <a:pt x="214" y="87"/>
                    <a:pt x="214" y="88"/>
                    <a:pt x="215" y="88"/>
                  </a:cubicBezTo>
                  <a:close/>
                  <a:moveTo>
                    <a:pt x="206" y="85"/>
                  </a:moveTo>
                  <a:cubicBezTo>
                    <a:pt x="208" y="84"/>
                    <a:pt x="208" y="84"/>
                    <a:pt x="208" y="84"/>
                  </a:cubicBezTo>
                  <a:cubicBezTo>
                    <a:pt x="209" y="83"/>
                    <a:pt x="208" y="82"/>
                    <a:pt x="207" y="82"/>
                  </a:cubicBezTo>
                  <a:cubicBezTo>
                    <a:pt x="209" y="81"/>
                    <a:pt x="210" y="80"/>
                    <a:pt x="212" y="79"/>
                  </a:cubicBezTo>
                  <a:cubicBezTo>
                    <a:pt x="212" y="81"/>
                    <a:pt x="213" y="82"/>
                    <a:pt x="213" y="83"/>
                  </a:cubicBezTo>
                  <a:cubicBezTo>
                    <a:pt x="211" y="84"/>
                    <a:pt x="208" y="84"/>
                    <a:pt x="206" y="85"/>
                  </a:cubicBezTo>
                  <a:close/>
                  <a:moveTo>
                    <a:pt x="206" y="58"/>
                  </a:moveTo>
                  <a:cubicBezTo>
                    <a:pt x="206" y="58"/>
                    <a:pt x="206" y="58"/>
                    <a:pt x="206" y="57"/>
                  </a:cubicBezTo>
                  <a:cubicBezTo>
                    <a:pt x="207" y="58"/>
                    <a:pt x="208" y="59"/>
                    <a:pt x="209" y="60"/>
                  </a:cubicBezTo>
                  <a:cubicBezTo>
                    <a:pt x="209" y="61"/>
                    <a:pt x="210" y="61"/>
                    <a:pt x="210" y="61"/>
                  </a:cubicBezTo>
                  <a:cubicBezTo>
                    <a:pt x="211" y="62"/>
                    <a:pt x="211" y="63"/>
                    <a:pt x="212" y="63"/>
                  </a:cubicBezTo>
                  <a:cubicBezTo>
                    <a:pt x="210" y="61"/>
                    <a:pt x="208" y="60"/>
                    <a:pt x="206" y="58"/>
                  </a:cubicBezTo>
                  <a:close/>
                  <a:moveTo>
                    <a:pt x="206" y="60"/>
                  </a:moveTo>
                  <a:cubicBezTo>
                    <a:pt x="206" y="60"/>
                    <a:pt x="205" y="60"/>
                    <a:pt x="205" y="60"/>
                  </a:cubicBezTo>
                  <a:cubicBezTo>
                    <a:pt x="204" y="59"/>
                    <a:pt x="204" y="58"/>
                    <a:pt x="203" y="57"/>
                  </a:cubicBezTo>
                  <a:cubicBezTo>
                    <a:pt x="204" y="58"/>
                    <a:pt x="204" y="58"/>
                    <a:pt x="205" y="59"/>
                  </a:cubicBezTo>
                  <a:cubicBezTo>
                    <a:pt x="205" y="60"/>
                    <a:pt x="206" y="60"/>
                    <a:pt x="206" y="60"/>
                  </a:cubicBezTo>
                  <a:close/>
                  <a:moveTo>
                    <a:pt x="211" y="67"/>
                  </a:moveTo>
                  <a:cubicBezTo>
                    <a:pt x="210" y="67"/>
                    <a:pt x="210" y="67"/>
                    <a:pt x="211" y="67"/>
                  </a:cubicBezTo>
                  <a:cubicBezTo>
                    <a:pt x="211" y="68"/>
                    <a:pt x="211" y="69"/>
                    <a:pt x="211" y="70"/>
                  </a:cubicBezTo>
                  <a:cubicBezTo>
                    <a:pt x="209" y="71"/>
                    <a:pt x="207" y="72"/>
                    <a:pt x="205" y="73"/>
                  </a:cubicBezTo>
                  <a:cubicBezTo>
                    <a:pt x="206" y="71"/>
                    <a:pt x="207" y="70"/>
                    <a:pt x="208" y="68"/>
                  </a:cubicBezTo>
                  <a:cubicBezTo>
                    <a:pt x="209" y="67"/>
                    <a:pt x="208" y="66"/>
                    <a:pt x="207" y="67"/>
                  </a:cubicBezTo>
                  <a:cubicBezTo>
                    <a:pt x="207" y="67"/>
                    <a:pt x="207" y="67"/>
                    <a:pt x="206" y="68"/>
                  </a:cubicBezTo>
                  <a:cubicBezTo>
                    <a:pt x="206" y="67"/>
                    <a:pt x="206" y="67"/>
                    <a:pt x="205" y="67"/>
                  </a:cubicBezTo>
                  <a:cubicBezTo>
                    <a:pt x="201" y="68"/>
                    <a:pt x="196" y="69"/>
                    <a:pt x="191" y="71"/>
                  </a:cubicBezTo>
                  <a:cubicBezTo>
                    <a:pt x="196" y="69"/>
                    <a:pt x="200" y="66"/>
                    <a:pt x="204" y="64"/>
                  </a:cubicBezTo>
                  <a:cubicBezTo>
                    <a:pt x="205" y="63"/>
                    <a:pt x="204" y="62"/>
                    <a:pt x="203" y="62"/>
                  </a:cubicBezTo>
                  <a:cubicBezTo>
                    <a:pt x="202" y="62"/>
                    <a:pt x="202" y="63"/>
                    <a:pt x="202" y="63"/>
                  </a:cubicBezTo>
                  <a:cubicBezTo>
                    <a:pt x="202" y="63"/>
                    <a:pt x="202" y="62"/>
                    <a:pt x="202" y="62"/>
                  </a:cubicBezTo>
                  <a:cubicBezTo>
                    <a:pt x="203" y="62"/>
                    <a:pt x="203" y="60"/>
                    <a:pt x="202" y="61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2" y="61"/>
                    <a:pt x="202" y="60"/>
                    <a:pt x="203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5" y="63"/>
                    <a:pt x="208" y="65"/>
                    <a:pt x="211" y="67"/>
                  </a:cubicBezTo>
                  <a:close/>
                  <a:moveTo>
                    <a:pt x="187" y="63"/>
                  </a:moveTo>
                  <a:cubicBezTo>
                    <a:pt x="191" y="61"/>
                    <a:pt x="195" y="59"/>
                    <a:pt x="198" y="56"/>
                  </a:cubicBezTo>
                  <a:cubicBezTo>
                    <a:pt x="199" y="57"/>
                    <a:pt x="200" y="58"/>
                    <a:pt x="201" y="59"/>
                  </a:cubicBezTo>
                  <a:cubicBezTo>
                    <a:pt x="196" y="60"/>
                    <a:pt x="192" y="61"/>
                    <a:pt x="187" y="63"/>
                  </a:cubicBezTo>
                  <a:close/>
                  <a:moveTo>
                    <a:pt x="191" y="56"/>
                  </a:moveTo>
                  <a:cubicBezTo>
                    <a:pt x="192" y="55"/>
                    <a:pt x="193" y="55"/>
                    <a:pt x="194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6" y="54"/>
                    <a:pt x="196" y="55"/>
                  </a:cubicBezTo>
                  <a:cubicBezTo>
                    <a:pt x="194" y="55"/>
                    <a:pt x="193" y="55"/>
                    <a:pt x="191" y="56"/>
                  </a:cubicBezTo>
                  <a:close/>
                  <a:moveTo>
                    <a:pt x="189" y="54"/>
                  </a:moveTo>
                  <a:cubicBezTo>
                    <a:pt x="189" y="54"/>
                    <a:pt x="189" y="54"/>
                    <a:pt x="190" y="53"/>
                  </a:cubicBezTo>
                  <a:cubicBezTo>
                    <a:pt x="190" y="53"/>
                    <a:pt x="189" y="52"/>
                    <a:pt x="188" y="52"/>
                  </a:cubicBezTo>
                  <a:cubicBezTo>
                    <a:pt x="187" y="53"/>
                    <a:pt x="186" y="54"/>
                    <a:pt x="186" y="55"/>
                  </a:cubicBezTo>
                  <a:cubicBezTo>
                    <a:pt x="185" y="54"/>
                    <a:pt x="185" y="54"/>
                    <a:pt x="184" y="53"/>
                  </a:cubicBezTo>
                  <a:cubicBezTo>
                    <a:pt x="186" y="52"/>
                    <a:pt x="188" y="51"/>
                    <a:pt x="189" y="50"/>
                  </a:cubicBezTo>
                  <a:cubicBezTo>
                    <a:pt x="191" y="51"/>
                    <a:pt x="192" y="52"/>
                    <a:pt x="193" y="53"/>
                  </a:cubicBezTo>
                  <a:cubicBezTo>
                    <a:pt x="192" y="53"/>
                    <a:pt x="190" y="54"/>
                    <a:pt x="189" y="54"/>
                  </a:cubicBezTo>
                  <a:close/>
                  <a:moveTo>
                    <a:pt x="184" y="56"/>
                  </a:moveTo>
                  <a:cubicBezTo>
                    <a:pt x="182" y="57"/>
                    <a:pt x="179" y="58"/>
                    <a:pt x="176" y="59"/>
                  </a:cubicBezTo>
                  <a:cubicBezTo>
                    <a:pt x="177" y="58"/>
                    <a:pt x="178" y="57"/>
                    <a:pt x="179" y="55"/>
                  </a:cubicBezTo>
                  <a:cubicBezTo>
                    <a:pt x="180" y="55"/>
                    <a:pt x="181" y="54"/>
                    <a:pt x="183" y="54"/>
                  </a:cubicBezTo>
                  <a:cubicBezTo>
                    <a:pt x="183" y="54"/>
                    <a:pt x="184" y="55"/>
                    <a:pt x="184" y="56"/>
                  </a:cubicBezTo>
                  <a:close/>
                  <a:moveTo>
                    <a:pt x="180" y="50"/>
                  </a:moveTo>
                  <a:cubicBezTo>
                    <a:pt x="177" y="51"/>
                    <a:pt x="173" y="53"/>
                    <a:pt x="170" y="54"/>
                  </a:cubicBezTo>
                  <a:cubicBezTo>
                    <a:pt x="171" y="53"/>
                    <a:pt x="173" y="51"/>
                    <a:pt x="174" y="50"/>
                  </a:cubicBezTo>
                  <a:cubicBezTo>
                    <a:pt x="176" y="49"/>
                    <a:pt x="178" y="48"/>
                    <a:pt x="179" y="48"/>
                  </a:cubicBezTo>
                  <a:cubicBezTo>
                    <a:pt x="180" y="48"/>
                    <a:pt x="180" y="49"/>
                    <a:pt x="180" y="50"/>
                  </a:cubicBezTo>
                  <a:cubicBezTo>
                    <a:pt x="180" y="50"/>
                    <a:pt x="180" y="50"/>
                    <a:pt x="180" y="50"/>
                  </a:cubicBezTo>
                  <a:close/>
                  <a:moveTo>
                    <a:pt x="166" y="49"/>
                  </a:moveTo>
                  <a:cubicBezTo>
                    <a:pt x="167" y="48"/>
                    <a:pt x="168" y="47"/>
                    <a:pt x="169" y="46"/>
                  </a:cubicBezTo>
                  <a:cubicBezTo>
                    <a:pt x="172" y="45"/>
                    <a:pt x="175" y="44"/>
                    <a:pt x="178" y="44"/>
                  </a:cubicBezTo>
                  <a:cubicBezTo>
                    <a:pt x="174" y="45"/>
                    <a:pt x="170" y="47"/>
                    <a:pt x="166" y="49"/>
                  </a:cubicBezTo>
                  <a:close/>
                  <a:moveTo>
                    <a:pt x="166" y="53"/>
                  </a:moveTo>
                  <a:cubicBezTo>
                    <a:pt x="163" y="55"/>
                    <a:pt x="159" y="58"/>
                    <a:pt x="156" y="60"/>
                  </a:cubicBezTo>
                  <a:cubicBezTo>
                    <a:pt x="155" y="61"/>
                    <a:pt x="154" y="61"/>
                    <a:pt x="153" y="62"/>
                  </a:cubicBezTo>
                  <a:cubicBezTo>
                    <a:pt x="154" y="60"/>
                    <a:pt x="155" y="59"/>
                    <a:pt x="156" y="58"/>
                  </a:cubicBezTo>
                  <a:cubicBezTo>
                    <a:pt x="159" y="56"/>
                    <a:pt x="162" y="55"/>
                    <a:pt x="166" y="53"/>
                  </a:cubicBezTo>
                  <a:cubicBezTo>
                    <a:pt x="166" y="53"/>
                    <a:pt x="166" y="53"/>
                    <a:pt x="166" y="53"/>
                  </a:cubicBezTo>
                  <a:close/>
                  <a:moveTo>
                    <a:pt x="154" y="49"/>
                  </a:moveTo>
                  <a:cubicBezTo>
                    <a:pt x="154" y="48"/>
                    <a:pt x="155" y="48"/>
                    <a:pt x="155" y="48"/>
                  </a:cubicBezTo>
                  <a:cubicBezTo>
                    <a:pt x="157" y="47"/>
                    <a:pt x="159" y="46"/>
                    <a:pt x="160" y="46"/>
                  </a:cubicBezTo>
                  <a:cubicBezTo>
                    <a:pt x="158" y="47"/>
                    <a:pt x="156" y="48"/>
                    <a:pt x="154" y="49"/>
                  </a:cubicBezTo>
                  <a:close/>
                  <a:moveTo>
                    <a:pt x="155" y="45"/>
                  </a:moveTo>
                  <a:cubicBezTo>
                    <a:pt x="152" y="46"/>
                    <a:pt x="149" y="47"/>
                    <a:pt x="147" y="48"/>
                  </a:cubicBezTo>
                  <a:cubicBezTo>
                    <a:pt x="149" y="46"/>
                    <a:pt x="152" y="44"/>
                    <a:pt x="155" y="42"/>
                  </a:cubicBezTo>
                  <a:cubicBezTo>
                    <a:pt x="157" y="42"/>
                    <a:pt x="159" y="41"/>
                    <a:pt x="161" y="41"/>
                  </a:cubicBezTo>
                  <a:cubicBezTo>
                    <a:pt x="159" y="42"/>
                    <a:pt x="157" y="44"/>
                    <a:pt x="155" y="45"/>
                  </a:cubicBezTo>
                  <a:close/>
                  <a:moveTo>
                    <a:pt x="154" y="34"/>
                  </a:moveTo>
                  <a:cubicBezTo>
                    <a:pt x="153" y="34"/>
                    <a:pt x="153" y="34"/>
                    <a:pt x="152" y="34"/>
                  </a:cubicBezTo>
                  <a:cubicBezTo>
                    <a:pt x="153" y="34"/>
                    <a:pt x="153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4"/>
                    <a:pt x="154" y="34"/>
                  </a:cubicBezTo>
                  <a:close/>
                  <a:moveTo>
                    <a:pt x="152" y="36"/>
                  </a:moveTo>
                  <a:cubicBezTo>
                    <a:pt x="150" y="37"/>
                    <a:pt x="147" y="38"/>
                    <a:pt x="145" y="40"/>
                  </a:cubicBezTo>
                  <a:cubicBezTo>
                    <a:pt x="145" y="40"/>
                    <a:pt x="145" y="40"/>
                    <a:pt x="144" y="40"/>
                  </a:cubicBezTo>
                  <a:cubicBezTo>
                    <a:pt x="146" y="38"/>
                    <a:pt x="148" y="37"/>
                    <a:pt x="150" y="36"/>
                  </a:cubicBezTo>
                  <a:cubicBezTo>
                    <a:pt x="151" y="36"/>
                    <a:pt x="151" y="36"/>
                    <a:pt x="152" y="36"/>
                  </a:cubicBezTo>
                  <a:close/>
                  <a:moveTo>
                    <a:pt x="150" y="34"/>
                  </a:moveTo>
                  <a:cubicBezTo>
                    <a:pt x="148" y="34"/>
                    <a:pt x="147" y="34"/>
                    <a:pt x="146" y="34"/>
                  </a:cubicBezTo>
                  <a:cubicBezTo>
                    <a:pt x="146" y="34"/>
                    <a:pt x="147" y="33"/>
                    <a:pt x="147" y="33"/>
                  </a:cubicBezTo>
                  <a:cubicBezTo>
                    <a:pt x="149" y="33"/>
                    <a:pt x="150" y="33"/>
                    <a:pt x="151" y="33"/>
                  </a:cubicBezTo>
                  <a:cubicBezTo>
                    <a:pt x="151" y="33"/>
                    <a:pt x="150" y="34"/>
                    <a:pt x="150" y="34"/>
                  </a:cubicBezTo>
                  <a:close/>
                  <a:moveTo>
                    <a:pt x="151" y="29"/>
                  </a:moveTo>
                  <a:cubicBezTo>
                    <a:pt x="151" y="29"/>
                    <a:pt x="151" y="29"/>
                    <a:pt x="151" y="29"/>
                  </a:cubicBezTo>
                  <a:cubicBezTo>
                    <a:pt x="150" y="29"/>
                    <a:pt x="149" y="29"/>
                    <a:pt x="148" y="29"/>
                  </a:cubicBezTo>
                  <a:cubicBezTo>
                    <a:pt x="148" y="29"/>
                    <a:pt x="148" y="28"/>
                    <a:pt x="149" y="28"/>
                  </a:cubicBezTo>
                  <a:cubicBezTo>
                    <a:pt x="150" y="28"/>
                    <a:pt x="151" y="29"/>
                    <a:pt x="152" y="29"/>
                  </a:cubicBezTo>
                  <a:cubicBezTo>
                    <a:pt x="151" y="29"/>
                    <a:pt x="151" y="29"/>
                    <a:pt x="151" y="29"/>
                  </a:cubicBezTo>
                  <a:close/>
                  <a:moveTo>
                    <a:pt x="148" y="20"/>
                  </a:moveTo>
                  <a:cubicBezTo>
                    <a:pt x="146" y="18"/>
                    <a:pt x="144" y="17"/>
                    <a:pt x="142" y="16"/>
                  </a:cubicBezTo>
                  <a:cubicBezTo>
                    <a:pt x="142" y="16"/>
                    <a:pt x="143" y="16"/>
                    <a:pt x="143" y="15"/>
                  </a:cubicBezTo>
                  <a:cubicBezTo>
                    <a:pt x="146" y="16"/>
                    <a:pt x="149" y="17"/>
                    <a:pt x="152" y="18"/>
                  </a:cubicBezTo>
                  <a:cubicBezTo>
                    <a:pt x="151" y="18"/>
                    <a:pt x="149" y="19"/>
                    <a:pt x="148" y="20"/>
                  </a:cubicBezTo>
                  <a:close/>
                  <a:moveTo>
                    <a:pt x="139" y="9"/>
                  </a:moveTo>
                  <a:cubicBezTo>
                    <a:pt x="139" y="9"/>
                    <a:pt x="139" y="9"/>
                    <a:pt x="139" y="9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40" y="9"/>
                    <a:pt x="142" y="9"/>
                    <a:pt x="145" y="9"/>
                  </a:cubicBezTo>
                  <a:cubicBezTo>
                    <a:pt x="145" y="9"/>
                    <a:pt x="145" y="10"/>
                    <a:pt x="146" y="10"/>
                  </a:cubicBezTo>
                  <a:cubicBezTo>
                    <a:pt x="144" y="9"/>
                    <a:pt x="142" y="9"/>
                    <a:pt x="139" y="9"/>
                  </a:cubicBezTo>
                  <a:close/>
                  <a:moveTo>
                    <a:pt x="143" y="13"/>
                  </a:moveTo>
                  <a:cubicBezTo>
                    <a:pt x="142" y="13"/>
                    <a:pt x="142" y="13"/>
                    <a:pt x="142" y="13"/>
                  </a:cubicBezTo>
                  <a:cubicBezTo>
                    <a:pt x="140" y="13"/>
                    <a:pt x="138" y="13"/>
                    <a:pt x="135" y="13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8" y="12"/>
                    <a:pt x="141" y="13"/>
                    <a:pt x="143" y="13"/>
                  </a:cubicBezTo>
                  <a:close/>
                  <a:moveTo>
                    <a:pt x="136" y="14"/>
                  </a:moveTo>
                  <a:cubicBezTo>
                    <a:pt x="137" y="14"/>
                    <a:pt x="138" y="14"/>
                    <a:pt x="139" y="15"/>
                  </a:cubicBezTo>
                  <a:cubicBezTo>
                    <a:pt x="139" y="15"/>
                    <a:pt x="139" y="15"/>
                    <a:pt x="138" y="15"/>
                  </a:cubicBezTo>
                  <a:cubicBezTo>
                    <a:pt x="138" y="15"/>
                    <a:pt x="137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lose/>
                  <a:moveTo>
                    <a:pt x="138" y="18"/>
                  </a:moveTo>
                  <a:cubicBezTo>
                    <a:pt x="141" y="19"/>
                    <a:pt x="143" y="20"/>
                    <a:pt x="146" y="21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3" y="20"/>
                    <a:pt x="140" y="20"/>
                    <a:pt x="137" y="19"/>
                  </a:cubicBezTo>
                  <a:cubicBezTo>
                    <a:pt x="137" y="19"/>
                    <a:pt x="138" y="19"/>
                    <a:pt x="138" y="18"/>
                  </a:cubicBezTo>
                  <a:close/>
                  <a:moveTo>
                    <a:pt x="141" y="27"/>
                  </a:moveTo>
                  <a:cubicBezTo>
                    <a:pt x="143" y="27"/>
                    <a:pt x="144" y="27"/>
                    <a:pt x="146" y="28"/>
                  </a:cubicBezTo>
                  <a:cubicBezTo>
                    <a:pt x="146" y="28"/>
                    <a:pt x="145" y="28"/>
                    <a:pt x="145" y="28"/>
                  </a:cubicBezTo>
                  <a:cubicBezTo>
                    <a:pt x="143" y="28"/>
                    <a:pt x="142" y="28"/>
                    <a:pt x="140" y="27"/>
                  </a:cubicBezTo>
                  <a:cubicBezTo>
                    <a:pt x="140" y="27"/>
                    <a:pt x="141" y="27"/>
                    <a:pt x="141" y="27"/>
                  </a:cubicBezTo>
                  <a:close/>
                  <a:moveTo>
                    <a:pt x="142" y="30"/>
                  </a:moveTo>
                  <a:cubicBezTo>
                    <a:pt x="142" y="30"/>
                    <a:pt x="142" y="30"/>
                    <a:pt x="142" y="30"/>
                  </a:cubicBezTo>
                  <a:cubicBezTo>
                    <a:pt x="140" y="30"/>
                    <a:pt x="138" y="29"/>
                    <a:pt x="137" y="29"/>
                  </a:cubicBezTo>
                  <a:cubicBezTo>
                    <a:pt x="137" y="29"/>
                    <a:pt x="137" y="29"/>
                    <a:pt x="138" y="29"/>
                  </a:cubicBezTo>
                  <a:cubicBezTo>
                    <a:pt x="139" y="29"/>
                    <a:pt x="141" y="29"/>
                    <a:pt x="142" y="30"/>
                  </a:cubicBezTo>
                  <a:close/>
                  <a:moveTo>
                    <a:pt x="140" y="34"/>
                  </a:moveTo>
                  <a:cubicBezTo>
                    <a:pt x="141" y="33"/>
                    <a:pt x="142" y="33"/>
                    <a:pt x="144" y="33"/>
                  </a:cubicBezTo>
                  <a:cubicBezTo>
                    <a:pt x="143" y="33"/>
                    <a:pt x="143" y="34"/>
                    <a:pt x="142" y="34"/>
                  </a:cubicBezTo>
                  <a:cubicBezTo>
                    <a:pt x="141" y="34"/>
                    <a:pt x="139" y="34"/>
                    <a:pt x="138" y="34"/>
                  </a:cubicBezTo>
                  <a:cubicBezTo>
                    <a:pt x="139" y="34"/>
                    <a:pt x="139" y="34"/>
                    <a:pt x="140" y="34"/>
                  </a:cubicBezTo>
                  <a:close/>
                  <a:moveTo>
                    <a:pt x="143" y="36"/>
                  </a:moveTo>
                  <a:cubicBezTo>
                    <a:pt x="144" y="36"/>
                    <a:pt x="146" y="36"/>
                    <a:pt x="147" y="36"/>
                  </a:cubicBezTo>
                  <a:cubicBezTo>
                    <a:pt x="145" y="37"/>
                    <a:pt x="143" y="39"/>
                    <a:pt x="141" y="40"/>
                  </a:cubicBezTo>
                  <a:cubicBezTo>
                    <a:pt x="140" y="40"/>
                    <a:pt x="139" y="40"/>
                    <a:pt x="138" y="40"/>
                  </a:cubicBezTo>
                  <a:cubicBezTo>
                    <a:pt x="137" y="40"/>
                    <a:pt x="136" y="40"/>
                    <a:pt x="135" y="40"/>
                  </a:cubicBezTo>
                  <a:cubicBezTo>
                    <a:pt x="137" y="39"/>
                    <a:pt x="140" y="37"/>
                    <a:pt x="143" y="36"/>
                  </a:cubicBezTo>
                  <a:close/>
                  <a:moveTo>
                    <a:pt x="137" y="42"/>
                  </a:moveTo>
                  <a:cubicBezTo>
                    <a:pt x="134" y="42"/>
                    <a:pt x="132" y="43"/>
                    <a:pt x="130" y="43"/>
                  </a:cubicBezTo>
                  <a:cubicBezTo>
                    <a:pt x="131" y="43"/>
                    <a:pt x="131" y="43"/>
                    <a:pt x="132" y="42"/>
                  </a:cubicBezTo>
                  <a:cubicBezTo>
                    <a:pt x="133" y="42"/>
                    <a:pt x="135" y="42"/>
                    <a:pt x="137" y="42"/>
                  </a:cubicBezTo>
                  <a:close/>
                  <a:moveTo>
                    <a:pt x="136" y="44"/>
                  </a:moveTo>
                  <a:cubicBezTo>
                    <a:pt x="136" y="44"/>
                    <a:pt x="135" y="45"/>
                    <a:pt x="135" y="45"/>
                  </a:cubicBezTo>
                  <a:cubicBezTo>
                    <a:pt x="131" y="46"/>
                    <a:pt x="128" y="46"/>
                    <a:pt x="124" y="47"/>
                  </a:cubicBezTo>
                  <a:cubicBezTo>
                    <a:pt x="125" y="47"/>
                    <a:pt x="125" y="46"/>
                    <a:pt x="126" y="46"/>
                  </a:cubicBezTo>
                  <a:cubicBezTo>
                    <a:pt x="129" y="45"/>
                    <a:pt x="133" y="45"/>
                    <a:pt x="136" y="44"/>
                  </a:cubicBezTo>
                  <a:close/>
                  <a:moveTo>
                    <a:pt x="126" y="44"/>
                  </a:moveTo>
                  <a:cubicBezTo>
                    <a:pt x="123" y="45"/>
                    <a:pt x="120" y="46"/>
                    <a:pt x="117" y="47"/>
                  </a:cubicBezTo>
                  <a:cubicBezTo>
                    <a:pt x="118" y="45"/>
                    <a:pt x="120" y="44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4" y="42"/>
                    <a:pt x="126" y="42"/>
                    <a:pt x="129" y="42"/>
                  </a:cubicBezTo>
                  <a:cubicBezTo>
                    <a:pt x="128" y="43"/>
                    <a:pt x="127" y="44"/>
                    <a:pt x="126" y="44"/>
                  </a:cubicBezTo>
                  <a:close/>
                  <a:moveTo>
                    <a:pt x="111" y="46"/>
                  </a:moveTo>
                  <a:cubicBezTo>
                    <a:pt x="113" y="45"/>
                    <a:pt x="114" y="44"/>
                    <a:pt x="115" y="42"/>
                  </a:cubicBezTo>
                  <a:cubicBezTo>
                    <a:pt x="116" y="42"/>
                    <a:pt x="117" y="42"/>
                    <a:pt x="118" y="42"/>
                  </a:cubicBezTo>
                  <a:cubicBezTo>
                    <a:pt x="116" y="44"/>
                    <a:pt x="114" y="45"/>
                    <a:pt x="111" y="46"/>
                  </a:cubicBezTo>
                  <a:close/>
                  <a:moveTo>
                    <a:pt x="115" y="41"/>
                  </a:moveTo>
                  <a:cubicBezTo>
                    <a:pt x="114" y="40"/>
                    <a:pt x="113" y="40"/>
                    <a:pt x="112" y="41"/>
                  </a:cubicBezTo>
                  <a:cubicBezTo>
                    <a:pt x="110" y="41"/>
                    <a:pt x="109" y="41"/>
                    <a:pt x="107" y="41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12" y="39"/>
                    <a:pt x="115" y="38"/>
                    <a:pt x="119" y="37"/>
                  </a:cubicBezTo>
                  <a:cubicBezTo>
                    <a:pt x="118" y="38"/>
                    <a:pt x="116" y="39"/>
                    <a:pt x="115" y="41"/>
                  </a:cubicBezTo>
                  <a:close/>
                  <a:moveTo>
                    <a:pt x="116" y="33"/>
                  </a:moveTo>
                  <a:cubicBezTo>
                    <a:pt x="115" y="33"/>
                    <a:pt x="115" y="33"/>
                    <a:pt x="114" y="34"/>
                  </a:cubicBezTo>
                  <a:cubicBezTo>
                    <a:pt x="115" y="33"/>
                    <a:pt x="115" y="33"/>
                    <a:pt x="116" y="33"/>
                  </a:cubicBezTo>
                  <a:cubicBezTo>
                    <a:pt x="116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6" y="33"/>
                  </a:cubicBezTo>
                  <a:close/>
                  <a:moveTo>
                    <a:pt x="105" y="29"/>
                  </a:moveTo>
                  <a:cubicBezTo>
                    <a:pt x="104" y="29"/>
                    <a:pt x="103" y="29"/>
                    <a:pt x="102" y="29"/>
                  </a:cubicBezTo>
                  <a:cubicBezTo>
                    <a:pt x="104" y="29"/>
                    <a:pt x="106" y="28"/>
                    <a:pt x="107" y="27"/>
                  </a:cubicBezTo>
                  <a:cubicBezTo>
                    <a:pt x="108" y="27"/>
                    <a:pt x="108" y="27"/>
                    <a:pt x="109" y="27"/>
                  </a:cubicBezTo>
                  <a:cubicBezTo>
                    <a:pt x="108" y="28"/>
                    <a:pt x="106" y="29"/>
                    <a:pt x="105" y="29"/>
                  </a:cubicBezTo>
                  <a:close/>
                  <a:moveTo>
                    <a:pt x="103" y="32"/>
                  </a:moveTo>
                  <a:cubicBezTo>
                    <a:pt x="104" y="32"/>
                    <a:pt x="104" y="32"/>
                    <a:pt x="105" y="32"/>
                  </a:cubicBezTo>
                  <a:cubicBezTo>
                    <a:pt x="104" y="33"/>
                    <a:pt x="102" y="34"/>
                    <a:pt x="101" y="35"/>
                  </a:cubicBezTo>
                  <a:cubicBezTo>
                    <a:pt x="100" y="35"/>
                    <a:pt x="100" y="35"/>
                    <a:pt x="99" y="35"/>
                  </a:cubicBezTo>
                  <a:cubicBezTo>
                    <a:pt x="99" y="35"/>
                    <a:pt x="98" y="35"/>
                    <a:pt x="98" y="36"/>
                  </a:cubicBezTo>
                  <a:cubicBezTo>
                    <a:pt x="98" y="36"/>
                    <a:pt x="97" y="36"/>
                    <a:pt x="96" y="37"/>
                  </a:cubicBezTo>
                  <a:cubicBezTo>
                    <a:pt x="98" y="35"/>
                    <a:pt x="101" y="33"/>
                    <a:pt x="103" y="32"/>
                  </a:cubicBezTo>
                  <a:close/>
                  <a:moveTo>
                    <a:pt x="96" y="35"/>
                  </a:moveTo>
                  <a:cubicBezTo>
                    <a:pt x="97" y="34"/>
                    <a:pt x="98" y="33"/>
                    <a:pt x="99" y="32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99" y="33"/>
                    <a:pt x="98" y="34"/>
                    <a:pt x="96" y="35"/>
                  </a:cubicBezTo>
                  <a:close/>
                  <a:moveTo>
                    <a:pt x="96" y="30"/>
                  </a:moveTo>
                  <a:cubicBezTo>
                    <a:pt x="96" y="30"/>
                    <a:pt x="95" y="30"/>
                    <a:pt x="95" y="30"/>
                  </a:cubicBezTo>
                  <a:cubicBezTo>
                    <a:pt x="97" y="29"/>
                    <a:pt x="98" y="28"/>
                    <a:pt x="100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99" y="28"/>
                    <a:pt x="97" y="29"/>
                    <a:pt x="96" y="30"/>
                  </a:cubicBezTo>
                  <a:close/>
                  <a:moveTo>
                    <a:pt x="90" y="31"/>
                  </a:moveTo>
                  <a:cubicBezTo>
                    <a:pt x="90" y="31"/>
                    <a:pt x="89" y="31"/>
                    <a:pt x="89" y="31"/>
                  </a:cubicBezTo>
                  <a:cubicBezTo>
                    <a:pt x="88" y="32"/>
                    <a:pt x="86" y="33"/>
                    <a:pt x="85" y="33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7" y="31"/>
                    <a:pt x="89" y="28"/>
                    <a:pt x="91" y="26"/>
                  </a:cubicBezTo>
                  <a:cubicBezTo>
                    <a:pt x="93" y="26"/>
                    <a:pt x="95" y="27"/>
                    <a:pt x="97" y="27"/>
                  </a:cubicBezTo>
                  <a:cubicBezTo>
                    <a:pt x="95" y="28"/>
                    <a:pt x="92" y="30"/>
                    <a:pt x="90" y="31"/>
                  </a:cubicBezTo>
                  <a:close/>
                  <a:moveTo>
                    <a:pt x="89" y="18"/>
                  </a:moveTo>
                  <a:cubicBezTo>
                    <a:pt x="89" y="18"/>
                    <a:pt x="89" y="18"/>
                    <a:pt x="88" y="18"/>
                  </a:cubicBezTo>
                  <a:cubicBezTo>
                    <a:pt x="88" y="18"/>
                    <a:pt x="87" y="19"/>
                    <a:pt x="87" y="19"/>
                  </a:cubicBezTo>
                  <a:cubicBezTo>
                    <a:pt x="83" y="21"/>
                    <a:pt x="79" y="23"/>
                    <a:pt x="75" y="26"/>
                  </a:cubicBezTo>
                  <a:cubicBezTo>
                    <a:pt x="73" y="27"/>
                    <a:pt x="70" y="28"/>
                    <a:pt x="68" y="29"/>
                  </a:cubicBezTo>
                  <a:cubicBezTo>
                    <a:pt x="68" y="29"/>
                    <a:pt x="68" y="28"/>
                    <a:pt x="69" y="28"/>
                  </a:cubicBezTo>
                  <a:cubicBezTo>
                    <a:pt x="73" y="25"/>
                    <a:pt x="78" y="23"/>
                    <a:pt x="83" y="20"/>
                  </a:cubicBezTo>
                  <a:cubicBezTo>
                    <a:pt x="86" y="19"/>
                    <a:pt x="90" y="17"/>
                    <a:pt x="94" y="16"/>
                  </a:cubicBezTo>
                  <a:cubicBezTo>
                    <a:pt x="93" y="16"/>
                    <a:pt x="93" y="16"/>
                    <a:pt x="92" y="17"/>
                  </a:cubicBezTo>
                  <a:cubicBezTo>
                    <a:pt x="91" y="17"/>
                    <a:pt x="90" y="18"/>
                    <a:pt x="89" y="18"/>
                  </a:cubicBezTo>
                  <a:close/>
                  <a:moveTo>
                    <a:pt x="80" y="17"/>
                  </a:moveTo>
                  <a:cubicBezTo>
                    <a:pt x="73" y="19"/>
                    <a:pt x="66" y="23"/>
                    <a:pt x="60" y="27"/>
                  </a:cubicBezTo>
                  <a:cubicBezTo>
                    <a:pt x="60" y="27"/>
                    <a:pt x="60" y="28"/>
                    <a:pt x="60" y="28"/>
                  </a:cubicBezTo>
                  <a:cubicBezTo>
                    <a:pt x="58" y="29"/>
                    <a:pt x="56" y="31"/>
                    <a:pt x="54" y="32"/>
                  </a:cubicBezTo>
                  <a:cubicBezTo>
                    <a:pt x="51" y="34"/>
                    <a:pt x="48" y="35"/>
                    <a:pt x="45" y="36"/>
                  </a:cubicBezTo>
                  <a:cubicBezTo>
                    <a:pt x="48" y="34"/>
                    <a:pt x="52" y="31"/>
                    <a:pt x="55" y="29"/>
                  </a:cubicBezTo>
                  <a:cubicBezTo>
                    <a:pt x="62" y="23"/>
                    <a:pt x="70" y="19"/>
                    <a:pt x="79" y="15"/>
                  </a:cubicBezTo>
                  <a:cubicBezTo>
                    <a:pt x="81" y="14"/>
                    <a:pt x="83" y="13"/>
                    <a:pt x="85" y="12"/>
                  </a:cubicBezTo>
                  <a:cubicBezTo>
                    <a:pt x="83" y="13"/>
                    <a:pt x="81" y="14"/>
                    <a:pt x="80" y="15"/>
                  </a:cubicBezTo>
                  <a:cubicBezTo>
                    <a:pt x="79" y="16"/>
                    <a:pt x="79" y="16"/>
                    <a:pt x="80" y="17"/>
                  </a:cubicBezTo>
                  <a:close/>
                  <a:moveTo>
                    <a:pt x="50" y="40"/>
                  </a:moveTo>
                  <a:cubicBezTo>
                    <a:pt x="51" y="39"/>
                    <a:pt x="52" y="38"/>
                    <a:pt x="53" y="38"/>
                  </a:cubicBezTo>
                  <a:cubicBezTo>
                    <a:pt x="52" y="39"/>
                    <a:pt x="51" y="40"/>
                    <a:pt x="50" y="41"/>
                  </a:cubicBezTo>
                  <a:cubicBezTo>
                    <a:pt x="50" y="40"/>
                    <a:pt x="50" y="40"/>
                    <a:pt x="50" y="40"/>
                  </a:cubicBezTo>
                  <a:close/>
                  <a:moveTo>
                    <a:pt x="56" y="38"/>
                  </a:moveTo>
                  <a:cubicBezTo>
                    <a:pt x="56" y="38"/>
                    <a:pt x="57" y="38"/>
                    <a:pt x="57" y="38"/>
                  </a:cubicBezTo>
                  <a:cubicBezTo>
                    <a:pt x="56" y="40"/>
                    <a:pt x="54" y="42"/>
                    <a:pt x="53" y="44"/>
                  </a:cubicBezTo>
                  <a:cubicBezTo>
                    <a:pt x="49" y="46"/>
                    <a:pt x="46" y="48"/>
                    <a:pt x="43" y="51"/>
                  </a:cubicBezTo>
                  <a:cubicBezTo>
                    <a:pt x="44" y="51"/>
                    <a:pt x="44" y="50"/>
                    <a:pt x="44" y="50"/>
                  </a:cubicBezTo>
                  <a:cubicBezTo>
                    <a:pt x="48" y="46"/>
                    <a:pt x="52" y="42"/>
                    <a:pt x="56" y="38"/>
                  </a:cubicBezTo>
                  <a:close/>
                  <a:moveTo>
                    <a:pt x="49" y="48"/>
                  </a:moveTo>
                  <a:cubicBezTo>
                    <a:pt x="49" y="49"/>
                    <a:pt x="48" y="50"/>
                    <a:pt x="47" y="50"/>
                  </a:cubicBezTo>
                  <a:cubicBezTo>
                    <a:pt x="46" y="51"/>
                    <a:pt x="46" y="52"/>
                    <a:pt x="45" y="53"/>
                  </a:cubicBezTo>
                  <a:cubicBezTo>
                    <a:pt x="43" y="54"/>
                    <a:pt x="41" y="56"/>
                    <a:pt x="40" y="57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3" y="53"/>
                    <a:pt x="46" y="51"/>
                    <a:pt x="49" y="48"/>
                  </a:cubicBezTo>
                  <a:close/>
                  <a:moveTo>
                    <a:pt x="39" y="55"/>
                  </a:moveTo>
                  <a:cubicBezTo>
                    <a:pt x="38" y="55"/>
                    <a:pt x="38" y="56"/>
                    <a:pt x="37" y="57"/>
                  </a:cubicBezTo>
                  <a:cubicBezTo>
                    <a:pt x="37" y="57"/>
                    <a:pt x="37" y="56"/>
                    <a:pt x="37" y="56"/>
                  </a:cubicBezTo>
                  <a:cubicBezTo>
                    <a:pt x="38" y="56"/>
                    <a:pt x="38" y="55"/>
                    <a:pt x="39" y="54"/>
                  </a:cubicBezTo>
                  <a:cubicBezTo>
                    <a:pt x="39" y="54"/>
                    <a:pt x="40" y="53"/>
                    <a:pt x="40" y="53"/>
                  </a:cubicBezTo>
                  <a:lnTo>
                    <a:pt x="39" y="55"/>
                  </a:lnTo>
                  <a:close/>
                  <a:moveTo>
                    <a:pt x="38" y="65"/>
                  </a:moveTo>
                  <a:cubicBezTo>
                    <a:pt x="40" y="64"/>
                    <a:pt x="42" y="62"/>
                    <a:pt x="45" y="60"/>
                  </a:cubicBezTo>
                  <a:cubicBezTo>
                    <a:pt x="40" y="65"/>
                    <a:pt x="35" y="70"/>
                    <a:pt x="30" y="75"/>
                  </a:cubicBezTo>
                  <a:cubicBezTo>
                    <a:pt x="30" y="75"/>
                    <a:pt x="30" y="77"/>
                    <a:pt x="31" y="76"/>
                  </a:cubicBezTo>
                  <a:cubicBezTo>
                    <a:pt x="32" y="76"/>
                    <a:pt x="33" y="75"/>
                    <a:pt x="34" y="75"/>
                  </a:cubicBezTo>
                  <a:cubicBezTo>
                    <a:pt x="33" y="75"/>
                    <a:pt x="33" y="76"/>
                    <a:pt x="32" y="76"/>
                  </a:cubicBezTo>
                  <a:cubicBezTo>
                    <a:pt x="31" y="77"/>
                    <a:pt x="29" y="78"/>
                    <a:pt x="27" y="78"/>
                  </a:cubicBezTo>
                  <a:cubicBezTo>
                    <a:pt x="27" y="77"/>
                    <a:pt x="28" y="76"/>
                    <a:pt x="29" y="75"/>
                  </a:cubicBezTo>
                  <a:cubicBezTo>
                    <a:pt x="32" y="72"/>
                    <a:pt x="35" y="69"/>
                    <a:pt x="38" y="65"/>
                  </a:cubicBezTo>
                  <a:close/>
                  <a:moveTo>
                    <a:pt x="34" y="77"/>
                  </a:moveTo>
                  <a:cubicBezTo>
                    <a:pt x="35" y="77"/>
                    <a:pt x="36" y="76"/>
                    <a:pt x="37" y="75"/>
                  </a:cubicBezTo>
                  <a:cubicBezTo>
                    <a:pt x="35" y="78"/>
                    <a:pt x="32" y="81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1" y="81"/>
                    <a:pt x="32" y="79"/>
                    <a:pt x="34" y="77"/>
                  </a:cubicBezTo>
                  <a:close/>
                  <a:moveTo>
                    <a:pt x="30" y="93"/>
                  </a:moveTo>
                  <a:cubicBezTo>
                    <a:pt x="30" y="93"/>
                    <a:pt x="30" y="93"/>
                    <a:pt x="30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94"/>
                    <a:pt x="30" y="93"/>
                    <a:pt x="29" y="93"/>
                  </a:cubicBezTo>
                  <a:cubicBezTo>
                    <a:pt x="29" y="93"/>
                    <a:pt x="30" y="93"/>
                    <a:pt x="30" y="93"/>
                  </a:cubicBezTo>
                  <a:close/>
                  <a:moveTo>
                    <a:pt x="32" y="123"/>
                  </a:moveTo>
                  <a:cubicBezTo>
                    <a:pt x="32" y="124"/>
                    <a:pt x="32" y="124"/>
                    <a:pt x="32" y="125"/>
                  </a:cubicBezTo>
                  <a:cubicBezTo>
                    <a:pt x="32" y="125"/>
                    <a:pt x="32" y="125"/>
                    <a:pt x="32" y="126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2" y="124"/>
                    <a:pt x="32" y="124"/>
                    <a:pt x="32" y="123"/>
                  </a:cubicBezTo>
                  <a:close/>
                  <a:moveTo>
                    <a:pt x="32" y="120"/>
                  </a:moveTo>
                  <a:cubicBezTo>
                    <a:pt x="32" y="119"/>
                    <a:pt x="33" y="117"/>
                    <a:pt x="33" y="115"/>
                  </a:cubicBezTo>
                  <a:cubicBezTo>
                    <a:pt x="33" y="116"/>
                    <a:pt x="34" y="118"/>
                    <a:pt x="34" y="119"/>
                  </a:cubicBezTo>
                  <a:cubicBezTo>
                    <a:pt x="34" y="120"/>
                    <a:pt x="34" y="120"/>
                    <a:pt x="34" y="121"/>
                  </a:cubicBezTo>
                  <a:cubicBezTo>
                    <a:pt x="33" y="122"/>
                    <a:pt x="33" y="122"/>
                    <a:pt x="33" y="123"/>
                  </a:cubicBezTo>
                  <a:cubicBezTo>
                    <a:pt x="33" y="122"/>
                    <a:pt x="32" y="121"/>
                    <a:pt x="32" y="120"/>
                  </a:cubicBezTo>
                  <a:close/>
                  <a:moveTo>
                    <a:pt x="33" y="131"/>
                  </a:moveTo>
                  <a:cubicBezTo>
                    <a:pt x="34" y="130"/>
                    <a:pt x="34" y="130"/>
                    <a:pt x="34" y="130"/>
                  </a:cubicBezTo>
                  <a:cubicBezTo>
                    <a:pt x="35" y="130"/>
                    <a:pt x="35" y="131"/>
                    <a:pt x="35" y="132"/>
                  </a:cubicBezTo>
                  <a:cubicBezTo>
                    <a:pt x="35" y="132"/>
                    <a:pt x="35" y="132"/>
                    <a:pt x="35" y="133"/>
                  </a:cubicBezTo>
                  <a:cubicBezTo>
                    <a:pt x="35" y="133"/>
                    <a:pt x="35" y="134"/>
                    <a:pt x="36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5"/>
                    <a:pt x="36" y="135"/>
                    <a:pt x="37" y="135"/>
                  </a:cubicBezTo>
                  <a:cubicBezTo>
                    <a:pt x="37" y="137"/>
                    <a:pt x="38" y="138"/>
                    <a:pt x="38" y="140"/>
                  </a:cubicBezTo>
                  <a:cubicBezTo>
                    <a:pt x="39" y="140"/>
                    <a:pt x="39" y="141"/>
                    <a:pt x="39" y="142"/>
                  </a:cubicBezTo>
                  <a:cubicBezTo>
                    <a:pt x="38" y="143"/>
                    <a:pt x="38" y="144"/>
                    <a:pt x="37" y="145"/>
                  </a:cubicBezTo>
                  <a:cubicBezTo>
                    <a:pt x="37" y="146"/>
                    <a:pt x="38" y="147"/>
                    <a:pt x="39" y="146"/>
                  </a:cubicBezTo>
                  <a:cubicBezTo>
                    <a:pt x="39" y="146"/>
                    <a:pt x="39" y="145"/>
                    <a:pt x="40" y="145"/>
                  </a:cubicBezTo>
                  <a:cubicBezTo>
                    <a:pt x="40" y="148"/>
                    <a:pt x="41" y="151"/>
                    <a:pt x="42" y="15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5"/>
                    <a:pt x="41" y="156"/>
                    <a:pt x="42" y="156"/>
                  </a:cubicBezTo>
                  <a:cubicBezTo>
                    <a:pt x="43" y="159"/>
                    <a:pt x="44" y="162"/>
                    <a:pt x="45" y="166"/>
                  </a:cubicBezTo>
                  <a:cubicBezTo>
                    <a:pt x="43" y="161"/>
                    <a:pt x="40" y="157"/>
                    <a:pt x="38" y="152"/>
                  </a:cubicBezTo>
                  <a:cubicBezTo>
                    <a:pt x="37" y="145"/>
                    <a:pt x="35" y="138"/>
                    <a:pt x="33" y="131"/>
                  </a:cubicBezTo>
                  <a:cubicBezTo>
                    <a:pt x="33" y="131"/>
                    <a:pt x="33" y="131"/>
                    <a:pt x="33" y="131"/>
                  </a:cubicBezTo>
                  <a:close/>
                  <a:moveTo>
                    <a:pt x="34" y="149"/>
                  </a:moveTo>
                  <a:cubicBezTo>
                    <a:pt x="35" y="152"/>
                    <a:pt x="36" y="155"/>
                    <a:pt x="37" y="157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7" y="159"/>
                    <a:pt x="38" y="161"/>
                    <a:pt x="38" y="163"/>
                  </a:cubicBezTo>
                  <a:cubicBezTo>
                    <a:pt x="37" y="161"/>
                    <a:pt x="36" y="160"/>
                    <a:pt x="36" y="159"/>
                  </a:cubicBezTo>
                  <a:cubicBezTo>
                    <a:pt x="35" y="156"/>
                    <a:pt x="35" y="152"/>
                    <a:pt x="34" y="149"/>
                  </a:cubicBezTo>
                  <a:cubicBezTo>
                    <a:pt x="34" y="149"/>
                    <a:pt x="34" y="149"/>
                    <a:pt x="34" y="149"/>
                  </a:cubicBezTo>
                  <a:close/>
                  <a:moveTo>
                    <a:pt x="38" y="166"/>
                  </a:moveTo>
                  <a:cubicBezTo>
                    <a:pt x="38" y="166"/>
                    <a:pt x="38" y="166"/>
                    <a:pt x="38" y="167"/>
                  </a:cubicBezTo>
                  <a:cubicBezTo>
                    <a:pt x="38" y="165"/>
                    <a:pt x="37" y="164"/>
                    <a:pt x="36" y="163"/>
                  </a:cubicBezTo>
                  <a:cubicBezTo>
                    <a:pt x="36" y="163"/>
                    <a:pt x="36" y="162"/>
                    <a:pt x="36" y="162"/>
                  </a:cubicBezTo>
                  <a:cubicBezTo>
                    <a:pt x="37" y="163"/>
                    <a:pt x="38" y="165"/>
                    <a:pt x="38" y="166"/>
                  </a:cubicBezTo>
                  <a:close/>
                  <a:moveTo>
                    <a:pt x="40" y="173"/>
                  </a:moveTo>
                  <a:cubicBezTo>
                    <a:pt x="40" y="175"/>
                    <a:pt x="40" y="176"/>
                    <a:pt x="40" y="178"/>
                  </a:cubicBezTo>
                  <a:cubicBezTo>
                    <a:pt x="39" y="175"/>
                    <a:pt x="38" y="173"/>
                    <a:pt x="38" y="170"/>
                  </a:cubicBezTo>
                  <a:cubicBezTo>
                    <a:pt x="38" y="171"/>
                    <a:pt x="39" y="172"/>
                    <a:pt x="40" y="173"/>
                  </a:cubicBezTo>
                  <a:close/>
                  <a:moveTo>
                    <a:pt x="42" y="197"/>
                  </a:moveTo>
                  <a:cubicBezTo>
                    <a:pt x="42" y="197"/>
                    <a:pt x="42" y="197"/>
                    <a:pt x="42" y="197"/>
                  </a:cubicBezTo>
                  <a:cubicBezTo>
                    <a:pt x="42" y="198"/>
                    <a:pt x="43" y="198"/>
                    <a:pt x="43" y="198"/>
                  </a:cubicBezTo>
                  <a:cubicBezTo>
                    <a:pt x="43" y="199"/>
                    <a:pt x="44" y="199"/>
                    <a:pt x="44" y="200"/>
                  </a:cubicBezTo>
                  <a:cubicBezTo>
                    <a:pt x="43" y="198"/>
                    <a:pt x="41" y="196"/>
                    <a:pt x="39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40" y="195"/>
                    <a:pt x="41" y="196"/>
                    <a:pt x="42" y="197"/>
                  </a:cubicBezTo>
                  <a:close/>
                  <a:moveTo>
                    <a:pt x="43" y="192"/>
                  </a:moveTo>
                  <a:cubicBezTo>
                    <a:pt x="43" y="191"/>
                    <a:pt x="42" y="190"/>
                    <a:pt x="42" y="189"/>
                  </a:cubicBezTo>
                  <a:cubicBezTo>
                    <a:pt x="43" y="191"/>
                    <a:pt x="45" y="194"/>
                    <a:pt x="47" y="196"/>
                  </a:cubicBezTo>
                  <a:cubicBezTo>
                    <a:pt x="46" y="196"/>
                    <a:pt x="45" y="195"/>
                    <a:pt x="45" y="195"/>
                  </a:cubicBezTo>
                  <a:cubicBezTo>
                    <a:pt x="44" y="194"/>
                    <a:pt x="43" y="193"/>
                    <a:pt x="43" y="192"/>
                  </a:cubicBezTo>
                  <a:close/>
                  <a:moveTo>
                    <a:pt x="48" y="198"/>
                  </a:moveTo>
                  <a:cubicBezTo>
                    <a:pt x="50" y="201"/>
                    <a:pt x="51" y="203"/>
                    <a:pt x="53" y="205"/>
                  </a:cubicBezTo>
                  <a:cubicBezTo>
                    <a:pt x="50" y="203"/>
                    <a:pt x="48" y="200"/>
                    <a:pt x="46" y="197"/>
                  </a:cubicBezTo>
                  <a:cubicBezTo>
                    <a:pt x="47" y="197"/>
                    <a:pt x="47" y="198"/>
                    <a:pt x="48" y="198"/>
                  </a:cubicBezTo>
                  <a:close/>
                  <a:moveTo>
                    <a:pt x="49" y="188"/>
                  </a:moveTo>
                  <a:cubicBezTo>
                    <a:pt x="51" y="190"/>
                    <a:pt x="52" y="192"/>
                    <a:pt x="53" y="194"/>
                  </a:cubicBezTo>
                  <a:cubicBezTo>
                    <a:pt x="54" y="197"/>
                    <a:pt x="55" y="201"/>
                    <a:pt x="56" y="204"/>
                  </a:cubicBezTo>
                  <a:cubicBezTo>
                    <a:pt x="55" y="203"/>
                    <a:pt x="55" y="203"/>
                    <a:pt x="54" y="202"/>
                  </a:cubicBezTo>
                  <a:cubicBezTo>
                    <a:pt x="52" y="197"/>
                    <a:pt x="51" y="193"/>
                    <a:pt x="49" y="188"/>
                  </a:cubicBezTo>
                  <a:close/>
                  <a:moveTo>
                    <a:pt x="61" y="205"/>
                  </a:moveTo>
                  <a:cubicBezTo>
                    <a:pt x="62" y="205"/>
                    <a:pt x="62" y="205"/>
                    <a:pt x="62" y="205"/>
                  </a:cubicBezTo>
                  <a:cubicBezTo>
                    <a:pt x="63" y="207"/>
                    <a:pt x="64" y="208"/>
                    <a:pt x="65" y="210"/>
                  </a:cubicBezTo>
                  <a:cubicBezTo>
                    <a:pt x="65" y="210"/>
                    <a:pt x="64" y="210"/>
                    <a:pt x="63" y="209"/>
                  </a:cubicBezTo>
                  <a:cubicBezTo>
                    <a:pt x="63" y="208"/>
                    <a:pt x="62" y="206"/>
                    <a:pt x="61" y="205"/>
                  </a:cubicBezTo>
                  <a:close/>
                  <a:moveTo>
                    <a:pt x="65" y="202"/>
                  </a:moveTo>
                  <a:cubicBezTo>
                    <a:pt x="65" y="202"/>
                    <a:pt x="65" y="202"/>
                    <a:pt x="65" y="201"/>
                  </a:cubicBezTo>
                  <a:cubicBezTo>
                    <a:pt x="65" y="201"/>
                    <a:pt x="66" y="200"/>
                    <a:pt x="66" y="200"/>
                  </a:cubicBezTo>
                  <a:cubicBezTo>
                    <a:pt x="66" y="200"/>
                    <a:pt x="67" y="201"/>
                    <a:pt x="67" y="201"/>
                  </a:cubicBezTo>
                  <a:cubicBezTo>
                    <a:pt x="67" y="201"/>
                    <a:pt x="66" y="202"/>
                    <a:pt x="65" y="202"/>
                  </a:cubicBezTo>
                  <a:close/>
                  <a:moveTo>
                    <a:pt x="70" y="206"/>
                  </a:moveTo>
                  <a:cubicBezTo>
                    <a:pt x="69" y="205"/>
                    <a:pt x="68" y="204"/>
                    <a:pt x="67" y="204"/>
                  </a:cubicBezTo>
                  <a:cubicBezTo>
                    <a:pt x="67" y="204"/>
                    <a:pt x="67" y="203"/>
                    <a:pt x="67" y="203"/>
                  </a:cubicBezTo>
                  <a:cubicBezTo>
                    <a:pt x="67" y="203"/>
                    <a:pt x="68" y="203"/>
                    <a:pt x="69" y="202"/>
                  </a:cubicBezTo>
                  <a:cubicBezTo>
                    <a:pt x="69" y="203"/>
                    <a:pt x="70" y="204"/>
                    <a:pt x="71" y="205"/>
                  </a:cubicBezTo>
                  <a:cubicBezTo>
                    <a:pt x="71" y="205"/>
                    <a:pt x="72" y="205"/>
                    <a:pt x="72" y="204"/>
                  </a:cubicBezTo>
                  <a:cubicBezTo>
                    <a:pt x="72" y="204"/>
                    <a:pt x="72" y="204"/>
                    <a:pt x="73" y="203"/>
                  </a:cubicBezTo>
                  <a:cubicBezTo>
                    <a:pt x="73" y="204"/>
                    <a:pt x="74" y="205"/>
                    <a:pt x="75" y="205"/>
                  </a:cubicBezTo>
                  <a:cubicBezTo>
                    <a:pt x="75" y="206"/>
                    <a:pt x="74" y="206"/>
                    <a:pt x="74" y="206"/>
                  </a:cubicBezTo>
                  <a:cubicBezTo>
                    <a:pt x="73" y="206"/>
                    <a:pt x="72" y="205"/>
                    <a:pt x="71" y="205"/>
                  </a:cubicBezTo>
                  <a:cubicBezTo>
                    <a:pt x="71" y="204"/>
                    <a:pt x="70" y="205"/>
                    <a:pt x="70" y="206"/>
                  </a:cubicBezTo>
                  <a:close/>
                  <a:moveTo>
                    <a:pt x="71" y="193"/>
                  </a:moveTo>
                  <a:cubicBezTo>
                    <a:pt x="72" y="192"/>
                    <a:pt x="73" y="191"/>
                    <a:pt x="73" y="190"/>
                  </a:cubicBezTo>
                  <a:cubicBezTo>
                    <a:pt x="73" y="191"/>
                    <a:pt x="73" y="192"/>
                    <a:pt x="73" y="194"/>
                  </a:cubicBezTo>
                  <a:cubicBezTo>
                    <a:pt x="72" y="193"/>
                    <a:pt x="72" y="193"/>
                    <a:pt x="71" y="193"/>
                  </a:cubicBezTo>
                  <a:close/>
                  <a:moveTo>
                    <a:pt x="73" y="159"/>
                  </a:moveTo>
                  <a:cubicBezTo>
                    <a:pt x="74" y="159"/>
                    <a:pt x="74" y="158"/>
                    <a:pt x="75" y="158"/>
                  </a:cubicBezTo>
                  <a:cubicBezTo>
                    <a:pt x="75" y="159"/>
                    <a:pt x="76" y="161"/>
                    <a:pt x="76" y="163"/>
                  </a:cubicBezTo>
                  <a:cubicBezTo>
                    <a:pt x="75" y="163"/>
                    <a:pt x="75" y="163"/>
                    <a:pt x="74" y="164"/>
                  </a:cubicBezTo>
                  <a:cubicBezTo>
                    <a:pt x="74" y="162"/>
                    <a:pt x="74" y="161"/>
                    <a:pt x="73" y="159"/>
                  </a:cubicBezTo>
                  <a:close/>
                  <a:moveTo>
                    <a:pt x="75" y="191"/>
                  </a:moveTo>
                  <a:cubicBezTo>
                    <a:pt x="75" y="191"/>
                    <a:pt x="75" y="191"/>
                    <a:pt x="76" y="192"/>
                  </a:cubicBezTo>
                  <a:cubicBezTo>
                    <a:pt x="75" y="192"/>
                    <a:pt x="75" y="192"/>
                    <a:pt x="75" y="193"/>
                  </a:cubicBezTo>
                  <a:cubicBezTo>
                    <a:pt x="75" y="192"/>
                    <a:pt x="75" y="192"/>
                    <a:pt x="75" y="191"/>
                  </a:cubicBezTo>
                  <a:close/>
                  <a:moveTo>
                    <a:pt x="75" y="188"/>
                  </a:moveTo>
                  <a:cubicBezTo>
                    <a:pt x="76" y="188"/>
                    <a:pt x="76" y="187"/>
                    <a:pt x="76" y="187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78" y="187"/>
                    <a:pt x="78" y="187"/>
                    <a:pt x="78" y="187"/>
                  </a:cubicBezTo>
                  <a:cubicBezTo>
                    <a:pt x="78" y="188"/>
                    <a:pt x="77" y="188"/>
                    <a:pt x="77" y="189"/>
                  </a:cubicBezTo>
                  <a:cubicBezTo>
                    <a:pt x="76" y="189"/>
                    <a:pt x="76" y="188"/>
                    <a:pt x="75" y="188"/>
                  </a:cubicBezTo>
                  <a:close/>
                  <a:moveTo>
                    <a:pt x="77" y="193"/>
                  </a:moveTo>
                  <a:cubicBezTo>
                    <a:pt x="78" y="193"/>
                    <a:pt x="78" y="194"/>
                    <a:pt x="79" y="194"/>
                  </a:cubicBezTo>
                  <a:cubicBezTo>
                    <a:pt x="79" y="194"/>
                    <a:pt x="78" y="195"/>
                    <a:pt x="78" y="195"/>
                  </a:cubicBezTo>
                  <a:cubicBezTo>
                    <a:pt x="78" y="195"/>
                    <a:pt x="77" y="195"/>
                    <a:pt x="77" y="196"/>
                  </a:cubicBezTo>
                  <a:cubicBezTo>
                    <a:pt x="76" y="195"/>
                    <a:pt x="76" y="195"/>
                    <a:pt x="76" y="195"/>
                  </a:cubicBezTo>
                  <a:cubicBezTo>
                    <a:pt x="76" y="194"/>
                    <a:pt x="77" y="193"/>
                    <a:pt x="77" y="193"/>
                  </a:cubicBezTo>
                  <a:close/>
                  <a:moveTo>
                    <a:pt x="79" y="180"/>
                  </a:moveTo>
                  <a:cubicBezTo>
                    <a:pt x="79" y="180"/>
                    <a:pt x="79" y="180"/>
                    <a:pt x="79" y="180"/>
                  </a:cubicBezTo>
                  <a:cubicBezTo>
                    <a:pt x="79" y="179"/>
                    <a:pt x="80" y="178"/>
                    <a:pt x="81" y="177"/>
                  </a:cubicBezTo>
                  <a:cubicBezTo>
                    <a:pt x="81" y="178"/>
                    <a:pt x="81" y="178"/>
                    <a:pt x="81" y="178"/>
                  </a:cubicBezTo>
                  <a:cubicBezTo>
                    <a:pt x="80" y="178"/>
                    <a:pt x="80" y="179"/>
                    <a:pt x="79" y="180"/>
                  </a:cubicBezTo>
                  <a:close/>
                  <a:moveTo>
                    <a:pt x="82" y="188"/>
                  </a:moveTo>
                  <a:cubicBezTo>
                    <a:pt x="82" y="189"/>
                    <a:pt x="82" y="189"/>
                    <a:pt x="83" y="189"/>
                  </a:cubicBezTo>
                  <a:cubicBezTo>
                    <a:pt x="82" y="189"/>
                    <a:pt x="81" y="190"/>
                    <a:pt x="80" y="190"/>
                  </a:cubicBezTo>
                  <a:cubicBezTo>
                    <a:pt x="81" y="189"/>
                    <a:pt x="81" y="189"/>
                    <a:pt x="82" y="188"/>
                  </a:cubicBezTo>
                  <a:close/>
                  <a:moveTo>
                    <a:pt x="83" y="191"/>
                  </a:moveTo>
                  <a:cubicBezTo>
                    <a:pt x="83" y="191"/>
                    <a:pt x="83" y="191"/>
                    <a:pt x="83" y="191"/>
                  </a:cubicBezTo>
                  <a:cubicBezTo>
                    <a:pt x="83" y="192"/>
                    <a:pt x="82" y="192"/>
                    <a:pt x="82" y="192"/>
                  </a:cubicBezTo>
                  <a:cubicBezTo>
                    <a:pt x="81" y="192"/>
                    <a:pt x="81" y="192"/>
                    <a:pt x="81" y="192"/>
                  </a:cubicBezTo>
                  <a:cubicBezTo>
                    <a:pt x="82" y="191"/>
                    <a:pt x="82" y="191"/>
                    <a:pt x="83" y="191"/>
                  </a:cubicBezTo>
                  <a:close/>
                  <a:moveTo>
                    <a:pt x="83" y="187"/>
                  </a:moveTo>
                  <a:cubicBezTo>
                    <a:pt x="83" y="187"/>
                    <a:pt x="83" y="187"/>
                    <a:pt x="83" y="187"/>
                  </a:cubicBezTo>
                  <a:cubicBezTo>
                    <a:pt x="84" y="188"/>
                    <a:pt x="84" y="188"/>
                    <a:pt x="85" y="188"/>
                  </a:cubicBezTo>
                  <a:cubicBezTo>
                    <a:pt x="85" y="188"/>
                    <a:pt x="85" y="189"/>
                    <a:pt x="85" y="189"/>
                  </a:cubicBezTo>
                  <a:cubicBezTo>
                    <a:pt x="85" y="189"/>
                    <a:pt x="85" y="189"/>
                    <a:pt x="85" y="189"/>
                  </a:cubicBezTo>
                  <a:cubicBezTo>
                    <a:pt x="84" y="188"/>
                    <a:pt x="83" y="188"/>
                    <a:pt x="83" y="187"/>
                  </a:cubicBezTo>
                  <a:close/>
                  <a:moveTo>
                    <a:pt x="84" y="198"/>
                  </a:moveTo>
                  <a:cubicBezTo>
                    <a:pt x="85" y="198"/>
                    <a:pt x="85" y="199"/>
                    <a:pt x="85" y="199"/>
                  </a:cubicBezTo>
                  <a:cubicBezTo>
                    <a:pt x="85" y="199"/>
                    <a:pt x="85" y="200"/>
                    <a:pt x="85" y="200"/>
                  </a:cubicBezTo>
                  <a:cubicBezTo>
                    <a:pt x="84" y="200"/>
                    <a:pt x="84" y="200"/>
                    <a:pt x="83" y="199"/>
                  </a:cubicBezTo>
                  <a:cubicBezTo>
                    <a:pt x="84" y="199"/>
                    <a:pt x="84" y="199"/>
                    <a:pt x="84" y="198"/>
                  </a:cubicBezTo>
                  <a:close/>
                  <a:moveTo>
                    <a:pt x="85" y="194"/>
                  </a:moveTo>
                  <a:cubicBezTo>
                    <a:pt x="86" y="194"/>
                    <a:pt x="87" y="193"/>
                    <a:pt x="88" y="193"/>
                  </a:cubicBezTo>
                  <a:cubicBezTo>
                    <a:pt x="87" y="194"/>
                    <a:pt x="86" y="194"/>
                    <a:pt x="86" y="195"/>
                  </a:cubicBezTo>
                  <a:cubicBezTo>
                    <a:pt x="85" y="195"/>
                    <a:pt x="85" y="195"/>
                    <a:pt x="85" y="194"/>
                  </a:cubicBezTo>
                  <a:close/>
                  <a:moveTo>
                    <a:pt x="86" y="205"/>
                  </a:moveTo>
                  <a:cubicBezTo>
                    <a:pt x="86" y="206"/>
                    <a:pt x="87" y="206"/>
                    <a:pt x="88" y="207"/>
                  </a:cubicBezTo>
                  <a:cubicBezTo>
                    <a:pt x="88" y="207"/>
                    <a:pt x="88" y="207"/>
                    <a:pt x="88" y="207"/>
                  </a:cubicBezTo>
                  <a:cubicBezTo>
                    <a:pt x="88" y="207"/>
                    <a:pt x="88" y="207"/>
                    <a:pt x="88" y="207"/>
                  </a:cubicBezTo>
                  <a:cubicBezTo>
                    <a:pt x="87" y="207"/>
                    <a:pt x="87" y="207"/>
                    <a:pt x="87" y="207"/>
                  </a:cubicBezTo>
                  <a:cubicBezTo>
                    <a:pt x="86" y="206"/>
                    <a:pt x="86" y="206"/>
                    <a:pt x="86" y="206"/>
                  </a:cubicBezTo>
                  <a:cubicBezTo>
                    <a:pt x="86" y="205"/>
                    <a:pt x="86" y="205"/>
                    <a:pt x="86" y="205"/>
                  </a:cubicBezTo>
                  <a:close/>
                  <a:moveTo>
                    <a:pt x="88" y="204"/>
                  </a:moveTo>
                  <a:cubicBezTo>
                    <a:pt x="88" y="204"/>
                    <a:pt x="88" y="204"/>
                    <a:pt x="88" y="204"/>
                  </a:cubicBezTo>
                  <a:cubicBezTo>
                    <a:pt x="89" y="204"/>
                    <a:pt x="89" y="204"/>
                    <a:pt x="90" y="205"/>
                  </a:cubicBezTo>
                  <a:cubicBezTo>
                    <a:pt x="90" y="205"/>
                    <a:pt x="89" y="205"/>
                    <a:pt x="89" y="205"/>
                  </a:cubicBezTo>
                  <a:cubicBezTo>
                    <a:pt x="89" y="205"/>
                    <a:pt x="88" y="205"/>
                    <a:pt x="88" y="204"/>
                  </a:cubicBezTo>
                  <a:close/>
                  <a:moveTo>
                    <a:pt x="90" y="186"/>
                  </a:moveTo>
                  <a:cubicBezTo>
                    <a:pt x="90" y="185"/>
                    <a:pt x="91" y="184"/>
                    <a:pt x="92" y="183"/>
                  </a:cubicBezTo>
                  <a:cubicBezTo>
                    <a:pt x="92" y="183"/>
                    <a:pt x="92" y="183"/>
                    <a:pt x="93" y="183"/>
                  </a:cubicBezTo>
                  <a:cubicBezTo>
                    <a:pt x="92" y="184"/>
                    <a:pt x="91" y="185"/>
                    <a:pt x="90" y="186"/>
                  </a:cubicBezTo>
                  <a:close/>
                  <a:moveTo>
                    <a:pt x="91" y="205"/>
                  </a:moveTo>
                  <a:cubicBezTo>
                    <a:pt x="92" y="206"/>
                    <a:pt x="92" y="206"/>
                    <a:pt x="93" y="206"/>
                  </a:cubicBezTo>
                  <a:cubicBezTo>
                    <a:pt x="93" y="207"/>
                    <a:pt x="92" y="207"/>
                    <a:pt x="92" y="207"/>
                  </a:cubicBezTo>
                  <a:cubicBezTo>
                    <a:pt x="91" y="207"/>
                    <a:pt x="91" y="207"/>
                    <a:pt x="90" y="206"/>
                  </a:cubicBezTo>
                  <a:cubicBezTo>
                    <a:pt x="91" y="206"/>
                    <a:pt x="91" y="206"/>
                    <a:pt x="91" y="205"/>
                  </a:cubicBezTo>
                  <a:close/>
                  <a:moveTo>
                    <a:pt x="93" y="186"/>
                  </a:moveTo>
                  <a:cubicBezTo>
                    <a:pt x="95" y="184"/>
                    <a:pt x="98" y="182"/>
                    <a:pt x="100" y="179"/>
                  </a:cubicBezTo>
                  <a:cubicBezTo>
                    <a:pt x="102" y="179"/>
                    <a:pt x="103" y="178"/>
                    <a:pt x="104" y="177"/>
                  </a:cubicBezTo>
                  <a:cubicBezTo>
                    <a:pt x="102" y="180"/>
                    <a:pt x="99" y="182"/>
                    <a:pt x="97" y="185"/>
                  </a:cubicBezTo>
                  <a:cubicBezTo>
                    <a:pt x="96" y="185"/>
                    <a:pt x="94" y="186"/>
                    <a:pt x="93" y="186"/>
                  </a:cubicBezTo>
                  <a:close/>
                  <a:moveTo>
                    <a:pt x="95" y="190"/>
                  </a:moveTo>
                  <a:cubicBezTo>
                    <a:pt x="95" y="190"/>
                    <a:pt x="95" y="191"/>
                    <a:pt x="96" y="191"/>
                  </a:cubicBezTo>
                  <a:cubicBezTo>
                    <a:pt x="95" y="191"/>
                    <a:pt x="95" y="192"/>
                    <a:pt x="94" y="192"/>
                  </a:cubicBezTo>
                  <a:cubicBezTo>
                    <a:pt x="94" y="192"/>
                    <a:pt x="94" y="192"/>
                    <a:pt x="93" y="192"/>
                  </a:cubicBezTo>
                  <a:cubicBezTo>
                    <a:pt x="94" y="191"/>
                    <a:pt x="94" y="191"/>
                    <a:pt x="95" y="190"/>
                  </a:cubicBezTo>
                  <a:close/>
                  <a:moveTo>
                    <a:pt x="96" y="208"/>
                  </a:moveTo>
                  <a:cubicBezTo>
                    <a:pt x="96" y="208"/>
                    <a:pt x="96" y="208"/>
                    <a:pt x="96" y="208"/>
                  </a:cubicBezTo>
                  <a:cubicBezTo>
                    <a:pt x="97" y="209"/>
                    <a:pt x="98" y="209"/>
                    <a:pt x="100" y="210"/>
                  </a:cubicBezTo>
                  <a:cubicBezTo>
                    <a:pt x="99" y="210"/>
                    <a:pt x="99" y="210"/>
                    <a:pt x="99" y="211"/>
                  </a:cubicBezTo>
                  <a:cubicBezTo>
                    <a:pt x="98" y="211"/>
                    <a:pt x="98" y="211"/>
                    <a:pt x="97" y="211"/>
                  </a:cubicBezTo>
                  <a:cubicBezTo>
                    <a:pt x="97" y="210"/>
                    <a:pt x="96" y="210"/>
                    <a:pt x="95" y="209"/>
                  </a:cubicBezTo>
                  <a:cubicBezTo>
                    <a:pt x="95" y="209"/>
                    <a:pt x="95" y="208"/>
                    <a:pt x="96" y="208"/>
                  </a:cubicBezTo>
                  <a:close/>
                  <a:moveTo>
                    <a:pt x="99" y="218"/>
                  </a:moveTo>
                  <a:cubicBezTo>
                    <a:pt x="99" y="218"/>
                    <a:pt x="100" y="219"/>
                    <a:pt x="101" y="219"/>
                  </a:cubicBezTo>
                  <a:cubicBezTo>
                    <a:pt x="100" y="219"/>
                    <a:pt x="100" y="219"/>
                    <a:pt x="100" y="219"/>
                  </a:cubicBezTo>
                  <a:cubicBezTo>
                    <a:pt x="99" y="219"/>
                    <a:pt x="99" y="219"/>
                    <a:pt x="99" y="219"/>
                  </a:cubicBezTo>
                  <a:cubicBezTo>
                    <a:pt x="99" y="218"/>
                    <a:pt x="99" y="218"/>
                    <a:pt x="99" y="218"/>
                  </a:cubicBezTo>
                  <a:close/>
                  <a:moveTo>
                    <a:pt x="101" y="224"/>
                  </a:moveTo>
                  <a:cubicBezTo>
                    <a:pt x="101" y="223"/>
                    <a:pt x="101" y="223"/>
                    <a:pt x="102" y="223"/>
                  </a:cubicBezTo>
                  <a:cubicBezTo>
                    <a:pt x="103" y="223"/>
                    <a:pt x="104" y="224"/>
                    <a:pt x="105" y="225"/>
                  </a:cubicBezTo>
                  <a:cubicBezTo>
                    <a:pt x="105" y="225"/>
                    <a:pt x="105" y="225"/>
                    <a:pt x="105" y="226"/>
                  </a:cubicBezTo>
                  <a:cubicBezTo>
                    <a:pt x="105" y="226"/>
                    <a:pt x="105" y="226"/>
                    <a:pt x="105" y="226"/>
                  </a:cubicBezTo>
                  <a:cubicBezTo>
                    <a:pt x="103" y="225"/>
                    <a:pt x="102" y="225"/>
                    <a:pt x="100" y="224"/>
                  </a:cubicBezTo>
                  <a:cubicBezTo>
                    <a:pt x="100" y="224"/>
                    <a:pt x="101" y="224"/>
                    <a:pt x="101" y="224"/>
                  </a:cubicBezTo>
                  <a:close/>
                  <a:moveTo>
                    <a:pt x="104" y="222"/>
                  </a:moveTo>
                  <a:cubicBezTo>
                    <a:pt x="104" y="222"/>
                    <a:pt x="104" y="222"/>
                    <a:pt x="104" y="222"/>
                  </a:cubicBezTo>
                  <a:cubicBezTo>
                    <a:pt x="104" y="222"/>
                    <a:pt x="104" y="221"/>
                    <a:pt x="104" y="221"/>
                  </a:cubicBezTo>
                  <a:cubicBezTo>
                    <a:pt x="105" y="222"/>
                    <a:pt x="106" y="222"/>
                    <a:pt x="106" y="222"/>
                  </a:cubicBezTo>
                  <a:cubicBezTo>
                    <a:pt x="106" y="222"/>
                    <a:pt x="106" y="223"/>
                    <a:pt x="106" y="223"/>
                  </a:cubicBezTo>
                  <a:cubicBezTo>
                    <a:pt x="106" y="222"/>
                    <a:pt x="105" y="222"/>
                    <a:pt x="104" y="222"/>
                  </a:cubicBezTo>
                  <a:close/>
                  <a:moveTo>
                    <a:pt x="108" y="226"/>
                  </a:moveTo>
                  <a:cubicBezTo>
                    <a:pt x="108" y="226"/>
                    <a:pt x="109" y="227"/>
                    <a:pt x="110" y="227"/>
                  </a:cubicBezTo>
                  <a:cubicBezTo>
                    <a:pt x="110" y="227"/>
                    <a:pt x="109" y="228"/>
                    <a:pt x="109" y="228"/>
                  </a:cubicBezTo>
                  <a:cubicBezTo>
                    <a:pt x="109" y="228"/>
                    <a:pt x="109" y="228"/>
                    <a:pt x="109" y="228"/>
                  </a:cubicBezTo>
                  <a:cubicBezTo>
                    <a:pt x="108" y="228"/>
                    <a:pt x="107" y="227"/>
                    <a:pt x="106" y="227"/>
                  </a:cubicBezTo>
                  <a:cubicBezTo>
                    <a:pt x="107" y="226"/>
                    <a:pt x="107" y="226"/>
                    <a:pt x="108" y="226"/>
                  </a:cubicBezTo>
                  <a:close/>
                  <a:moveTo>
                    <a:pt x="108" y="210"/>
                  </a:moveTo>
                  <a:cubicBezTo>
                    <a:pt x="109" y="210"/>
                    <a:pt x="110" y="209"/>
                    <a:pt x="111" y="208"/>
                  </a:cubicBezTo>
                  <a:cubicBezTo>
                    <a:pt x="112" y="208"/>
                    <a:pt x="112" y="209"/>
                    <a:pt x="112" y="209"/>
                  </a:cubicBezTo>
                  <a:cubicBezTo>
                    <a:pt x="111" y="210"/>
                    <a:pt x="110" y="210"/>
                    <a:pt x="110" y="211"/>
                  </a:cubicBezTo>
                  <a:cubicBezTo>
                    <a:pt x="109" y="211"/>
                    <a:pt x="109" y="211"/>
                    <a:pt x="108" y="210"/>
                  </a:cubicBezTo>
                  <a:close/>
                  <a:moveTo>
                    <a:pt x="112" y="213"/>
                  </a:moveTo>
                  <a:cubicBezTo>
                    <a:pt x="111" y="212"/>
                    <a:pt x="111" y="212"/>
                    <a:pt x="111" y="212"/>
                  </a:cubicBezTo>
                  <a:cubicBezTo>
                    <a:pt x="112" y="211"/>
                    <a:pt x="113" y="211"/>
                    <a:pt x="114" y="210"/>
                  </a:cubicBezTo>
                  <a:cubicBezTo>
                    <a:pt x="114" y="210"/>
                    <a:pt x="114" y="210"/>
                    <a:pt x="115" y="210"/>
                  </a:cubicBezTo>
                  <a:cubicBezTo>
                    <a:pt x="114" y="211"/>
                    <a:pt x="113" y="212"/>
                    <a:pt x="112" y="213"/>
                  </a:cubicBezTo>
                  <a:close/>
                  <a:moveTo>
                    <a:pt x="119" y="221"/>
                  </a:moveTo>
                  <a:cubicBezTo>
                    <a:pt x="120" y="221"/>
                    <a:pt x="120" y="221"/>
                    <a:pt x="120" y="221"/>
                  </a:cubicBezTo>
                  <a:cubicBezTo>
                    <a:pt x="120" y="221"/>
                    <a:pt x="119" y="222"/>
                    <a:pt x="119" y="222"/>
                  </a:cubicBezTo>
                  <a:cubicBezTo>
                    <a:pt x="119" y="222"/>
                    <a:pt x="119" y="222"/>
                    <a:pt x="119" y="222"/>
                  </a:cubicBezTo>
                  <a:cubicBezTo>
                    <a:pt x="119" y="222"/>
                    <a:pt x="119" y="221"/>
                    <a:pt x="119" y="221"/>
                  </a:cubicBezTo>
                  <a:cubicBezTo>
                    <a:pt x="119" y="221"/>
                    <a:pt x="119" y="221"/>
                    <a:pt x="119" y="221"/>
                  </a:cubicBezTo>
                  <a:close/>
                  <a:moveTo>
                    <a:pt x="120" y="211"/>
                  </a:moveTo>
                  <a:cubicBezTo>
                    <a:pt x="120" y="210"/>
                    <a:pt x="120" y="210"/>
                    <a:pt x="121" y="210"/>
                  </a:cubicBezTo>
                  <a:cubicBezTo>
                    <a:pt x="121" y="210"/>
                    <a:pt x="121" y="210"/>
                    <a:pt x="121" y="210"/>
                  </a:cubicBezTo>
                  <a:cubicBezTo>
                    <a:pt x="121" y="211"/>
                    <a:pt x="121" y="211"/>
                    <a:pt x="121" y="211"/>
                  </a:cubicBezTo>
                  <a:cubicBezTo>
                    <a:pt x="120" y="211"/>
                    <a:pt x="120" y="211"/>
                    <a:pt x="120" y="211"/>
                  </a:cubicBezTo>
                  <a:close/>
                  <a:moveTo>
                    <a:pt x="123" y="218"/>
                  </a:moveTo>
                  <a:cubicBezTo>
                    <a:pt x="123" y="218"/>
                    <a:pt x="123" y="219"/>
                    <a:pt x="124" y="219"/>
                  </a:cubicBezTo>
                  <a:cubicBezTo>
                    <a:pt x="123" y="219"/>
                    <a:pt x="122" y="220"/>
                    <a:pt x="121" y="220"/>
                  </a:cubicBezTo>
                  <a:cubicBezTo>
                    <a:pt x="121" y="220"/>
                    <a:pt x="121" y="220"/>
                    <a:pt x="121" y="220"/>
                  </a:cubicBezTo>
                  <a:cubicBezTo>
                    <a:pt x="122" y="219"/>
                    <a:pt x="122" y="219"/>
                    <a:pt x="123" y="218"/>
                  </a:cubicBezTo>
                  <a:close/>
                  <a:moveTo>
                    <a:pt x="123" y="222"/>
                  </a:moveTo>
                  <a:cubicBezTo>
                    <a:pt x="124" y="222"/>
                    <a:pt x="124" y="221"/>
                    <a:pt x="125" y="221"/>
                  </a:cubicBezTo>
                  <a:cubicBezTo>
                    <a:pt x="125" y="221"/>
                    <a:pt x="126" y="222"/>
                    <a:pt x="126" y="222"/>
                  </a:cubicBezTo>
                  <a:cubicBezTo>
                    <a:pt x="126" y="223"/>
                    <a:pt x="125" y="223"/>
                    <a:pt x="125" y="223"/>
                  </a:cubicBezTo>
                  <a:cubicBezTo>
                    <a:pt x="124" y="223"/>
                    <a:pt x="124" y="223"/>
                    <a:pt x="123" y="222"/>
                  </a:cubicBezTo>
                  <a:close/>
                  <a:moveTo>
                    <a:pt x="125" y="225"/>
                  </a:moveTo>
                  <a:cubicBezTo>
                    <a:pt x="126" y="225"/>
                    <a:pt x="126" y="225"/>
                    <a:pt x="127" y="224"/>
                  </a:cubicBezTo>
                  <a:cubicBezTo>
                    <a:pt x="127" y="224"/>
                    <a:pt x="127" y="225"/>
                    <a:pt x="128" y="225"/>
                  </a:cubicBezTo>
                  <a:cubicBezTo>
                    <a:pt x="127" y="226"/>
                    <a:pt x="126" y="226"/>
                    <a:pt x="125" y="227"/>
                  </a:cubicBezTo>
                  <a:cubicBezTo>
                    <a:pt x="125" y="227"/>
                    <a:pt x="125" y="227"/>
                    <a:pt x="124" y="226"/>
                  </a:cubicBezTo>
                  <a:cubicBezTo>
                    <a:pt x="124" y="226"/>
                    <a:pt x="125" y="226"/>
                    <a:pt x="125" y="225"/>
                  </a:cubicBezTo>
                  <a:close/>
                  <a:moveTo>
                    <a:pt x="127" y="221"/>
                  </a:moveTo>
                  <a:cubicBezTo>
                    <a:pt x="127" y="221"/>
                    <a:pt x="126" y="220"/>
                    <a:pt x="126" y="219"/>
                  </a:cubicBezTo>
                  <a:cubicBezTo>
                    <a:pt x="126" y="219"/>
                    <a:pt x="126" y="219"/>
                    <a:pt x="126" y="219"/>
                  </a:cubicBezTo>
                  <a:cubicBezTo>
                    <a:pt x="127" y="220"/>
                    <a:pt x="127" y="220"/>
                    <a:pt x="128" y="220"/>
                  </a:cubicBezTo>
                  <a:cubicBezTo>
                    <a:pt x="128" y="221"/>
                    <a:pt x="127" y="221"/>
                    <a:pt x="127" y="221"/>
                  </a:cubicBezTo>
                  <a:close/>
                  <a:moveTo>
                    <a:pt x="128" y="218"/>
                  </a:moveTo>
                  <a:cubicBezTo>
                    <a:pt x="128" y="217"/>
                    <a:pt x="129" y="216"/>
                    <a:pt x="130" y="216"/>
                  </a:cubicBezTo>
                  <a:cubicBezTo>
                    <a:pt x="130" y="216"/>
                    <a:pt x="130" y="216"/>
                    <a:pt x="130" y="216"/>
                  </a:cubicBezTo>
                  <a:cubicBezTo>
                    <a:pt x="130" y="216"/>
                    <a:pt x="130" y="217"/>
                    <a:pt x="129" y="217"/>
                  </a:cubicBezTo>
                  <a:cubicBezTo>
                    <a:pt x="129" y="218"/>
                    <a:pt x="129" y="219"/>
                    <a:pt x="130" y="219"/>
                  </a:cubicBezTo>
                  <a:cubicBezTo>
                    <a:pt x="130" y="219"/>
                    <a:pt x="129" y="219"/>
                    <a:pt x="129" y="219"/>
                  </a:cubicBezTo>
                  <a:cubicBezTo>
                    <a:pt x="129" y="219"/>
                    <a:pt x="128" y="218"/>
                    <a:pt x="128" y="218"/>
                  </a:cubicBezTo>
                  <a:close/>
                  <a:moveTo>
                    <a:pt x="130" y="222"/>
                  </a:moveTo>
                  <a:cubicBezTo>
                    <a:pt x="130" y="222"/>
                    <a:pt x="130" y="222"/>
                    <a:pt x="130" y="222"/>
                  </a:cubicBezTo>
                  <a:cubicBezTo>
                    <a:pt x="130" y="223"/>
                    <a:pt x="130" y="223"/>
                    <a:pt x="129" y="224"/>
                  </a:cubicBezTo>
                  <a:cubicBezTo>
                    <a:pt x="129" y="224"/>
                    <a:pt x="129" y="224"/>
                    <a:pt x="129" y="224"/>
                  </a:cubicBezTo>
                  <a:cubicBezTo>
                    <a:pt x="129" y="224"/>
                    <a:pt x="128" y="224"/>
                    <a:pt x="128" y="223"/>
                  </a:cubicBezTo>
                  <a:cubicBezTo>
                    <a:pt x="129" y="223"/>
                    <a:pt x="129" y="223"/>
                    <a:pt x="130" y="222"/>
                  </a:cubicBezTo>
                  <a:close/>
                  <a:moveTo>
                    <a:pt x="162" y="206"/>
                  </a:moveTo>
                  <a:cubicBezTo>
                    <a:pt x="163" y="205"/>
                    <a:pt x="164" y="204"/>
                    <a:pt x="165" y="203"/>
                  </a:cubicBezTo>
                  <a:cubicBezTo>
                    <a:pt x="167" y="201"/>
                    <a:pt x="169" y="200"/>
                    <a:pt x="172" y="198"/>
                  </a:cubicBezTo>
                  <a:cubicBezTo>
                    <a:pt x="172" y="198"/>
                    <a:pt x="171" y="198"/>
                    <a:pt x="171" y="198"/>
                  </a:cubicBezTo>
                  <a:cubicBezTo>
                    <a:pt x="170" y="199"/>
                    <a:pt x="169" y="200"/>
                    <a:pt x="168" y="202"/>
                  </a:cubicBezTo>
                  <a:cubicBezTo>
                    <a:pt x="166" y="203"/>
                    <a:pt x="164" y="205"/>
                    <a:pt x="162" y="206"/>
                  </a:cubicBezTo>
                  <a:close/>
                  <a:moveTo>
                    <a:pt x="167" y="210"/>
                  </a:moveTo>
                  <a:cubicBezTo>
                    <a:pt x="160" y="216"/>
                    <a:pt x="153" y="221"/>
                    <a:pt x="146" y="225"/>
                  </a:cubicBezTo>
                  <a:cubicBezTo>
                    <a:pt x="149" y="222"/>
                    <a:pt x="152" y="219"/>
                    <a:pt x="156" y="216"/>
                  </a:cubicBezTo>
                  <a:cubicBezTo>
                    <a:pt x="158" y="214"/>
                    <a:pt x="160" y="213"/>
                    <a:pt x="163" y="212"/>
                  </a:cubicBezTo>
                  <a:cubicBezTo>
                    <a:pt x="163" y="212"/>
                    <a:pt x="163" y="212"/>
                    <a:pt x="164" y="212"/>
                  </a:cubicBezTo>
                  <a:cubicBezTo>
                    <a:pt x="165" y="211"/>
                    <a:pt x="166" y="211"/>
                    <a:pt x="167" y="210"/>
                  </a:cubicBezTo>
                  <a:close/>
                  <a:moveTo>
                    <a:pt x="154" y="209"/>
                  </a:moveTo>
                  <a:cubicBezTo>
                    <a:pt x="155" y="208"/>
                    <a:pt x="156" y="208"/>
                    <a:pt x="157" y="207"/>
                  </a:cubicBezTo>
                  <a:cubicBezTo>
                    <a:pt x="161" y="203"/>
                    <a:pt x="166" y="199"/>
                    <a:pt x="171" y="195"/>
                  </a:cubicBezTo>
                  <a:cubicBezTo>
                    <a:pt x="168" y="197"/>
                    <a:pt x="166" y="200"/>
                    <a:pt x="163" y="202"/>
                  </a:cubicBezTo>
                  <a:cubicBezTo>
                    <a:pt x="160" y="204"/>
                    <a:pt x="157" y="207"/>
                    <a:pt x="154" y="209"/>
                  </a:cubicBezTo>
                  <a:close/>
                  <a:moveTo>
                    <a:pt x="158" y="208"/>
                  </a:moveTo>
                  <a:cubicBezTo>
                    <a:pt x="157" y="210"/>
                    <a:pt x="156" y="211"/>
                    <a:pt x="155" y="212"/>
                  </a:cubicBezTo>
                  <a:cubicBezTo>
                    <a:pt x="153" y="214"/>
                    <a:pt x="150" y="216"/>
                    <a:pt x="148" y="218"/>
                  </a:cubicBezTo>
                  <a:cubicBezTo>
                    <a:pt x="146" y="220"/>
                    <a:pt x="143" y="221"/>
                    <a:pt x="141" y="222"/>
                  </a:cubicBezTo>
                  <a:cubicBezTo>
                    <a:pt x="146" y="217"/>
                    <a:pt x="152" y="213"/>
                    <a:pt x="158" y="208"/>
                  </a:cubicBezTo>
                  <a:close/>
                  <a:moveTo>
                    <a:pt x="146" y="227"/>
                  </a:moveTo>
                  <a:cubicBezTo>
                    <a:pt x="146" y="227"/>
                    <a:pt x="146" y="227"/>
                    <a:pt x="146" y="227"/>
                  </a:cubicBezTo>
                  <a:cubicBezTo>
                    <a:pt x="147" y="227"/>
                    <a:pt x="148" y="227"/>
                    <a:pt x="148" y="228"/>
                  </a:cubicBezTo>
                  <a:cubicBezTo>
                    <a:pt x="148" y="228"/>
                    <a:pt x="150" y="228"/>
                    <a:pt x="150" y="228"/>
                  </a:cubicBezTo>
                  <a:cubicBezTo>
                    <a:pt x="150" y="228"/>
                    <a:pt x="150" y="228"/>
                    <a:pt x="150" y="228"/>
                  </a:cubicBezTo>
                  <a:cubicBezTo>
                    <a:pt x="149" y="228"/>
                    <a:pt x="147" y="228"/>
                    <a:pt x="146" y="228"/>
                  </a:cubicBezTo>
                  <a:cubicBezTo>
                    <a:pt x="146" y="227"/>
                    <a:pt x="146" y="227"/>
                    <a:pt x="146" y="227"/>
                  </a:cubicBezTo>
                  <a:close/>
                  <a:moveTo>
                    <a:pt x="151" y="231"/>
                  </a:moveTo>
                  <a:cubicBezTo>
                    <a:pt x="151" y="231"/>
                    <a:pt x="151" y="231"/>
                    <a:pt x="151" y="231"/>
                  </a:cubicBezTo>
                  <a:cubicBezTo>
                    <a:pt x="151" y="231"/>
                    <a:pt x="150" y="232"/>
                    <a:pt x="150" y="232"/>
                  </a:cubicBezTo>
                  <a:cubicBezTo>
                    <a:pt x="150" y="232"/>
                    <a:pt x="149" y="232"/>
                    <a:pt x="149" y="232"/>
                  </a:cubicBezTo>
                  <a:cubicBezTo>
                    <a:pt x="150" y="231"/>
                    <a:pt x="151" y="231"/>
                    <a:pt x="151" y="231"/>
                  </a:cubicBezTo>
                  <a:close/>
                  <a:moveTo>
                    <a:pt x="150" y="228"/>
                  </a:moveTo>
                  <a:cubicBezTo>
                    <a:pt x="149" y="227"/>
                    <a:pt x="148" y="227"/>
                    <a:pt x="147" y="227"/>
                  </a:cubicBezTo>
                  <a:cubicBezTo>
                    <a:pt x="157" y="222"/>
                    <a:pt x="165" y="214"/>
                    <a:pt x="174" y="206"/>
                  </a:cubicBezTo>
                  <a:cubicBezTo>
                    <a:pt x="174" y="207"/>
                    <a:pt x="174" y="207"/>
                    <a:pt x="175" y="207"/>
                  </a:cubicBezTo>
                  <a:cubicBezTo>
                    <a:pt x="174" y="208"/>
                    <a:pt x="173" y="208"/>
                    <a:pt x="173" y="209"/>
                  </a:cubicBezTo>
                  <a:cubicBezTo>
                    <a:pt x="165" y="215"/>
                    <a:pt x="158" y="221"/>
                    <a:pt x="150" y="228"/>
                  </a:cubicBezTo>
                  <a:close/>
                  <a:moveTo>
                    <a:pt x="169" y="216"/>
                  </a:moveTo>
                  <a:cubicBezTo>
                    <a:pt x="169" y="216"/>
                    <a:pt x="169" y="216"/>
                    <a:pt x="169" y="216"/>
                  </a:cubicBezTo>
                  <a:cubicBezTo>
                    <a:pt x="168" y="216"/>
                    <a:pt x="169" y="217"/>
                    <a:pt x="170" y="217"/>
                  </a:cubicBezTo>
                  <a:cubicBezTo>
                    <a:pt x="171" y="216"/>
                    <a:pt x="172" y="216"/>
                    <a:pt x="174" y="215"/>
                  </a:cubicBezTo>
                  <a:cubicBezTo>
                    <a:pt x="168" y="220"/>
                    <a:pt x="162" y="225"/>
                    <a:pt x="155" y="229"/>
                  </a:cubicBezTo>
                  <a:cubicBezTo>
                    <a:pt x="160" y="224"/>
                    <a:pt x="164" y="220"/>
                    <a:pt x="169" y="216"/>
                  </a:cubicBezTo>
                  <a:close/>
                  <a:moveTo>
                    <a:pt x="183" y="211"/>
                  </a:moveTo>
                  <a:cubicBezTo>
                    <a:pt x="185" y="210"/>
                    <a:pt x="186" y="209"/>
                    <a:pt x="187" y="209"/>
                  </a:cubicBezTo>
                  <a:cubicBezTo>
                    <a:pt x="182" y="213"/>
                    <a:pt x="176" y="218"/>
                    <a:pt x="170" y="222"/>
                  </a:cubicBezTo>
                  <a:cubicBezTo>
                    <a:pt x="174" y="218"/>
                    <a:pt x="179" y="214"/>
                    <a:pt x="183" y="211"/>
                  </a:cubicBezTo>
                  <a:close/>
                  <a:moveTo>
                    <a:pt x="180" y="210"/>
                  </a:moveTo>
                  <a:cubicBezTo>
                    <a:pt x="179" y="210"/>
                    <a:pt x="179" y="211"/>
                    <a:pt x="178" y="212"/>
                  </a:cubicBezTo>
                  <a:cubicBezTo>
                    <a:pt x="176" y="213"/>
                    <a:pt x="173" y="214"/>
                    <a:pt x="171" y="215"/>
                  </a:cubicBezTo>
                  <a:cubicBezTo>
                    <a:pt x="172" y="214"/>
                    <a:pt x="172" y="213"/>
                    <a:pt x="173" y="212"/>
                  </a:cubicBezTo>
                  <a:cubicBezTo>
                    <a:pt x="178" y="208"/>
                    <a:pt x="183" y="204"/>
                    <a:pt x="188" y="200"/>
                  </a:cubicBezTo>
                  <a:cubicBezTo>
                    <a:pt x="186" y="203"/>
                    <a:pt x="183" y="206"/>
                    <a:pt x="180" y="210"/>
                  </a:cubicBezTo>
                  <a:close/>
                  <a:moveTo>
                    <a:pt x="183" y="199"/>
                  </a:moveTo>
                  <a:cubicBezTo>
                    <a:pt x="184" y="198"/>
                    <a:pt x="185" y="197"/>
                    <a:pt x="186" y="196"/>
                  </a:cubicBezTo>
                  <a:cubicBezTo>
                    <a:pt x="186" y="195"/>
                    <a:pt x="187" y="195"/>
                    <a:pt x="187" y="195"/>
                  </a:cubicBezTo>
                  <a:cubicBezTo>
                    <a:pt x="188" y="194"/>
                    <a:pt x="189" y="193"/>
                    <a:pt x="190" y="193"/>
                  </a:cubicBezTo>
                  <a:cubicBezTo>
                    <a:pt x="188" y="195"/>
                    <a:pt x="185" y="197"/>
                    <a:pt x="183" y="199"/>
                  </a:cubicBezTo>
                  <a:close/>
                  <a:moveTo>
                    <a:pt x="195" y="193"/>
                  </a:moveTo>
                  <a:cubicBezTo>
                    <a:pt x="194" y="194"/>
                    <a:pt x="193" y="195"/>
                    <a:pt x="192" y="195"/>
                  </a:cubicBezTo>
                  <a:cubicBezTo>
                    <a:pt x="191" y="196"/>
                    <a:pt x="190" y="197"/>
                    <a:pt x="189" y="197"/>
                  </a:cubicBezTo>
                  <a:cubicBezTo>
                    <a:pt x="191" y="196"/>
                    <a:pt x="193" y="194"/>
                    <a:pt x="195" y="193"/>
                  </a:cubicBezTo>
                  <a:close/>
                  <a:moveTo>
                    <a:pt x="197" y="198"/>
                  </a:moveTo>
                  <a:cubicBezTo>
                    <a:pt x="196" y="199"/>
                    <a:pt x="196" y="199"/>
                    <a:pt x="195" y="200"/>
                  </a:cubicBezTo>
                  <a:cubicBezTo>
                    <a:pt x="195" y="200"/>
                    <a:pt x="194" y="201"/>
                    <a:pt x="194" y="201"/>
                  </a:cubicBezTo>
                  <a:cubicBezTo>
                    <a:pt x="195" y="200"/>
                    <a:pt x="196" y="199"/>
                    <a:pt x="197" y="198"/>
                  </a:cubicBezTo>
                  <a:close/>
                  <a:moveTo>
                    <a:pt x="196" y="192"/>
                  </a:moveTo>
                  <a:cubicBezTo>
                    <a:pt x="196" y="191"/>
                    <a:pt x="195" y="191"/>
                    <a:pt x="194" y="191"/>
                  </a:cubicBezTo>
                  <a:cubicBezTo>
                    <a:pt x="194" y="191"/>
                    <a:pt x="194" y="192"/>
                    <a:pt x="193" y="192"/>
                  </a:cubicBezTo>
                  <a:cubicBezTo>
                    <a:pt x="196" y="189"/>
                    <a:pt x="199" y="187"/>
                    <a:pt x="202" y="184"/>
                  </a:cubicBezTo>
                  <a:cubicBezTo>
                    <a:pt x="200" y="187"/>
                    <a:pt x="198" y="189"/>
                    <a:pt x="196" y="192"/>
                  </a:cubicBezTo>
                  <a:close/>
                  <a:moveTo>
                    <a:pt x="204" y="185"/>
                  </a:moveTo>
                  <a:cubicBezTo>
                    <a:pt x="204" y="185"/>
                    <a:pt x="204" y="185"/>
                    <a:pt x="205" y="185"/>
                  </a:cubicBezTo>
                  <a:cubicBezTo>
                    <a:pt x="203" y="187"/>
                    <a:pt x="201" y="189"/>
                    <a:pt x="199" y="190"/>
                  </a:cubicBezTo>
                  <a:cubicBezTo>
                    <a:pt x="201" y="188"/>
                    <a:pt x="202" y="187"/>
                    <a:pt x="204" y="185"/>
                  </a:cubicBezTo>
                  <a:close/>
                  <a:moveTo>
                    <a:pt x="200" y="181"/>
                  </a:moveTo>
                  <a:cubicBezTo>
                    <a:pt x="201" y="180"/>
                    <a:pt x="202" y="178"/>
                    <a:pt x="202" y="177"/>
                  </a:cubicBezTo>
                  <a:cubicBezTo>
                    <a:pt x="203" y="175"/>
                    <a:pt x="204" y="174"/>
                    <a:pt x="206" y="172"/>
                  </a:cubicBezTo>
                  <a:cubicBezTo>
                    <a:pt x="207" y="171"/>
                    <a:pt x="209" y="169"/>
                    <a:pt x="210" y="168"/>
                  </a:cubicBezTo>
                  <a:cubicBezTo>
                    <a:pt x="209" y="170"/>
                    <a:pt x="208" y="173"/>
                    <a:pt x="207" y="175"/>
                  </a:cubicBezTo>
                  <a:cubicBezTo>
                    <a:pt x="205" y="177"/>
                    <a:pt x="203" y="179"/>
                    <a:pt x="200" y="181"/>
                  </a:cubicBezTo>
                  <a:close/>
                  <a:moveTo>
                    <a:pt x="207" y="181"/>
                  </a:moveTo>
                  <a:cubicBezTo>
                    <a:pt x="212" y="175"/>
                    <a:pt x="217" y="169"/>
                    <a:pt x="221" y="163"/>
                  </a:cubicBezTo>
                  <a:cubicBezTo>
                    <a:pt x="221" y="164"/>
                    <a:pt x="221" y="164"/>
                    <a:pt x="221" y="165"/>
                  </a:cubicBezTo>
                  <a:cubicBezTo>
                    <a:pt x="217" y="170"/>
                    <a:pt x="213" y="174"/>
                    <a:pt x="210" y="179"/>
                  </a:cubicBezTo>
                  <a:cubicBezTo>
                    <a:pt x="209" y="180"/>
                    <a:pt x="208" y="181"/>
                    <a:pt x="207" y="183"/>
                  </a:cubicBezTo>
                  <a:cubicBezTo>
                    <a:pt x="206" y="183"/>
                    <a:pt x="206" y="183"/>
                    <a:pt x="206" y="184"/>
                  </a:cubicBezTo>
                  <a:cubicBezTo>
                    <a:pt x="206" y="183"/>
                    <a:pt x="207" y="182"/>
                    <a:pt x="207" y="181"/>
                  </a:cubicBezTo>
                  <a:close/>
                  <a:moveTo>
                    <a:pt x="218" y="155"/>
                  </a:moveTo>
                  <a:cubicBezTo>
                    <a:pt x="219" y="153"/>
                    <a:pt x="219" y="151"/>
                    <a:pt x="220" y="149"/>
                  </a:cubicBezTo>
                  <a:cubicBezTo>
                    <a:pt x="221" y="147"/>
                    <a:pt x="222" y="144"/>
                    <a:pt x="222" y="141"/>
                  </a:cubicBezTo>
                  <a:cubicBezTo>
                    <a:pt x="222" y="141"/>
                    <a:pt x="223" y="141"/>
                    <a:pt x="223" y="141"/>
                  </a:cubicBezTo>
                  <a:cubicBezTo>
                    <a:pt x="222" y="145"/>
                    <a:pt x="222" y="149"/>
                    <a:pt x="222" y="154"/>
                  </a:cubicBezTo>
                  <a:cubicBezTo>
                    <a:pt x="220" y="154"/>
                    <a:pt x="219" y="154"/>
                    <a:pt x="218" y="155"/>
                  </a:cubicBezTo>
                  <a:close/>
                  <a:moveTo>
                    <a:pt x="217" y="149"/>
                  </a:moveTo>
                  <a:cubicBezTo>
                    <a:pt x="217" y="144"/>
                    <a:pt x="218" y="139"/>
                    <a:pt x="218" y="135"/>
                  </a:cubicBezTo>
                  <a:cubicBezTo>
                    <a:pt x="220" y="132"/>
                    <a:pt x="221" y="129"/>
                    <a:pt x="223" y="126"/>
                  </a:cubicBezTo>
                  <a:cubicBezTo>
                    <a:pt x="222" y="134"/>
                    <a:pt x="219" y="142"/>
                    <a:pt x="217" y="149"/>
                  </a:cubicBezTo>
                  <a:close/>
                  <a:moveTo>
                    <a:pt x="223" y="98"/>
                  </a:moveTo>
                  <a:cubicBezTo>
                    <a:pt x="222" y="97"/>
                    <a:pt x="222" y="96"/>
                    <a:pt x="222" y="95"/>
                  </a:cubicBezTo>
                  <a:cubicBezTo>
                    <a:pt x="222" y="95"/>
                    <a:pt x="222" y="95"/>
                    <a:pt x="222" y="94"/>
                  </a:cubicBezTo>
                  <a:cubicBezTo>
                    <a:pt x="223" y="96"/>
                    <a:pt x="223" y="97"/>
                    <a:pt x="224" y="98"/>
                  </a:cubicBezTo>
                  <a:cubicBezTo>
                    <a:pt x="223" y="98"/>
                    <a:pt x="223" y="98"/>
                    <a:pt x="223" y="98"/>
                  </a:cubicBezTo>
                  <a:close/>
                  <a:moveTo>
                    <a:pt x="221" y="87"/>
                  </a:moveTo>
                  <a:cubicBezTo>
                    <a:pt x="222" y="87"/>
                    <a:pt x="222" y="87"/>
                    <a:pt x="222" y="87"/>
                  </a:cubicBezTo>
                  <a:cubicBezTo>
                    <a:pt x="223" y="88"/>
                    <a:pt x="223" y="90"/>
                    <a:pt x="223" y="91"/>
                  </a:cubicBezTo>
                  <a:cubicBezTo>
                    <a:pt x="223" y="91"/>
                    <a:pt x="223" y="91"/>
                    <a:pt x="223" y="91"/>
                  </a:cubicBezTo>
                  <a:cubicBezTo>
                    <a:pt x="222" y="90"/>
                    <a:pt x="222" y="89"/>
                    <a:pt x="221" y="87"/>
                  </a:cubicBezTo>
                  <a:close/>
                  <a:moveTo>
                    <a:pt x="226" y="83"/>
                  </a:moveTo>
                  <a:cubicBezTo>
                    <a:pt x="225" y="83"/>
                    <a:pt x="224" y="84"/>
                    <a:pt x="223" y="84"/>
                  </a:cubicBezTo>
                  <a:cubicBezTo>
                    <a:pt x="222" y="82"/>
                    <a:pt x="222" y="80"/>
                    <a:pt x="221" y="77"/>
                  </a:cubicBezTo>
                  <a:cubicBezTo>
                    <a:pt x="222" y="78"/>
                    <a:pt x="222" y="78"/>
                    <a:pt x="223" y="79"/>
                  </a:cubicBezTo>
                  <a:cubicBezTo>
                    <a:pt x="223" y="79"/>
                    <a:pt x="224" y="79"/>
                    <a:pt x="224" y="78"/>
                  </a:cubicBezTo>
                  <a:cubicBezTo>
                    <a:pt x="225" y="79"/>
                    <a:pt x="225" y="80"/>
                    <a:pt x="226" y="81"/>
                  </a:cubicBezTo>
                  <a:cubicBezTo>
                    <a:pt x="226" y="82"/>
                    <a:pt x="226" y="82"/>
                    <a:pt x="226" y="83"/>
                  </a:cubicBezTo>
                  <a:cubicBezTo>
                    <a:pt x="226" y="83"/>
                    <a:pt x="226" y="83"/>
                    <a:pt x="226" y="83"/>
                  </a:cubicBezTo>
                  <a:close/>
                  <a:moveTo>
                    <a:pt x="224" y="75"/>
                  </a:moveTo>
                  <a:cubicBezTo>
                    <a:pt x="223" y="74"/>
                    <a:pt x="223" y="74"/>
                    <a:pt x="223" y="73"/>
                  </a:cubicBezTo>
                  <a:cubicBezTo>
                    <a:pt x="223" y="73"/>
                    <a:pt x="223" y="73"/>
                    <a:pt x="223" y="73"/>
                  </a:cubicBezTo>
                  <a:cubicBezTo>
                    <a:pt x="224" y="74"/>
                    <a:pt x="224" y="75"/>
                    <a:pt x="224" y="76"/>
                  </a:cubicBezTo>
                  <a:cubicBezTo>
                    <a:pt x="224" y="75"/>
                    <a:pt x="224" y="75"/>
                    <a:pt x="224" y="75"/>
                  </a:cubicBezTo>
                  <a:close/>
                  <a:moveTo>
                    <a:pt x="224" y="70"/>
                  </a:moveTo>
                  <a:cubicBezTo>
                    <a:pt x="223" y="69"/>
                    <a:pt x="222" y="67"/>
                    <a:pt x="221" y="65"/>
                  </a:cubicBezTo>
                  <a:cubicBezTo>
                    <a:pt x="222" y="67"/>
                    <a:pt x="223" y="68"/>
                    <a:pt x="224" y="69"/>
                  </a:cubicBezTo>
                  <a:cubicBezTo>
                    <a:pt x="224" y="69"/>
                    <a:pt x="223" y="69"/>
                    <a:pt x="224" y="70"/>
                  </a:cubicBezTo>
                  <a:cubicBezTo>
                    <a:pt x="224" y="70"/>
                    <a:pt x="224" y="70"/>
                    <a:pt x="224" y="70"/>
                  </a:cubicBezTo>
                  <a:close/>
                  <a:moveTo>
                    <a:pt x="222" y="76"/>
                  </a:moveTo>
                  <a:cubicBezTo>
                    <a:pt x="222" y="76"/>
                    <a:pt x="222" y="76"/>
                    <a:pt x="222" y="76"/>
                  </a:cubicBezTo>
                  <a:cubicBezTo>
                    <a:pt x="221" y="75"/>
                    <a:pt x="221" y="75"/>
                    <a:pt x="220" y="74"/>
                  </a:cubicBezTo>
                  <a:cubicBezTo>
                    <a:pt x="220" y="74"/>
                    <a:pt x="220" y="74"/>
                    <a:pt x="220" y="73"/>
                  </a:cubicBezTo>
                  <a:cubicBezTo>
                    <a:pt x="220" y="74"/>
                    <a:pt x="221" y="74"/>
                    <a:pt x="221" y="75"/>
                  </a:cubicBezTo>
                  <a:cubicBezTo>
                    <a:pt x="221" y="75"/>
                    <a:pt x="222" y="75"/>
                    <a:pt x="222" y="76"/>
                  </a:cubicBezTo>
                  <a:close/>
                  <a:moveTo>
                    <a:pt x="220" y="81"/>
                  </a:moveTo>
                  <a:cubicBezTo>
                    <a:pt x="219" y="80"/>
                    <a:pt x="219" y="78"/>
                    <a:pt x="218" y="77"/>
                  </a:cubicBezTo>
                  <a:cubicBezTo>
                    <a:pt x="217" y="75"/>
                    <a:pt x="217" y="74"/>
                    <a:pt x="216" y="73"/>
                  </a:cubicBezTo>
                  <a:cubicBezTo>
                    <a:pt x="217" y="73"/>
                    <a:pt x="218" y="74"/>
                    <a:pt x="219" y="75"/>
                  </a:cubicBezTo>
                  <a:cubicBezTo>
                    <a:pt x="219" y="77"/>
                    <a:pt x="220" y="79"/>
                    <a:pt x="220" y="81"/>
                  </a:cubicBezTo>
                  <a:close/>
                  <a:moveTo>
                    <a:pt x="218" y="67"/>
                  </a:moveTo>
                  <a:cubicBezTo>
                    <a:pt x="217" y="65"/>
                    <a:pt x="216" y="63"/>
                    <a:pt x="215" y="61"/>
                  </a:cubicBezTo>
                  <a:cubicBezTo>
                    <a:pt x="217" y="63"/>
                    <a:pt x="218" y="65"/>
                    <a:pt x="219" y="68"/>
                  </a:cubicBezTo>
                  <a:cubicBezTo>
                    <a:pt x="219" y="67"/>
                    <a:pt x="219" y="67"/>
                    <a:pt x="218" y="67"/>
                  </a:cubicBezTo>
                  <a:close/>
                  <a:moveTo>
                    <a:pt x="216" y="64"/>
                  </a:moveTo>
                  <a:cubicBezTo>
                    <a:pt x="214" y="62"/>
                    <a:pt x="212" y="59"/>
                    <a:pt x="210" y="56"/>
                  </a:cubicBezTo>
                  <a:cubicBezTo>
                    <a:pt x="209" y="54"/>
                    <a:pt x="207" y="53"/>
                    <a:pt x="206" y="51"/>
                  </a:cubicBezTo>
                  <a:cubicBezTo>
                    <a:pt x="208" y="53"/>
                    <a:pt x="211" y="55"/>
                    <a:pt x="213" y="58"/>
                  </a:cubicBezTo>
                  <a:cubicBezTo>
                    <a:pt x="213" y="58"/>
                    <a:pt x="213" y="58"/>
                    <a:pt x="213" y="58"/>
                  </a:cubicBezTo>
                  <a:cubicBezTo>
                    <a:pt x="214" y="60"/>
                    <a:pt x="215" y="62"/>
                    <a:pt x="216" y="64"/>
                  </a:cubicBezTo>
                  <a:close/>
                  <a:moveTo>
                    <a:pt x="201" y="44"/>
                  </a:moveTo>
                  <a:cubicBezTo>
                    <a:pt x="200" y="44"/>
                    <a:pt x="200" y="43"/>
                    <a:pt x="199" y="43"/>
                  </a:cubicBezTo>
                  <a:cubicBezTo>
                    <a:pt x="202" y="45"/>
                    <a:pt x="205" y="47"/>
                    <a:pt x="208" y="50"/>
                  </a:cubicBezTo>
                  <a:cubicBezTo>
                    <a:pt x="205" y="48"/>
                    <a:pt x="203" y="46"/>
                    <a:pt x="201" y="44"/>
                  </a:cubicBezTo>
                  <a:close/>
                  <a:moveTo>
                    <a:pt x="201" y="46"/>
                  </a:moveTo>
                  <a:cubicBezTo>
                    <a:pt x="204" y="50"/>
                    <a:pt x="207" y="55"/>
                    <a:pt x="209" y="58"/>
                  </a:cubicBezTo>
                  <a:cubicBezTo>
                    <a:pt x="209" y="58"/>
                    <a:pt x="209" y="58"/>
                    <a:pt x="209" y="58"/>
                  </a:cubicBezTo>
                  <a:cubicBezTo>
                    <a:pt x="205" y="53"/>
                    <a:pt x="201" y="48"/>
                    <a:pt x="197" y="44"/>
                  </a:cubicBezTo>
                  <a:cubicBezTo>
                    <a:pt x="198" y="45"/>
                    <a:pt x="200" y="45"/>
                    <a:pt x="201" y="46"/>
                  </a:cubicBezTo>
                  <a:close/>
                  <a:moveTo>
                    <a:pt x="189" y="41"/>
                  </a:moveTo>
                  <a:cubicBezTo>
                    <a:pt x="189" y="41"/>
                    <a:pt x="189" y="41"/>
                    <a:pt x="188" y="41"/>
                  </a:cubicBezTo>
                  <a:cubicBezTo>
                    <a:pt x="188" y="40"/>
                    <a:pt x="188" y="40"/>
                    <a:pt x="187" y="40"/>
                  </a:cubicBezTo>
                  <a:cubicBezTo>
                    <a:pt x="187" y="40"/>
                    <a:pt x="187" y="40"/>
                    <a:pt x="186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6" y="40"/>
                    <a:pt x="185" y="39"/>
                    <a:pt x="185" y="39"/>
                  </a:cubicBezTo>
                  <a:cubicBezTo>
                    <a:pt x="186" y="39"/>
                    <a:pt x="188" y="38"/>
                    <a:pt x="189" y="38"/>
                  </a:cubicBezTo>
                  <a:cubicBezTo>
                    <a:pt x="190" y="39"/>
                    <a:pt x="191" y="40"/>
                    <a:pt x="192" y="41"/>
                  </a:cubicBezTo>
                  <a:cubicBezTo>
                    <a:pt x="191" y="41"/>
                    <a:pt x="190" y="41"/>
                    <a:pt x="189" y="41"/>
                  </a:cubicBezTo>
                  <a:close/>
                  <a:moveTo>
                    <a:pt x="188" y="44"/>
                  </a:moveTo>
                  <a:cubicBezTo>
                    <a:pt x="189" y="45"/>
                    <a:pt x="190" y="46"/>
                    <a:pt x="191" y="47"/>
                  </a:cubicBezTo>
                  <a:cubicBezTo>
                    <a:pt x="190" y="47"/>
                    <a:pt x="189" y="47"/>
                    <a:pt x="188" y="48"/>
                  </a:cubicBezTo>
                  <a:cubicBezTo>
                    <a:pt x="187" y="47"/>
                    <a:pt x="186" y="46"/>
                    <a:pt x="185" y="46"/>
                  </a:cubicBezTo>
                  <a:cubicBezTo>
                    <a:pt x="186" y="45"/>
                    <a:pt x="187" y="45"/>
                    <a:pt x="188" y="44"/>
                  </a:cubicBezTo>
                  <a:close/>
                  <a:moveTo>
                    <a:pt x="186" y="48"/>
                  </a:moveTo>
                  <a:cubicBezTo>
                    <a:pt x="185" y="49"/>
                    <a:pt x="183" y="49"/>
                    <a:pt x="182" y="49"/>
                  </a:cubicBezTo>
                  <a:cubicBezTo>
                    <a:pt x="182" y="49"/>
                    <a:pt x="181" y="48"/>
                    <a:pt x="181" y="47"/>
                  </a:cubicBezTo>
                  <a:cubicBezTo>
                    <a:pt x="181" y="47"/>
                    <a:pt x="182" y="47"/>
                    <a:pt x="183" y="46"/>
                  </a:cubicBezTo>
                  <a:cubicBezTo>
                    <a:pt x="184" y="47"/>
                    <a:pt x="185" y="48"/>
                    <a:pt x="186" y="48"/>
                  </a:cubicBezTo>
                  <a:close/>
                  <a:moveTo>
                    <a:pt x="172" y="43"/>
                  </a:moveTo>
                  <a:cubicBezTo>
                    <a:pt x="176" y="42"/>
                    <a:pt x="180" y="41"/>
                    <a:pt x="183" y="40"/>
                  </a:cubicBezTo>
                  <a:cubicBezTo>
                    <a:pt x="183" y="40"/>
                    <a:pt x="184" y="40"/>
                    <a:pt x="184" y="40"/>
                  </a:cubicBezTo>
                  <a:cubicBezTo>
                    <a:pt x="184" y="40"/>
                    <a:pt x="184" y="40"/>
                    <a:pt x="184" y="40"/>
                  </a:cubicBezTo>
                  <a:cubicBezTo>
                    <a:pt x="180" y="41"/>
                    <a:pt x="176" y="42"/>
                    <a:pt x="172" y="43"/>
                  </a:cubicBezTo>
                  <a:close/>
                  <a:moveTo>
                    <a:pt x="159" y="44"/>
                  </a:moveTo>
                  <a:cubicBezTo>
                    <a:pt x="161" y="43"/>
                    <a:pt x="163" y="41"/>
                    <a:pt x="164" y="40"/>
                  </a:cubicBezTo>
                  <a:cubicBezTo>
                    <a:pt x="170" y="39"/>
                    <a:pt x="175" y="38"/>
                    <a:pt x="180" y="37"/>
                  </a:cubicBezTo>
                  <a:cubicBezTo>
                    <a:pt x="173" y="40"/>
                    <a:pt x="166" y="42"/>
                    <a:pt x="159" y="44"/>
                  </a:cubicBezTo>
                  <a:close/>
                  <a:moveTo>
                    <a:pt x="172" y="31"/>
                  </a:moveTo>
                  <a:cubicBezTo>
                    <a:pt x="171" y="31"/>
                    <a:pt x="171" y="31"/>
                    <a:pt x="170" y="31"/>
                  </a:cubicBezTo>
                  <a:cubicBezTo>
                    <a:pt x="169" y="31"/>
                    <a:pt x="168" y="31"/>
                    <a:pt x="167" y="30"/>
                  </a:cubicBezTo>
                  <a:cubicBezTo>
                    <a:pt x="167" y="30"/>
                    <a:pt x="167" y="30"/>
                    <a:pt x="166" y="29"/>
                  </a:cubicBezTo>
                  <a:cubicBezTo>
                    <a:pt x="166" y="29"/>
                    <a:pt x="165" y="29"/>
                    <a:pt x="164" y="28"/>
                  </a:cubicBezTo>
                  <a:cubicBezTo>
                    <a:pt x="164" y="28"/>
                    <a:pt x="164" y="28"/>
                    <a:pt x="164" y="28"/>
                  </a:cubicBezTo>
                  <a:cubicBezTo>
                    <a:pt x="167" y="29"/>
                    <a:pt x="170" y="30"/>
                    <a:pt x="173" y="31"/>
                  </a:cubicBezTo>
                  <a:cubicBezTo>
                    <a:pt x="173" y="31"/>
                    <a:pt x="173" y="31"/>
                    <a:pt x="172" y="31"/>
                  </a:cubicBezTo>
                  <a:close/>
                  <a:moveTo>
                    <a:pt x="166" y="36"/>
                  </a:moveTo>
                  <a:cubicBezTo>
                    <a:pt x="166" y="36"/>
                    <a:pt x="167" y="36"/>
                    <a:pt x="167" y="36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6" y="37"/>
                    <a:pt x="164" y="37"/>
                    <a:pt x="163" y="37"/>
                  </a:cubicBezTo>
                  <a:cubicBezTo>
                    <a:pt x="164" y="37"/>
                    <a:pt x="165" y="36"/>
                    <a:pt x="166" y="36"/>
                  </a:cubicBezTo>
                  <a:close/>
                  <a:moveTo>
                    <a:pt x="154" y="12"/>
                  </a:moveTo>
                  <a:cubicBezTo>
                    <a:pt x="154" y="12"/>
                    <a:pt x="154" y="12"/>
                    <a:pt x="154" y="12"/>
                  </a:cubicBezTo>
                  <a:cubicBezTo>
                    <a:pt x="153" y="11"/>
                    <a:pt x="153" y="11"/>
                    <a:pt x="152" y="11"/>
                  </a:cubicBezTo>
                  <a:cubicBezTo>
                    <a:pt x="153" y="11"/>
                    <a:pt x="155" y="11"/>
                    <a:pt x="156" y="12"/>
                  </a:cubicBezTo>
                  <a:cubicBezTo>
                    <a:pt x="157" y="12"/>
                    <a:pt x="159" y="13"/>
                    <a:pt x="160" y="14"/>
                  </a:cubicBezTo>
                  <a:cubicBezTo>
                    <a:pt x="158" y="13"/>
                    <a:pt x="156" y="13"/>
                    <a:pt x="154" y="12"/>
                  </a:cubicBezTo>
                  <a:close/>
                  <a:moveTo>
                    <a:pt x="154" y="6"/>
                  </a:moveTo>
                  <a:cubicBezTo>
                    <a:pt x="153" y="6"/>
                    <a:pt x="153" y="6"/>
                    <a:pt x="153" y="7"/>
                  </a:cubicBezTo>
                  <a:cubicBezTo>
                    <a:pt x="150" y="6"/>
                    <a:pt x="147" y="6"/>
                    <a:pt x="144" y="6"/>
                  </a:cubicBezTo>
                  <a:cubicBezTo>
                    <a:pt x="144" y="5"/>
                    <a:pt x="143" y="5"/>
                    <a:pt x="142" y="5"/>
                  </a:cubicBezTo>
                  <a:cubicBezTo>
                    <a:pt x="139" y="5"/>
                    <a:pt x="136" y="4"/>
                    <a:pt x="133" y="3"/>
                  </a:cubicBezTo>
                  <a:cubicBezTo>
                    <a:pt x="136" y="3"/>
                    <a:pt x="138" y="3"/>
                    <a:pt x="140" y="3"/>
                  </a:cubicBezTo>
                  <a:cubicBezTo>
                    <a:pt x="147" y="4"/>
                    <a:pt x="154" y="5"/>
                    <a:pt x="161" y="7"/>
                  </a:cubicBezTo>
                  <a:cubicBezTo>
                    <a:pt x="163" y="8"/>
                    <a:pt x="165" y="9"/>
                    <a:pt x="167" y="10"/>
                  </a:cubicBezTo>
                  <a:cubicBezTo>
                    <a:pt x="167" y="10"/>
                    <a:pt x="166" y="10"/>
                    <a:pt x="166" y="10"/>
                  </a:cubicBezTo>
                  <a:cubicBezTo>
                    <a:pt x="165" y="9"/>
                    <a:pt x="165" y="10"/>
                    <a:pt x="165" y="10"/>
                  </a:cubicBezTo>
                  <a:cubicBezTo>
                    <a:pt x="164" y="9"/>
                    <a:pt x="162" y="9"/>
                    <a:pt x="160" y="8"/>
                  </a:cubicBezTo>
                  <a:cubicBezTo>
                    <a:pt x="158" y="7"/>
                    <a:pt x="156" y="7"/>
                    <a:pt x="154" y="6"/>
                  </a:cubicBezTo>
                  <a:close/>
                  <a:moveTo>
                    <a:pt x="136" y="26"/>
                  </a:moveTo>
                  <a:cubicBezTo>
                    <a:pt x="135" y="26"/>
                    <a:pt x="135" y="26"/>
                    <a:pt x="135" y="27"/>
                  </a:cubicBezTo>
                  <a:cubicBezTo>
                    <a:pt x="134" y="26"/>
                    <a:pt x="133" y="26"/>
                    <a:pt x="132" y="26"/>
                  </a:cubicBezTo>
                  <a:cubicBezTo>
                    <a:pt x="133" y="26"/>
                    <a:pt x="135" y="26"/>
                    <a:pt x="136" y="26"/>
                  </a:cubicBezTo>
                  <a:close/>
                  <a:moveTo>
                    <a:pt x="135" y="28"/>
                  </a:moveTo>
                  <a:cubicBezTo>
                    <a:pt x="135" y="29"/>
                    <a:pt x="134" y="29"/>
                    <a:pt x="134" y="29"/>
                  </a:cubicBezTo>
                  <a:cubicBezTo>
                    <a:pt x="134" y="29"/>
                    <a:pt x="133" y="29"/>
                    <a:pt x="133" y="29"/>
                  </a:cubicBezTo>
                  <a:cubicBezTo>
                    <a:pt x="134" y="29"/>
                    <a:pt x="134" y="29"/>
                    <a:pt x="135" y="28"/>
                  </a:cubicBezTo>
                  <a:cubicBezTo>
                    <a:pt x="135" y="28"/>
                    <a:pt x="135" y="28"/>
                    <a:pt x="135" y="28"/>
                  </a:cubicBezTo>
                  <a:close/>
                  <a:moveTo>
                    <a:pt x="120" y="31"/>
                  </a:moveTo>
                  <a:cubicBezTo>
                    <a:pt x="120" y="31"/>
                    <a:pt x="119" y="31"/>
                    <a:pt x="118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9" y="31"/>
                    <a:pt x="120" y="31"/>
                    <a:pt x="121" y="31"/>
                  </a:cubicBezTo>
                  <a:cubicBezTo>
                    <a:pt x="121" y="31"/>
                    <a:pt x="121" y="31"/>
                    <a:pt x="120" y="31"/>
                  </a:cubicBezTo>
                  <a:close/>
                  <a:moveTo>
                    <a:pt x="118" y="29"/>
                  </a:moveTo>
                  <a:cubicBezTo>
                    <a:pt x="117" y="29"/>
                    <a:pt x="117" y="29"/>
                    <a:pt x="116" y="29"/>
                  </a:cubicBezTo>
                  <a:cubicBezTo>
                    <a:pt x="117" y="28"/>
                    <a:pt x="119" y="27"/>
                    <a:pt x="120" y="27"/>
                  </a:cubicBezTo>
                  <a:cubicBezTo>
                    <a:pt x="121" y="27"/>
                    <a:pt x="121" y="26"/>
                    <a:pt x="122" y="26"/>
                  </a:cubicBezTo>
                  <a:cubicBezTo>
                    <a:pt x="121" y="27"/>
                    <a:pt x="120" y="28"/>
                    <a:pt x="118" y="29"/>
                  </a:cubicBezTo>
                  <a:close/>
                  <a:moveTo>
                    <a:pt x="122" y="24"/>
                  </a:moveTo>
                  <a:cubicBezTo>
                    <a:pt x="120" y="24"/>
                    <a:pt x="119" y="24"/>
                    <a:pt x="118" y="24"/>
                  </a:cubicBezTo>
                  <a:cubicBezTo>
                    <a:pt x="118" y="24"/>
                    <a:pt x="118" y="23"/>
                    <a:pt x="119" y="23"/>
                  </a:cubicBezTo>
                  <a:cubicBezTo>
                    <a:pt x="120" y="24"/>
                    <a:pt x="121" y="24"/>
                    <a:pt x="122" y="24"/>
                  </a:cubicBezTo>
                  <a:cubicBezTo>
                    <a:pt x="122" y="24"/>
                    <a:pt x="122" y="24"/>
                    <a:pt x="122" y="24"/>
                  </a:cubicBezTo>
                  <a:close/>
                  <a:moveTo>
                    <a:pt x="117" y="16"/>
                  </a:moveTo>
                  <a:cubicBezTo>
                    <a:pt x="116" y="16"/>
                    <a:pt x="116" y="16"/>
                    <a:pt x="116" y="16"/>
                  </a:cubicBezTo>
                  <a:cubicBezTo>
                    <a:pt x="117" y="16"/>
                    <a:pt x="117" y="15"/>
                    <a:pt x="116" y="15"/>
                  </a:cubicBezTo>
                  <a:cubicBezTo>
                    <a:pt x="115" y="15"/>
                    <a:pt x="113" y="15"/>
                    <a:pt x="112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5"/>
                    <a:pt x="110" y="15"/>
                    <a:pt x="110" y="15"/>
                  </a:cubicBezTo>
                  <a:cubicBezTo>
                    <a:pt x="113" y="14"/>
                    <a:pt x="115" y="13"/>
                    <a:pt x="118" y="12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21" y="12"/>
                    <a:pt x="122" y="12"/>
                    <a:pt x="123" y="13"/>
                  </a:cubicBezTo>
                  <a:cubicBezTo>
                    <a:pt x="121" y="14"/>
                    <a:pt x="119" y="15"/>
                    <a:pt x="117" y="16"/>
                  </a:cubicBezTo>
                  <a:close/>
                  <a:moveTo>
                    <a:pt x="107" y="24"/>
                  </a:moveTo>
                  <a:cubicBezTo>
                    <a:pt x="108" y="24"/>
                    <a:pt x="109" y="24"/>
                    <a:pt x="110" y="24"/>
                  </a:cubicBezTo>
                  <a:cubicBezTo>
                    <a:pt x="109" y="25"/>
                    <a:pt x="108" y="25"/>
                    <a:pt x="107" y="25"/>
                  </a:cubicBezTo>
                  <a:cubicBezTo>
                    <a:pt x="107" y="25"/>
                    <a:pt x="106" y="25"/>
                    <a:pt x="105" y="25"/>
                  </a:cubicBezTo>
                  <a:cubicBezTo>
                    <a:pt x="106" y="25"/>
                    <a:pt x="107" y="24"/>
                    <a:pt x="107" y="24"/>
                  </a:cubicBezTo>
                  <a:close/>
                  <a:moveTo>
                    <a:pt x="100" y="22"/>
                  </a:moveTo>
                  <a:cubicBezTo>
                    <a:pt x="101" y="22"/>
                    <a:pt x="102" y="22"/>
                    <a:pt x="102" y="21"/>
                  </a:cubicBezTo>
                  <a:cubicBezTo>
                    <a:pt x="104" y="22"/>
                    <a:pt x="105" y="22"/>
                    <a:pt x="106" y="22"/>
                  </a:cubicBezTo>
                  <a:cubicBezTo>
                    <a:pt x="106" y="22"/>
                    <a:pt x="106" y="22"/>
                    <a:pt x="105" y="22"/>
                  </a:cubicBezTo>
                  <a:cubicBezTo>
                    <a:pt x="104" y="22"/>
                    <a:pt x="102" y="22"/>
                    <a:pt x="100" y="22"/>
                  </a:cubicBezTo>
                  <a:close/>
                  <a:moveTo>
                    <a:pt x="103" y="8"/>
                  </a:moveTo>
                  <a:cubicBezTo>
                    <a:pt x="104" y="7"/>
                    <a:pt x="104" y="7"/>
                    <a:pt x="105" y="7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5" y="7"/>
                    <a:pt x="104" y="7"/>
                    <a:pt x="103" y="8"/>
                  </a:cubicBezTo>
                  <a:close/>
                  <a:moveTo>
                    <a:pt x="104" y="17"/>
                  </a:moveTo>
                  <a:cubicBezTo>
                    <a:pt x="103" y="17"/>
                    <a:pt x="103" y="17"/>
                    <a:pt x="102" y="17"/>
                  </a:cubicBezTo>
                  <a:cubicBezTo>
                    <a:pt x="101" y="18"/>
                    <a:pt x="99" y="18"/>
                    <a:pt x="97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9" y="18"/>
                    <a:pt x="101" y="17"/>
                    <a:pt x="102" y="16"/>
                  </a:cubicBezTo>
                  <a:cubicBezTo>
                    <a:pt x="103" y="16"/>
                    <a:pt x="103" y="17"/>
                    <a:pt x="104" y="17"/>
                  </a:cubicBezTo>
                  <a:close/>
                  <a:moveTo>
                    <a:pt x="100" y="11"/>
                  </a:moveTo>
                  <a:cubicBezTo>
                    <a:pt x="99" y="12"/>
                    <a:pt x="98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8" y="11"/>
                    <a:pt x="98" y="11"/>
                  </a:cubicBezTo>
                  <a:cubicBezTo>
                    <a:pt x="99" y="11"/>
                    <a:pt x="100" y="11"/>
                    <a:pt x="102" y="11"/>
                  </a:cubicBezTo>
                  <a:cubicBezTo>
                    <a:pt x="101" y="11"/>
                    <a:pt x="101" y="11"/>
                    <a:pt x="100" y="11"/>
                  </a:cubicBezTo>
                  <a:close/>
                  <a:moveTo>
                    <a:pt x="102" y="24"/>
                  </a:moveTo>
                  <a:cubicBezTo>
                    <a:pt x="102" y="24"/>
                    <a:pt x="101" y="25"/>
                    <a:pt x="100" y="25"/>
                  </a:cubicBezTo>
                  <a:cubicBezTo>
                    <a:pt x="97" y="25"/>
                    <a:pt x="95" y="25"/>
                    <a:pt x="93" y="25"/>
                  </a:cubicBezTo>
                  <a:cubicBezTo>
                    <a:pt x="93" y="24"/>
                    <a:pt x="93" y="24"/>
                    <a:pt x="94" y="24"/>
                  </a:cubicBezTo>
                  <a:cubicBezTo>
                    <a:pt x="97" y="24"/>
                    <a:pt x="99" y="24"/>
                    <a:pt x="102" y="24"/>
                  </a:cubicBezTo>
                  <a:close/>
                  <a:moveTo>
                    <a:pt x="93" y="10"/>
                  </a:moveTo>
                  <a:cubicBezTo>
                    <a:pt x="93" y="10"/>
                    <a:pt x="93" y="11"/>
                    <a:pt x="92" y="11"/>
                  </a:cubicBezTo>
                  <a:cubicBezTo>
                    <a:pt x="91" y="11"/>
                    <a:pt x="89" y="12"/>
                    <a:pt x="88" y="12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6" y="13"/>
                    <a:pt x="86" y="14"/>
                    <a:pt x="85" y="14"/>
                  </a:cubicBezTo>
                  <a:cubicBezTo>
                    <a:pt x="87" y="12"/>
                    <a:pt x="90" y="11"/>
                    <a:pt x="93" y="10"/>
                  </a:cubicBezTo>
                  <a:cubicBezTo>
                    <a:pt x="94" y="9"/>
                    <a:pt x="95" y="9"/>
                    <a:pt x="96" y="9"/>
                  </a:cubicBezTo>
                  <a:cubicBezTo>
                    <a:pt x="95" y="9"/>
                    <a:pt x="94" y="10"/>
                    <a:pt x="93" y="10"/>
                  </a:cubicBezTo>
                  <a:close/>
                  <a:moveTo>
                    <a:pt x="92" y="8"/>
                  </a:moveTo>
                  <a:cubicBezTo>
                    <a:pt x="78" y="11"/>
                    <a:pt x="65" y="20"/>
                    <a:pt x="55" y="27"/>
                  </a:cubicBezTo>
                  <a:cubicBezTo>
                    <a:pt x="50" y="30"/>
                    <a:pt x="46" y="34"/>
                    <a:pt x="42" y="37"/>
                  </a:cubicBezTo>
                  <a:cubicBezTo>
                    <a:pt x="41" y="37"/>
                    <a:pt x="41" y="37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39" y="38"/>
                    <a:pt x="39" y="39"/>
                  </a:cubicBezTo>
                  <a:cubicBezTo>
                    <a:pt x="42" y="35"/>
                    <a:pt x="46" y="32"/>
                    <a:pt x="51" y="29"/>
                  </a:cubicBezTo>
                  <a:cubicBezTo>
                    <a:pt x="57" y="24"/>
                    <a:pt x="65" y="19"/>
                    <a:pt x="72" y="15"/>
                  </a:cubicBezTo>
                  <a:cubicBezTo>
                    <a:pt x="79" y="12"/>
                    <a:pt x="87" y="9"/>
                    <a:pt x="94" y="7"/>
                  </a:cubicBezTo>
                  <a:cubicBezTo>
                    <a:pt x="94" y="7"/>
                    <a:pt x="94" y="7"/>
                    <a:pt x="95" y="7"/>
                  </a:cubicBezTo>
                  <a:cubicBezTo>
                    <a:pt x="94" y="8"/>
                    <a:pt x="93" y="8"/>
                    <a:pt x="92" y="8"/>
                  </a:cubicBezTo>
                  <a:close/>
                  <a:moveTo>
                    <a:pt x="42" y="39"/>
                  </a:moveTo>
                  <a:cubicBezTo>
                    <a:pt x="42" y="39"/>
                    <a:pt x="42" y="39"/>
                    <a:pt x="42" y="39"/>
                  </a:cubicBezTo>
                  <a:cubicBezTo>
                    <a:pt x="44" y="38"/>
                    <a:pt x="47" y="37"/>
                    <a:pt x="49" y="36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8"/>
                    <a:pt x="48" y="38"/>
                    <a:pt x="48" y="39"/>
                  </a:cubicBezTo>
                  <a:cubicBezTo>
                    <a:pt x="47" y="40"/>
                    <a:pt x="46" y="40"/>
                    <a:pt x="45" y="41"/>
                  </a:cubicBezTo>
                  <a:cubicBezTo>
                    <a:pt x="46" y="40"/>
                    <a:pt x="47" y="39"/>
                    <a:pt x="49" y="38"/>
                  </a:cubicBezTo>
                  <a:cubicBezTo>
                    <a:pt x="49" y="37"/>
                    <a:pt x="48" y="36"/>
                    <a:pt x="48" y="37"/>
                  </a:cubicBezTo>
                  <a:cubicBezTo>
                    <a:pt x="46" y="39"/>
                    <a:pt x="44" y="40"/>
                    <a:pt x="42" y="42"/>
                  </a:cubicBezTo>
                  <a:cubicBezTo>
                    <a:pt x="42" y="42"/>
                    <a:pt x="41" y="42"/>
                    <a:pt x="41" y="42"/>
                  </a:cubicBezTo>
                  <a:cubicBezTo>
                    <a:pt x="41" y="43"/>
                    <a:pt x="40" y="43"/>
                    <a:pt x="40" y="44"/>
                  </a:cubicBezTo>
                  <a:cubicBezTo>
                    <a:pt x="40" y="44"/>
                    <a:pt x="40" y="44"/>
                    <a:pt x="39" y="44"/>
                  </a:cubicBezTo>
                  <a:cubicBezTo>
                    <a:pt x="40" y="43"/>
                    <a:pt x="41" y="41"/>
                    <a:pt x="42" y="39"/>
                  </a:cubicBezTo>
                  <a:close/>
                  <a:moveTo>
                    <a:pt x="41" y="46"/>
                  </a:moveTo>
                  <a:cubicBezTo>
                    <a:pt x="42" y="46"/>
                    <a:pt x="43" y="45"/>
                    <a:pt x="44" y="44"/>
                  </a:cubicBezTo>
                  <a:cubicBezTo>
                    <a:pt x="42" y="47"/>
                    <a:pt x="40" y="50"/>
                    <a:pt x="38" y="53"/>
                  </a:cubicBezTo>
                  <a:cubicBezTo>
                    <a:pt x="38" y="53"/>
                    <a:pt x="37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8" y="52"/>
                    <a:pt x="39" y="49"/>
                    <a:pt x="41" y="46"/>
                  </a:cubicBezTo>
                  <a:close/>
                  <a:moveTo>
                    <a:pt x="36" y="50"/>
                  </a:moveTo>
                  <a:cubicBezTo>
                    <a:pt x="36" y="50"/>
                    <a:pt x="36" y="50"/>
                    <a:pt x="37" y="49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2"/>
                    <a:pt x="35" y="54"/>
                    <a:pt x="34" y="57"/>
                  </a:cubicBezTo>
                  <a:cubicBezTo>
                    <a:pt x="33" y="57"/>
                    <a:pt x="32" y="58"/>
                    <a:pt x="31" y="59"/>
                  </a:cubicBezTo>
                  <a:cubicBezTo>
                    <a:pt x="33" y="56"/>
                    <a:pt x="34" y="53"/>
                    <a:pt x="36" y="50"/>
                  </a:cubicBezTo>
                  <a:close/>
                  <a:moveTo>
                    <a:pt x="35" y="46"/>
                  </a:moveTo>
                  <a:cubicBezTo>
                    <a:pt x="36" y="45"/>
                    <a:pt x="37" y="44"/>
                    <a:pt x="38" y="43"/>
                  </a:cubicBezTo>
                  <a:cubicBezTo>
                    <a:pt x="37" y="44"/>
                    <a:pt x="36" y="45"/>
                    <a:pt x="36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lose/>
                  <a:moveTo>
                    <a:pt x="32" y="55"/>
                  </a:moveTo>
                  <a:cubicBezTo>
                    <a:pt x="31" y="57"/>
                    <a:pt x="30" y="58"/>
                    <a:pt x="29" y="60"/>
                  </a:cubicBezTo>
                  <a:cubicBezTo>
                    <a:pt x="28" y="60"/>
                    <a:pt x="28" y="60"/>
                    <a:pt x="28" y="60"/>
                  </a:cubicBezTo>
                  <a:lnTo>
                    <a:pt x="32" y="55"/>
                  </a:lnTo>
                  <a:close/>
                  <a:moveTo>
                    <a:pt x="28" y="54"/>
                  </a:moveTo>
                  <a:cubicBezTo>
                    <a:pt x="30" y="51"/>
                    <a:pt x="32" y="49"/>
                    <a:pt x="34" y="47"/>
                  </a:cubicBezTo>
                  <a:cubicBezTo>
                    <a:pt x="33" y="48"/>
                    <a:pt x="32" y="50"/>
                    <a:pt x="31" y="51"/>
                  </a:cubicBezTo>
                  <a:cubicBezTo>
                    <a:pt x="30" y="52"/>
                    <a:pt x="29" y="53"/>
                    <a:pt x="28" y="54"/>
                  </a:cubicBezTo>
                  <a:close/>
                  <a:moveTo>
                    <a:pt x="31" y="79"/>
                  </a:moveTo>
                  <a:cubicBezTo>
                    <a:pt x="30" y="80"/>
                    <a:pt x="29" y="81"/>
                    <a:pt x="28" y="82"/>
                  </a:cubicBezTo>
                  <a:cubicBezTo>
                    <a:pt x="27" y="82"/>
                    <a:pt x="25" y="83"/>
                    <a:pt x="24" y="84"/>
                  </a:cubicBezTo>
                  <a:cubicBezTo>
                    <a:pt x="25" y="83"/>
                    <a:pt x="25" y="81"/>
                    <a:pt x="26" y="80"/>
                  </a:cubicBezTo>
                  <a:cubicBezTo>
                    <a:pt x="28" y="80"/>
                    <a:pt x="29" y="79"/>
                    <a:pt x="31" y="79"/>
                  </a:cubicBezTo>
                  <a:close/>
                  <a:moveTo>
                    <a:pt x="23" y="83"/>
                  </a:moveTo>
                  <a:cubicBezTo>
                    <a:pt x="22" y="83"/>
                    <a:pt x="22" y="83"/>
                    <a:pt x="22" y="83"/>
                  </a:cubicBezTo>
                  <a:cubicBezTo>
                    <a:pt x="22" y="82"/>
                    <a:pt x="23" y="81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1"/>
                    <a:pt x="23" y="82"/>
                    <a:pt x="23" y="83"/>
                  </a:cubicBezTo>
                  <a:close/>
                  <a:moveTo>
                    <a:pt x="22" y="98"/>
                  </a:moveTo>
                  <a:cubicBezTo>
                    <a:pt x="24" y="103"/>
                    <a:pt x="25" y="109"/>
                    <a:pt x="26" y="115"/>
                  </a:cubicBezTo>
                  <a:cubicBezTo>
                    <a:pt x="26" y="117"/>
                    <a:pt x="26" y="118"/>
                    <a:pt x="27" y="120"/>
                  </a:cubicBezTo>
                  <a:cubicBezTo>
                    <a:pt x="25" y="114"/>
                    <a:pt x="23" y="108"/>
                    <a:pt x="22" y="102"/>
                  </a:cubicBezTo>
                  <a:cubicBezTo>
                    <a:pt x="22" y="101"/>
                    <a:pt x="22" y="99"/>
                    <a:pt x="22" y="98"/>
                  </a:cubicBezTo>
                  <a:close/>
                  <a:moveTo>
                    <a:pt x="27" y="139"/>
                  </a:moveTo>
                  <a:cubicBezTo>
                    <a:pt x="27" y="139"/>
                    <a:pt x="27" y="139"/>
                    <a:pt x="27" y="139"/>
                  </a:cubicBezTo>
                  <a:cubicBezTo>
                    <a:pt x="26" y="140"/>
                    <a:pt x="27" y="140"/>
                    <a:pt x="27" y="140"/>
                  </a:cubicBezTo>
                  <a:cubicBezTo>
                    <a:pt x="27" y="141"/>
                    <a:pt x="27" y="141"/>
                    <a:pt x="27" y="141"/>
                  </a:cubicBezTo>
                  <a:cubicBezTo>
                    <a:pt x="25" y="137"/>
                    <a:pt x="24" y="133"/>
                    <a:pt x="23" y="129"/>
                  </a:cubicBezTo>
                  <a:cubicBezTo>
                    <a:pt x="23" y="127"/>
                    <a:pt x="23" y="125"/>
                    <a:pt x="23" y="123"/>
                  </a:cubicBezTo>
                  <a:cubicBezTo>
                    <a:pt x="22" y="121"/>
                    <a:pt x="22" y="118"/>
                    <a:pt x="22" y="115"/>
                  </a:cubicBezTo>
                  <a:cubicBezTo>
                    <a:pt x="24" y="123"/>
                    <a:pt x="25" y="131"/>
                    <a:pt x="27" y="139"/>
                  </a:cubicBezTo>
                  <a:close/>
                  <a:moveTo>
                    <a:pt x="25" y="156"/>
                  </a:moveTo>
                  <a:cubicBezTo>
                    <a:pt x="23" y="153"/>
                    <a:pt x="22" y="149"/>
                    <a:pt x="21" y="146"/>
                  </a:cubicBezTo>
                  <a:cubicBezTo>
                    <a:pt x="21" y="145"/>
                    <a:pt x="20" y="145"/>
                    <a:pt x="20" y="14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2" y="147"/>
                    <a:pt x="23" y="150"/>
                    <a:pt x="25" y="154"/>
                  </a:cubicBezTo>
                  <a:cubicBezTo>
                    <a:pt x="25" y="154"/>
                    <a:pt x="25" y="155"/>
                    <a:pt x="25" y="156"/>
                  </a:cubicBezTo>
                  <a:cubicBezTo>
                    <a:pt x="25" y="156"/>
                    <a:pt x="25" y="156"/>
                    <a:pt x="25" y="156"/>
                  </a:cubicBezTo>
                  <a:close/>
                  <a:moveTo>
                    <a:pt x="29" y="163"/>
                  </a:moveTo>
                  <a:cubicBezTo>
                    <a:pt x="30" y="164"/>
                    <a:pt x="30" y="165"/>
                    <a:pt x="30" y="167"/>
                  </a:cubicBezTo>
                  <a:cubicBezTo>
                    <a:pt x="29" y="164"/>
                    <a:pt x="29" y="162"/>
                    <a:pt x="28" y="160"/>
                  </a:cubicBezTo>
                  <a:cubicBezTo>
                    <a:pt x="28" y="161"/>
                    <a:pt x="29" y="162"/>
                    <a:pt x="29" y="163"/>
                  </a:cubicBezTo>
                  <a:close/>
                  <a:moveTo>
                    <a:pt x="29" y="148"/>
                  </a:moveTo>
                  <a:cubicBezTo>
                    <a:pt x="29" y="147"/>
                    <a:pt x="29" y="146"/>
                    <a:pt x="29" y="145"/>
                  </a:cubicBezTo>
                  <a:cubicBezTo>
                    <a:pt x="30" y="143"/>
                    <a:pt x="30" y="142"/>
                    <a:pt x="31" y="140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31" y="142"/>
                    <a:pt x="31" y="143"/>
                    <a:pt x="32" y="144"/>
                  </a:cubicBezTo>
                  <a:cubicBezTo>
                    <a:pt x="32" y="147"/>
                    <a:pt x="33" y="151"/>
                    <a:pt x="33" y="155"/>
                  </a:cubicBezTo>
                  <a:cubicBezTo>
                    <a:pt x="32" y="153"/>
                    <a:pt x="31" y="151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8"/>
                    <a:pt x="29" y="148"/>
                  </a:cubicBezTo>
                  <a:close/>
                  <a:moveTo>
                    <a:pt x="35" y="166"/>
                  </a:moveTo>
                  <a:cubicBezTo>
                    <a:pt x="36" y="168"/>
                    <a:pt x="36" y="169"/>
                    <a:pt x="36" y="171"/>
                  </a:cubicBezTo>
                  <a:cubicBezTo>
                    <a:pt x="35" y="166"/>
                    <a:pt x="33" y="161"/>
                    <a:pt x="30" y="156"/>
                  </a:cubicBezTo>
                  <a:cubicBezTo>
                    <a:pt x="30" y="156"/>
                    <a:pt x="30" y="155"/>
                    <a:pt x="30" y="155"/>
                  </a:cubicBezTo>
                  <a:cubicBezTo>
                    <a:pt x="32" y="159"/>
                    <a:pt x="33" y="162"/>
                    <a:pt x="35" y="166"/>
                  </a:cubicBezTo>
                  <a:close/>
                  <a:moveTo>
                    <a:pt x="38" y="182"/>
                  </a:moveTo>
                  <a:cubicBezTo>
                    <a:pt x="39" y="183"/>
                    <a:pt x="39" y="185"/>
                    <a:pt x="39" y="186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38" y="184"/>
                    <a:pt x="37" y="182"/>
                    <a:pt x="35" y="180"/>
                  </a:cubicBezTo>
                  <a:cubicBezTo>
                    <a:pt x="34" y="178"/>
                    <a:pt x="33" y="175"/>
                    <a:pt x="32" y="173"/>
                  </a:cubicBezTo>
                  <a:cubicBezTo>
                    <a:pt x="32" y="171"/>
                    <a:pt x="32" y="170"/>
                    <a:pt x="31" y="168"/>
                  </a:cubicBezTo>
                  <a:cubicBezTo>
                    <a:pt x="34" y="173"/>
                    <a:pt x="36" y="177"/>
                    <a:pt x="38" y="182"/>
                  </a:cubicBezTo>
                  <a:close/>
                  <a:moveTo>
                    <a:pt x="32" y="177"/>
                  </a:moveTo>
                  <a:cubicBezTo>
                    <a:pt x="32" y="177"/>
                    <a:pt x="32" y="178"/>
                    <a:pt x="32" y="178"/>
                  </a:cubicBezTo>
                  <a:cubicBezTo>
                    <a:pt x="34" y="182"/>
                    <a:pt x="37" y="186"/>
                    <a:pt x="39" y="190"/>
                  </a:cubicBezTo>
                  <a:cubicBezTo>
                    <a:pt x="39" y="190"/>
                    <a:pt x="39" y="190"/>
                    <a:pt x="39" y="191"/>
                  </a:cubicBezTo>
                  <a:cubicBezTo>
                    <a:pt x="36" y="188"/>
                    <a:pt x="34" y="185"/>
                    <a:pt x="32" y="183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2" y="182"/>
                    <a:pt x="32" y="181"/>
                  </a:cubicBezTo>
                  <a:cubicBezTo>
                    <a:pt x="32" y="180"/>
                    <a:pt x="32" y="179"/>
                    <a:pt x="32" y="177"/>
                  </a:cubicBezTo>
                  <a:close/>
                  <a:moveTo>
                    <a:pt x="38" y="192"/>
                  </a:moveTo>
                  <a:cubicBezTo>
                    <a:pt x="38" y="192"/>
                    <a:pt x="38" y="193"/>
                    <a:pt x="38" y="193"/>
                  </a:cubicBezTo>
                  <a:cubicBezTo>
                    <a:pt x="38" y="192"/>
                    <a:pt x="37" y="192"/>
                    <a:pt x="37" y="192"/>
                  </a:cubicBezTo>
                  <a:cubicBezTo>
                    <a:pt x="36" y="190"/>
                    <a:pt x="36" y="189"/>
                    <a:pt x="35" y="188"/>
                  </a:cubicBezTo>
                  <a:cubicBezTo>
                    <a:pt x="36" y="189"/>
                    <a:pt x="37" y="191"/>
                    <a:pt x="38" y="192"/>
                  </a:cubicBezTo>
                  <a:close/>
                  <a:moveTo>
                    <a:pt x="39" y="197"/>
                  </a:moveTo>
                  <a:cubicBezTo>
                    <a:pt x="39" y="196"/>
                    <a:pt x="39" y="196"/>
                    <a:pt x="38" y="196"/>
                  </a:cubicBezTo>
                  <a:cubicBezTo>
                    <a:pt x="39" y="196"/>
                    <a:pt x="39" y="196"/>
                    <a:pt x="39" y="196"/>
                  </a:cubicBezTo>
                  <a:cubicBezTo>
                    <a:pt x="41" y="199"/>
                    <a:pt x="44" y="202"/>
                    <a:pt x="48" y="204"/>
                  </a:cubicBezTo>
                  <a:cubicBezTo>
                    <a:pt x="48" y="204"/>
                    <a:pt x="49" y="204"/>
                    <a:pt x="49" y="203"/>
                  </a:cubicBezTo>
                  <a:cubicBezTo>
                    <a:pt x="49" y="204"/>
                    <a:pt x="50" y="205"/>
                    <a:pt x="50" y="205"/>
                  </a:cubicBezTo>
                  <a:cubicBezTo>
                    <a:pt x="50" y="205"/>
                    <a:pt x="49" y="205"/>
                    <a:pt x="49" y="204"/>
                  </a:cubicBezTo>
                  <a:cubicBezTo>
                    <a:pt x="48" y="204"/>
                    <a:pt x="48" y="205"/>
                    <a:pt x="48" y="206"/>
                  </a:cubicBezTo>
                  <a:cubicBezTo>
                    <a:pt x="50" y="207"/>
                    <a:pt x="52" y="208"/>
                    <a:pt x="54" y="209"/>
                  </a:cubicBezTo>
                  <a:cubicBezTo>
                    <a:pt x="54" y="210"/>
                    <a:pt x="55" y="211"/>
                    <a:pt x="56" y="212"/>
                  </a:cubicBezTo>
                  <a:cubicBezTo>
                    <a:pt x="54" y="210"/>
                    <a:pt x="51" y="209"/>
                    <a:pt x="49" y="208"/>
                  </a:cubicBezTo>
                  <a:cubicBezTo>
                    <a:pt x="46" y="205"/>
                    <a:pt x="42" y="201"/>
                    <a:pt x="39" y="197"/>
                  </a:cubicBezTo>
                  <a:close/>
                  <a:moveTo>
                    <a:pt x="51" y="212"/>
                  </a:moveTo>
                  <a:cubicBezTo>
                    <a:pt x="52" y="214"/>
                    <a:pt x="54" y="216"/>
                    <a:pt x="56" y="218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55" y="217"/>
                    <a:pt x="54" y="216"/>
                    <a:pt x="52" y="215"/>
                  </a:cubicBezTo>
                  <a:cubicBezTo>
                    <a:pt x="51" y="214"/>
                    <a:pt x="50" y="212"/>
                    <a:pt x="49" y="210"/>
                  </a:cubicBezTo>
                  <a:cubicBezTo>
                    <a:pt x="49" y="211"/>
                    <a:pt x="50" y="211"/>
                    <a:pt x="51" y="212"/>
                  </a:cubicBezTo>
                  <a:close/>
                  <a:moveTo>
                    <a:pt x="54" y="220"/>
                  </a:moveTo>
                  <a:cubicBezTo>
                    <a:pt x="55" y="221"/>
                    <a:pt x="56" y="222"/>
                    <a:pt x="57" y="223"/>
                  </a:cubicBezTo>
                  <a:cubicBezTo>
                    <a:pt x="56" y="222"/>
                    <a:pt x="55" y="222"/>
                    <a:pt x="54" y="221"/>
                  </a:cubicBezTo>
                  <a:cubicBezTo>
                    <a:pt x="53" y="220"/>
                    <a:pt x="52" y="220"/>
                    <a:pt x="52" y="219"/>
                  </a:cubicBezTo>
                  <a:cubicBezTo>
                    <a:pt x="52" y="219"/>
                    <a:pt x="52" y="219"/>
                    <a:pt x="52" y="219"/>
                  </a:cubicBezTo>
                  <a:cubicBezTo>
                    <a:pt x="52" y="219"/>
                    <a:pt x="53" y="220"/>
                    <a:pt x="53" y="220"/>
                  </a:cubicBezTo>
                  <a:cubicBezTo>
                    <a:pt x="54" y="220"/>
                    <a:pt x="54" y="220"/>
                    <a:pt x="54" y="220"/>
                  </a:cubicBezTo>
                  <a:close/>
                  <a:moveTo>
                    <a:pt x="53" y="222"/>
                  </a:moveTo>
                  <a:cubicBezTo>
                    <a:pt x="53" y="223"/>
                    <a:pt x="54" y="223"/>
                    <a:pt x="54" y="223"/>
                  </a:cubicBezTo>
                  <a:cubicBezTo>
                    <a:pt x="53" y="223"/>
                    <a:pt x="52" y="222"/>
                    <a:pt x="51" y="221"/>
                  </a:cubicBezTo>
                  <a:cubicBezTo>
                    <a:pt x="51" y="221"/>
                    <a:pt x="51" y="221"/>
                    <a:pt x="51" y="220"/>
                  </a:cubicBezTo>
                  <a:cubicBezTo>
                    <a:pt x="51" y="221"/>
                    <a:pt x="52" y="222"/>
                    <a:pt x="53" y="222"/>
                  </a:cubicBezTo>
                  <a:close/>
                  <a:moveTo>
                    <a:pt x="56" y="228"/>
                  </a:moveTo>
                  <a:cubicBezTo>
                    <a:pt x="57" y="228"/>
                    <a:pt x="57" y="228"/>
                    <a:pt x="57" y="228"/>
                  </a:cubicBezTo>
                  <a:cubicBezTo>
                    <a:pt x="57" y="228"/>
                    <a:pt x="57" y="228"/>
                    <a:pt x="57" y="228"/>
                  </a:cubicBezTo>
                  <a:cubicBezTo>
                    <a:pt x="55" y="227"/>
                    <a:pt x="54" y="226"/>
                    <a:pt x="52" y="225"/>
                  </a:cubicBezTo>
                  <a:cubicBezTo>
                    <a:pt x="54" y="226"/>
                    <a:pt x="55" y="227"/>
                    <a:pt x="56" y="228"/>
                  </a:cubicBezTo>
                  <a:close/>
                  <a:moveTo>
                    <a:pt x="55" y="218"/>
                  </a:moveTo>
                  <a:cubicBezTo>
                    <a:pt x="55" y="218"/>
                    <a:pt x="55" y="218"/>
                    <a:pt x="55" y="218"/>
                  </a:cubicBezTo>
                  <a:cubicBezTo>
                    <a:pt x="57" y="219"/>
                    <a:pt x="58" y="220"/>
                    <a:pt x="60" y="221"/>
                  </a:cubicBezTo>
                  <a:cubicBezTo>
                    <a:pt x="63" y="224"/>
                    <a:pt x="66" y="227"/>
                    <a:pt x="69" y="230"/>
                  </a:cubicBezTo>
                  <a:cubicBezTo>
                    <a:pt x="69" y="230"/>
                    <a:pt x="68" y="230"/>
                    <a:pt x="67" y="229"/>
                  </a:cubicBezTo>
                  <a:cubicBezTo>
                    <a:pt x="65" y="228"/>
                    <a:pt x="62" y="226"/>
                    <a:pt x="60" y="225"/>
                  </a:cubicBezTo>
                  <a:cubicBezTo>
                    <a:pt x="58" y="223"/>
                    <a:pt x="56" y="220"/>
                    <a:pt x="55" y="218"/>
                  </a:cubicBezTo>
                  <a:close/>
                  <a:moveTo>
                    <a:pt x="68" y="227"/>
                  </a:moveTo>
                  <a:cubicBezTo>
                    <a:pt x="68" y="227"/>
                    <a:pt x="68" y="227"/>
                    <a:pt x="68" y="227"/>
                  </a:cubicBezTo>
                  <a:cubicBezTo>
                    <a:pt x="67" y="226"/>
                    <a:pt x="66" y="225"/>
                    <a:pt x="65" y="224"/>
                  </a:cubicBezTo>
                  <a:cubicBezTo>
                    <a:pt x="66" y="225"/>
                    <a:pt x="67" y="226"/>
                    <a:pt x="69" y="226"/>
                  </a:cubicBezTo>
                  <a:cubicBezTo>
                    <a:pt x="69" y="227"/>
                    <a:pt x="70" y="227"/>
                    <a:pt x="70" y="228"/>
                  </a:cubicBezTo>
                  <a:cubicBezTo>
                    <a:pt x="69" y="228"/>
                    <a:pt x="69" y="228"/>
                    <a:pt x="68" y="227"/>
                  </a:cubicBezTo>
                  <a:close/>
                  <a:moveTo>
                    <a:pt x="60" y="220"/>
                  </a:moveTo>
                  <a:cubicBezTo>
                    <a:pt x="59" y="218"/>
                    <a:pt x="57" y="216"/>
                    <a:pt x="55" y="215"/>
                  </a:cubicBezTo>
                  <a:cubicBezTo>
                    <a:pt x="58" y="216"/>
                    <a:pt x="60" y="218"/>
                    <a:pt x="63" y="219"/>
                  </a:cubicBezTo>
                  <a:cubicBezTo>
                    <a:pt x="64" y="221"/>
                    <a:pt x="65" y="222"/>
                    <a:pt x="66" y="223"/>
                  </a:cubicBezTo>
                  <a:cubicBezTo>
                    <a:pt x="64" y="222"/>
                    <a:pt x="62" y="221"/>
                    <a:pt x="60" y="220"/>
                  </a:cubicBezTo>
                  <a:close/>
                  <a:moveTo>
                    <a:pt x="62" y="216"/>
                  </a:moveTo>
                  <a:cubicBezTo>
                    <a:pt x="66" y="219"/>
                    <a:pt x="71" y="222"/>
                    <a:pt x="75" y="225"/>
                  </a:cubicBezTo>
                  <a:cubicBezTo>
                    <a:pt x="71" y="222"/>
                    <a:pt x="67" y="220"/>
                    <a:pt x="63" y="218"/>
                  </a:cubicBezTo>
                  <a:cubicBezTo>
                    <a:pt x="63" y="217"/>
                    <a:pt x="62" y="217"/>
                    <a:pt x="62" y="216"/>
                  </a:cubicBezTo>
                  <a:close/>
                  <a:moveTo>
                    <a:pt x="74" y="221"/>
                  </a:moveTo>
                  <a:cubicBezTo>
                    <a:pt x="73" y="220"/>
                    <a:pt x="73" y="220"/>
                    <a:pt x="72" y="219"/>
                  </a:cubicBezTo>
                  <a:cubicBezTo>
                    <a:pt x="75" y="221"/>
                    <a:pt x="77" y="223"/>
                    <a:pt x="80" y="225"/>
                  </a:cubicBezTo>
                  <a:cubicBezTo>
                    <a:pt x="80" y="225"/>
                    <a:pt x="80" y="225"/>
                    <a:pt x="80" y="225"/>
                  </a:cubicBezTo>
                  <a:cubicBezTo>
                    <a:pt x="78" y="224"/>
                    <a:pt x="76" y="222"/>
                    <a:pt x="74" y="221"/>
                  </a:cubicBezTo>
                  <a:close/>
                  <a:moveTo>
                    <a:pt x="68" y="215"/>
                  </a:moveTo>
                  <a:cubicBezTo>
                    <a:pt x="66" y="214"/>
                    <a:pt x="65" y="213"/>
                    <a:pt x="64" y="211"/>
                  </a:cubicBezTo>
                  <a:cubicBezTo>
                    <a:pt x="65" y="212"/>
                    <a:pt x="67" y="212"/>
                    <a:pt x="68" y="213"/>
                  </a:cubicBezTo>
                  <a:cubicBezTo>
                    <a:pt x="69" y="213"/>
                    <a:pt x="69" y="214"/>
                    <a:pt x="70" y="214"/>
                  </a:cubicBezTo>
                  <a:cubicBezTo>
                    <a:pt x="70" y="214"/>
                    <a:pt x="70" y="215"/>
                    <a:pt x="69" y="215"/>
                  </a:cubicBezTo>
                  <a:cubicBezTo>
                    <a:pt x="69" y="216"/>
                    <a:pt x="70" y="216"/>
                    <a:pt x="71" y="216"/>
                  </a:cubicBezTo>
                  <a:cubicBezTo>
                    <a:pt x="71" y="215"/>
                    <a:pt x="72" y="215"/>
                    <a:pt x="73" y="215"/>
                  </a:cubicBezTo>
                  <a:cubicBezTo>
                    <a:pt x="74" y="215"/>
                    <a:pt x="75" y="215"/>
                    <a:pt x="75" y="216"/>
                  </a:cubicBezTo>
                  <a:cubicBezTo>
                    <a:pt x="77" y="218"/>
                    <a:pt x="78" y="220"/>
                    <a:pt x="79" y="222"/>
                  </a:cubicBezTo>
                  <a:cubicBezTo>
                    <a:pt x="75" y="220"/>
                    <a:pt x="71" y="217"/>
                    <a:pt x="68" y="215"/>
                  </a:cubicBezTo>
                  <a:close/>
                  <a:moveTo>
                    <a:pt x="76" y="204"/>
                  </a:moveTo>
                  <a:cubicBezTo>
                    <a:pt x="75" y="203"/>
                    <a:pt x="74" y="202"/>
                    <a:pt x="73" y="202"/>
                  </a:cubicBezTo>
                  <a:cubicBezTo>
                    <a:pt x="73" y="202"/>
                    <a:pt x="73" y="202"/>
                    <a:pt x="73" y="202"/>
                  </a:cubicBezTo>
                  <a:cubicBezTo>
                    <a:pt x="74" y="202"/>
                    <a:pt x="75" y="203"/>
                    <a:pt x="76" y="203"/>
                  </a:cubicBezTo>
                  <a:cubicBezTo>
                    <a:pt x="76" y="203"/>
                    <a:pt x="76" y="204"/>
                    <a:pt x="76" y="204"/>
                  </a:cubicBezTo>
                  <a:close/>
                  <a:moveTo>
                    <a:pt x="74" y="200"/>
                  </a:moveTo>
                  <a:cubicBezTo>
                    <a:pt x="74" y="200"/>
                    <a:pt x="74" y="200"/>
                    <a:pt x="74" y="200"/>
                  </a:cubicBezTo>
                  <a:cubicBezTo>
                    <a:pt x="74" y="200"/>
                    <a:pt x="74" y="199"/>
                    <a:pt x="74" y="199"/>
                  </a:cubicBezTo>
                  <a:cubicBezTo>
                    <a:pt x="75" y="200"/>
                    <a:pt x="76" y="201"/>
                    <a:pt x="77" y="202"/>
                  </a:cubicBezTo>
                  <a:cubicBezTo>
                    <a:pt x="77" y="202"/>
                    <a:pt x="77" y="202"/>
                    <a:pt x="77" y="202"/>
                  </a:cubicBezTo>
                  <a:cubicBezTo>
                    <a:pt x="76" y="201"/>
                    <a:pt x="75" y="201"/>
                    <a:pt x="74" y="200"/>
                  </a:cubicBezTo>
                  <a:close/>
                  <a:moveTo>
                    <a:pt x="75" y="199"/>
                  </a:moveTo>
                  <a:cubicBezTo>
                    <a:pt x="75" y="199"/>
                    <a:pt x="76" y="199"/>
                    <a:pt x="76" y="199"/>
                  </a:cubicBezTo>
                  <a:cubicBezTo>
                    <a:pt x="76" y="199"/>
                    <a:pt x="77" y="200"/>
                    <a:pt x="78" y="200"/>
                  </a:cubicBezTo>
                  <a:cubicBezTo>
                    <a:pt x="78" y="200"/>
                    <a:pt x="78" y="201"/>
                    <a:pt x="78" y="201"/>
                  </a:cubicBezTo>
                  <a:cubicBezTo>
                    <a:pt x="77" y="200"/>
                    <a:pt x="76" y="199"/>
                    <a:pt x="75" y="199"/>
                  </a:cubicBezTo>
                  <a:close/>
                  <a:moveTo>
                    <a:pt x="78" y="208"/>
                  </a:moveTo>
                  <a:cubicBezTo>
                    <a:pt x="78" y="208"/>
                    <a:pt x="79" y="208"/>
                    <a:pt x="79" y="208"/>
                  </a:cubicBezTo>
                  <a:cubicBezTo>
                    <a:pt x="79" y="208"/>
                    <a:pt x="78" y="209"/>
                    <a:pt x="78" y="209"/>
                  </a:cubicBezTo>
                  <a:cubicBezTo>
                    <a:pt x="78" y="209"/>
                    <a:pt x="78" y="208"/>
                    <a:pt x="77" y="208"/>
                  </a:cubicBezTo>
                  <a:cubicBezTo>
                    <a:pt x="78" y="208"/>
                    <a:pt x="78" y="208"/>
                    <a:pt x="78" y="208"/>
                  </a:cubicBezTo>
                  <a:close/>
                  <a:moveTo>
                    <a:pt x="78" y="206"/>
                  </a:moveTo>
                  <a:cubicBezTo>
                    <a:pt x="78" y="206"/>
                    <a:pt x="78" y="206"/>
                    <a:pt x="78" y="205"/>
                  </a:cubicBezTo>
                  <a:cubicBezTo>
                    <a:pt x="78" y="205"/>
                    <a:pt x="78" y="205"/>
                    <a:pt x="79" y="204"/>
                  </a:cubicBezTo>
                  <a:cubicBezTo>
                    <a:pt x="79" y="204"/>
                    <a:pt x="79" y="204"/>
                    <a:pt x="79" y="204"/>
                  </a:cubicBezTo>
                  <a:cubicBezTo>
                    <a:pt x="79" y="205"/>
                    <a:pt x="79" y="205"/>
                    <a:pt x="79" y="205"/>
                  </a:cubicBezTo>
                  <a:cubicBezTo>
                    <a:pt x="79" y="205"/>
                    <a:pt x="78" y="205"/>
                    <a:pt x="78" y="206"/>
                  </a:cubicBezTo>
                  <a:close/>
                  <a:moveTo>
                    <a:pt x="79" y="197"/>
                  </a:moveTo>
                  <a:cubicBezTo>
                    <a:pt x="79" y="196"/>
                    <a:pt x="80" y="196"/>
                    <a:pt x="80" y="19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81" y="197"/>
                    <a:pt x="80" y="197"/>
                    <a:pt x="80" y="197"/>
                  </a:cubicBezTo>
                  <a:lnTo>
                    <a:pt x="79" y="197"/>
                  </a:lnTo>
                  <a:close/>
                  <a:moveTo>
                    <a:pt x="80" y="206"/>
                  </a:moveTo>
                  <a:cubicBezTo>
                    <a:pt x="81" y="206"/>
                    <a:pt x="81" y="206"/>
                    <a:pt x="81" y="206"/>
                  </a:cubicBezTo>
                  <a:cubicBezTo>
                    <a:pt x="81" y="207"/>
                    <a:pt x="81" y="207"/>
                    <a:pt x="81" y="207"/>
                  </a:cubicBezTo>
                  <a:cubicBezTo>
                    <a:pt x="81" y="207"/>
                    <a:pt x="80" y="207"/>
                    <a:pt x="80" y="207"/>
                  </a:cubicBezTo>
                  <a:cubicBezTo>
                    <a:pt x="80" y="207"/>
                    <a:pt x="80" y="207"/>
                    <a:pt x="80" y="207"/>
                  </a:cubicBezTo>
                  <a:cubicBezTo>
                    <a:pt x="80" y="207"/>
                    <a:pt x="80" y="206"/>
                    <a:pt x="80" y="206"/>
                  </a:cubicBezTo>
                  <a:close/>
                  <a:moveTo>
                    <a:pt x="80" y="209"/>
                  </a:moveTo>
                  <a:cubicBezTo>
                    <a:pt x="82" y="210"/>
                    <a:pt x="83" y="211"/>
                    <a:pt x="85" y="212"/>
                  </a:cubicBezTo>
                  <a:cubicBezTo>
                    <a:pt x="85" y="212"/>
                    <a:pt x="84" y="212"/>
                    <a:pt x="84" y="212"/>
                  </a:cubicBezTo>
                  <a:cubicBezTo>
                    <a:pt x="83" y="211"/>
                    <a:pt x="81" y="210"/>
                    <a:pt x="80" y="210"/>
                  </a:cubicBezTo>
                  <a:cubicBezTo>
                    <a:pt x="80" y="209"/>
                    <a:pt x="80" y="209"/>
                    <a:pt x="80" y="209"/>
                  </a:cubicBezTo>
                  <a:close/>
                  <a:moveTo>
                    <a:pt x="82" y="208"/>
                  </a:moveTo>
                  <a:cubicBezTo>
                    <a:pt x="82" y="208"/>
                    <a:pt x="82" y="208"/>
                    <a:pt x="83" y="208"/>
                  </a:cubicBezTo>
                  <a:cubicBezTo>
                    <a:pt x="84" y="208"/>
                    <a:pt x="85" y="209"/>
                    <a:pt x="86" y="210"/>
                  </a:cubicBezTo>
                  <a:cubicBezTo>
                    <a:pt x="86" y="210"/>
                    <a:pt x="86" y="210"/>
                    <a:pt x="85" y="211"/>
                  </a:cubicBezTo>
                  <a:cubicBezTo>
                    <a:pt x="84" y="210"/>
                    <a:pt x="83" y="209"/>
                    <a:pt x="82" y="208"/>
                  </a:cubicBezTo>
                  <a:close/>
                  <a:moveTo>
                    <a:pt x="85" y="214"/>
                  </a:moveTo>
                  <a:cubicBezTo>
                    <a:pt x="88" y="216"/>
                    <a:pt x="91" y="217"/>
                    <a:pt x="94" y="219"/>
                  </a:cubicBezTo>
                  <a:cubicBezTo>
                    <a:pt x="93" y="218"/>
                    <a:pt x="91" y="218"/>
                    <a:pt x="89" y="217"/>
                  </a:cubicBezTo>
                  <a:cubicBezTo>
                    <a:pt x="88" y="216"/>
                    <a:pt x="86" y="215"/>
                    <a:pt x="85" y="214"/>
                  </a:cubicBezTo>
                  <a:cubicBezTo>
                    <a:pt x="85" y="214"/>
                    <a:pt x="85" y="214"/>
                    <a:pt x="85" y="214"/>
                  </a:cubicBezTo>
                  <a:close/>
                  <a:moveTo>
                    <a:pt x="95" y="221"/>
                  </a:moveTo>
                  <a:cubicBezTo>
                    <a:pt x="95" y="221"/>
                    <a:pt x="95" y="221"/>
                    <a:pt x="95" y="221"/>
                  </a:cubicBezTo>
                  <a:cubicBezTo>
                    <a:pt x="95" y="221"/>
                    <a:pt x="94" y="221"/>
                    <a:pt x="94" y="221"/>
                  </a:cubicBezTo>
                  <a:cubicBezTo>
                    <a:pt x="94" y="221"/>
                    <a:pt x="93" y="220"/>
                    <a:pt x="93" y="220"/>
                  </a:cubicBezTo>
                  <a:cubicBezTo>
                    <a:pt x="94" y="220"/>
                    <a:pt x="94" y="220"/>
                    <a:pt x="95" y="221"/>
                  </a:cubicBezTo>
                  <a:close/>
                  <a:moveTo>
                    <a:pt x="93" y="216"/>
                  </a:moveTo>
                  <a:cubicBezTo>
                    <a:pt x="94" y="215"/>
                    <a:pt x="94" y="215"/>
                    <a:pt x="94" y="215"/>
                  </a:cubicBezTo>
                  <a:cubicBezTo>
                    <a:pt x="95" y="216"/>
                    <a:pt x="96" y="216"/>
                    <a:pt x="97" y="217"/>
                  </a:cubicBezTo>
                  <a:cubicBezTo>
                    <a:pt x="96" y="217"/>
                    <a:pt x="97" y="218"/>
                    <a:pt x="97" y="218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6" y="217"/>
                    <a:pt x="95" y="216"/>
                    <a:pt x="93" y="216"/>
                  </a:cubicBezTo>
                  <a:close/>
                  <a:moveTo>
                    <a:pt x="98" y="222"/>
                  </a:moveTo>
                  <a:cubicBezTo>
                    <a:pt x="99" y="222"/>
                    <a:pt x="99" y="222"/>
                    <a:pt x="100" y="222"/>
                  </a:cubicBezTo>
                  <a:cubicBezTo>
                    <a:pt x="100" y="222"/>
                    <a:pt x="100" y="222"/>
                    <a:pt x="99" y="223"/>
                  </a:cubicBezTo>
                  <a:cubicBezTo>
                    <a:pt x="99" y="223"/>
                    <a:pt x="99" y="223"/>
                    <a:pt x="99" y="223"/>
                  </a:cubicBezTo>
                  <a:cubicBezTo>
                    <a:pt x="99" y="223"/>
                    <a:pt x="98" y="223"/>
                    <a:pt x="97" y="222"/>
                  </a:cubicBezTo>
                  <a:cubicBezTo>
                    <a:pt x="97" y="222"/>
                    <a:pt x="98" y="222"/>
                    <a:pt x="98" y="222"/>
                  </a:cubicBezTo>
                  <a:close/>
                  <a:moveTo>
                    <a:pt x="106" y="235"/>
                  </a:moveTo>
                  <a:cubicBezTo>
                    <a:pt x="106" y="236"/>
                    <a:pt x="106" y="236"/>
                    <a:pt x="107" y="236"/>
                  </a:cubicBezTo>
                  <a:cubicBezTo>
                    <a:pt x="108" y="236"/>
                    <a:pt x="109" y="237"/>
                    <a:pt x="110" y="237"/>
                  </a:cubicBezTo>
                  <a:cubicBezTo>
                    <a:pt x="111" y="238"/>
                    <a:pt x="111" y="238"/>
                    <a:pt x="111" y="238"/>
                  </a:cubicBezTo>
                  <a:cubicBezTo>
                    <a:pt x="109" y="238"/>
                    <a:pt x="107" y="237"/>
                    <a:pt x="106" y="235"/>
                  </a:cubicBezTo>
                  <a:close/>
                  <a:moveTo>
                    <a:pt x="110" y="234"/>
                  </a:moveTo>
                  <a:cubicBezTo>
                    <a:pt x="111" y="234"/>
                    <a:pt x="111" y="234"/>
                    <a:pt x="112" y="234"/>
                  </a:cubicBezTo>
                  <a:cubicBezTo>
                    <a:pt x="113" y="235"/>
                    <a:pt x="113" y="235"/>
                    <a:pt x="114" y="235"/>
                  </a:cubicBezTo>
                  <a:cubicBezTo>
                    <a:pt x="114" y="236"/>
                    <a:pt x="114" y="236"/>
                    <a:pt x="113" y="236"/>
                  </a:cubicBezTo>
                  <a:cubicBezTo>
                    <a:pt x="112" y="235"/>
                    <a:pt x="111" y="235"/>
                    <a:pt x="110" y="234"/>
                  </a:cubicBezTo>
                  <a:close/>
                  <a:moveTo>
                    <a:pt x="114" y="231"/>
                  </a:moveTo>
                  <a:cubicBezTo>
                    <a:pt x="113" y="231"/>
                    <a:pt x="113" y="230"/>
                    <a:pt x="113" y="230"/>
                  </a:cubicBezTo>
                  <a:cubicBezTo>
                    <a:pt x="113" y="230"/>
                    <a:pt x="114" y="230"/>
                    <a:pt x="114" y="230"/>
                  </a:cubicBezTo>
                  <a:cubicBezTo>
                    <a:pt x="115" y="231"/>
                    <a:pt x="115" y="231"/>
                    <a:pt x="116" y="231"/>
                  </a:cubicBezTo>
                  <a:cubicBezTo>
                    <a:pt x="115" y="232"/>
                    <a:pt x="115" y="232"/>
                    <a:pt x="115" y="232"/>
                  </a:cubicBezTo>
                  <a:cubicBezTo>
                    <a:pt x="115" y="231"/>
                    <a:pt x="114" y="231"/>
                    <a:pt x="114" y="231"/>
                  </a:cubicBezTo>
                  <a:close/>
                  <a:moveTo>
                    <a:pt x="113" y="227"/>
                  </a:moveTo>
                  <a:cubicBezTo>
                    <a:pt x="113" y="227"/>
                    <a:pt x="113" y="227"/>
                    <a:pt x="114" y="227"/>
                  </a:cubicBezTo>
                  <a:cubicBezTo>
                    <a:pt x="115" y="228"/>
                    <a:pt x="116" y="228"/>
                    <a:pt x="117" y="228"/>
                  </a:cubicBezTo>
                  <a:cubicBezTo>
                    <a:pt x="117" y="229"/>
                    <a:pt x="117" y="230"/>
                    <a:pt x="118" y="229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18" y="229"/>
                    <a:pt x="119" y="229"/>
                    <a:pt x="119" y="230"/>
                  </a:cubicBezTo>
                  <a:cubicBezTo>
                    <a:pt x="119" y="230"/>
                    <a:pt x="119" y="230"/>
                    <a:pt x="119" y="230"/>
                  </a:cubicBezTo>
                  <a:cubicBezTo>
                    <a:pt x="118" y="230"/>
                    <a:pt x="117" y="230"/>
                    <a:pt x="117" y="230"/>
                  </a:cubicBezTo>
                  <a:cubicBezTo>
                    <a:pt x="115" y="229"/>
                    <a:pt x="114" y="228"/>
                    <a:pt x="113" y="227"/>
                  </a:cubicBezTo>
                  <a:close/>
                  <a:moveTo>
                    <a:pt x="118" y="224"/>
                  </a:moveTo>
                  <a:cubicBezTo>
                    <a:pt x="119" y="224"/>
                    <a:pt x="120" y="223"/>
                    <a:pt x="121" y="222"/>
                  </a:cubicBezTo>
                  <a:cubicBezTo>
                    <a:pt x="121" y="222"/>
                    <a:pt x="121" y="222"/>
                    <a:pt x="121" y="222"/>
                  </a:cubicBezTo>
                  <a:cubicBezTo>
                    <a:pt x="121" y="223"/>
                    <a:pt x="120" y="224"/>
                    <a:pt x="119" y="225"/>
                  </a:cubicBezTo>
                  <a:cubicBezTo>
                    <a:pt x="119" y="225"/>
                    <a:pt x="118" y="225"/>
                    <a:pt x="118" y="224"/>
                  </a:cubicBezTo>
                  <a:close/>
                  <a:moveTo>
                    <a:pt x="121" y="232"/>
                  </a:moveTo>
                  <a:cubicBezTo>
                    <a:pt x="121" y="232"/>
                    <a:pt x="121" y="232"/>
                    <a:pt x="122" y="232"/>
                  </a:cubicBezTo>
                  <a:cubicBezTo>
                    <a:pt x="123" y="232"/>
                    <a:pt x="124" y="233"/>
                    <a:pt x="124" y="234"/>
                  </a:cubicBezTo>
                  <a:cubicBezTo>
                    <a:pt x="125" y="234"/>
                    <a:pt x="126" y="233"/>
                    <a:pt x="125" y="232"/>
                  </a:cubicBezTo>
                  <a:cubicBezTo>
                    <a:pt x="125" y="232"/>
                    <a:pt x="124" y="232"/>
                    <a:pt x="124" y="231"/>
                  </a:cubicBezTo>
                  <a:cubicBezTo>
                    <a:pt x="126" y="231"/>
                    <a:pt x="129" y="230"/>
                    <a:pt x="131" y="230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0" y="231"/>
                    <a:pt x="130" y="232"/>
                    <a:pt x="129" y="233"/>
                  </a:cubicBezTo>
                  <a:cubicBezTo>
                    <a:pt x="128" y="233"/>
                    <a:pt x="128" y="233"/>
                    <a:pt x="128" y="234"/>
                  </a:cubicBezTo>
                  <a:cubicBezTo>
                    <a:pt x="126" y="234"/>
                    <a:pt x="124" y="234"/>
                    <a:pt x="122" y="234"/>
                  </a:cubicBezTo>
                  <a:cubicBezTo>
                    <a:pt x="121" y="233"/>
                    <a:pt x="121" y="233"/>
                    <a:pt x="120" y="232"/>
                  </a:cubicBezTo>
                  <a:cubicBezTo>
                    <a:pt x="120" y="232"/>
                    <a:pt x="120" y="232"/>
                    <a:pt x="121" y="232"/>
                  </a:cubicBezTo>
                  <a:close/>
                  <a:moveTo>
                    <a:pt x="132" y="235"/>
                  </a:moveTo>
                  <a:cubicBezTo>
                    <a:pt x="130" y="235"/>
                    <a:pt x="128" y="236"/>
                    <a:pt x="126" y="236"/>
                  </a:cubicBezTo>
                  <a:cubicBezTo>
                    <a:pt x="125" y="236"/>
                    <a:pt x="124" y="235"/>
                    <a:pt x="123" y="235"/>
                  </a:cubicBezTo>
                  <a:cubicBezTo>
                    <a:pt x="126" y="235"/>
                    <a:pt x="129" y="235"/>
                    <a:pt x="132" y="235"/>
                  </a:cubicBezTo>
                  <a:close/>
                  <a:moveTo>
                    <a:pt x="137" y="235"/>
                  </a:moveTo>
                  <a:cubicBezTo>
                    <a:pt x="137" y="235"/>
                    <a:pt x="136" y="235"/>
                    <a:pt x="136" y="236"/>
                  </a:cubicBezTo>
                  <a:cubicBezTo>
                    <a:pt x="135" y="236"/>
                    <a:pt x="134" y="236"/>
                    <a:pt x="133" y="236"/>
                  </a:cubicBezTo>
                  <a:cubicBezTo>
                    <a:pt x="132" y="236"/>
                    <a:pt x="131" y="236"/>
                    <a:pt x="130" y="237"/>
                  </a:cubicBezTo>
                  <a:cubicBezTo>
                    <a:pt x="132" y="236"/>
                    <a:pt x="134" y="236"/>
                    <a:pt x="137" y="235"/>
                  </a:cubicBezTo>
                  <a:close/>
                  <a:moveTo>
                    <a:pt x="130" y="234"/>
                  </a:moveTo>
                  <a:cubicBezTo>
                    <a:pt x="132" y="233"/>
                    <a:pt x="134" y="232"/>
                    <a:pt x="135" y="231"/>
                  </a:cubicBezTo>
                  <a:cubicBezTo>
                    <a:pt x="135" y="231"/>
                    <a:pt x="136" y="232"/>
                    <a:pt x="137" y="232"/>
                  </a:cubicBezTo>
                  <a:cubicBezTo>
                    <a:pt x="138" y="231"/>
                    <a:pt x="139" y="231"/>
                    <a:pt x="140" y="230"/>
                  </a:cubicBezTo>
                  <a:cubicBezTo>
                    <a:pt x="139" y="231"/>
                    <a:pt x="139" y="232"/>
                    <a:pt x="138" y="233"/>
                  </a:cubicBezTo>
                  <a:cubicBezTo>
                    <a:pt x="135" y="233"/>
                    <a:pt x="133" y="234"/>
                    <a:pt x="130" y="234"/>
                  </a:cubicBezTo>
                  <a:close/>
                  <a:moveTo>
                    <a:pt x="139" y="226"/>
                  </a:moveTo>
                  <a:cubicBezTo>
                    <a:pt x="139" y="226"/>
                    <a:pt x="139" y="227"/>
                    <a:pt x="139" y="227"/>
                  </a:cubicBezTo>
                  <a:cubicBezTo>
                    <a:pt x="138" y="227"/>
                    <a:pt x="137" y="227"/>
                    <a:pt x="136" y="227"/>
                  </a:cubicBezTo>
                  <a:cubicBezTo>
                    <a:pt x="137" y="227"/>
                    <a:pt x="137" y="227"/>
                    <a:pt x="137" y="227"/>
                  </a:cubicBezTo>
                  <a:cubicBezTo>
                    <a:pt x="139" y="226"/>
                    <a:pt x="140" y="225"/>
                    <a:pt x="142" y="224"/>
                  </a:cubicBezTo>
                  <a:cubicBezTo>
                    <a:pt x="141" y="225"/>
                    <a:pt x="140" y="225"/>
                    <a:pt x="139" y="226"/>
                  </a:cubicBezTo>
                  <a:close/>
                  <a:moveTo>
                    <a:pt x="143" y="229"/>
                  </a:moveTo>
                  <a:cubicBezTo>
                    <a:pt x="145" y="229"/>
                    <a:pt x="146" y="229"/>
                    <a:pt x="147" y="229"/>
                  </a:cubicBezTo>
                  <a:cubicBezTo>
                    <a:pt x="148" y="229"/>
                    <a:pt x="149" y="229"/>
                    <a:pt x="149" y="229"/>
                  </a:cubicBezTo>
                  <a:cubicBezTo>
                    <a:pt x="149" y="229"/>
                    <a:pt x="148" y="230"/>
                    <a:pt x="148" y="230"/>
                  </a:cubicBezTo>
                  <a:cubicBezTo>
                    <a:pt x="147" y="231"/>
                    <a:pt x="145" y="232"/>
                    <a:pt x="144" y="232"/>
                  </a:cubicBezTo>
                  <a:cubicBezTo>
                    <a:pt x="143" y="233"/>
                    <a:pt x="141" y="233"/>
                    <a:pt x="140" y="233"/>
                  </a:cubicBezTo>
                  <a:cubicBezTo>
                    <a:pt x="141" y="232"/>
                    <a:pt x="142" y="230"/>
                    <a:pt x="143" y="229"/>
                  </a:cubicBezTo>
                  <a:close/>
                  <a:moveTo>
                    <a:pt x="145" y="236"/>
                  </a:moveTo>
                  <a:cubicBezTo>
                    <a:pt x="149" y="235"/>
                    <a:pt x="153" y="234"/>
                    <a:pt x="158" y="234"/>
                  </a:cubicBezTo>
                  <a:cubicBezTo>
                    <a:pt x="157" y="234"/>
                    <a:pt x="157" y="234"/>
                    <a:pt x="157" y="235"/>
                  </a:cubicBezTo>
                  <a:cubicBezTo>
                    <a:pt x="152" y="235"/>
                    <a:pt x="148" y="236"/>
                    <a:pt x="144" y="236"/>
                  </a:cubicBezTo>
                  <a:cubicBezTo>
                    <a:pt x="144" y="236"/>
                    <a:pt x="145" y="236"/>
                    <a:pt x="145" y="236"/>
                  </a:cubicBezTo>
                  <a:close/>
                  <a:moveTo>
                    <a:pt x="157" y="231"/>
                  </a:moveTo>
                  <a:cubicBezTo>
                    <a:pt x="158" y="231"/>
                    <a:pt x="160" y="230"/>
                    <a:pt x="161" y="229"/>
                  </a:cubicBezTo>
                  <a:cubicBezTo>
                    <a:pt x="160" y="230"/>
                    <a:pt x="160" y="230"/>
                    <a:pt x="159" y="231"/>
                  </a:cubicBezTo>
                  <a:cubicBezTo>
                    <a:pt x="159" y="231"/>
                    <a:pt x="158" y="231"/>
                    <a:pt x="157" y="231"/>
                  </a:cubicBezTo>
                  <a:close/>
                  <a:moveTo>
                    <a:pt x="159" y="229"/>
                  </a:moveTo>
                  <a:cubicBezTo>
                    <a:pt x="161" y="227"/>
                    <a:pt x="164" y="225"/>
                    <a:pt x="166" y="223"/>
                  </a:cubicBezTo>
                  <a:cubicBezTo>
                    <a:pt x="166" y="224"/>
                    <a:pt x="165" y="225"/>
                    <a:pt x="164" y="226"/>
                  </a:cubicBezTo>
                  <a:cubicBezTo>
                    <a:pt x="162" y="227"/>
                    <a:pt x="161" y="228"/>
                    <a:pt x="159" y="229"/>
                  </a:cubicBezTo>
                  <a:close/>
                  <a:moveTo>
                    <a:pt x="165" y="227"/>
                  </a:moveTo>
                  <a:cubicBezTo>
                    <a:pt x="174" y="222"/>
                    <a:pt x="182" y="215"/>
                    <a:pt x="190" y="208"/>
                  </a:cubicBezTo>
                  <a:cubicBezTo>
                    <a:pt x="190" y="209"/>
                    <a:pt x="189" y="210"/>
                    <a:pt x="189" y="210"/>
                  </a:cubicBezTo>
                  <a:cubicBezTo>
                    <a:pt x="189" y="210"/>
                    <a:pt x="189" y="210"/>
                    <a:pt x="189" y="210"/>
                  </a:cubicBezTo>
                  <a:cubicBezTo>
                    <a:pt x="180" y="217"/>
                    <a:pt x="172" y="224"/>
                    <a:pt x="163" y="231"/>
                  </a:cubicBezTo>
                  <a:cubicBezTo>
                    <a:pt x="163" y="231"/>
                    <a:pt x="162" y="231"/>
                    <a:pt x="162" y="231"/>
                  </a:cubicBezTo>
                  <a:cubicBezTo>
                    <a:pt x="163" y="229"/>
                    <a:pt x="164" y="228"/>
                    <a:pt x="165" y="227"/>
                  </a:cubicBezTo>
                  <a:close/>
                  <a:moveTo>
                    <a:pt x="177" y="222"/>
                  </a:moveTo>
                  <a:cubicBezTo>
                    <a:pt x="175" y="224"/>
                    <a:pt x="172" y="226"/>
                    <a:pt x="170" y="229"/>
                  </a:cubicBezTo>
                  <a:cubicBezTo>
                    <a:pt x="169" y="229"/>
                    <a:pt x="168" y="230"/>
                    <a:pt x="168" y="230"/>
                  </a:cubicBezTo>
                  <a:cubicBezTo>
                    <a:pt x="167" y="230"/>
                    <a:pt x="167" y="230"/>
                    <a:pt x="167" y="230"/>
                  </a:cubicBezTo>
                  <a:cubicBezTo>
                    <a:pt x="170" y="227"/>
                    <a:pt x="174" y="224"/>
                    <a:pt x="177" y="222"/>
                  </a:cubicBezTo>
                  <a:close/>
                  <a:moveTo>
                    <a:pt x="185" y="218"/>
                  </a:moveTo>
                  <a:cubicBezTo>
                    <a:pt x="184" y="218"/>
                    <a:pt x="183" y="219"/>
                    <a:pt x="183" y="220"/>
                  </a:cubicBezTo>
                  <a:cubicBezTo>
                    <a:pt x="181" y="221"/>
                    <a:pt x="179" y="223"/>
                    <a:pt x="177" y="225"/>
                  </a:cubicBezTo>
                  <a:cubicBezTo>
                    <a:pt x="176" y="225"/>
                    <a:pt x="176" y="226"/>
                    <a:pt x="175" y="226"/>
                  </a:cubicBezTo>
                  <a:cubicBezTo>
                    <a:pt x="178" y="223"/>
                    <a:pt x="181" y="220"/>
                    <a:pt x="185" y="218"/>
                  </a:cubicBezTo>
                  <a:close/>
                  <a:moveTo>
                    <a:pt x="184" y="216"/>
                  </a:moveTo>
                  <a:cubicBezTo>
                    <a:pt x="186" y="215"/>
                    <a:pt x="188" y="213"/>
                    <a:pt x="190" y="212"/>
                  </a:cubicBezTo>
                  <a:cubicBezTo>
                    <a:pt x="190" y="212"/>
                    <a:pt x="190" y="212"/>
                    <a:pt x="190" y="212"/>
                  </a:cubicBezTo>
                  <a:cubicBezTo>
                    <a:pt x="191" y="211"/>
                    <a:pt x="191" y="211"/>
                    <a:pt x="192" y="210"/>
                  </a:cubicBezTo>
                  <a:cubicBezTo>
                    <a:pt x="192" y="211"/>
                    <a:pt x="192" y="211"/>
                    <a:pt x="191" y="211"/>
                  </a:cubicBezTo>
                  <a:cubicBezTo>
                    <a:pt x="189" y="213"/>
                    <a:pt x="186" y="215"/>
                    <a:pt x="184" y="216"/>
                  </a:cubicBezTo>
                  <a:close/>
                  <a:moveTo>
                    <a:pt x="192" y="212"/>
                  </a:moveTo>
                  <a:cubicBezTo>
                    <a:pt x="193" y="212"/>
                    <a:pt x="193" y="212"/>
                    <a:pt x="194" y="212"/>
                  </a:cubicBezTo>
                  <a:cubicBezTo>
                    <a:pt x="193" y="212"/>
                    <a:pt x="193" y="213"/>
                    <a:pt x="192" y="214"/>
                  </a:cubicBezTo>
                  <a:cubicBezTo>
                    <a:pt x="191" y="215"/>
                    <a:pt x="189" y="217"/>
                    <a:pt x="187" y="218"/>
                  </a:cubicBezTo>
                  <a:cubicBezTo>
                    <a:pt x="189" y="216"/>
                    <a:pt x="191" y="214"/>
                    <a:pt x="192" y="212"/>
                  </a:cubicBezTo>
                  <a:close/>
                  <a:moveTo>
                    <a:pt x="193" y="207"/>
                  </a:moveTo>
                  <a:cubicBezTo>
                    <a:pt x="194" y="206"/>
                    <a:pt x="194" y="205"/>
                    <a:pt x="195" y="204"/>
                  </a:cubicBezTo>
                  <a:cubicBezTo>
                    <a:pt x="197" y="202"/>
                    <a:pt x="199" y="201"/>
                    <a:pt x="201" y="199"/>
                  </a:cubicBezTo>
                  <a:cubicBezTo>
                    <a:pt x="202" y="198"/>
                    <a:pt x="202" y="198"/>
                    <a:pt x="203" y="197"/>
                  </a:cubicBezTo>
                  <a:cubicBezTo>
                    <a:pt x="203" y="198"/>
                    <a:pt x="202" y="199"/>
                    <a:pt x="201" y="200"/>
                  </a:cubicBezTo>
                  <a:cubicBezTo>
                    <a:pt x="198" y="203"/>
                    <a:pt x="196" y="205"/>
                    <a:pt x="193" y="207"/>
                  </a:cubicBezTo>
                  <a:close/>
                  <a:moveTo>
                    <a:pt x="206" y="192"/>
                  </a:moveTo>
                  <a:cubicBezTo>
                    <a:pt x="204" y="194"/>
                    <a:pt x="202" y="196"/>
                    <a:pt x="199" y="197"/>
                  </a:cubicBezTo>
                  <a:cubicBezTo>
                    <a:pt x="201" y="195"/>
                    <a:pt x="202" y="193"/>
                    <a:pt x="204" y="191"/>
                  </a:cubicBezTo>
                  <a:cubicBezTo>
                    <a:pt x="210" y="184"/>
                    <a:pt x="216" y="177"/>
                    <a:pt x="223" y="171"/>
                  </a:cubicBezTo>
                  <a:cubicBezTo>
                    <a:pt x="223" y="171"/>
                    <a:pt x="223" y="171"/>
                    <a:pt x="223" y="171"/>
                  </a:cubicBezTo>
                  <a:cubicBezTo>
                    <a:pt x="220" y="174"/>
                    <a:pt x="218" y="177"/>
                    <a:pt x="216" y="179"/>
                  </a:cubicBezTo>
                  <a:cubicBezTo>
                    <a:pt x="213" y="183"/>
                    <a:pt x="209" y="188"/>
                    <a:pt x="206" y="192"/>
                  </a:cubicBezTo>
                  <a:close/>
                  <a:moveTo>
                    <a:pt x="220" y="144"/>
                  </a:moveTo>
                  <a:cubicBezTo>
                    <a:pt x="220" y="146"/>
                    <a:pt x="219" y="148"/>
                    <a:pt x="219" y="150"/>
                  </a:cubicBezTo>
                  <a:cubicBezTo>
                    <a:pt x="219" y="150"/>
                    <a:pt x="219" y="150"/>
                    <a:pt x="219" y="150"/>
                  </a:cubicBezTo>
                  <a:cubicBezTo>
                    <a:pt x="221" y="144"/>
                    <a:pt x="222" y="137"/>
                    <a:pt x="224" y="131"/>
                  </a:cubicBezTo>
                  <a:cubicBezTo>
                    <a:pt x="223" y="133"/>
                    <a:pt x="223" y="134"/>
                    <a:pt x="223" y="136"/>
                  </a:cubicBezTo>
                  <a:cubicBezTo>
                    <a:pt x="222" y="139"/>
                    <a:pt x="221" y="142"/>
                    <a:pt x="220" y="144"/>
                  </a:cubicBezTo>
                  <a:close/>
                  <a:moveTo>
                    <a:pt x="223" y="102"/>
                  </a:moveTo>
                  <a:cubicBezTo>
                    <a:pt x="223" y="102"/>
                    <a:pt x="223" y="101"/>
                    <a:pt x="223" y="101"/>
                  </a:cubicBezTo>
                  <a:cubicBezTo>
                    <a:pt x="224" y="101"/>
                    <a:pt x="224" y="100"/>
                    <a:pt x="225" y="100"/>
                  </a:cubicBezTo>
                  <a:cubicBezTo>
                    <a:pt x="225" y="100"/>
                    <a:pt x="225" y="101"/>
                    <a:pt x="225" y="101"/>
                  </a:cubicBezTo>
                  <a:cubicBezTo>
                    <a:pt x="225" y="101"/>
                    <a:pt x="224" y="102"/>
                    <a:pt x="223" y="102"/>
                  </a:cubicBezTo>
                  <a:close/>
                  <a:moveTo>
                    <a:pt x="226" y="103"/>
                  </a:moveTo>
                  <a:cubicBezTo>
                    <a:pt x="226" y="103"/>
                    <a:pt x="227" y="104"/>
                    <a:pt x="227" y="104"/>
                  </a:cubicBezTo>
                  <a:cubicBezTo>
                    <a:pt x="227" y="104"/>
                    <a:pt x="227" y="104"/>
                    <a:pt x="227" y="104"/>
                  </a:cubicBezTo>
                  <a:cubicBezTo>
                    <a:pt x="226" y="105"/>
                    <a:pt x="225" y="105"/>
                    <a:pt x="224" y="105"/>
                  </a:cubicBezTo>
                  <a:cubicBezTo>
                    <a:pt x="224" y="105"/>
                    <a:pt x="224" y="105"/>
                    <a:pt x="224" y="104"/>
                  </a:cubicBezTo>
                  <a:cubicBezTo>
                    <a:pt x="224" y="104"/>
                    <a:pt x="225" y="103"/>
                    <a:pt x="226" y="103"/>
                  </a:cubicBezTo>
                  <a:close/>
                  <a:moveTo>
                    <a:pt x="226" y="151"/>
                  </a:moveTo>
                  <a:cubicBezTo>
                    <a:pt x="226" y="151"/>
                    <a:pt x="225" y="152"/>
                    <a:pt x="225" y="152"/>
                  </a:cubicBezTo>
                  <a:cubicBezTo>
                    <a:pt x="225" y="152"/>
                    <a:pt x="225" y="153"/>
                    <a:pt x="225" y="153"/>
                  </a:cubicBezTo>
                  <a:cubicBezTo>
                    <a:pt x="225" y="152"/>
                    <a:pt x="225" y="151"/>
                    <a:pt x="226" y="151"/>
                  </a:cubicBezTo>
                  <a:close/>
                  <a:moveTo>
                    <a:pt x="224" y="151"/>
                  </a:moveTo>
                  <a:cubicBezTo>
                    <a:pt x="224" y="146"/>
                    <a:pt x="225" y="140"/>
                    <a:pt x="225" y="135"/>
                  </a:cubicBezTo>
                  <a:cubicBezTo>
                    <a:pt x="225" y="135"/>
                    <a:pt x="225" y="135"/>
                    <a:pt x="226" y="135"/>
                  </a:cubicBezTo>
                  <a:cubicBezTo>
                    <a:pt x="226" y="138"/>
                    <a:pt x="226" y="142"/>
                    <a:pt x="226" y="145"/>
                  </a:cubicBezTo>
                  <a:cubicBezTo>
                    <a:pt x="225" y="147"/>
                    <a:pt x="225" y="149"/>
                    <a:pt x="224" y="151"/>
                  </a:cubicBezTo>
                  <a:close/>
                  <a:moveTo>
                    <a:pt x="226" y="158"/>
                  </a:moveTo>
                  <a:cubicBezTo>
                    <a:pt x="226" y="157"/>
                    <a:pt x="227" y="157"/>
                    <a:pt x="227" y="156"/>
                  </a:cubicBezTo>
                  <a:cubicBezTo>
                    <a:pt x="227" y="157"/>
                    <a:pt x="227" y="157"/>
                    <a:pt x="227" y="158"/>
                  </a:cubicBezTo>
                  <a:cubicBezTo>
                    <a:pt x="226" y="159"/>
                    <a:pt x="226" y="159"/>
                    <a:pt x="225" y="160"/>
                  </a:cubicBezTo>
                  <a:cubicBezTo>
                    <a:pt x="226" y="159"/>
                    <a:pt x="226" y="159"/>
                    <a:pt x="226" y="158"/>
                  </a:cubicBezTo>
                  <a:close/>
                  <a:moveTo>
                    <a:pt x="226" y="123"/>
                  </a:moveTo>
                  <a:cubicBezTo>
                    <a:pt x="226" y="122"/>
                    <a:pt x="226" y="121"/>
                    <a:pt x="226" y="119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227" y="124"/>
                    <a:pt x="227" y="129"/>
                    <a:pt x="227" y="135"/>
                  </a:cubicBezTo>
                  <a:cubicBezTo>
                    <a:pt x="227" y="131"/>
                    <a:pt x="226" y="127"/>
                    <a:pt x="226" y="123"/>
                  </a:cubicBezTo>
                  <a:close/>
                  <a:moveTo>
                    <a:pt x="224" y="164"/>
                  </a:moveTo>
                  <a:cubicBezTo>
                    <a:pt x="225" y="163"/>
                    <a:pt x="226" y="162"/>
                    <a:pt x="227" y="161"/>
                  </a:cubicBezTo>
                  <a:cubicBezTo>
                    <a:pt x="227" y="162"/>
                    <a:pt x="227" y="162"/>
                    <a:pt x="227" y="162"/>
                  </a:cubicBezTo>
                  <a:cubicBezTo>
                    <a:pt x="226" y="163"/>
                    <a:pt x="225" y="164"/>
                    <a:pt x="224" y="165"/>
                  </a:cubicBezTo>
                  <a:cubicBezTo>
                    <a:pt x="224" y="164"/>
                    <a:pt x="224" y="164"/>
                    <a:pt x="224" y="164"/>
                  </a:cubicBezTo>
                  <a:close/>
                  <a:moveTo>
                    <a:pt x="227" y="169"/>
                  </a:moveTo>
                  <a:cubicBezTo>
                    <a:pt x="227" y="168"/>
                    <a:pt x="228" y="167"/>
                    <a:pt x="228" y="167"/>
                  </a:cubicBezTo>
                  <a:cubicBezTo>
                    <a:pt x="227" y="168"/>
                    <a:pt x="226" y="170"/>
                    <a:pt x="225" y="171"/>
                  </a:cubicBezTo>
                  <a:cubicBezTo>
                    <a:pt x="225" y="171"/>
                    <a:pt x="225" y="171"/>
                    <a:pt x="225" y="171"/>
                  </a:cubicBezTo>
                  <a:cubicBezTo>
                    <a:pt x="226" y="171"/>
                    <a:pt x="226" y="170"/>
                    <a:pt x="227" y="169"/>
                  </a:cubicBezTo>
                  <a:close/>
                  <a:moveTo>
                    <a:pt x="228" y="123"/>
                  </a:moveTo>
                  <a:cubicBezTo>
                    <a:pt x="228" y="121"/>
                    <a:pt x="228" y="119"/>
                    <a:pt x="228" y="117"/>
                  </a:cubicBezTo>
                  <a:cubicBezTo>
                    <a:pt x="228" y="116"/>
                    <a:pt x="228" y="116"/>
                    <a:pt x="229" y="115"/>
                  </a:cubicBezTo>
                  <a:cubicBezTo>
                    <a:pt x="228" y="118"/>
                    <a:pt x="228" y="121"/>
                    <a:pt x="228" y="123"/>
                  </a:cubicBezTo>
                  <a:close/>
                  <a:moveTo>
                    <a:pt x="227" y="112"/>
                  </a:moveTo>
                  <a:cubicBezTo>
                    <a:pt x="227" y="111"/>
                    <a:pt x="227" y="111"/>
                    <a:pt x="226" y="110"/>
                  </a:cubicBezTo>
                  <a:cubicBezTo>
                    <a:pt x="227" y="110"/>
                    <a:pt x="228" y="109"/>
                    <a:pt x="229" y="108"/>
                  </a:cubicBezTo>
                  <a:cubicBezTo>
                    <a:pt x="229" y="109"/>
                    <a:pt x="229" y="109"/>
                    <a:pt x="229" y="109"/>
                  </a:cubicBezTo>
                  <a:cubicBezTo>
                    <a:pt x="228" y="110"/>
                    <a:pt x="227" y="111"/>
                    <a:pt x="227" y="112"/>
                  </a:cubicBezTo>
                  <a:close/>
                  <a:moveTo>
                    <a:pt x="232" y="108"/>
                  </a:moveTo>
                  <a:cubicBezTo>
                    <a:pt x="232" y="108"/>
                    <a:pt x="232" y="107"/>
                    <a:pt x="232" y="107"/>
                  </a:cubicBezTo>
                  <a:cubicBezTo>
                    <a:pt x="232" y="106"/>
                    <a:pt x="232" y="106"/>
                    <a:pt x="233" y="105"/>
                  </a:cubicBezTo>
                  <a:cubicBezTo>
                    <a:pt x="233" y="108"/>
                    <a:pt x="234" y="111"/>
                    <a:pt x="235" y="114"/>
                  </a:cubicBezTo>
                  <a:cubicBezTo>
                    <a:pt x="235" y="114"/>
                    <a:pt x="235" y="114"/>
                    <a:pt x="235" y="115"/>
                  </a:cubicBezTo>
                  <a:cubicBezTo>
                    <a:pt x="234" y="112"/>
                    <a:pt x="233" y="110"/>
                    <a:pt x="232" y="108"/>
                  </a:cubicBezTo>
                  <a:close/>
                  <a:moveTo>
                    <a:pt x="234" y="103"/>
                  </a:moveTo>
                  <a:cubicBezTo>
                    <a:pt x="234" y="103"/>
                    <a:pt x="234" y="103"/>
                    <a:pt x="233" y="103"/>
                  </a:cubicBezTo>
                  <a:cubicBezTo>
                    <a:pt x="232" y="97"/>
                    <a:pt x="230" y="92"/>
                    <a:pt x="229" y="87"/>
                  </a:cubicBezTo>
                  <a:cubicBezTo>
                    <a:pt x="230" y="89"/>
                    <a:pt x="231" y="90"/>
                    <a:pt x="231" y="92"/>
                  </a:cubicBezTo>
                  <a:cubicBezTo>
                    <a:pt x="233" y="97"/>
                    <a:pt x="234" y="102"/>
                    <a:pt x="235" y="107"/>
                  </a:cubicBezTo>
                  <a:cubicBezTo>
                    <a:pt x="235" y="106"/>
                    <a:pt x="234" y="105"/>
                    <a:pt x="234" y="103"/>
                  </a:cubicBezTo>
                  <a:close/>
                  <a:moveTo>
                    <a:pt x="229" y="69"/>
                  </a:moveTo>
                  <a:cubicBezTo>
                    <a:pt x="230" y="69"/>
                    <a:pt x="230" y="69"/>
                    <a:pt x="230" y="70"/>
                  </a:cubicBezTo>
                  <a:cubicBezTo>
                    <a:pt x="231" y="71"/>
                    <a:pt x="231" y="72"/>
                    <a:pt x="232" y="72"/>
                  </a:cubicBezTo>
                  <a:cubicBezTo>
                    <a:pt x="231" y="72"/>
                    <a:pt x="231" y="72"/>
                    <a:pt x="231" y="72"/>
                  </a:cubicBezTo>
                  <a:cubicBezTo>
                    <a:pt x="231" y="72"/>
                    <a:pt x="231" y="72"/>
                    <a:pt x="231" y="71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30" y="70"/>
                    <a:pt x="229" y="69"/>
                    <a:pt x="229" y="69"/>
                  </a:cubicBezTo>
                  <a:close/>
                  <a:moveTo>
                    <a:pt x="233" y="86"/>
                  </a:moveTo>
                  <a:cubicBezTo>
                    <a:pt x="233" y="86"/>
                    <a:pt x="233" y="86"/>
                    <a:pt x="233" y="86"/>
                  </a:cubicBezTo>
                  <a:cubicBezTo>
                    <a:pt x="233" y="87"/>
                    <a:pt x="234" y="88"/>
                    <a:pt x="234" y="88"/>
                  </a:cubicBezTo>
                  <a:cubicBezTo>
                    <a:pt x="234" y="88"/>
                    <a:pt x="233" y="87"/>
                    <a:pt x="233" y="86"/>
                  </a:cubicBezTo>
                  <a:close/>
                  <a:moveTo>
                    <a:pt x="232" y="69"/>
                  </a:moveTo>
                  <a:cubicBezTo>
                    <a:pt x="231" y="68"/>
                    <a:pt x="231" y="68"/>
                    <a:pt x="231" y="67"/>
                  </a:cubicBezTo>
                  <a:cubicBezTo>
                    <a:pt x="232" y="69"/>
                    <a:pt x="233" y="70"/>
                    <a:pt x="235" y="71"/>
                  </a:cubicBezTo>
                  <a:cubicBezTo>
                    <a:pt x="235" y="72"/>
                    <a:pt x="235" y="73"/>
                    <a:pt x="236" y="74"/>
                  </a:cubicBezTo>
                  <a:cubicBezTo>
                    <a:pt x="236" y="74"/>
                    <a:pt x="236" y="74"/>
                    <a:pt x="237" y="74"/>
                  </a:cubicBezTo>
                  <a:cubicBezTo>
                    <a:pt x="237" y="75"/>
                    <a:pt x="237" y="75"/>
                    <a:pt x="237" y="76"/>
                  </a:cubicBezTo>
                  <a:cubicBezTo>
                    <a:pt x="235" y="73"/>
                    <a:pt x="234" y="71"/>
                    <a:pt x="232" y="69"/>
                  </a:cubicBezTo>
                  <a:close/>
                  <a:moveTo>
                    <a:pt x="226" y="55"/>
                  </a:moveTo>
                  <a:cubicBezTo>
                    <a:pt x="225" y="54"/>
                    <a:pt x="225" y="53"/>
                    <a:pt x="224" y="52"/>
                  </a:cubicBezTo>
                  <a:cubicBezTo>
                    <a:pt x="224" y="51"/>
                    <a:pt x="223" y="50"/>
                    <a:pt x="223" y="50"/>
                  </a:cubicBezTo>
                  <a:cubicBezTo>
                    <a:pt x="224" y="51"/>
                    <a:pt x="225" y="52"/>
                    <a:pt x="226" y="53"/>
                  </a:cubicBezTo>
                  <a:cubicBezTo>
                    <a:pt x="226" y="53"/>
                    <a:pt x="226" y="54"/>
                    <a:pt x="226" y="55"/>
                  </a:cubicBezTo>
                  <a:close/>
                  <a:moveTo>
                    <a:pt x="223" y="54"/>
                  </a:moveTo>
                  <a:cubicBezTo>
                    <a:pt x="225" y="56"/>
                    <a:pt x="226" y="59"/>
                    <a:pt x="228" y="62"/>
                  </a:cubicBezTo>
                  <a:cubicBezTo>
                    <a:pt x="226" y="60"/>
                    <a:pt x="224" y="58"/>
                    <a:pt x="223" y="56"/>
                  </a:cubicBezTo>
                  <a:cubicBezTo>
                    <a:pt x="223" y="56"/>
                    <a:pt x="224" y="56"/>
                    <a:pt x="223" y="56"/>
                  </a:cubicBezTo>
                  <a:cubicBezTo>
                    <a:pt x="223" y="55"/>
                    <a:pt x="223" y="54"/>
                    <a:pt x="223" y="54"/>
                  </a:cubicBezTo>
                  <a:close/>
                  <a:moveTo>
                    <a:pt x="228" y="65"/>
                  </a:moveTo>
                  <a:cubicBezTo>
                    <a:pt x="227" y="66"/>
                    <a:pt x="227" y="66"/>
                    <a:pt x="227" y="66"/>
                  </a:cubicBezTo>
                  <a:cubicBezTo>
                    <a:pt x="227" y="68"/>
                    <a:pt x="228" y="70"/>
                    <a:pt x="228" y="71"/>
                  </a:cubicBezTo>
                  <a:cubicBezTo>
                    <a:pt x="228" y="71"/>
                    <a:pt x="228" y="72"/>
                    <a:pt x="228" y="72"/>
                  </a:cubicBezTo>
                  <a:cubicBezTo>
                    <a:pt x="227" y="70"/>
                    <a:pt x="226" y="68"/>
                    <a:pt x="225" y="66"/>
                  </a:cubicBezTo>
                  <a:cubicBezTo>
                    <a:pt x="225" y="65"/>
                    <a:pt x="224" y="65"/>
                    <a:pt x="224" y="65"/>
                  </a:cubicBezTo>
                  <a:cubicBezTo>
                    <a:pt x="223" y="64"/>
                    <a:pt x="222" y="62"/>
                    <a:pt x="222" y="61"/>
                  </a:cubicBezTo>
                  <a:cubicBezTo>
                    <a:pt x="222" y="61"/>
                    <a:pt x="223" y="60"/>
                    <a:pt x="222" y="60"/>
                  </a:cubicBezTo>
                  <a:cubicBezTo>
                    <a:pt x="221" y="58"/>
                    <a:pt x="220" y="57"/>
                    <a:pt x="218" y="55"/>
                  </a:cubicBezTo>
                  <a:cubicBezTo>
                    <a:pt x="218" y="55"/>
                    <a:pt x="218" y="54"/>
                    <a:pt x="217" y="53"/>
                  </a:cubicBezTo>
                  <a:cubicBezTo>
                    <a:pt x="221" y="57"/>
                    <a:pt x="225" y="61"/>
                    <a:pt x="228" y="65"/>
                  </a:cubicBezTo>
                  <a:close/>
                  <a:moveTo>
                    <a:pt x="214" y="48"/>
                  </a:moveTo>
                  <a:cubicBezTo>
                    <a:pt x="213" y="47"/>
                    <a:pt x="212" y="45"/>
                    <a:pt x="211" y="44"/>
                  </a:cubicBezTo>
                  <a:cubicBezTo>
                    <a:pt x="214" y="46"/>
                    <a:pt x="216" y="47"/>
                    <a:pt x="218" y="49"/>
                  </a:cubicBezTo>
                  <a:cubicBezTo>
                    <a:pt x="219" y="51"/>
                    <a:pt x="220" y="53"/>
                    <a:pt x="221" y="54"/>
                  </a:cubicBezTo>
                  <a:cubicBezTo>
                    <a:pt x="219" y="52"/>
                    <a:pt x="216" y="50"/>
                    <a:pt x="214" y="48"/>
                  </a:cubicBezTo>
                  <a:close/>
                  <a:moveTo>
                    <a:pt x="211" y="42"/>
                  </a:moveTo>
                  <a:cubicBezTo>
                    <a:pt x="211" y="41"/>
                    <a:pt x="211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2" y="42"/>
                    <a:pt x="214" y="43"/>
                    <a:pt x="215" y="45"/>
                  </a:cubicBezTo>
                  <a:cubicBezTo>
                    <a:pt x="214" y="44"/>
                    <a:pt x="212" y="43"/>
                    <a:pt x="211" y="42"/>
                  </a:cubicBezTo>
                  <a:close/>
                  <a:moveTo>
                    <a:pt x="210" y="47"/>
                  </a:moveTo>
                  <a:cubicBezTo>
                    <a:pt x="211" y="48"/>
                    <a:pt x="211" y="48"/>
                    <a:pt x="211" y="49"/>
                  </a:cubicBezTo>
                  <a:cubicBezTo>
                    <a:pt x="210" y="47"/>
                    <a:pt x="208" y="45"/>
                    <a:pt x="206" y="43"/>
                  </a:cubicBezTo>
                  <a:cubicBezTo>
                    <a:pt x="207" y="44"/>
                    <a:pt x="209" y="46"/>
                    <a:pt x="210" y="47"/>
                  </a:cubicBezTo>
                  <a:close/>
                  <a:moveTo>
                    <a:pt x="208" y="40"/>
                  </a:moveTo>
                  <a:cubicBezTo>
                    <a:pt x="207" y="39"/>
                    <a:pt x="206" y="38"/>
                    <a:pt x="206" y="37"/>
                  </a:cubicBezTo>
                  <a:cubicBezTo>
                    <a:pt x="206" y="38"/>
                    <a:pt x="207" y="38"/>
                    <a:pt x="208" y="39"/>
                  </a:cubicBezTo>
                  <a:cubicBezTo>
                    <a:pt x="208" y="39"/>
                    <a:pt x="208" y="39"/>
                    <a:pt x="208" y="40"/>
                  </a:cubicBezTo>
                  <a:cubicBezTo>
                    <a:pt x="208" y="40"/>
                    <a:pt x="208" y="40"/>
                    <a:pt x="208" y="40"/>
                  </a:cubicBezTo>
                  <a:close/>
                  <a:moveTo>
                    <a:pt x="207" y="42"/>
                  </a:moveTo>
                  <a:cubicBezTo>
                    <a:pt x="205" y="40"/>
                    <a:pt x="202" y="39"/>
                    <a:pt x="200" y="37"/>
                  </a:cubicBezTo>
                  <a:cubicBezTo>
                    <a:pt x="200" y="37"/>
                    <a:pt x="200" y="37"/>
                    <a:pt x="201" y="37"/>
                  </a:cubicBezTo>
                  <a:cubicBezTo>
                    <a:pt x="201" y="37"/>
                    <a:pt x="202" y="36"/>
                    <a:pt x="201" y="36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2" y="36"/>
                    <a:pt x="202" y="36"/>
                    <a:pt x="203" y="36"/>
                  </a:cubicBezTo>
                  <a:cubicBezTo>
                    <a:pt x="204" y="38"/>
                    <a:pt x="206" y="40"/>
                    <a:pt x="207" y="42"/>
                  </a:cubicBezTo>
                  <a:close/>
                  <a:moveTo>
                    <a:pt x="202" y="34"/>
                  </a:moveTo>
                  <a:cubicBezTo>
                    <a:pt x="201" y="34"/>
                    <a:pt x="201" y="34"/>
                    <a:pt x="200" y="34"/>
                  </a:cubicBezTo>
                  <a:cubicBezTo>
                    <a:pt x="198" y="32"/>
                    <a:pt x="196" y="30"/>
                    <a:pt x="194" y="28"/>
                  </a:cubicBezTo>
                  <a:cubicBezTo>
                    <a:pt x="197" y="29"/>
                    <a:pt x="200" y="31"/>
                    <a:pt x="202" y="33"/>
                  </a:cubicBezTo>
                  <a:cubicBezTo>
                    <a:pt x="202" y="33"/>
                    <a:pt x="201" y="34"/>
                    <a:pt x="202" y="34"/>
                  </a:cubicBezTo>
                  <a:close/>
                  <a:moveTo>
                    <a:pt x="194" y="32"/>
                  </a:moveTo>
                  <a:cubicBezTo>
                    <a:pt x="195" y="32"/>
                    <a:pt x="195" y="32"/>
                    <a:pt x="195" y="32"/>
                  </a:cubicBezTo>
                  <a:cubicBezTo>
                    <a:pt x="196" y="33"/>
                    <a:pt x="197" y="34"/>
                    <a:pt x="198" y="35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97" y="35"/>
                    <a:pt x="196" y="34"/>
                    <a:pt x="195" y="34"/>
                  </a:cubicBezTo>
                  <a:cubicBezTo>
                    <a:pt x="193" y="33"/>
                    <a:pt x="191" y="31"/>
                    <a:pt x="189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1" y="30"/>
                    <a:pt x="193" y="31"/>
                    <a:pt x="194" y="32"/>
                  </a:cubicBezTo>
                  <a:close/>
                  <a:moveTo>
                    <a:pt x="192" y="33"/>
                  </a:moveTo>
                  <a:cubicBezTo>
                    <a:pt x="191" y="33"/>
                    <a:pt x="191" y="33"/>
                    <a:pt x="190" y="33"/>
                  </a:cubicBezTo>
                  <a:cubicBezTo>
                    <a:pt x="190" y="32"/>
                    <a:pt x="190" y="33"/>
                    <a:pt x="190" y="33"/>
                  </a:cubicBezTo>
                  <a:cubicBezTo>
                    <a:pt x="191" y="34"/>
                    <a:pt x="193" y="35"/>
                    <a:pt x="195" y="36"/>
                  </a:cubicBezTo>
                  <a:cubicBezTo>
                    <a:pt x="195" y="36"/>
                    <a:pt x="196" y="36"/>
                    <a:pt x="196" y="37"/>
                  </a:cubicBezTo>
                  <a:cubicBezTo>
                    <a:pt x="196" y="37"/>
                    <a:pt x="196" y="37"/>
                    <a:pt x="196" y="37"/>
                  </a:cubicBezTo>
                  <a:cubicBezTo>
                    <a:pt x="198" y="38"/>
                    <a:pt x="200" y="40"/>
                    <a:pt x="201" y="41"/>
                  </a:cubicBezTo>
                  <a:cubicBezTo>
                    <a:pt x="203" y="43"/>
                    <a:pt x="204" y="44"/>
                    <a:pt x="205" y="46"/>
                  </a:cubicBezTo>
                  <a:cubicBezTo>
                    <a:pt x="202" y="42"/>
                    <a:pt x="197" y="39"/>
                    <a:pt x="193" y="36"/>
                  </a:cubicBezTo>
                  <a:cubicBezTo>
                    <a:pt x="193" y="36"/>
                    <a:pt x="193" y="35"/>
                    <a:pt x="192" y="35"/>
                  </a:cubicBezTo>
                  <a:cubicBezTo>
                    <a:pt x="191" y="35"/>
                    <a:pt x="191" y="35"/>
                    <a:pt x="191" y="35"/>
                  </a:cubicBezTo>
                  <a:cubicBezTo>
                    <a:pt x="190" y="34"/>
                    <a:pt x="188" y="34"/>
                    <a:pt x="187" y="33"/>
                  </a:cubicBezTo>
                  <a:cubicBezTo>
                    <a:pt x="187" y="33"/>
                    <a:pt x="186" y="34"/>
                    <a:pt x="187" y="34"/>
                  </a:cubicBezTo>
                  <a:cubicBezTo>
                    <a:pt x="187" y="34"/>
                    <a:pt x="187" y="34"/>
                    <a:pt x="187" y="35"/>
                  </a:cubicBezTo>
                  <a:cubicBezTo>
                    <a:pt x="184" y="35"/>
                    <a:pt x="180" y="35"/>
                    <a:pt x="177" y="36"/>
                  </a:cubicBezTo>
                  <a:cubicBezTo>
                    <a:pt x="178" y="35"/>
                    <a:pt x="180" y="35"/>
                    <a:pt x="181" y="34"/>
                  </a:cubicBezTo>
                  <a:cubicBezTo>
                    <a:pt x="182" y="34"/>
                    <a:pt x="182" y="33"/>
                    <a:pt x="181" y="33"/>
                  </a:cubicBezTo>
                  <a:cubicBezTo>
                    <a:pt x="180" y="33"/>
                    <a:pt x="179" y="32"/>
                    <a:pt x="178" y="32"/>
                  </a:cubicBezTo>
                  <a:cubicBezTo>
                    <a:pt x="179" y="32"/>
                    <a:pt x="179" y="31"/>
                    <a:pt x="178" y="31"/>
                  </a:cubicBezTo>
                  <a:cubicBezTo>
                    <a:pt x="176" y="30"/>
                    <a:pt x="173" y="29"/>
                    <a:pt x="170" y="28"/>
                  </a:cubicBezTo>
                  <a:cubicBezTo>
                    <a:pt x="170" y="27"/>
                    <a:pt x="170" y="27"/>
                    <a:pt x="170" y="27"/>
                  </a:cubicBezTo>
                  <a:cubicBezTo>
                    <a:pt x="168" y="26"/>
                    <a:pt x="166" y="26"/>
                    <a:pt x="164" y="25"/>
                  </a:cubicBezTo>
                  <a:cubicBezTo>
                    <a:pt x="164" y="25"/>
                    <a:pt x="165" y="24"/>
                    <a:pt x="166" y="23"/>
                  </a:cubicBezTo>
                  <a:cubicBezTo>
                    <a:pt x="166" y="23"/>
                    <a:pt x="166" y="23"/>
                    <a:pt x="166" y="23"/>
                  </a:cubicBezTo>
                  <a:cubicBezTo>
                    <a:pt x="173" y="26"/>
                    <a:pt x="180" y="29"/>
                    <a:pt x="186" y="32"/>
                  </a:cubicBezTo>
                  <a:cubicBezTo>
                    <a:pt x="187" y="32"/>
                    <a:pt x="188" y="31"/>
                    <a:pt x="187" y="30"/>
                  </a:cubicBezTo>
                  <a:cubicBezTo>
                    <a:pt x="186" y="30"/>
                    <a:pt x="185" y="29"/>
                    <a:pt x="184" y="28"/>
                  </a:cubicBezTo>
                  <a:cubicBezTo>
                    <a:pt x="185" y="29"/>
                    <a:pt x="186" y="29"/>
                    <a:pt x="187" y="29"/>
                  </a:cubicBezTo>
                  <a:cubicBezTo>
                    <a:pt x="189" y="30"/>
                    <a:pt x="190" y="32"/>
                    <a:pt x="192" y="33"/>
                  </a:cubicBezTo>
                  <a:close/>
                  <a:moveTo>
                    <a:pt x="167" y="17"/>
                  </a:moveTo>
                  <a:cubicBezTo>
                    <a:pt x="165" y="15"/>
                    <a:pt x="162" y="14"/>
                    <a:pt x="160" y="12"/>
                  </a:cubicBezTo>
                  <a:cubicBezTo>
                    <a:pt x="160" y="12"/>
                    <a:pt x="160" y="12"/>
                    <a:pt x="161" y="12"/>
                  </a:cubicBezTo>
                  <a:cubicBezTo>
                    <a:pt x="161" y="12"/>
                    <a:pt x="161" y="12"/>
                    <a:pt x="161" y="12"/>
                  </a:cubicBezTo>
                  <a:cubicBezTo>
                    <a:pt x="164" y="12"/>
                    <a:pt x="166" y="14"/>
                    <a:pt x="169" y="15"/>
                  </a:cubicBezTo>
                  <a:cubicBezTo>
                    <a:pt x="174" y="18"/>
                    <a:pt x="180" y="23"/>
                    <a:pt x="185" y="26"/>
                  </a:cubicBezTo>
                  <a:cubicBezTo>
                    <a:pt x="179" y="23"/>
                    <a:pt x="173" y="20"/>
                    <a:pt x="167" y="17"/>
                  </a:cubicBezTo>
                  <a:close/>
                  <a:moveTo>
                    <a:pt x="172" y="13"/>
                  </a:moveTo>
                  <a:cubicBezTo>
                    <a:pt x="171" y="13"/>
                    <a:pt x="169" y="12"/>
                    <a:pt x="168" y="11"/>
                  </a:cubicBezTo>
                  <a:cubicBezTo>
                    <a:pt x="169" y="12"/>
                    <a:pt x="171" y="12"/>
                    <a:pt x="173" y="13"/>
                  </a:cubicBezTo>
                  <a:cubicBezTo>
                    <a:pt x="172" y="13"/>
                    <a:pt x="172" y="13"/>
                    <a:pt x="172" y="13"/>
                  </a:cubicBezTo>
                  <a:close/>
                  <a:moveTo>
                    <a:pt x="133" y="12"/>
                  </a:moveTo>
                  <a:cubicBezTo>
                    <a:pt x="133" y="12"/>
                    <a:pt x="132" y="12"/>
                    <a:pt x="132" y="12"/>
                  </a:cubicBezTo>
                  <a:cubicBezTo>
                    <a:pt x="131" y="12"/>
                    <a:pt x="129" y="12"/>
                    <a:pt x="128" y="12"/>
                  </a:cubicBezTo>
                  <a:cubicBezTo>
                    <a:pt x="128" y="12"/>
                    <a:pt x="127" y="12"/>
                    <a:pt x="127" y="12"/>
                  </a:cubicBezTo>
                  <a:cubicBezTo>
                    <a:pt x="127" y="12"/>
                    <a:pt x="127" y="11"/>
                    <a:pt x="128" y="11"/>
                  </a:cubicBezTo>
                  <a:cubicBezTo>
                    <a:pt x="130" y="11"/>
                    <a:pt x="131" y="11"/>
                    <a:pt x="133" y="12"/>
                  </a:cubicBezTo>
                  <a:close/>
                  <a:moveTo>
                    <a:pt x="132" y="28"/>
                  </a:moveTo>
                  <a:cubicBezTo>
                    <a:pt x="132" y="28"/>
                    <a:pt x="131" y="29"/>
                    <a:pt x="130" y="29"/>
                  </a:cubicBezTo>
                  <a:cubicBezTo>
                    <a:pt x="129" y="29"/>
                    <a:pt x="129" y="29"/>
                    <a:pt x="128" y="29"/>
                  </a:cubicBezTo>
                  <a:cubicBezTo>
                    <a:pt x="129" y="29"/>
                    <a:pt x="129" y="28"/>
                    <a:pt x="129" y="28"/>
                  </a:cubicBezTo>
                  <a:cubicBezTo>
                    <a:pt x="129" y="28"/>
                    <a:pt x="129" y="27"/>
                    <a:pt x="128" y="27"/>
                  </a:cubicBezTo>
                  <a:cubicBezTo>
                    <a:pt x="127" y="28"/>
                    <a:pt x="126" y="28"/>
                    <a:pt x="124" y="29"/>
                  </a:cubicBezTo>
                  <a:cubicBezTo>
                    <a:pt x="123" y="29"/>
                    <a:pt x="122" y="29"/>
                    <a:pt x="121" y="29"/>
                  </a:cubicBezTo>
                  <a:cubicBezTo>
                    <a:pt x="122" y="28"/>
                    <a:pt x="124" y="27"/>
                    <a:pt x="125" y="26"/>
                  </a:cubicBezTo>
                  <a:cubicBezTo>
                    <a:pt x="128" y="27"/>
                    <a:pt x="130" y="27"/>
                    <a:pt x="132" y="28"/>
                  </a:cubicBezTo>
                  <a:close/>
                  <a:moveTo>
                    <a:pt x="124" y="22"/>
                  </a:moveTo>
                  <a:cubicBezTo>
                    <a:pt x="123" y="22"/>
                    <a:pt x="122" y="22"/>
                    <a:pt x="121" y="22"/>
                  </a:cubicBezTo>
                  <a:cubicBezTo>
                    <a:pt x="121" y="22"/>
                    <a:pt x="122" y="22"/>
                    <a:pt x="122" y="21"/>
                  </a:cubicBezTo>
                  <a:cubicBezTo>
                    <a:pt x="123" y="21"/>
                    <a:pt x="125" y="22"/>
                    <a:pt x="126" y="22"/>
                  </a:cubicBezTo>
                  <a:cubicBezTo>
                    <a:pt x="125" y="22"/>
                    <a:pt x="125" y="22"/>
                    <a:pt x="124" y="22"/>
                  </a:cubicBezTo>
                  <a:close/>
                  <a:moveTo>
                    <a:pt x="123" y="15"/>
                  </a:moveTo>
                  <a:cubicBezTo>
                    <a:pt x="122" y="16"/>
                    <a:pt x="121" y="16"/>
                    <a:pt x="120" y="17"/>
                  </a:cubicBezTo>
                  <a:cubicBezTo>
                    <a:pt x="120" y="17"/>
                    <a:pt x="119" y="17"/>
                    <a:pt x="119" y="17"/>
                  </a:cubicBezTo>
                  <a:cubicBezTo>
                    <a:pt x="121" y="16"/>
                    <a:pt x="122" y="15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5" y="14"/>
                    <a:pt x="126" y="15"/>
                  </a:cubicBezTo>
                  <a:cubicBezTo>
                    <a:pt x="125" y="15"/>
                    <a:pt x="124" y="15"/>
                    <a:pt x="123" y="15"/>
                  </a:cubicBezTo>
                  <a:close/>
                  <a:moveTo>
                    <a:pt x="125" y="11"/>
                  </a:moveTo>
                  <a:cubicBezTo>
                    <a:pt x="124" y="11"/>
                    <a:pt x="123" y="11"/>
                    <a:pt x="122" y="11"/>
                  </a:cubicBezTo>
                  <a:cubicBezTo>
                    <a:pt x="123" y="11"/>
                    <a:pt x="124" y="11"/>
                    <a:pt x="125" y="11"/>
                  </a:cubicBezTo>
                  <a:cubicBezTo>
                    <a:pt x="125" y="11"/>
                    <a:pt x="125" y="11"/>
                    <a:pt x="125" y="11"/>
                  </a:cubicBezTo>
                  <a:close/>
                  <a:moveTo>
                    <a:pt x="114" y="5"/>
                  </a:moveTo>
                  <a:cubicBezTo>
                    <a:pt x="114" y="5"/>
                    <a:pt x="114" y="5"/>
                    <a:pt x="113" y="5"/>
                  </a:cubicBezTo>
                  <a:cubicBezTo>
                    <a:pt x="113" y="5"/>
                    <a:pt x="113" y="5"/>
                    <a:pt x="113" y="6"/>
                  </a:cubicBezTo>
                  <a:cubicBezTo>
                    <a:pt x="111" y="6"/>
                    <a:pt x="110" y="6"/>
                    <a:pt x="108" y="6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6"/>
                    <a:pt x="111" y="5"/>
                    <a:pt x="113" y="5"/>
                  </a:cubicBezTo>
                  <a:cubicBezTo>
                    <a:pt x="114" y="5"/>
                    <a:pt x="114" y="5"/>
                    <a:pt x="115" y="5"/>
                  </a:cubicBezTo>
                  <a:cubicBezTo>
                    <a:pt x="115" y="5"/>
                    <a:pt x="115" y="5"/>
                    <a:pt x="114" y="5"/>
                  </a:cubicBezTo>
                  <a:close/>
                  <a:moveTo>
                    <a:pt x="99" y="5"/>
                  </a:moveTo>
                  <a:cubicBezTo>
                    <a:pt x="99" y="5"/>
                    <a:pt x="98" y="5"/>
                    <a:pt x="98" y="5"/>
                  </a:cubicBezTo>
                  <a:cubicBezTo>
                    <a:pt x="99" y="5"/>
                    <a:pt x="100" y="4"/>
                    <a:pt x="102" y="4"/>
                  </a:cubicBezTo>
                  <a:cubicBezTo>
                    <a:pt x="101" y="4"/>
                    <a:pt x="100" y="5"/>
                    <a:pt x="99" y="5"/>
                  </a:cubicBezTo>
                  <a:close/>
                  <a:moveTo>
                    <a:pt x="22" y="63"/>
                  </a:move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2" y="65"/>
                    <a:pt x="21" y="66"/>
                    <a:pt x="20" y="68"/>
                  </a:cubicBezTo>
                  <a:cubicBezTo>
                    <a:pt x="19" y="68"/>
                    <a:pt x="19" y="69"/>
                    <a:pt x="18" y="70"/>
                  </a:cubicBezTo>
                  <a:cubicBezTo>
                    <a:pt x="18" y="70"/>
                    <a:pt x="17" y="70"/>
                    <a:pt x="17" y="70"/>
                  </a:cubicBezTo>
                  <a:cubicBezTo>
                    <a:pt x="19" y="68"/>
                    <a:pt x="20" y="65"/>
                    <a:pt x="22" y="63"/>
                  </a:cubicBezTo>
                  <a:close/>
                  <a:moveTo>
                    <a:pt x="21" y="78"/>
                  </a:moveTo>
                  <a:cubicBezTo>
                    <a:pt x="23" y="76"/>
                    <a:pt x="24" y="75"/>
                    <a:pt x="25" y="73"/>
                  </a:cubicBezTo>
                  <a:cubicBezTo>
                    <a:pt x="24" y="76"/>
                    <a:pt x="22" y="79"/>
                    <a:pt x="20" y="82"/>
                  </a:cubicBezTo>
                  <a:cubicBezTo>
                    <a:pt x="19" y="83"/>
                    <a:pt x="18" y="84"/>
                    <a:pt x="17" y="85"/>
                  </a:cubicBezTo>
                  <a:cubicBezTo>
                    <a:pt x="17" y="85"/>
                    <a:pt x="17" y="84"/>
                    <a:pt x="17" y="84"/>
                  </a:cubicBezTo>
                  <a:cubicBezTo>
                    <a:pt x="17" y="83"/>
                    <a:pt x="17" y="83"/>
                    <a:pt x="16" y="83"/>
                  </a:cubicBezTo>
                  <a:cubicBezTo>
                    <a:pt x="17" y="82"/>
                    <a:pt x="17" y="81"/>
                    <a:pt x="17" y="80"/>
                  </a:cubicBezTo>
                  <a:cubicBezTo>
                    <a:pt x="18" y="79"/>
                    <a:pt x="19" y="78"/>
                    <a:pt x="20" y="77"/>
                  </a:cubicBezTo>
                  <a:cubicBezTo>
                    <a:pt x="20" y="78"/>
                    <a:pt x="21" y="78"/>
                    <a:pt x="21" y="78"/>
                  </a:cubicBezTo>
                  <a:close/>
                  <a:moveTo>
                    <a:pt x="20" y="88"/>
                  </a:moveTo>
                  <a:cubicBezTo>
                    <a:pt x="20" y="87"/>
                    <a:pt x="20" y="87"/>
                    <a:pt x="20" y="86"/>
                  </a:cubicBezTo>
                  <a:cubicBezTo>
                    <a:pt x="20" y="85"/>
                    <a:pt x="21" y="85"/>
                    <a:pt x="21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2" y="84"/>
                    <a:pt x="22" y="85"/>
                    <a:pt x="22" y="85"/>
                  </a:cubicBezTo>
                  <a:cubicBezTo>
                    <a:pt x="21" y="86"/>
                    <a:pt x="21" y="87"/>
                    <a:pt x="20" y="88"/>
                  </a:cubicBezTo>
                  <a:close/>
                  <a:moveTo>
                    <a:pt x="21" y="120"/>
                  </a:moveTo>
                  <a:cubicBezTo>
                    <a:pt x="19" y="113"/>
                    <a:pt x="18" y="107"/>
                    <a:pt x="17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19" y="102"/>
                    <a:pt x="19" y="105"/>
                    <a:pt x="20" y="108"/>
                  </a:cubicBezTo>
                  <a:cubicBezTo>
                    <a:pt x="20" y="110"/>
                    <a:pt x="20" y="113"/>
                    <a:pt x="20" y="115"/>
                  </a:cubicBezTo>
                  <a:cubicBezTo>
                    <a:pt x="20" y="117"/>
                    <a:pt x="21" y="118"/>
                    <a:pt x="21" y="120"/>
                  </a:cubicBezTo>
                  <a:close/>
                  <a:moveTo>
                    <a:pt x="17" y="89"/>
                  </a:moveTo>
                  <a:cubicBezTo>
                    <a:pt x="17" y="89"/>
                    <a:pt x="17" y="89"/>
                    <a:pt x="18" y="89"/>
                  </a:cubicBezTo>
                  <a:cubicBezTo>
                    <a:pt x="18" y="91"/>
                    <a:pt x="18" y="93"/>
                    <a:pt x="18" y="95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18" y="93"/>
                    <a:pt x="17" y="92"/>
                    <a:pt x="17" y="90"/>
                  </a:cubicBezTo>
                  <a:cubicBezTo>
                    <a:pt x="17" y="90"/>
                    <a:pt x="17" y="90"/>
                    <a:pt x="16" y="89"/>
                  </a:cubicBezTo>
                  <a:cubicBezTo>
                    <a:pt x="17" y="89"/>
                    <a:pt x="17" y="89"/>
                    <a:pt x="17" y="89"/>
                  </a:cubicBezTo>
                  <a:close/>
                  <a:moveTo>
                    <a:pt x="18" y="114"/>
                  </a:moveTo>
                  <a:cubicBezTo>
                    <a:pt x="17" y="110"/>
                    <a:pt x="16" y="106"/>
                    <a:pt x="15" y="103"/>
                  </a:cubicBezTo>
                  <a:cubicBezTo>
                    <a:pt x="15" y="102"/>
                    <a:pt x="16" y="102"/>
                    <a:pt x="16" y="102"/>
                  </a:cubicBezTo>
                  <a:cubicBezTo>
                    <a:pt x="16" y="106"/>
                    <a:pt x="17" y="110"/>
                    <a:pt x="18" y="114"/>
                  </a:cubicBezTo>
                  <a:close/>
                  <a:moveTo>
                    <a:pt x="15" y="100"/>
                  </a:moveTo>
                  <a:cubicBezTo>
                    <a:pt x="15" y="98"/>
                    <a:pt x="15" y="96"/>
                    <a:pt x="15" y="93"/>
                  </a:cubicBezTo>
                  <a:cubicBezTo>
                    <a:pt x="15" y="95"/>
                    <a:pt x="16" y="97"/>
                    <a:pt x="16" y="98"/>
                  </a:cubicBezTo>
                  <a:cubicBezTo>
                    <a:pt x="15" y="99"/>
                    <a:pt x="15" y="99"/>
                    <a:pt x="15" y="100"/>
                  </a:cubicBezTo>
                  <a:close/>
                  <a:moveTo>
                    <a:pt x="21" y="131"/>
                  </a:moveTo>
                  <a:cubicBezTo>
                    <a:pt x="21" y="133"/>
                    <a:pt x="22" y="135"/>
                    <a:pt x="22" y="136"/>
                  </a:cubicBezTo>
                  <a:cubicBezTo>
                    <a:pt x="22" y="136"/>
                    <a:pt x="22" y="136"/>
                    <a:pt x="22" y="135"/>
                  </a:cubicBezTo>
                  <a:cubicBezTo>
                    <a:pt x="21" y="134"/>
                    <a:pt x="20" y="135"/>
                    <a:pt x="20" y="136"/>
                  </a:cubicBezTo>
                  <a:cubicBezTo>
                    <a:pt x="21" y="139"/>
                    <a:pt x="22" y="142"/>
                    <a:pt x="23" y="145"/>
                  </a:cubicBezTo>
                  <a:cubicBezTo>
                    <a:pt x="22" y="143"/>
                    <a:pt x="21" y="141"/>
                    <a:pt x="19" y="140"/>
                  </a:cubicBezTo>
                  <a:cubicBezTo>
                    <a:pt x="17" y="129"/>
                    <a:pt x="16" y="118"/>
                    <a:pt x="14" y="107"/>
                  </a:cubicBezTo>
                  <a:cubicBezTo>
                    <a:pt x="16" y="115"/>
                    <a:pt x="19" y="123"/>
                    <a:pt x="21" y="131"/>
                  </a:cubicBezTo>
                  <a:close/>
                  <a:moveTo>
                    <a:pt x="17" y="165"/>
                  </a:moveTo>
                  <a:cubicBezTo>
                    <a:pt x="17" y="165"/>
                    <a:pt x="17" y="165"/>
                    <a:pt x="17" y="165"/>
                  </a:cubicBezTo>
                  <a:cubicBezTo>
                    <a:pt x="18" y="167"/>
                    <a:pt x="18" y="168"/>
                    <a:pt x="19" y="170"/>
                  </a:cubicBezTo>
                  <a:cubicBezTo>
                    <a:pt x="19" y="169"/>
                    <a:pt x="18" y="169"/>
                    <a:pt x="18" y="168"/>
                  </a:cubicBezTo>
                  <a:cubicBezTo>
                    <a:pt x="17" y="167"/>
                    <a:pt x="17" y="166"/>
                    <a:pt x="16" y="166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7" y="165"/>
                    <a:pt x="17" y="165"/>
                    <a:pt x="17" y="165"/>
                  </a:cubicBezTo>
                  <a:close/>
                  <a:moveTo>
                    <a:pt x="19" y="163"/>
                  </a:moveTo>
                  <a:cubicBezTo>
                    <a:pt x="19" y="163"/>
                    <a:pt x="18" y="163"/>
                    <a:pt x="18" y="163"/>
                  </a:cubicBezTo>
                  <a:cubicBezTo>
                    <a:pt x="17" y="162"/>
                    <a:pt x="17" y="162"/>
                    <a:pt x="16" y="161"/>
                  </a:cubicBezTo>
                  <a:cubicBezTo>
                    <a:pt x="16" y="157"/>
                    <a:pt x="15" y="154"/>
                    <a:pt x="15" y="150"/>
                  </a:cubicBezTo>
                  <a:cubicBezTo>
                    <a:pt x="16" y="155"/>
                    <a:pt x="18" y="160"/>
                    <a:pt x="20" y="164"/>
                  </a:cubicBezTo>
                  <a:cubicBezTo>
                    <a:pt x="19" y="164"/>
                    <a:pt x="19" y="164"/>
                    <a:pt x="19" y="163"/>
                  </a:cubicBezTo>
                  <a:close/>
                  <a:moveTo>
                    <a:pt x="15" y="169"/>
                  </a:moveTo>
                  <a:cubicBezTo>
                    <a:pt x="15" y="169"/>
                    <a:pt x="15" y="169"/>
                    <a:pt x="15" y="169"/>
                  </a:cubicBezTo>
                  <a:cubicBezTo>
                    <a:pt x="14" y="165"/>
                    <a:pt x="13" y="162"/>
                    <a:pt x="11" y="158"/>
                  </a:cubicBezTo>
                  <a:cubicBezTo>
                    <a:pt x="12" y="160"/>
                    <a:pt x="13" y="162"/>
                    <a:pt x="14" y="164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5" y="165"/>
                    <a:pt x="15" y="166"/>
                    <a:pt x="16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5" y="168"/>
                    <a:pt x="15" y="169"/>
                  </a:cubicBezTo>
                  <a:close/>
                  <a:moveTo>
                    <a:pt x="8" y="128"/>
                  </a:moveTo>
                  <a:cubicBezTo>
                    <a:pt x="9" y="129"/>
                    <a:pt x="10" y="128"/>
                    <a:pt x="10" y="128"/>
                  </a:cubicBezTo>
                  <a:cubicBezTo>
                    <a:pt x="10" y="124"/>
                    <a:pt x="9" y="120"/>
                    <a:pt x="9" y="117"/>
                  </a:cubicBezTo>
                  <a:cubicBezTo>
                    <a:pt x="9" y="116"/>
                    <a:pt x="10" y="115"/>
                    <a:pt x="10" y="114"/>
                  </a:cubicBezTo>
                  <a:cubicBezTo>
                    <a:pt x="10" y="121"/>
                    <a:pt x="11" y="129"/>
                    <a:pt x="12" y="137"/>
                  </a:cubicBezTo>
                  <a:cubicBezTo>
                    <a:pt x="12" y="142"/>
                    <a:pt x="13" y="146"/>
                    <a:pt x="13" y="151"/>
                  </a:cubicBezTo>
                  <a:cubicBezTo>
                    <a:pt x="12" y="147"/>
                    <a:pt x="11" y="142"/>
                    <a:pt x="10" y="138"/>
                  </a:cubicBezTo>
                  <a:cubicBezTo>
                    <a:pt x="10" y="136"/>
                    <a:pt x="9" y="134"/>
                    <a:pt x="9" y="133"/>
                  </a:cubicBezTo>
                  <a:cubicBezTo>
                    <a:pt x="9" y="131"/>
                    <a:pt x="8" y="129"/>
                    <a:pt x="8" y="128"/>
                  </a:cubicBezTo>
                  <a:cubicBezTo>
                    <a:pt x="8" y="128"/>
                    <a:pt x="8" y="128"/>
                    <a:pt x="8" y="128"/>
                  </a:cubicBezTo>
                  <a:close/>
                  <a:moveTo>
                    <a:pt x="8" y="106"/>
                  </a:moveTo>
                  <a:cubicBezTo>
                    <a:pt x="8" y="105"/>
                    <a:pt x="9" y="104"/>
                    <a:pt x="9" y="103"/>
                  </a:cubicBezTo>
                  <a:cubicBezTo>
                    <a:pt x="9" y="105"/>
                    <a:pt x="9" y="108"/>
                    <a:pt x="9" y="111"/>
                  </a:cubicBezTo>
                  <a:cubicBezTo>
                    <a:pt x="9" y="109"/>
                    <a:pt x="8" y="108"/>
                    <a:pt x="8" y="106"/>
                  </a:cubicBezTo>
                  <a:close/>
                  <a:moveTo>
                    <a:pt x="9" y="99"/>
                  </a:moveTo>
                  <a:cubicBezTo>
                    <a:pt x="10" y="98"/>
                    <a:pt x="10" y="97"/>
                    <a:pt x="10" y="96"/>
                  </a:cubicBezTo>
                  <a:cubicBezTo>
                    <a:pt x="10" y="97"/>
                    <a:pt x="11" y="97"/>
                    <a:pt x="11" y="97"/>
                  </a:cubicBezTo>
                  <a:cubicBezTo>
                    <a:pt x="11" y="99"/>
                    <a:pt x="10" y="101"/>
                    <a:pt x="10" y="103"/>
                  </a:cubicBezTo>
                  <a:cubicBezTo>
                    <a:pt x="10" y="102"/>
                    <a:pt x="10" y="100"/>
                    <a:pt x="9" y="99"/>
                  </a:cubicBezTo>
                  <a:close/>
                  <a:moveTo>
                    <a:pt x="11" y="149"/>
                  </a:moveTo>
                  <a:cubicBezTo>
                    <a:pt x="12" y="153"/>
                    <a:pt x="13" y="157"/>
                    <a:pt x="14" y="161"/>
                  </a:cubicBezTo>
                  <a:cubicBezTo>
                    <a:pt x="13" y="159"/>
                    <a:pt x="12" y="156"/>
                    <a:pt x="11" y="154"/>
                  </a:cubicBezTo>
                  <a:cubicBezTo>
                    <a:pt x="11" y="152"/>
                    <a:pt x="11" y="150"/>
                    <a:pt x="11" y="149"/>
                  </a:cubicBezTo>
                  <a:close/>
                  <a:moveTo>
                    <a:pt x="14" y="141"/>
                  </a:moveTo>
                  <a:cubicBezTo>
                    <a:pt x="14" y="140"/>
                    <a:pt x="14" y="139"/>
                    <a:pt x="14" y="138"/>
                  </a:cubicBezTo>
                  <a:cubicBezTo>
                    <a:pt x="14" y="136"/>
                    <a:pt x="14" y="134"/>
                    <a:pt x="14" y="132"/>
                  </a:cubicBezTo>
                  <a:cubicBezTo>
                    <a:pt x="14" y="133"/>
                    <a:pt x="14" y="134"/>
                    <a:pt x="15" y="135"/>
                  </a:cubicBezTo>
                  <a:cubicBezTo>
                    <a:pt x="15" y="138"/>
                    <a:pt x="16" y="141"/>
                    <a:pt x="16" y="143"/>
                  </a:cubicBezTo>
                  <a:cubicBezTo>
                    <a:pt x="17" y="147"/>
                    <a:pt x="17" y="152"/>
                    <a:pt x="18" y="156"/>
                  </a:cubicBezTo>
                  <a:cubicBezTo>
                    <a:pt x="17" y="151"/>
                    <a:pt x="15" y="146"/>
                    <a:pt x="14" y="141"/>
                  </a:cubicBezTo>
                  <a:close/>
                  <a:moveTo>
                    <a:pt x="10" y="90"/>
                  </a:moveTo>
                  <a:cubicBezTo>
                    <a:pt x="10" y="91"/>
                    <a:pt x="9" y="92"/>
                    <a:pt x="8" y="92"/>
                  </a:cubicBezTo>
                  <a:cubicBezTo>
                    <a:pt x="9" y="91"/>
                    <a:pt x="10" y="89"/>
                    <a:pt x="12" y="88"/>
                  </a:cubicBezTo>
                  <a:cubicBezTo>
                    <a:pt x="11" y="89"/>
                    <a:pt x="11" y="89"/>
                    <a:pt x="10" y="90"/>
                  </a:cubicBezTo>
                  <a:close/>
                  <a:moveTo>
                    <a:pt x="9" y="93"/>
                  </a:moveTo>
                  <a:cubicBezTo>
                    <a:pt x="9" y="94"/>
                    <a:pt x="9" y="95"/>
                    <a:pt x="9" y="96"/>
                  </a:cubicBezTo>
                  <a:cubicBezTo>
                    <a:pt x="8" y="96"/>
                    <a:pt x="8" y="95"/>
                    <a:pt x="8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4"/>
                    <a:pt x="9" y="94"/>
                    <a:pt x="9" y="93"/>
                  </a:cubicBezTo>
                  <a:close/>
                  <a:moveTo>
                    <a:pt x="8" y="116"/>
                  </a:moveTo>
                  <a:cubicBezTo>
                    <a:pt x="8" y="117"/>
                    <a:pt x="7" y="117"/>
                    <a:pt x="7" y="118"/>
                  </a:cubicBezTo>
                  <a:cubicBezTo>
                    <a:pt x="7" y="117"/>
                    <a:pt x="7" y="117"/>
                    <a:pt x="7" y="116"/>
                  </a:cubicBezTo>
                  <a:cubicBezTo>
                    <a:pt x="7" y="115"/>
                    <a:pt x="7" y="113"/>
                    <a:pt x="7" y="112"/>
                  </a:cubicBezTo>
                  <a:cubicBezTo>
                    <a:pt x="7" y="113"/>
                    <a:pt x="8" y="115"/>
                    <a:pt x="8" y="116"/>
                  </a:cubicBezTo>
                  <a:close/>
                  <a:moveTo>
                    <a:pt x="8" y="144"/>
                  </a:moveTo>
                  <a:cubicBezTo>
                    <a:pt x="8" y="140"/>
                    <a:pt x="7" y="136"/>
                    <a:pt x="7" y="133"/>
                  </a:cubicBezTo>
                  <a:cubicBezTo>
                    <a:pt x="7" y="133"/>
                    <a:pt x="7" y="134"/>
                    <a:pt x="7" y="134"/>
                  </a:cubicBezTo>
                  <a:cubicBezTo>
                    <a:pt x="8" y="137"/>
                    <a:pt x="8" y="141"/>
                    <a:pt x="8" y="144"/>
                  </a:cubicBezTo>
                  <a:close/>
                  <a:moveTo>
                    <a:pt x="9" y="159"/>
                  </a:moveTo>
                  <a:cubicBezTo>
                    <a:pt x="9" y="158"/>
                    <a:pt x="8" y="157"/>
                    <a:pt x="8" y="157"/>
                  </a:cubicBezTo>
                  <a:cubicBezTo>
                    <a:pt x="8" y="156"/>
                    <a:pt x="8" y="156"/>
                    <a:pt x="8" y="155"/>
                  </a:cubicBezTo>
                  <a:cubicBezTo>
                    <a:pt x="8" y="156"/>
                    <a:pt x="9" y="157"/>
                    <a:pt x="9" y="158"/>
                  </a:cubicBezTo>
                  <a:cubicBezTo>
                    <a:pt x="9" y="158"/>
                    <a:pt x="10" y="158"/>
                    <a:pt x="10" y="158"/>
                  </a:cubicBezTo>
                  <a:cubicBezTo>
                    <a:pt x="11" y="160"/>
                    <a:pt x="12" y="163"/>
                    <a:pt x="12" y="165"/>
                  </a:cubicBezTo>
                  <a:cubicBezTo>
                    <a:pt x="12" y="165"/>
                    <a:pt x="12" y="165"/>
                    <a:pt x="12" y="166"/>
                  </a:cubicBezTo>
                  <a:cubicBezTo>
                    <a:pt x="14" y="171"/>
                    <a:pt x="16" y="176"/>
                    <a:pt x="19" y="181"/>
                  </a:cubicBezTo>
                  <a:cubicBezTo>
                    <a:pt x="20" y="182"/>
                    <a:pt x="20" y="183"/>
                    <a:pt x="20" y="184"/>
                  </a:cubicBezTo>
                  <a:cubicBezTo>
                    <a:pt x="20" y="183"/>
                    <a:pt x="20" y="182"/>
                    <a:pt x="19" y="182"/>
                  </a:cubicBezTo>
                  <a:cubicBezTo>
                    <a:pt x="15" y="174"/>
                    <a:pt x="12" y="166"/>
                    <a:pt x="9" y="159"/>
                  </a:cubicBezTo>
                  <a:close/>
                  <a:moveTo>
                    <a:pt x="18" y="144"/>
                  </a:moveTo>
                  <a:cubicBezTo>
                    <a:pt x="19" y="145"/>
                    <a:pt x="19" y="145"/>
                    <a:pt x="19" y="146"/>
                  </a:cubicBezTo>
                  <a:cubicBezTo>
                    <a:pt x="19" y="147"/>
                    <a:pt x="19" y="147"/>
                    <a:pt x="19" y="148"/>
                  </a:cubicBezTo>
                  <a:cubicBezTo>
                    <a:pt x="21" y="154"/>
                    <a:pt x="23" y="161"/>
                    <a:pt x="25" y="168"/>
                  </a:cubicBezTo>
                  <a:cubicBezTo>
                    <a:pt x="25" y="168"/>
                    <a:pt x="25" y="169"/>
                    <a:pt x="25" y="169"/>
                  </a:cubicBezTo>
                  <a:cubicBezTo>
                    <a:pt x="24" y="168"/>
                    <a:pt x="24" y="168"/>
                    <a:pt x="23" y="168"/>
                  </a:cubicBezTo>
                  <a:cubicBezTo>
                    <a:pt x="22" y="160"/>
                    <a:pt x="20" y="152"/>
                    <a:pt x="18" y="144"/>
                  </a:cubicBezTo>
                  <a:close/>
                  <a:moveTo>
                    <a:pt x="27" y="189"/>
                  </a:moveTo>
                  <a:cubicBezTo>
                    <a:pt x="28" y="191"/>
                    <a:pt x="29" y="193"/>
                    <a:pt x="30" y="195"/>
                  </a:cubicBezTo>
                  <a:cubicBezTo>
                    <a:pt x="30" y="195"/>
                    <a:pt x="30" y="195"/>
                    <a:pt x="29" y="195"/>
                  </a:cubicBezTo>
                  <a:cubicBezTo>
                    <a:pt x="28" y="191"/>
                    <a:pt x="26" y="188"/>
                    <a:pt x="25" y="185"/>
                  </a:cubicBezTo>
                  <a:cubicBezTo>
                    <a:pt x="25" y="187"/>
                    <a:pt x="26" y="188"/>
                    <a:pt x="27" y="189"/>
                  </a:cubicBezTo>
                  <a:close/>
                  <a:moveTo>
                    <a:pt x="30" y="190"/>
                  </a:moveTo>
                  <a:cubicBezTo>
                    <a:pt x="29" y="190"/>
                    <a:pt x="29" y="189"/>
                    <a:pt x="29" y="188"/>
                  </a:cubicBezTo>
                  <a:cubicBezTo>
                    <a:pt x="29" y="189"/>
                    <a:pt x="30" y="190"/>
                    <a:pt x="31" y="191"/>
                  </a:cubicBezTo>
                  <a:cubicBezTo>
                    <a:pt x="32" y="192"/>
                    <a:pt x="32" y="193"/>
                    <a:pt x="32" y="194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1" y="193"/>
                    <a:pt x="31" y="192"/>
                    <a:pt x="30" y="190"/>
                  </a:cubicBezTo>
                  <a:close/>
                  <a:moveTo>
                    <a:pt x="31" y="187"/>
                  </a:moveTo>
                  <a:cubicBezTo>
                    <a:pt x="30" y="185"/>
                    <a:pt x="28" y="182"/>
                    <a:pt x="27" y="180"/>
                  </a:cubicBezTo>
                  <a:cubicBezTo>
                    <a:pt x="29" y="182"/>
                    <a:pt x="30" y="184"/>
                    <a:pt x="31" y="186"/>
                  </a:cubicBezTo>
                  <a:cubicBezTo>
                    <a:pt x="31" y="186"/>
                    <a:pt x="31" y="186"/>
                    <a:pt x="32" y="187"/>
                  </a:cubicBezTo>
                  <a:cubicBezTo>
                    <a:pt x="33" y="189"/>
                    <a:pt x="35" y="192"/>
                    <a:pt x="36" y="195"/>
                  </a:cubicBezTo>
                  <a:cubicBezTo>
                    <a:pt x="36" y="195"/>
                    <a:pt x="36" y="195"/>
                    <a:pt x="36" y="195"/>
                  </a:cubicBezTo>
                  <a:cubicBezTo>
                    <a:pt x="36" y="194"/>
                    <a:pt x="35" y="194"/>
                    <a:pt x="35" y="193"/>
                  </a:cubicBezTo>
                  <a:cubicBezTo>
                    <a:pt x="34" y="192"/>
                    <a:pt x="34" y="192"/>
                    <a:pt x="33" y="191"/>
                  </a:cubicBezTo>
                  <a:cubicBezTo>
                    <a:pt x="32" y="190"/>
                    <a:pt x="32" y="188"/>
                    <a:pt x="31" y="187"/>
                  </a:cubicBezTo>
                  <a:close/>
                  <a:moveTo>
                    <a:pt x="37" y="206"/>
                  </a:moveTo>
                  <a:cubicBezTo>
                    <a:pt x="39" y="208"/>
                    <a:pt x="41" y="210"/>
                    <a:pt x="43" y="212"/>
                  </a:cubicBezTo>
                  <a:cubicBezTo>
                    <a:pt x="42" y="211"/>
                    <a:pt x="41" y="211"/>
                    <a:pt x="40" y="210"/>
                  </a:cubicBezTo>
                  <a:cubicBezTo>
                    <a:pt x="40" y="210"/>
                    <a:pt x="40" y="210"/>
                    <a:pt x="39" y="209"/>
                  </a:cubicBezTo>
                  <a:cubicBezTo>
                    <a:pt x="38" y="207"/>
                    <a:pt x="36" y="205"/>
                    <a:pt x="34" y="204"/>
                  </a:cubicBezTo>
                  <a:cubicBezTo>
                    <a:pt x="35" y="204"/>
                    <a:pt x="36" y="205"/>
                    <a:pt x="37" y="206"/>
                  </a:cubicBezTo>
                  <a:close/>
                  <a:moveTo>
                    <a:pt x="41" y="205"/>
                  </a:moveTo>
                  <a:cubicBezTo>
                    <a:pt x="41" y="204"/>
                    <a:pt x="40" y="203"/>
                    <a:pt x="40" y="203"/>
                  </a:cubicBezTo>
                  <a:cubicBezTo>
                    <a:pt x="40" y="203"/>
                    <a:pt x="40" y="203"/>
                    <a:pt x="40" y="203"/>
                  </a:cubicBezTo>
                  <a:cubicBezTo>
                    <a:pt x="42" y="205"/>
                    <a:pt x="44" y="208"/>
                    <a:pt x="46" y="211"/>
                  </a:cubicBezTo>
                  <a:cubicBezTo>
                    <a:pt x="45" y="209"/>
                    <a:pt x="43" y="207"/>
                    <a:pt x="41" y="205"/>
                  </a:cubicBezTo>
                  <a:close/>
                  <a:moveTo>
                    <a:pt x="43" y="212"/>
                  </a:moveTo>
                  <a:cubicBezTo>
                    <a:pt x="44" y="212"/>
                    <a:pt x="44" y="213"/>
                    <a:pt x="45" y="213"/>
                  </a:cubicBezTo>
                  <a:cubicBezTo>
                    <a:pt x="45" y="213"/>
                    <a:pt x="45" y="213"/>
                    <a:pt x="45" y="213"/>
                  </a:cubicBezTo>
                  <a:cubicBezTo>
                    <a:pt x="46" y="214"/>
                    <a:pt x="47" y="215"/>
                    <a:pt x="49" y="216"/>
                  </a:cubicBezTo>
                  <a:cubicBezTo>
                    <a:pt x="47" y="214"/>
                    <a:pt x="45" y="213"/>
                    <a:pt x="43" y="212"/>
                  </a:cubicBezTo>
                  <a:cubicBezTo>
                    <a:pt x="43" y="212"/>
                    <a:pt x="43" y="212"/>
                    <a:pt x="43" y="212"/>
                  </a:cubicBezTo>
                  <a:close/>
                  <a:moveTo>
                    <a:pt x="44" y="215"/>
                  </a:moveTo>
                  <a:cubicBezTo>
                    <a:pt x="45" y="215"/>
                    <a:pt x="45" y="215"/>
                    <a:pt x="45" y="216"/>
                  </a:cubicBezTo>
                  <a:cubicBezTo>
                    <a:pt x="45" y="216"/>
                    <a:pt x="45" y="216"/>
                    <a:pt x="45" y="216"/>
                  </a:cubicBezTo>
                  <a:cubicBezTo>
                    <a:pt x="45" y="217"/>
                    <a:pt x="46" y="217"/>
                    <a:pt x="46" y="217"/>
                  </a:cubicBezTo>
                  <a:cubicBezTo>
                    <a:pt x="45" y="216"/>
                    <a:pt x="44" y="216"/>
                    <a:pt x="44" y="215"/>
                  </a:cubicBezTo>
                  <a:cubicBezTo>
                    <a:pt x="44" y="215"/>
                    <a:pt x="44" y="215"/>
                    <a:pt x="44" y="215"/>
                  </a:cubicBezTo>
                  <a:close/>
                  <a:moveTo>
                    <a:pt x="50" y="222"/>
                  </a:moveTo>
                  <a:cubicBezTo>
                    <a:pt x="51" y="222"/>
                    <a:pt x="51" y="222"/>
                    <a:pt x="51" y="223"/>
                  </a:cubicBezTo>
                  <a:cubicBezTo>
                    <a:pt x="49" y="221"/>
                    <a:pt x="47" y="219"/>
                    <a:pt x="45" y="217"/>
                  </a:cubicBezTo>
                  <a:cubicBezTo>
                    <a:pt x="46" y="219"/>
                    <a:pt x="48" y="220"/>
                    <a:pt x="50" y="222"/>
                  </a:cubicBezTo>
                  <a:close/>
                  <a:moveTo>
                    <a:pt x="73" y="227"/>
                  </a:moveTo>
                  <a:cubicBezTo>
                    <a:pt x="72" y="226"/>
                    <a:pt x="70" y="226"/>
                    <a:pt x="69" y="225"/>
                  </a:cubicBezTo>
                  <a:cubicBezTo>
                    <a:pt x="68" y="223"/>
                    <a:pt x="67" y="222"/>
                    <a:pt x="66" y="221"/>
                  </a:cubicBezTo>
                  <a:cubicBezTo>
                    <a:pt x="74" y="225"/>
                    <a:pt x="81" y="229"/>
                    <a:pt x="88" y="235"/>
                  </a:cubicBezTo>
                  <a:cubicBezTo>
                    <a:pt x="87" y="235"/>
                    <a:pt x="86" y="234"/>
                    <a:pt x="86" y="234"/>
                  </a:cubicBezTo>
                  <a:cubicBezTo>
                    <a:pt x="81" y="232"/>
                    <a:pt x="77" y="229"/>
                    <a:pt x="73" y="227"/>
                  </a:cubicBezTo>
                  <a:close/>
                  <a:moveTo>
                    <a:pt x="81" y="225"/>
                  </a:moveTo>
                  <a:cubicBezTo>
                    <a:pt x="82" y="226"/>
                    <a:pt x="84" y="227"/>
                    <a:pt x="85" y="229"/>
                  </a:cubicBezTo>
                  <a:cubicBezTo>
                    <a:pt x="84" y="228"/>
                    <a:pt x="83" y="227"/>
                    <a:pt x="81" y="226"/>
                  </a:cubicBezTo>
                  <a:cubicBezTo>
                    <a:pt x="81" y="226"/>
                    <a:pt x="81" y="226"/>
                    <a:pt x="81" y="225"/>
                  </a:cubicBezTo>
                  <a:close/>
                  <a:moveTo>
                    <a:pt x="82" y="223"/>
                  </a:moveTo>
                  <a:cubicBezTo>
                    <a:pt x="81" y="223"/>
                    <a:pt x="81" y="223"/>
                    <a:pt x="81" y="224"/>
                  </a:cubicBezTo>
                  <a:cubicBezTo>
                    <a:pt x="81" y="224"/>
                    <a:pt x="81" y="223"/>
                    <a:pt x="80" y="223"/>
                  </a:cubicBezTo>
                  <a:cubicBezTo>
                    <a:pt x="79" y="221"/>
                    <a:pt x="78" y="219"/>
                    <a:pt x="77" y="216"/>
                  </a:cubicBezTo>
                  <a:cubicBezTo>
                    <a:pt x="79" y="218"/>
                    <a:pt x="81" y="220"/>
                    <a:pt x="83" y="222"/>
                  </a:cubicBezTo>
                  <a:cubicBezTo>
                    <a:pt x="83" y="222"/>
                    <a:pt x="83" y="222"/>
                    <a:pt x="83" y="223"/>
                  </a:cubicBezTo>
                  <a:cubicBezTo>
                    <a:pt x="86" y="225"/>
                    <a:pt x="89" y="228"/>
                    <a:pt x="93" y="230"/>
                  </a:cubicBezTo>
                  <a:cubicBezTo>
                    <a:pt x="93" y="230"/>
                    <a:pt x="93" y="230"/>
                    <a:pt x="93" y="231"/>
                  </a:cubicBezTo>
                  <a:cubicBezTo>
                    <a:pt x="89" y="229"/>
                    <a:pt x="86" y="226"/>
                    <a:pt x="82" y="223"/>
                  </a:cubicBezTo>
                  <a:close/>
                  <a:moveTo>
                    <a:pt x="98" y="240"/>
                  </a:moveTo>
                  <a:cubicBezTo>
                    <a:pt x="98" y="240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8" y="238"/>
                    <a:pt x="97" y="237"/>
                    <a:pt x="96" y="236"/>
                  </a:cubicBezTo>
                  <a:cubicBezTo>
                    <a:pt x="97" y="237"/>
                    <a:pt x="97" y="237"/>
                    <a:pt x="98" y="237"/>
                  </a:cubicBezTo>
                  <a:cubicBezTo>
                    <a:pt x="98" y="237"/>
                    <a:pt x="98" y="238"/>
                    <a:pt x="98" y="238"/>
                  </a:cubicBezTo>
                  <a:cubicBezTo>
                    <a:pt x="100" y="239"/>
                    <a:pt x="102" y="240"/>
                    <a:pt x="104" y="241"/>
                  </a:cubicBezTo>
                  <a:cubicBezTo>
                    <a:pt x="102" y="241"/>
                    <a:pt x="101" y="241"/>
                    <a:pt x="99" y="241"/>
                  </a:cubicBezTo>
                  <a:cubicBezTo>
                    <a:pt x="97" y="239"/>
                    <a:pt x="95" y="238"/>
                    <a:pt x="93" y="237"/>
                  </a:cubicBezTo>
                  <a:cubicBezTo>
                    <a:pt x="91" y="236"/>
                    <a:pt x="90" y="235"/>
                    <a:pt x="89" y="234"/>
                  </a:cubicBezTo>
                  <a:cubicBezTo>
                    <a:pt x="92" y="236"/>
                    <a:pt x="95" y="238"/>
                    <a:pt x="98" y="240"/>
                  </a:cubicBezTo>
                  <a:close/>
                  <a:moveTo>
                    <a:pt x="96" y="243"/>
                  </a:moveTo>
                  <a:cubicBezTo>
                    <a:pt x="99" y="244"/>
                    <a:pt x="102" y="244"/>
                    <a:pt x="105" y="244"/>
                  </a:cubicBezTo>
                  <a:cubicBezTo>
                    <a:pt x="107" y="245"/>
                    <a:pt x="109" y="245"/>
                    <a:pt x="112" y="246"/>
                  </a:cubicBezTo>
                  <a:cubicBezTo>
                    <a:pt x="109" y="246"/>
                    <a:pt x="107" y="246"/>
                    <a:pt x="104" y="246"/>
                  </a:cubicBezTo>
                  <a:cubicBezTo>
                    <a:pt x="101" y="245"/>
                    <a:pt x="99" y="244"/>
                    <a:pt x="96" y="244"/>
                  </a:cubicBezTo>
                  <a:cubicBezTo>
                    <a:pt x="96" y="244"/>
                    <a:pt x="96" y="243"/>
                    <a:pt x="96" y="243"/>
                  </a:cubicBezTo>
                  <a:close/>
                  <a:moveTo>
                    <a:pt x="109" y="242"/>
                  </a:moveTo>
                  <a:cubicBezTo>
                    <a:pt x="106" y="241"/>
                    <a:pt x="104" y="240"/>
                    <a:pt x="101" y="238"/>
                  </a:cubicBezTo>
                  <a:cubicBezTo>
                    <a:pt x="104" y="239"/>
                    <a:pt x="106" y="239"/>
                    <a:pt x="108" y="239"/>
                  </a:cubicBezTo>
                  <a:cubicBezTo>
                    <a:pt x="110" y="241"/>
                    <a:pt x="113" y="242"/>
                    <a:pt x="115" y="243"/>
                  </a:cubicBezTo>
                  <a:cubicBezTo>
                    <a:pt x="113" y="243"/>
                    <a:pt x="111" y="243"/>
                    <a:pt x="109" y="242"/>
                  </a:cubicBezTo>
                  <a:close/>
                  <a:moveTo>
                    <a:pt x="122" y="241"/>
                  </a:moveTo>
                  <a:cubicBezTo>
                    <a:pt x="122" y="241"/>
                    <a:pt x="122" y="240"/>
                    <a:pt x="122" y="240"/>
                  </a:cubicBezTo>
                  <a:cubicBezTo>
                    <a:pt x="122" y="240"/>
                    <a:pt x="122" y="240"/>
                    <a:pt x="122" y="240"/>
                  </a:cubicBezTo>
                  <a:cubicBezTo>
                    <a:pt x="123" y="240"/>
                    <a:pt x="124" y="241"/>
                    <a:pt x="125" y="241"/>
                  </a:cubicBezTo>
                  <a:cubicBezTo>
                    <a:pt x="126" y="241"/>
                    <a:pt x="127" y="240"/>
                    <a:pt x="126" y="240"/>
                  </a:cubicBezTo>
                  <a:cubicBezTo>
                    <a:pt x="126" y="240"/>
                    <a:pt x="126" y="240"/>
                    <a:pt x="126" y="240"/>
                  </a:cubicBezTo>
                  <a:cubicBezTo>
                    <a:pt x="129" y="240"/>
                    <a:pt x="131" y="239"/>
                    <a:pt x="134" y="239"/>
                  </a:cubicBezTo>
                  <a:cubicBezTo>
                    <a:pt x="131" y="240"/>
                    <a:pt x="127" y="241"/>
                    <a:pt x="124" y="242"/>
                  </a:cubicBezTo>
                  <a:cubicBezTo>
                    <a:pt x="123" y="242"/>
                    <a:pt x="122" y="241"/>
                    <a:pt x="122" y="241"/>
                  </a:cubicBezTo>
                  <a:close/>
                  <a:moveTo>
                    <a:pt x="127" y="244"/>
                  </a:moveTo>
                  <a:cubicBezTo>
                    <a:pt x="129" y="244"/>
                    <a:pt x="131" y="244"/>
                    <a:pt x="133" y="244"/>
                  </a:cubicBezTo>
                  <a:cubicBezTo>
                    <a:pt x="131" y="244"/>
                    <a:pt x="129" y="244"/>
                    <a:pt x="127" y="245"/>
                  </a:cubicBezTo>
                  <a:cubicBezTo>
                    <a:pt x="127" y="244"/>
                    <a:pt x="127" y="244"/>
                    <a:pt x="127" y="244"/>
                  </a:cubicBezTo>
                  <a:close/>
                  <a:moveTo>
                    <a:pt x="127" y="243"/>
                  </a:moveTo>
                  <a:cubicBezTo>
                    <a:pt x="136" y="240"/>
                    <a:pt x="146" y="238"/>
                    <a:pt x="155" y="237"/>
                  </a:cubicBezTo>
                  <a:cubicBezTo>
                    <a:pt x="155" y="237"/>
                    <a:pt x="155" y="237"/>
                    <a:pt x="155" y="237"/>
                  </a:cubicBezTo>
                  <a:cubicBezTo>
                    <a:pt x="146" y="239"/>
                    <a:pt x="137" y="242"/>
                    <a:pt x="127" y="243"/>
                  </a:cubicBezTo>
                  <a:close/>
                  <a:moveTo>
                    <a:pt x="140" y="245"/>
                  </a:moveTo>
                  <a:cubicBezTo>
                    <a:pt x="143" y="245"/>
                    <a:pt x="145" y="245"/>
                    <a:pt x="148" y="244"/>
                  </a:cubicBezTo>
                  <a:cubicBezTo>
                    <a:pt x="150" y="244"/>
                    <a:pt x="153" y="244"/>
                    <a:pt x="155" y="243"/>
                  </a:cubicBezTo>
                  <a:cubicBezTo>
                    <a:pt x="152" y="244"/>
                    <a:pt x="149" y="245"/>
                    <a:pt x="146" y="245"/>
                  </a:cubicBezTo>
                  <a:cubicBezTo>
                    <a:pt x="144" y="245"/>
                    <a:pt x="142" y="246"/>
                    <a:pt x="140" y="246"/>
                  </a:cubicBezTo>
                  <a:cubicBezTo>
                    <a:pt x="139" y="246"/>
                    <a:pt x="138" y="246"/>
                    <a:pt x="136" y="246"/>
                  </a:cubicBezTo>
                  <a:cubicBezTo>
                    <a:pt x="138" y="246"/>
                    <a:pt x="139" y="246"/>
                    <a:pt x="140" y="245"/>
                  </a:cubicBezTo>
                  <a:close/>
                  <a:moveTo>
                    <a:pt x="147" y="243"/>
                  </a:moveTo>
                  <a:cubicBezTo>
                    <a:pt x="146" y="243"/>
                    <a:pt x="144" y="243"/>
                    <a:pt x="142" y="243"/>
                  </a:cubicBezTo>
                  <a:cubicBezTo>
                    <a:pt x="150" y="242"/>
                    <a:pt x="157" y="240"/>
                    <a:pt x="164" y="237"/>
                  </a:cubicBezTo>
                  <a:cubicBezTo>
                    <a:pt x="165" y="237"/>
                    <a:pt x="165" y="236"/>
                    <a:pt x="165" y="236"/>
                  </a:cubicBezTo>
                  <a:cubicBezTo>
                    <a:pt x="165" y="236"/>
                    <a:pt x="165" y="236"/>
                    <a:pt x="165" y="236"/>
                  </a:cubicBezTo>
                  <a:cubicBezTo>
                    <a:pt x="165" y="236"/>
                    <a:pt x="166" y="236"/>
                    <a:pt x="166" y="236"/>
                  </a:cubicBezTo>
                  <a:cubicBezTo>
                    <a:pt x="169" y="236"/>
                    <a:pt x="172" y="235"/>
                    <a:pt x="175" y="234"/>
                  </a:cubicBezTo>
                  <a:cubicBezTo>
                    <a:pt x="175" y="234"/>
                    <a:pt x="174" y="234"/>
                    <a:pt x="174" y="234"/>
                  </a:cubicBezTo>
                  <a:cubicBezTo>
                    <a:pt x="174" y="235"/>
                    <a:pt x="174" y="235"/>
                    <a:pt x="174" y="235"/>
                  </a:cubicBezTo>
                  <a:cubicBezTo>
                    <a:pt x="169" y="237"/>
                    <a:pt x="164" y="239"/>
                    <a:pt x="160" y="242"/>
                  </a:cubicBezTo>
                  <a:cubicBezTo>
                    <a:pt x="160" y="242"/>
                    <a:pt x="159" y="242"/>
                    <a:pt x="159" y="242"/>
                  </a:cubicBezTo>
                  <a:cubicBezTo>
                    <a:pt x="155" y="242"/>
                    <a:pt x="151" y="242"/>
                    <a:pt x="147" y="243"/>
                  </a:cubicBezTo>
                  <a:close/>
                  <a:moveTo>
                    <a:pt x="168" y="234"/>
                  </a:moveTo>
                  <a:cubicBezTo>
                    <a:pt x="168" y="234"/>
                    <a:pt x="168" y="233"/>
                    <a:pt x="169" y="233"/>
                  </a:cubicBezTo>
                  <a:cubicBezTo>
                    <a:pt x="172" y="231"/>
                    <a:pt x="175" y="229"/>
                    <a:pt x="178" y="226"/>
                  </a:cubicBezTo>
                  <a:cubicBezTo>
                    <a:pt x="182" y="224"/>
                    <a:pt x="186" y="221"/>
                    <a:pt x="190" y="218"/>
                  </a:cubicBezTo>
                  <a:cubicBezTo>
                    <a:pt x="188" y="220"/>
                    <a:pt x="186" y="223"/>
                    <a:pt x="184" y="225"/>
                  </a:cubicBezTo>
                  <a:cubicBezTo>
                    <a:pt x="184" y="225"/>
                    <a:pt x="184" y="225"/>
                    <a:pt x="184" y="225"/>
                  </a:cubicBezTo>
                  <a:cubicBezTo>
                    <a:pt x="183" y="226"/>
                    <a:pt x="182" y="227"/>
                    <a:pt x="181" y="228"/>
                  </a:cubicBezTo>
                  <a:cubicBezTo>
                    <a:pt x="181" y="228"/>
                    <a:pt x="181" y="228"/>
                    <a:pt x="181" y="229"/>
                  </a:cubicBezTo>
                  <a:cubicBezTo>
                    <a:pt x="180" y="229"/>
                    <a:pt x="180" y="229"/>
                    <a:pt x="180" y="230"/>
                  </a:cubicBezTo>
                  <a:cubicBezTo>
                    <a:pt x="176" y="232"/>
                    <a:pt x="172" y="233"/>
                    <a:pt x="168" y="234"/>
                  </a:cubicBezTo>
                  <a:close/>
                  <a:moveTo>
                    <a:pt x="198" y="221"/>
                  </a:moveTo>
                  <a:cubicBezTo>
                    <a:pt x="198" y="221"/>
                    <a:pt x="199" y="220"/>
                    <a:pt x="199" y="220"/>
                  </a:cubicBezTo>
                  <a:cubicBezTo>
                    <a:pt x="199" y="220"/>
                    <a:pt x="199" y="220"/>
                    <a:pt x="199" y="221"/>
                  </a:cubicBezTo>
                  <a:cubicBezTo>
                    <a:pt x="198" y="221"/>
                    <a:pt x="197" y="222"/>
                    <a:pt x="196" y="223"/>
                  </a:cubicBezTo>
                  <a:cubicBezTo>
                    <a:pt x="196" y="223"/>
                    <a:pt x="196" y="223"/>
                    <a:pt x="196" y="223"/>
                  </a:cubicBezTo>
                  <a:cubicBezTo>
                    <a:pt x="196" y="222"/>
                    <a:pt x="197" y="222"/>
                    <a:pt x="198" y="221"/>
                  </a:cubicBezTo>
                  <a:close/>
                  <a:moveTo>
                    <a:pt x="192" y="219"/>
                  </a:moveTo>
                  <a:cubicBezTo>
                    <a:pt x="193" y="218"/>
                    <a:pt x="193" y="218"/>
                    <a:pt x="194" y="217"/>
                  </a:cubicBezTo>
                  <a:cubicBezTo>
                    <a:pt x="196" y="215"/>
                    <a:pt x="198" y="214"/>
                    <a:pt x="200" y="212"/>
                  </a:cubicBezTo>
                  <a:cubicBezTo>
                    <a:pt x="197" y="214"/>
                    <a:pt x="195" y="217"/>
                    <a:pt x="192" y="219"/>
                  </a:cubicBezTo>
                  <a:close/>
                  <a:moveTo>
                    <a:pt x="229" y="185"/>
                  </a:moveTo>
                  <a:cubicBezTo>
                    <a:pt x="231" y="183"/>
                    <a:pt x="232" y="181"/>
                    <a:pt x="233" y="179"/>
                  </a:cubicBezTo>
                  <a:cubicBezTo>
                    <a:pt x="234" y="177"/>
                    <a:pt x="235" y="175"/>
                    <a:pt x="237" y="172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6" y="174"/>
                    <a:pt x="236" y="176"/>
                    <a:pt x="235" y="177"/>
                  </a:cubicBezTo>
                  <a:cubicBezTo>
                    <a:pt x="235" y="178"/>
                    <a:pt x="234" y="179"/>
                    <a:pt x="234" y="180"/>
                  </a:cubicBezTo>
                  <a:cubicBezTo>
                    <a:pt x="232" y="183"/>
                    <a:pt x="230" y="185"/>
                    <a:pt x="228" y="188"/>
                  </a:cubicBezTo>
                  <a:cubicBezTo>
                    <a:pt x="229" y="187"/>
                    <a:pt x="229" y="186"/>
                    <a:pt x="229" y="185"/>
                  </a:cubicBezTo>
                  <a:close/>
                  <a:moveTo>
                    <a:pt x="233" y="152"/>
                  </a:moveTo>
                  <a:cubicBezTo>
                    <a:pt x="234" y="142"/>
                    <a:pt x="235" y="131"/>
                    <a:pt x="236" y="120"/>
                  </a:cubicBezTo>
                  <a:cubicBezTo>
                    <a:pt x="236" y="120"/>
                    <a:pt x="236" y="120"/>
                    <a:pt x="237" y="120"/>
                  </a:cubicBezTo>
                  <a:cubicBezTo>
                    <a:pt x="237" y="121"/>
                    <a:pt x="237" y="122"/>
                    <a:pt x="237" y="122"/>
                  </a:cubicBezTo>
                  <a:cubicBezTo>
                    <a:pt x="237" y="123"/>
                    <a:pt x="237" y="124"/>
                    <a:pt x="237" y="125"/>
                  </a:cubicBezTo>
                  <a:cubicBezTo>
                    <a:pt x="237" y="134"/>
                    <a:pt x="235" y="143"/>
                    <a:pt x="233" y="152"/>
                  </a:cubicBezTo>
                  <a:close/>
                  <a:moveTo>
                    <a:pt x="237" y="112"/>
                  </a:moveTo>
                  <a:cubicBezTo>
                    <a:pt x="237" y="112"/>
                    <a:pt x="237" y="111"/>
                    <a:pt x="237" y="110"/>
                  </a:cubicBezTo>
                  <a:cubicBezTo>
                    <a:pt x="237" y="112"/>
                    <a:pt x="238" y="113"/>
                    <a:pt x="238" y="115"/>
                  </a:cubicBezTo>
                  <a:cubicBezTo>
                    <a:pt x="238" y="115"/>
                    <a:pt x="238" y="116"/>
                    <a:pt x="238" y="117"/>
                  </a:cubicBezTo>
                  <a:cubicBezTo>
                    <a:pt x="238" y="115"/>
                    <a:pt x="237" y="114"/>
                    <a:pt x="237" y="112"/>
                  </a:cubicBezTo>
                  <a:close/>
                  <a:moveTo>
                    <a:pt x="236" y="94"/>
                  </a:moveTo>
                  <a:cubicBezTo>
                    <a:pt x="237" y="98"/>
                    <a:pt x="238" y="101"/>
                    <a:pt x="239" y="105"/>
                  </a:cubicBezTo>
                  <a:cubicBezTo>
                    <a:pt x="239" y="104"/>
                    <a:pt x="239" y="103"/>
                    <a:pt x="238" y="103"/>
                  </a:cubicBezTo>
                  <a:cubicBezTo>
                    <a:pt x="238" y="100"/>
                    <a:pt x="237" y="97"/>
                    <a:pt x="236" y="94"/>
                  </a:cubicBezTo>
                  <a:close/>
                  <a:moveTo>
                    <a:pt x="239" y="156"/>
                  </a:moveTo>
                  <a:cubicBezTo>
                    <a:pt x="239" y="156"/>
                    <a:pt x="239" y="155"/>
                    <a:pt x="240" y="155"/>
                  </a:cubicBezTo>
                  <a:cubicBezTo>
                    <a:pt x="240" y="156"/>
                    <a:pt x="239" y="157"/>
                    <a:pt x="239" y="158"/>
                  </a:cubicBezTo>
                  <a:cubicBezTo>
                    <a:pt x="239" y="158"/>
                    <a:pt x="239" y="159"/>
                    <a:pt x="238" y="160"/>
                  </a:cubicBezTo>
                  <a:cubicBezTo>
                    <a:pt x="239" y="158"/>
                    <a:pt x="239" y="157"/>
                    <a:pt x="239" y="156"/>
                  </a:cubicBezTo>
                  <a:close/>
                  <a:moveTo>
                    <a:pt x="239" y="153"/>
                  </a:moveTo>
                  <a:cubicBezTo>
                    <a:pt x="239" y="151"/>
                    <a:pt x="239" y="150"/>
                    <a:pt x="240" y="148"/>
                  </a:cubicBezTo>
                  <a:cubicBezTo>
                    <a:pt x="241" y="140"/>
                    <a:pt x="241" y="132"/>
                    <a:pt x="241" y="124"/>
                  </a:cubicBezTo>
                  <a:cubicBezTo>
                    <a:pt x="241" y="124"/>
                    <a:pt x="242" y="125"/>
                    <a:pt x="242" y="126"/>
                  </a:cubicBezTo>
                  <a:cubicBezTo>
                    <a:pt x="242" y="127"/>
                    <a:pt x="243" y="127"/>
                    <a:pt x="243" y="127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3" y="136"/>
                    <a:pt x="242" y="144"/>
                    <a:pt x="240" y="153"/>
                  </a:cubicBezTo>
                  <a:cubicBezTo>
                    <a:pt x="240" y="153"/>
                    <a:pt x="240" y="153"/>
                    <a:pt x="240" y="153"/>
                  </a:cubicBezTo>
                  <a:cubicBezTo>
                    <a:pt x="240" y="153"/>
                    <a:pt x="239" y="153"/>
                    <a:pt x="239" y="153"/>
                  </a:cubicBezTo>
                  <a:close/>
                  <a:moveTo>
                    <a:pt x="244" y="139"/>
                  </a:moveTo>
                  <a:cubicBezTo>
                    <a:pt x="245" y="141"/>
                    <a:pt x="245" y="143"/>
                    <a:pt x="245" y="145"/>
                  </a:cubicBezTo>
                  <a:cubicBezTo>
                    <a:pt x="245" y="146"/>
                    <a:pt x="245" y="147"/>
                    <a:pt x="244" y="148"/>
                  </a:cubicBezTo>
                  <a:cubicBezTo>
                    <a:pt x="244" y="148"/>
                    <a:pt x="244" y="148"/>
                    <a:pt x="244" y="148"/>
                  </a:cubicBezTo>
                  <a:cubicBezTo>
                    <a:pt x="244" y="150"/>
                    <a:pt x="243" y="151"/>
                    <a:pt x="243" y="153"/>
                  </a:cubicBezTo>
                  <a:cubicBezTo>
                    <a:pt x="243" y="155"/>
                    <a:pt x="242" y="156"/>
                    <a:pt x="242" y="158"/>
                  </a:cubicBezTo>
                  <a:cubicBezTo>
                    <a:pt x="243" y="152"/>
                    <a:pt x="244" y="145"/>
                    <a:pt x="244" y="139"/>
                  </a:cubicBezTo>
                  <a:close/>
                  <a:moveTo>
                    <a:pt x="245" y="135"/>
                  </a:moveTo>
                  <a:cubicBezTo>
                    <a:pt x="245" y="132"/>
                    <a:pt x="245" y="129"/>
                    <a:pt x="245" y="126"/>
                  </a:cubicBezTo>
                  <a:cubicBezTo>
                    <a:pt x="245" y="126"/>
                    <a:pt x="245" y="126"/>
                    <a:pt x="245" y="127"/>
                  </a:cubicBezTo>
                  <a:cubicBezTo>
                    <a:pt x="245" y="127"/>
                    <a:pt x="245" y="127"/>
                    <a:pt x="246" y="127"/>
                  </a:cubicBezTo>
                  <a:cubicBezTo>
                    <a:pt x="246" y="131"/>
                    <a:pt x="246" y="135"/>
                    <a:pt x="246" y="140"/>
                  </a:cubicBezTo>
                  <a:cubicBezTo>
                    <a:pt x="246" y="138"/>
                    <a:pt x="245" y="137"/>
                    <a:pt x="245" y="136"/>
                  </a:cubicBezTo>
                  <a:cubicBezTo>
                    <a:pt x="245" y="135"/>
                    <a:pt x="245" y="135"/>
                    <a:pt x="245" y="135"/>
                  </a:cubicBezTo>
                  <a:close/>
                  <a:moveTo>
                    <a:pt x="245" y="95"/>
                  </a:moveTo>
                  <a:cubicBezTo>
                    <a:pt x="247" y="99"/>
                    <a:pt x="248" y="103"/>
                    <a:pt x="248" y="107"/>
                  </a:cubicBezTo>
                  <a:cubicBezTo>
                    <a:pt x="248" y="103"/>
                    <a:pt x="246" y="99"/>
                    <a:pt x="245" y="95"/>
                  </a:cubicBezTo>
                  <a:close/>
                  <a:moveTo>
                    <a:pt x="247" y="129"/>
                  </a:moveTo>
                  <a:cubicBezTo>
                    <a:pt x="247" y="129"/>
                    <a:pt x="247" y="129"/>
                    <a:pt x="248" y="128"/>
                  </a:cubicBezTo>
                  <a:cubicBezTo>
                    <a:pt x="247" y="130"/>
                    <a:pt x="247" y="132"/>
                    <a:pt x="247" y="133"/>
                  </a:cubicBezTo>
                  <a:cubicBezTo>
                    <a:pt x="247" y="132"/>
                    <a:pt x="247" y="130"/>
                    <a:pt x="247" y="129"/>
                  </a:cubicBezTo>
                  <a:close/>
                  <a:moveTo>
                    <a:pt x="247" y="123"/>
                  </a:moveTo>
                  <a:cubicBezTo>
                    <a:pt x="247" y="120"/>
                    <a:pt x="247" y="116"/>
                    <a:pt x="247" y="112"/>
                  </a:cubicBezTo>
                  <a:cubicBezTo>
                    <a:pt x="248" y="114"/>
                    <a:pt x="248" y="117"/>
                    <a:pt x="249" y="119"/>
                  </a:cubicBezTo>
                  <a:cubicBezTo>
                    <a:pt x="248" y="122"/>
                    <a:pt x="248" y="125"/>
                    <a:pt x="248" y="127"/>
                  </a:cubicBezTo>
                  <a:cubicBezTo>
                    <a:pt x="248" y="126"/>
                    <a:pt x="247" y="125"/>
                    <a:pt x="247" y="123"/>
                  </a:cubicBezTo>
                  <a:close/>
                  <a:moveTo>
                    <a:pt x="225" y="50"/>
                  </a:moveTo>
                  <a:cubicBezTo>
                    <a:pt x="223" y="47"/>
                    <a:pt x="220" y="45"/>
                    <a:pt x="218" y="42"/>
                  </a:cubicBezTo>
                  <a:cubicBezTo>
                    <a:pt x="218" y="42"/>
                    <a:pt x="217" y="42"/>
                    <a:pt x="217" y="43"/>
                  </a:cubicBezTo>
                  <a:cubicBezTo>
                    <a:pt x="216" y="41"/>
                    <a:pt x="215" y="40"/>
                    <a:pt x="213" y="39"/>
                  </a:cubicBezTo>
                  <a:cubicBezTo>
                    <a:pt x="213" y="38"/>
                    <a:pt x="212" y="39"/>
                    <a:pt x="212" y="39"/>
                  </a:cubicBezTo>
                  <a:cubicBezTo>
                    <a:pt x="211" y="39"/>
                    <a:pt x="211" y="38"/>
                    <a:pt x="211" y="38"/>
                  </a:cubicBezTo>
                  <a:cubicBezTo>
                    <a:pt x="211" y="38"/>
                    <a:pt x="211" y="37"/>
                    <a:pt x="211" y="37"/>
                  </a:cubicBezTo>
                  <a:cubicBezTo>
                    <a:pt x="210" y="36"/>
                    <a:pt x="208" y="34"/>
                    <a:pt x="207" y="33"/>
                  </a:cubicBezTo>
                  <a:cubicBezTo>
                    <a:pt x="204" y="29"/>
                    <a:pt x="200" y="26"/>
                    <a:pt x="195" y="24"/>
                  </a:cubicBezTo>
                  <a:cubicBezTo>
                    <a:pt x="190" y="20"/>
                    <a:pt x="184" y="17"/>
                    <a:pt x="179" y="13"/>
                  </a:cubicBezTo>
                  <a:cubicBezTo>
                    <a:pt x="192" y="19"/>
                    <a:pt x="204" y="28"/>
                    <a:pt x="215" y="38"/>
                  </a:cubicBezTo>
                  <a:cubicBezTo>
                    <a:pt x="219" y="42"/>
                    <a:pt x="222" y="46"/>
                    <a:pt x="225" y="50"/>
                  </a:cubicBezTo>
                  <a:close/>
                  <a:moveTo>
                    <a:pt x="178" y="13"/>
                  </a:moveTo>
                  <a:cubicBezTo>
                    <a:pt x="178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6" y="13"/>
                  </a:cubicBezTo>
                  <a:cubicBezTo>
                    <a:pt x="176" y="12"/>
                    <a:pt x="175" y="12"/>
                    <a:pt x="175" y="12"/>
                  </a:cubicBezTo>
                  <a:cubicBezTo>
                    <a:pt x="174" y="12"/>
                    <a:pt x="174" y="11"/>
                    <a:pt x="173" y="11"/>
                  </a:cubicBezTo>
                  <a:cubicBezTo>
                    <a:pt x="175" y="11"/>
                    <a:pt x="176" y="12"/>
                    <a:pt x="178" y="13"/>
                  </a:cubicBezTo>
                  <a:close/>
                  <a:moveTo>
                    <a:pt x="128" y="2"/>
                  </a:moveTo>
                  <a:cubicBezTo>
                    <a:pt x="124" y="2"/>
                    <a:pt x="120" y="2"/>
                    <a:pt x="116" y="3"/>
                  </a:cubicBezTo>
                  <a:cubicBezTo>
                    <a:pt x="114" y="3"/>
                    <a:pt x="112" y="3"/>
                    <a:pt x="110" y="3"/>
                  </a:cubicBezTo>
                  <a:cubicBezTo>
                    <a:pt x="116" y="2"/>
                    <a:pt x="121" y="2"/>
                    <a:pt x="126" y="2"/>
                  </a:cubicBezTo>
                  <a:cubicBezTo>
                    <a:pt x="127" y="2"/>
                    <a:pt x="127" y="2"/>
                    <a:pt x="128" y="2"/>
                  </a:cubicBezTo>
                  <a:close/>
                  <a:moveTo>
                    <a:pt x="8" y="87"/>
                  </a:moveTo>
                  <a:cubicBezTo>
                    <a:pt x="9" y="86"/>
                    <a:pt x="10" y="84"/>
                    <a:pt x="11" y="83"/>
                  </a:cubicBezTo>
                  <a:cubicBezTo>
                    <a:pt x="13" y="82"/>
                    <a:pt x="14" y="81"/>
                    <a:pt x="15" y="79"/>
                  </a:cubicBezTo>
                  <a:cubicBezTo>
                    <a:pt x="16" y="79"/>
                    <a:pt x="15" y="79"/>
                    <a:pt x="15" y="79"/>
                  </a:cubicBezTo>
                  <a:cubicBezTo>
                    <a:pt x="14" y="79"/>
                    <a:pt x="14" y="80"/>
                    <a:pt x="13" y="81"/>
                  </a:cubicBezTo>
                  <a:cubicBezTo>
                    <a:pt x="12" y="81"/>
                    <a:pt x="12" y="82"/>
                    <a:pt x="12" y="82"/>
                  </a:cubicBezTo>
                  <a:cubicBezTo>
                    <a:pt x="14" y="78"/>
                    <a:pt x="17" y="75"/>
                    <a:pt x="19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9" y="73"/>
                    <a:pt x="19" y="74"/>
                    <a:pt x="18" y="75"/>
                  </a:cubicBezTo>
                  <a:cubicBezTo>
                    <a:pt x="17" y="77"/>
                    <a:pt x="17" y="78"/>
                    <a:pt x="16" y="79"/>
                  </a:cubicBezTo>
                  <a:cubicBezTo>
                    <a:pt x="13" y="83"/>
                    <a:pt x="10" y="87"/>
                    <a:pt x="7" y="92"/>
                  </a:cubicBezTo>
                  <a:cubicBezTo>
                    <a:pt x="7" y="90"/>
                    <a:pt x="8" y="89"/>
                    <a:pt x="8" y="87"/>
                  </a:cubicBezTo>
                  <a:close/>
                  <a:moveTo>
                    <a:pt x="8" y="166"/>
                  </a:moveTo>
                  <a:cubicBezTo>
                    <a:pt x="9" y="168"/>
                    <a:pt x="10" y="170"/>
                    <a:pt x="11" y="173"/>
                  </a:cubicBezTo>
                  <a:cubicBezTo>
                    <a:pt x="11" y="173"/>
                    <a:pt x="11" y="173"/>
                    <a:pt x="11" y="173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3" y="177"/>
                    <a:pt x="15" y="181"/>
                    <a:pt x="17" y="184"/>
                  </a:cubicBezTo>
                  <a:cubicBezTo>
                    <a:pt x="16" y="183"/>
                    <a:pt x="15" y="182"/>
                    <a:pt x="14" y="180"/>
                  </a:cubicBezTo>
                  <a:cubicBezTo>
                    <a:pt x="11" y="176"/>
                    <a:pt x="9" y="171"/>
                    <a:pt x="8" y="166"/>
                  </a:cubicBezTo>
                  <a:close/>
                  <a:moveTo>
                    <a:pt x="17" y="188"/>
                  </a:moveTo>
                  <a:cubicBezTo>
                    <a:pt x="19" y="189"/>
                    <a:pt x="20" y="191"/>
                    <a:pt x="21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2" y="193"/>
                    <a:pt x="23" y="194"/>
                    <a:pt x="23" y="195"/>
                  </a:cubicBezTo>
                  <a:cubicBezTo>
                    <a:pt x="24" y="195"/>
                    <a:pt x="24" y="195"/>
                    <a:pt x="24" y="195"/>
                  </a:cubicBezTo>
                  <a:cubicBezTo>
                    <a:pt x="24" y="195"/>
                    <a:pt x="24" y="195"/>
                    <a:pt x="24" y="196"/>
                  </a:cubicBezTo>
                  <a:cubicBezTo>
                    <a:pt x="24" y="196"/>
                    <a:pt x="25" y="197"/>
                    <a:pt x="25" y="197"/>
                  </a:cubicBezTo>
                  <a:cubicBezTo>
                    <a:pt x="28" y="200"/>
                    <a:pt x="30" y="203"/>
                    <a:pt x="33" y="206"/>
                  </a:cubicBezTo>
                  <a:cubicBezTo>
                    <a:pt x="32" y="206"/>
                    <a:pt x="32" y="207"/>
                    <a:pt x="32" y="207"/>
                  </a:cubicBezTo>
                  <a:cubicBezTo>
                    <a:pt x="33" y="209"/>
                    <a:pt x="35" y="210"/>
                    <a:pt x="36" y="211"/>
                  </a:cubicBezTo>
                  <a:cubicBezTo>
                    <a:pt x="36" y="211"/>
                    <a:pt x="36" y="211"/>
                    <a:pt x="36" y="212"/>
                  </a:cubicBezTo>
                  <a:cubicBezTo>
                    <a:pt x="40" y="216"/>
                    <a:pt x="43" y="220"/>
                    <a:pt x="47" y="223"/>
                  </a:cubicBezTo>
                  <a:cubicBezTo>
                    <a:pt x="44" y="221"/>
                    <a:pt x="41" y="218"/>
                    <a:pt x="38" y="215"/>
                  </a:cubicBezTo>
                  <a:cubicBezTo>
                    <a:pt x="30" y="207"/>
                    <a:pt x="23" y="198"/>
                    <a:pt x="17" y="188"/>
                  </a:cubicBezTo>
                  <a:close/>
                  <a:moveTo>
                    <a:pt x="94" y="245"/>
                  </a:moveTo>
                  <a:cubicBezTo>
                    <a:pt x="95" y="246"/>
                    <a:pt x="96" y="246"/>
                    <a:pt x="97" y="246"/>
                  </a:cubicBezTo>
                  <a:cubicBezTo>
                    <a:pt x="97" y="246"/>
                    <a:pt x="97" y="247"/>
                    <a:pt x="97" y="247"/>
                  </a:cubicBezTo>
                  <a:cubicBezTo>
                    <a:pt x="100" y="248"/>
                    <a:pt x="102" y="248"/>
                    <a:pt x="105" y="249"/>
                  </a:cubicBezTo>
                  <a:cubicBezTo>
                    <a:pt x="105" y="249"/>
                    <a:pt x="105" y="249"/>
                    <a:pt x="105" y="248"/>
                  </a:cubicBezTo>
                  <a:cubicBezTo>
                    <a:pt x="109" y="249"/>
                    <a:pt x="112" y="249"/>
                    <a:pt x="116" y="249"/>
                  </a:cubicBezTo>
                  <a:cubicBezTo>
                    <a:pt x="115" y="250"/>
                    <a:pt x="116" y="250"/>
                    <a:pt x="116" y="250"/>
                  </a:cubicBezTo>
                  <a:cubicBezTo>
                    <a:pt x="119" y="251"/>
                    <a:pt x="121" y="251"/>
                    <a:pt x="123" y="251"/>
                  </a:cubicBezTo>
                  <a:cubicBezTo>
                    <a:pt x="111" y="251"/>
                    <a:pt x="99" y="249"/>
                    <a:pt x="88" y="245"/>
                  </a:cubicBezTo>
                  <a:cubicBezTo>
                    <a:pt x="90" y="245"/>
                    <a:pt x="92" y="245"/>
                    <a:pt x="94" y="245"/>
                  </a:cubicBezTo>
                  <a:close/>
                  <a:moveTo>
                    <a:pt x="135" y="251"/>
                  </a:moveTo>
                  <a:cubicBezTo>
                    <a:pt x="140" y="250"/>
                    <a:pt x="145" y="249"/>
                    <a:pt x="150" y="248"/>
                  </a:cubicBezTo>
                  <a:cubicBezTo>
                    <a:pt x="151" y="248"/>
                    <a:pt x="150" y="247"/>
                    <a:pt x="150" y="247"/>
                  </a:cubicBezTo>
                  <a:cubicBezTo>
                    <a:pt x="142" y="249"/>
                    <a:pt x="134" y="250"/>
                    <a:pt x="127" y="250"/>
                  </a:cubicBezTo>
                  <a:cubicBezTo>
                    <a:pt x="127" y="250"/>
                    <a:pt x="126" y="249"/>
                    <a:pt x="126" y="249"/>
                  </a:cubicBezTo>
                  <a:cubicBezTo>
                    <a:pt x="120" y="248"/>
                    <a:pt x="114" y="248"/>
                    <a:pt x="108" y="248"/>
                  </a:cubicBezTo>
                  <a:cubicBezTo>
                    <a:pt x="108" y="247"/>
                    <a:pt x="108" y="247"/>
                    <a:pt x="108" y="247"/>
                  </a:cubicBezTo>
                  <a:cubicBezTo>
                    <a:pt x="110" y="247"/>
                    <a:pt x="113" y="247"/>
                    <a:pt x="115" y="247"/>
                  </a:cubicBezTo>
                  <a:cubicBezTo>
                    <a:pt x="115" y="247"/>
                    <a:pt x="115" y="247"/>
                    <a:pt x="115" y="246"/>
                  </a:cubicBezTo>
                  <a:cubicBezTo>
                    <a:pt x="117" y="246"/>
                    <a:pt x="118" y="247"/>
                    <a:pt x="119" y="247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1" y="247"/>
                    <a:pt x="121" y="247"/>
                    <a:pt x="121" y="247"/>
                  </a:cubicBezTo>
                  <a:cubicBezTo>
                    <a:pt x="121" y="247"/>
                    <a:pt x="121" y="247"/>
                    <a:pt x="121" y="247"/>
                  </a:cubicBezTo>
                  <a:cubicBezTo>
                    <a:pt x="122" y="247"/>
                    <a:pt x="122" y="247"/>
                    <a:pt x="122" y="247"/>
                  </a:cubicBezTo>
                  <a:cubicBezTo>
                    <a:pt x="123" y="247"/>
                    <a:pt x="125" y="247"/>
                    <a:pt x="126" y="248"/>
                  </a:cubicBezTo>
                  <a:cubicBezTo>
                    <a:pt x="126" y="248"/>
                    <a:pt x="126" y="248"/>
                    <a:pt x="127" y="248"/>
                  </a:cubicBezTo>
                  <a:cubicBezTo>
                    <a:pt x="136" y="248"/>
                    <a:pt x="144" y="247"/>
                    <a:pt x="153" y="246"/>
                  </a:cubicBezTo>
                  <a:cubicBezTo>
                    <a:pt x="153" y="246"/>
                    <a:pt x="153" y="246"/>
                    <a:pt x="154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5" y="246"/>
                    <a:pt x="156" y="246"/>
                    <a:pt x="157" y="245"/>
                  </a:cubicBezTo>
                  <a:cubicBezTo>
                    <a:pt x="157" y="246"/>
                    <a:pt x="158" y="246"/>
                    <a:pt x="159" y="246"/>
                  </a:cubicBezTo>
                  <a:cubicBezTo>
                    <a:pt x="160" y="246"/>
                    <a:pt x="161" y="245"/>
                    <a:pt x="162" y="244"/>
                  </a:cubicBezTo>
                  <a:cubicBezTo>
                    <a:pt x="164" y="244"/>
                    <a:pt x="165" y="243"/>
                    <a:pt x="166" y="243"/>
                  </a:cubicBezTo>
                  <a:cubicBezTo>
                    <a:pt x="168" y="242"/>
                    <a:pt x="170" y="242"/>
                    <a:pt x="171" y="241"/>
                  </a:cubicBezTo>
                  <a:cubicBezTo>
                    <a:pt x="172" y="241"/>
                    <a:pt x="174" y="240"/>
                    <a:pt x="175" y="240"/>
                  </a:cubicBezTo>
                  <a:cubicBezTo>
                    <a:pt x="177" y="239"/>
                    <a:pt x="178" y="238"/>
                    <a:pt x="180" y="238"/>
                  </a:cubicBezTo>
                  <a:cubicBezTo>
                    <a:pt x="180" y="238"/>
                    <a:pt x="180" y="238"/>
                    <a:pt x="181" y="238"/>
                  </a:cubicBezTo>
                  <a:cubicBezTo>
                    <a:pt x="184" y="236"/>
                    <a:pt x="188" y="234"/>
                    <a:pt x="191" y="232"/>
                  </a:cubicBezTo>
                  <a:cubicBezTo>
                    <a:pt x="192" y="231"/>
                    <a:pt x="191" y="230"/>
                    <a:pt x="190" y="231"/>
                  </a:cubicBezTo>
                  <a:cubicBezTo>
                    <a:pt x="193" y="229"/>
                    <a:pt x="195" y="228"/>
                    <a:pt x="197" y="226"/>
                  </a:cubicBezTo>
                  <a:cubicBezTo>
                    <a:pt x="197" y="226"/>
                    <a:pt x="197" y="226"/>
                    <a:pt x="197" y="226"/>
                  </a:cubicBezTo>
                  <a:cubicBezTo>
                    <a:pt x="198" y="225"/>
                    <a:pt x="199" y="225"/>
                    <a:pt x="200" y="224"/>
                  </a:cubicBezTo>
                  <a:cubicBezTo>
                    <a:pt x="200" y="223"/>
                    <a:pt x="201" y="223"/>
                    <a:pt x="201" y="223"/>
                  </a:cubicBezTo>
                  <a:cubicBezTo>
                    <a:pt x="203" y="221"/>
                    <a:pt x="205" y="220"/>
                    <a:pt x="207" y="218"/>
                  </a:cubicBezTo>
                  <a:cubicBezTo>
                    <a:pt x="207" y="218"/>
                    <a:pt x="207" y="218"/>
                    <a:pt x="208" y="218"/>
                  </a:cubicBezTo>
                  <a:cubicBezTo>
                    <a:pt x="207" y="218"/>
                    <a:pt x="207" y="219"/>
                    <a:pt x="206" y="220"/>
                  </a:cubicBezTo>
                  <a:cubicBezTo>
                    <a:pt x="206" y="220"/>
                    <a:pt x="207" y="221"/>
                    <a:pt x="207" y="221"/>
                  </a:cubicBezTo>
                  <a:cubicBezTo>
                    <a:pt x="208" y="220"/>
                    <a:pt x="209" y="219"/>
                    <a:pt x="210" y="218"/>
                  </a:cubicBezTo>
                  <a:cubicBezTo>
                    <a:pt x="210" y="218"/>
                    <a:pt x="211" y="219"/>
                    <a:pt x="211" y="219"/>
                  </a:cubicBezTo>
                  <a:cubicBezTo>
                    <a:pt x="190" y="237"/>
                    <a:pt x="163" y="249"/>
                    <a:pt x="135" y="251"/>
                  </a:cubicBezTo>
                  <a:close/>
                  <a:moveTo>
                    <a:pt x="215" y="215"/>
                  </a:moveTo>
                  <a:cubicBezTo>
                    <a:pt x="214" y="215"/>
                    <a:pt x="214" y="215"/>
                    <a:pt x="214" y="216"/>
                  </a:cubicBezTo>
                  <a:cubicBezTo>
                    <a:pt x="214" y="215"/>
                    <a:pt x="215" y="214"/>
                    <a:pt x="216" y="213"/>
                  </a:cubicBezTo>
                  <a:cubicBezTo>
                    <a:pt x="220" y="209"/>
                    <a:pt x="224" y="203"/>
                    <a:pt x="227" y="197"/>
                  </a:cubicBezTo>
                  <a:cubicBezTo>
                    <a:pt x="229" y="196"/>
                    <a:pt x="230" y="195"/>
                    <a:pt x="231" y="194"/>
                  </a:cubicBezTo>
                  <a:cubicBezTo>
                    <a:pt x="231" y="193"/>
                    <a:pt x="231" y="193"/>
                    <a:pt x="231" y="193"/>
                  </a:cubicBezTo>
                  <a:cubicBezTo>
                    <a:pt x="229" y="193"/>
                    <a:pt x="228" y="193"/>
                    <a:pt x="227" y="194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7" y="193"/>
                    <a:pt x="228" y="193"/>
                    <a:pt x="228" y="193"/>
                  </a:cubicBezTo>
                  <a:cubicBezTo>
                    <a:pt x="230" y="192"/>
                    <a:pt x="231" y="190"/>
                    <a:pt x="232" y="188"/>
                  </a:cubicBezTo>
                  <a:cubicBezTo>
                    <a:pt x="232" y="188"/>
                    <a:pt x="232" y="188"/>
                    <a:pt x="233" y="188"/>
                  </a:cubicBezTo>
                  <a:cubicBezTo>
                    <a:pt x="233" y="188"/>
                    <a:pt x="233" y="188"/>
                    <a:pt x="233" y="188"/>
                  </a:cubicBezTo>
                  <a:cubicBezTo>
                    <a:pt x="234" y="187"/>
                    <a:pt x="234" y="185"/>
                    <a:pt x="235" y="184"/>
                  </a:cubicBezTo>
                  <a:cubicBezTo>
                    <a:pt x="242" y="175"/>
                    <a:pt x="246" y="164"/>
                    <a:pt x="246" y="153"/>
                  </a:cubicBezTo>
                  <a:cubicBezTo>
                    <a:pt x="246" y="152"/>
                    <a:pt x="246" y="151"/>
                    <a:pt x="246" y="150"/>
                  </a:cubicBezTo>
                  <a:cubicBezTo>
                    <a:pt x="248" y="145"/>
                    <a:pt x="248" y="140"/>
                    <a:pt x="248" y="134"/>
                  </a:cubicBezTo>
                  <a:cubicBezTo>
                    <a:pt x="249" y="132"/>
                    <a:pt x="249" y="129"/>
                    <a:pt x="250" y="126"/>
                  </a:cubicBezTo>
                  <a:cubicBezTo>
                    <a:pt x="250" y="128"/>
                    <a:pt x="250" y="131"/>
                    <a:pt x="250" y="133"/>
                  </a:cubicBezTo>
                  <a:cubicBezTo>
                    <a:pt x="250" y="134"/>
                    <a:pt x="251" y="134"/>
                    <a:pt x="252" y="133"/>
                  </a:cubicBezTo>
                  <a:cubicBezTo>
                    <a:pt x="250" y="164"/>
                    <a:pt x="237" y="193"/>
                    <a:pt x="215" y="21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b="1" dirty="0"/>
            </a:p>
          </p:txBody>
        </p:sp>
        <p:sp>
          <p:nvSpPr>
            <p:cNvPr id="8" name="MH_Other_1"/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5283200" y="4256089"/>
              <a:ext cx="393700" cy="312737"/>
            </a:xfrm>
            <a:custGeom>
              <a:avLst/>
              <a:gdLst>
                <a:gd name="T0" fmla="*/ 202 w 232"/>
                <a:gd name="T1" fmla="*/ 90 h 184"/>
                <a:gd name="T2" fmla="*/ 21 w 232"/>
                <a:gd name="T3" fmla="*/ 128 h 184"/>
                <a:gd name="T4" fmla="*/ 108 w 232"/>
                <a:gd name="T5" fmla="*/ 145 h 184"/>
                <a:gd name="T6" fmla="*/ 208 w 232"/>
                <a:gd name="T7" fmla="*/ 117 h 184"/>
                <a:gd name="T8" fmla="*/ 4 w 232"/>
                <a:gd name="T9" fmla="*/ 84 h 184"/>
                <a:gd name="T10" fmla="*/ 110 w 232"/>
                <a:gd name="T11" fmla="*/ 159 h 184"/>
                <a:gd name="T12" fmla="*/ 116 w 232"/>
                <a:gd name="T13" fmla="*/ 162 h 184"/>
                <a:gd name="T14" fmla="*/ 28 w 232"/>
                <a:gd name="T15" fmla="*/ 120 h 184"/>
                <a:gd name="T16" fmla="*/ 28 w 232"/>
                <a:gd name="T17" fmla="*/ 120 h 184"/>
                <a:gd name="T18" fmla="*/ 93 w 232"/>
                <a:gd name="T19" fmla="*/ 153 h 184"/>
                <a:gd name="T20" fmla="*/ 25 w 232"/>
                <a:gd name="T21" fmla="*/ 129 h 184"/>
                <a:gd name="T22" fmla="*/ 160 w 232"/>
                <a:gd name="T23" fmla="*/ 171 h 184"/>
                <a:gd name="T24" fmla="*/ 111 w 232"/>
                <a:gd name="T25" fmla="*/ 151 h 184"/>
                <a:gd name="T26" fmla="*/ 134 w 232"/>
                <a:gd name="T27" fmla="*/ 157 h 184"/>
                <a:gd name="T28" fmla="*/ 37 w 232"/>
                <a:gd name="T29" fmla="*/ 126 h 184"/>
                <a:gd name="T30" fmla="*/ 127 w 232"/>
                <a:gd name="T31" fmla="*/ 153 h 184"/>
                <a:gd name="T32" fmla="*/ 100 w 232"/>
                <a:gd name="T33" fmla="*/ 148 h 184"/>
                <a:gd name="T34" fmla="*/ 105 w 232"/>
                <a:gd name="T35" fmla="*/ 151 h 184"/>
                <a:gd name="T36" fmla="*/ 134 w 232"/>
                <a:gd name="T37" fmla="*/ 154 h 184"/>
                <a:gd name="T38" fmla="*/ 174 w 232"/>
                <a:gd name="T39" fmla="*/ 168 h 184"/>
                <a:gd name="T40" fmla="*/ 84 w 232"/>
                <a:gd name="T41" fmla="*/ 133 h 184"/>
                <a:gd name="T42" fmla="*/ 103 w 232"/>
                <a:gd name="T43" fmla="*/ 157 h 184"/>
                <a:gd name="T44" fmla="*/ 180 w 232"/>
                <a:gd name="T45" fmla="*/ 164 h 184"/>
                <a:gd name="T46" fmla="*/ 145 w 232"/>
                <a:gd name="T47" fmla="*/ 158 h 184"/>
                <a:gd name="T48" fmla="*/ 140 w 232"/>
                <a:gd name="T49" fmla="*/ 156 h 184"/>
                <a:gd name="T50" fmla="*/ 96 w 232"/>
                <a:gd name="T51" fmla="*/ 146 h 184"/>
                <a:gd name="T52" fmla="*/ 98 w 232"/>
                <a:gd name="T53" fmla="*/ 140 h 184"/>
                <a:gd name="T54" fmla="*/ 155 w 232"/>
                <a:gd name="T55" fmla="*/ 166 h 184"/>
                <a:gd name="T56" fmla="*/ 147 w 232"/>
                <a:gd name="T57" fmla="*/ 164 h 184"/>
                <a:gd name="T58" fmla="*/ 12 w 232"/>
                <a:gd name="T59" fmla="*/ 38 h 184"/>
                <a:gd name="T60" fmla="*/ 142 w 232"/>
                <a:gd name="T61" fmla="*/ 156 h 184"/>
                <a:gd name="T62" fmla="*/ 83 w 232"/>
                <a:gd name="T63" fmla="*/ 70 h 184"/>
                <a:gd name="T64" fmla="*/ 173 w 232"/>
                <a:gd name="T65" fmla="*/ 159 h 184"/>
                <a:gd name="T66" fmla="*/ 157 w 232"/>
                <a:gd name="T67" fmla="*/ 158 h 184"/>
                <a:gd name="T68" fmla="*/ 144 w 232"/>
                <a:gd name="T69" fmla="*/ 164 h 184"/>
                <a:gd name="T70" fmla="*/ 85 w 232"/>
                <a:gd name="T71" fmla="*/ 133 h 184"/>
                <a:gd name="T72" fmla="*/ 32 w 232"/>
                <a:gd name="T73" fmla="*/ 23 h 184"/>
                <a:gd name="T74" fmla="*/ 17 w 232"/>
                <a:gd name="T75" fmla="*/ 49 h 184"/>
                <a:gd name="T76" fmla="*/ 88 w 232"/>
                <a:gd name="T77" fmla="*/ 67 h 184"/>
                <a:gd name="T78" fmla="*/ 14 w 232"/>
                <a:gd name="T79" fmla="*/ 45 h 184"/>
                <a:gd name="T80" fmla="*/ 94 w 232"/>
                <a:gd name="T81" fmla="*/ 60 h 184"/>
                <a:gd name="T82" fmla="*/ 59 w 232"/>
                <a:gd name="T83" fmla="*/ 114 h 184"/>
                <a:gd name="T84" fmla="*/ 24 w 232"/>
                <a:gd name="T85" fmla="*/ 54 h 184"/>
                <a:gd name="T86" fmla="*/ 19 w 232"/>
                <a:gd name="T87" fmla="*/ 120 h 184"/>
                <a:gd name="T88" fmla="*/ 153 w 232"/>
                <a:gd name="T89" fmla="*/ 147 h 184"/>
                <a:gd name="T90" fmla="*/ 204 w 232"/>
                <a:gd name="T91" fmla="*/ 129 h 184"/>
                <a:gd name="T92" fmla="*/ 186 w 232"/>
                <a:gd name="T93" fmla="*/ 132 h 184"/>
                <a:gd name="T94" fmla="*/ 168 w 232"/>
                <a:gd name="T95" fmla="*/ 117 h 184"/>
                <a:gd name="T96" fmla="*/ 192 w 232"/>
                <a:gd name="T97" fmla="*/ 108 h 184"/>
                <a:gd name="T98" fmla="*/ 64 w 232"/>
                <a:gd name="T99" fmla="*/ 66 h 184"/>
                <a:gd name="T100" fmla="*/ 47 w 232"/>
                <a:gd name="T101" fmla="*/ 31 h 184"/>
                <a:gd name="T102" fmla="*/ 40 w 232"/>
                <a:gd name="T103" fmla="*/ 59 h 184"/>
                <a:gd name="T104" fmla="*/ 28 w 232"/>
                <a:gd name="T105" fmla="*/ 61 h 184"/>
                <a:gd name="T106" fmla="*/ 209 w 232"/>
                <a:gd name="T107" fmla="*/ 172 h 184"/>
                <a:gd name="T108" fmla="*/ 162 w 232"/>
                <a:gd name="T109" fmla="*/ 176 h 184"/>
                <a:gd name="T110" fmla="*/ 47 w 232"/>
                <a:gd name="T111" fmla="*/ 126 h 184"/>
                <a:gd name="T112" fmla="*/ 6 w 232"/>
                <a:gd name="T113" fmla="*/ 74 h 184"/>
                <a:gd name="T114" fmla="*/ 4 w 232"/>
                <a:gd name="T115" fmla="*/ 81 h 184"/>
                <a:gd name="T116" fmla="*/ 2 w 232"/>
                <a:gd name="T117" fmla="*/ 38 h 184"/>
                <a:gd name="T118" fmla="*/ 7 w 232"/>
                <a:gd name="T119" fmla="*/ 6 h 184"/>
                <a:gd name="T120" fmla="*/ 104 w 232"/>
                <a:gd name="T121" fmla="*/ 31 h 184"/>
                <a:gd name="T122" fmla="*/ 186 w 232"/>
                <a:gd name="T123" fmla="*/ 83 h 184"/>
                <a:gd name="T124" fmla="*/ 224 w 232"/>
                <a:gd name="T125" fmla="*/ 14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2" h="184">
                  <a:moveTo>
                    <a:pt x="191" y="61"/>
                  </a:moveTo>
                  <a:cubicBezTo>
                    <a:pt x="191" y="61"/>
                    <a:pt x="191" y="62"/>
                    <a:pt x="191" y="62"/>
                  </a:cubicBezTo>
                  <a:cubicBezTo>
                    <a:pt x="190" y="62"/>
                    <a:pt x="191" y="61"/>
                    <a:pt x="191" y="61"/>
                  </a:cubicBezTo>
                  <a:cubicBezTo>
                    <a:pt x="191" y="61"/>
                    <a:pt x="191" y="61"/>
                    <a:pt x="191" y="61"/>
                  </a:cubicBezTo>
                  <a:close/>
                  <a:moveTo>
                    <a:pt x="16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49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0"/>
                    <a:pt x="16" y="50"/>
                    <a:pt x="16" y="50"/>
                  </a:cubicBezTo>
                  <a:close/>
                  <a:moveTo>
                    <a:pt x="201" y="88"/>
                  </a:moveTo>
                  <a:cubicBezTo>
                    <a:pt x="201" y="89"/>
                    <a:pt x="201" y="89"/>
                    <a:pt x="201" y="89"/>
                  </a:cubicBezTo>
                  <a:cubicBezTo>
                    <a:pt x="201" y="90"/>
                    <a:pt x="201" y="90"/>
                    <a:pt x="202" y="90"/>
                  </a:cubicBezTo>
                  <a:cubicBezTo>
                    <a:pt x="201" y="90"/>
                    <a:pt x="201" y="89"/>
                    <a:pt x="201" y="89"/>
                  </a:cubicBezTo>
                  <a:lnTo>
                    <a:pt x="201" y="88"/>
                  </a:lnTo>
                  <a:close/>
                  <a:moveTo>
                    <a:pt x="81" y="71"/>
                  </a:moveTo>
                  <a:cubicBezTo>
                    <a:pt x="81" y="69"/>
                    <a:pt x="81" y="69"/>
                    <a:pt x="81" y="69"/>
                  </a:cubicBezTo>
                  <a:cubicBezTo>
                    <a:pt x="80" y="69"/>
                    <a:pt x="81" y="70"/>
                    <a:pt x="81" y="70"/>
                  </a:cubicBezTo>
                  <a:cubicBezTo>
                    <a:pt x="81" y="71"/>
                    <a:pt x="81" y="71"/>
                    <a:pt x="81" y="71"/>
                  </a:cubicBezTo>
                  <a:close/>
                  <a:moveTo>
                    <a:pt x="91" y="82"/>
                  </a:moveTo>
                  <a:cubicBezTo>
                    <a:pt x="91" y="81"/>
                    <a:pt x="90" y="81"/>
                    <a:pt x="89" y="81"/>
                  </a:cubicBezTo>
                  <a:cubicBezTo>
                    <a:pt x="89" y="82"/>
                    <a:pt x="90" y="82"/>
                    <a:pt x="91" y="82"/>
                  </a:cubicBezTo>
                  <a:close/>
                  <a:moveTo>
                    <a:pt x="21" y="128"/>
                  </a:moveTo>
                  <a:cubicBezTo>
                    <a:pt x="21" y="128"/>
                    <a:pt x="21" y="129"/>
                    <a:pt x="21" y="129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29"/>
                    <a:pt x="21" y="128"/>
                    <a:pt x="21" y="128"/>
                  </a:cubicBezTo>
                  <a:close/>
                  <a:moveTo>
                    <a:pt x="143" y="168"/>
                  </a:moveTo>
                  <a:cubicBezTo>
                    <a:pt x="143" y="168"/>
                    <a:pt x="143" y="168"/>
                    <a:pt x="143" y="169"/>
                  </a:cubicBezTo>
                  <a:cubicBezTo>
                    <a:pt x="143" y="169"/>
                    <a:pt x="144" y="169"/>
                    <a:pt x="145" y="168"/>
                  </a:cubicBezTo>
                  <a:cubicBezTo>
                    <a:pt x="144" y="168"/>
                    <a:pt x="144" y="168"/>
                    <a:pt x="143" y="168"/>
                  </a:cubicBezTo>
                  <a:close/>
                  <a:moveTo>
                    <a:pt x="4" y="52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4" y="53"/>
                    <a:pt x="4" y="54"/>
                    <a:pt x="4" y="54"/>
                  </a:cubicBezTo>
                  <a:lnTo>
                    <a:pt x="4" y="52"/>
                  </a:lnTo>
                  <a:close/>
                  <a:moveTo>
                    <a:pt x="185" y="153"/>
                  </a:moveTo>
                  <a:cubicBezTo>
                    <a:pt x="185" y="154"/>
                    <a:pt x="185" y="153"/>
                    <a:pt x="185" y="153"/>
                  </a:cubicBezTo>
                  <a:cubicBezTo>
                    <a:pt x="184" y="153"/>
                    <a:pt x="184" y="154"/>
                    <a:pt x="185" y="154"/>
                  </a:cubicBezTo>
                  <a:cubicBezTo>
                    <a:pt x="185" y="154"/>
                    <a:pt x="186" y="154"/>
                    <a:pt x="185" y="153"/>
                  </a:cubicBezTo>
                  <a:close/>
                  <a:moveTo>
                    <a:pt x="108" y="145"/>
                  </a:moveTo>
                  <a:cubicBezTo>
                    <a:pt x="108" y="145"/>
                    <a:pt x="108" y="145"/>
                    <a:pt x="108" y="145"/>
                  </a:cubicBezTo>
                  <a:cubicBezTo>
                    <a:pt x="108" y="146"/>
                    <a:pt x="108" y="147"/>
                    <a:pt x="108" y="147"/>
                  </a:cubicBezTo>
                  <a:cubicBezTo>
                    <a:pt x="108" y="146"/>
                    <a:pt x="109" y="146"/>
                    <a:pt x="108" y="145"/>
                  </a:cubicBezTo>
                  <a:close/>
                  <a:moveTo>
                    <a:pt x="25" y="136"/>
                  </a:moveTo>
                  <a:cubicBezTo>
                    <a:pt x="25" y="136"/>
                    <a:pt x="26" y="135"/>
                    <a:pt x="25" y="135"/>
                  </a:cubicBezTo>
                  <a:cubicBezTo>
                    <a:pt x="25" y="135"/>
                    <a:pt x="26" y="137"/>
                    <a:pt x="25" y="136"/>
                  </a:cubicBezTo>
                  <a:close/>
                  <a:moveTo>
                    <a:pt x="175" y="171"/>
                  </a:moveTo>
                  <a:cubicBezTo>
                    <a:pt x="174" y="171"/>
                    <a:pt x="173" y="171"/>
                    <a:pt x="173" y="172"/>
                  </a:cubicBezTo>
                  <a:cubicBezTo>
                    <a:pt x="174" y="172"/>
                    <a:pt x="175" y="172"/>
                    <a:pt x="176" y="172"/>
                  </a:cubicBezTo>
                  <a:cubicBezTo>
                    <a:pt x="175" y="171"/>
                    <a:pt x="175" y="171"/>
                    <a:pt x="175" y="171"/>
                  </a:cubicBezTo>
                  <a:close/>
                  <a:moveTo>
                    <a:pt x="14" y="33"/>
                  </a:moveTo>
                  <a:cubicBezTo>
                    <a:pt x="14" y="34"/>
                    <a:pt x="13" y="34"/>
                    <a:pt x="13" y="35"/>
                  </a:cubicBezTo>
                  <a:cubicBezTo>
                    <a:pt x="13" y="35"/>
                    <a:pt x="14" y="34"/>
                    <a:pt x="14" y="33"/>
                  </a:cubicBezTo>
                  <a:close/>
                  <a:moveTo>
                    <a:pt x="209" y="119"/>
                  </a:moveTo>
                  <a:cubicBezTo>
                    <a:pt x="209" y="119"/>
                    <a:pt x="208" y="118"/>
                    <a:pt x="208" y="117"/>
                  </a:cubicBezTo>
                  <a:cubicBezTo>
                    <a:pt x="208" y="118"/>
                    <a:pt x="208" y="119"/>
                    <a:pt x="209" y="119"/>
                  </a:cubicBezTo>
                  <a:close/>
                  <a:moveTo>
                    <a:pt x="5" y="87"/>
                  </a:moveTo>
                  <a:cubicBezTo>
                    <a:pt x="5" y="88"/>
                    <a:pt x="5" y="89"/>
                    <a:pt x="5" y="89"/>
                  </a:cubicBezTo>
                  <a:cubicBezTo>
                    <a:pt x="4" y="88"/>
                    <a:pt x="4" y="88"/>
                    <a:pt x="4" y="87"/>
                  </a:cubicBezTo>
                  <a:lnTo>
                    <a:pt x="5" y="87"/>
                  </a:lnTo>
                  <a:close/>
                  <a:moveTo>
                    <a:pt x="24" y="123"/>
                  </a:moveTo>
                  <a:cubicBezTo>
                    <a:pt x="24" y="121"/>
                    <a:pt x="24" y="121"/>
                    <a:pt x="24" y="121"/>
                  </a:cubicBezTo>
                  <a:cubicBezTo>
                    <a:pt x="23" y="121"/>
                    <a:pt x="24" y="122"/>
                    <a:pt x="24" y="123"/>
                  </a:cubicBezTo>
                  <a:cubicBezTo>
                    <a:pt x="24" y="123"/>
                    <a:pt x="24" y="123"/>
                    <a:pt x="24" y="123"/>
                  </a:cubicBezTo>
                  <a:close/>
                  <a:moveTo>
                    <a:pt x="21" y="128"/>
                  </a:moveTo>
                  <a:cubicBezTo>
                    <a:pt x="21" y="127"/>
                    <a:pt x="21" y="126"/>
                    <a:pt x="20" y="126"/>
                  </a:cubicBezTo>
                  <a:cubicBezTo>
                    <a:pt x="20" y="126"/>
                    <a:pt x="20" y="127"/>
                    <a:pt x="21" y="128"/>
                  </a:cubicBezTo>
                  <a:close/>
                  <a:moveTo>
                    <a:pt x="4" y="84"/>
                  </a:moveTo>
                  <a:cubicBezTo>
                    <a:pt x="4" y="83"/>
                    <a:pt x="3" y="84"/>
                    <a:pt x="4" y="84"/>
                  </a:cubicBezTo>
                  <a:cubicBezTo>
                    <a:pt x="4" y="84"/>
                    <a:pt x="3" y="86"/>
                    <a:pt x="4" y="85"/>
                  </a:cubicBezTo>
                  <a:cubicBezTo>
                    <a:pt x="4" y="85"/>
                    <a:pt x="4" y="84"/>
                    <a:pt x="4" y="84"/>
                  </a:cubicBezTo>
                  <a:close/>
                  <a:moveTo>
                    <a:pt x="103" y="139"/>
                  </a:move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03" y="140"/>
                    <a:pt x="104" y="139"/>
                  </a:cubicBezTo>
                  <a:cubicBezTo>
                    <a:pt x="104" y="139"/>
                    <a:pt x="103" y="139"/>
                    <a:pt x="103" y="139"/>
                  </a:cubicBezTo>
                  <a:close/>
                  <a:moveTo>
                    <a:pt x="87" y="67"/>
                  </a:moveTo>
                  <a:cubicBezTo>
                    <a:pt x="87" y="66"/>
                    <a:pt x="86" y="66"/>
                    <a:pt x="86" y="67"/>
                  </a:cubicBezTo>
                  <a:cubicBezTo>
                    <a:pt x="86" y="67"/>
                    <a:pt x="86" y="69"/>
                    <a:pt x="87" y="68"/>
                  </a:cubicBezTo>
                  <a:cubicBezTo>
                    <a:pt x="87" y="68"/>
                    <a:pt x="87" y="67"/>
                    <a:pt x="87" y="67"/>
                  </a:cubicBezTo>
                  <a:close/>
                  <a:moveTo>
                    <a:pt x="191" y="170"/>
                  </a:moveTo>
                  <a:cubicBezTo>
                    <a:pt x="191" y="170"/>
                    <a:pt x="190" y="171"/>
                    <a:pt x="189" y="172"/>
                  </a:cubicBezTo>
                  <a:cubicBezTo>
                    <a:pt x="190" y="171"/>
                    <a:pt x="191" y="171"/>
                    <a:pt x="191" y="170"/>
                  </a:cubicBezTo>
                  <a:close/>
                  <a:moveTo>
                    <a:pt x="110" y="159"/>
                  </a:moveTo>
                  <a:cubicBezTo>
                    <a:pt x="109" y="159"/>
                    <a:pt x="111" y="160"/>
                    <a:pt x="109" y="160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0"/>
                    <a:pt x="111" y="160"/>
                    <a:pt x="110" y="159"/>
                  </a:cubicBezTo>
                  <a:close/>
                  <a:moveTo>
                    <a:pt x="27" y="122"/>
                  </a:moveTo>
                  <a:cubicBezTo>
                    <a:pt x="28" y="121"/>
                    <a:pt x="27" y="120"/>
                    <a:pt x="27" y="118"/>
                  </a:cubicBezTo>
                  <a:cubicBezTo>
                    <a:pt x="27" y="120"/>
                    <a:pt x="27" y="121"/>
                    <a:pt x="27" y="122"/>
                  </a:cubicBezTo>
                  <a:cubicBezTo>
                    <a:pt x="27" y="122"/>
                    <a:pt x="27" y="122"/>
                    <a:pt x="27" y="122"/>
                  </a:cubicBezTo>
                  <a:close/>
                  <a:moveTo>
                    <a:pt x="195" y="170"/>
                  </a:moveTo>
                  <a:cubicBezTo>
                    <a:pt x="194" y="170"/>
                    <a:pt x="193" y="171"/>
                    <a:pt x="193" y="172"/>
                  </a:cubicBezTo>
                  <a:cubicBezTo>
                    <a:pt x="194" y="172"/>
                    <a:pt x="195" y="171"/>
                    <a:pt x="195" y="170"/>
                  </a:cubicBezTo>
                  <a:close/>
                  <a:moveTo>
                    <a:pt x="116" y="162"/>
                  </a:moveTo>
                  <a:cubicBezTo>
                    <a:pt x="116" y="162"/>
                    <a:pt x="116" y="162"/>
                    <a:pt x="115" y="162"/>
                  </a:cubicBezTo>
                  <a:cubicBezTo>
                    <a:pt x="115" y="162"/>
                    <a:pt x="116" y="163"/>
                    <a:pt x="116" y="163"/>
                  </a:cubicBezTo>
                  <a:cubicBezTo>
                    <a:pt x="116" y="163"/>
                    <a:pt x="117" y="162"/>
                    <a:pt x="116" y="162"/>
                  </a:cubicBezTo>
                  <a:close/>
                  <a:moveTo>
                    <a:pt x="92" y="152"/>
                  </a:moveTo>
                  <a:cubicBezTo>
                    <a:pt x="91" y="151"/>
                    <a:pt x="90" y="151"/>
                    <a:pt x="89" y="150"/>
                  </a:cubicBezTo>
                  <a:cubicBezTo>
                    <a:pt x="90" y="151"/>
                    <a:pt x="91" y="152"/>
                    <a:pt x="92" y="152"/>
                  </a:cubicBezTo>
                  <a:cubicBezTo>
                    <a:pt x="92" y="152"/>
                    <a:pt x="92" y="152"/>
                    <a:pt x="92" y="152"/>
                  </a:cubicBezTo>
                  <a:close/>
                  <a:moveTo>
                    <a:pt x="98" y="155"/>
                  </a:moveTo>
                  <a:cubicBezTo>
                    <a:pt x="98" y="155"/>
                    <a:pt x="98" y="154"/>
                    <a:pt x="98" y="154"/>
                  </a:cubicBezTo>
                  <a:cubicBezTo>
                    <a:pt x="97" y="155"/>
                    <a:pt x="98" y="156"/>
                    <a:pt x="99" y="156"/>
                  </a:cubicBezTo>
                  <a:cubicBezTo>
                    <a:pt x="99" y="156"/>
                    <a:pt x="99" y="155"/>
                    <a:pt x="99" y="155"/>
                  </a:cubicBezTo>
                  <a:cubicBezTo>
                    <a:pt x="99" y="155"/>
                    <a:pt x="98" y="155"/>
                    <a:pt x="98" y="155"/>
                  </a:cubicBezTo>
                  <a:close/>
                  <a:moveTo>
                    <a:pt x="107" y="149"/>
                  </a:moveTo>
                  <a:cubicBezTo>
                    <a:pt x="106" y="149"/>
                    <a:pt x="106" y="149"/>
                    <a:pt x="106" y="149"/>
                  </a:cubicBezTo>
                  <a:cubicBezTo>
                    <a:pt x="106" y="150"/>
                    <a:pt x="106" y="153"/>
                    <a:pt x="106" y="153"/>
                  </a:cubicBezTo>
                  <a:cubicBezTo>
                    <a:pt x="106" y="152"/>
                    <a:pt x="106" y="151"/>
                    <a:pt x="107" y="149"/>
                  </a:cubicBezTo>
                  <a:close/>
                  <a:moveTo>
                    <a:pt x="28" y="120"/>
                  </a:moveTo>
                  <a:cubicBezTo>
                    <a:pt x="28" y="119"/>
                    <a:pt x="29" y="118"/>
                    <a:pt x="29" y="117"/>
                  </a:cubicBezTo>
                  <a:cubicBezTo>
                    <a:pt x="28" y="117"/>
                    <a:pt x="28" y="118"/>
                    <a:pt x="28" y="118"/>
                  </a:cubicBezTo>
                  <a:cubicBezTo>
                    <a:pt x="28" y="119"/>
                    <a:pt x="28" y="119"/>
                    <a:pt x="28" y="120"/>
                  </a:cubicBezTo>
                  <a:close/>
                  <a:moveTo>
                    <a:pt x="139" y="167"/>
                  </a:moveTo>
                  <a:cubicBezTo>
                    <a:pt x="138" y="168"/>
                    <a:pt x="137" y="167"/>
                    <a:pt x="136" y="168"/>
                  </a:cubicBezTo>
                  <a:cubicBezTo>
                    <a:pt x="137" y="168"/>
                    <a:pt x="139" y="168"/>
                    <a:pt x="139" y="168"/>
                  </a:cubicBezTo>
                  <a:cubicBezTo>
                    <a:pt x="140" y="168"/>
                    <a:pt x="140" y="167"/>
                    <a:pt x="139" y="167"/>
                  </a:cubicBezTo>
                  <a:close/>
                  <a:moveTo>
                    <a:pt x="28" y="120"/>
                  </a:moveTo>
                  <a:cubicBezTo>
                    <a:pt x="28" y="121"/>
                    <a:pt x="29" y="122"/>
                    <a:pt x="29" y="124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3"/>
                    <a:pt x="29" y="121"/>
                    <a:pt x="29" y="120"/>
                  </a:cubicBezTo>
                  <a:cubicBezTo>
                    <a:pt x="29" y="120"/>
                    <a:pt x="28" y="120"/>
                    <a:pt x="28" y="120"/>
                  </a:cubicBezTo>
                  <a:close/>
                  <a:moveTo>
                    <a:pt x="179" y="154"/>
                  </a:moveTo>
                  <a:cubicBezTo>
                    <a:pt x="180" y="154"/>
                    <a:pt x="182" y="154"/>
                    <a:pt x="183" y="154"/>
                  </a:cubicBezTo>
                  <a:cubicBezTo>
                    <a:pt x="182" y="154"/>
                    <a:pt x="181" y="154"/>
                    <a:pt x="181" y="153"/>
                  </a:cubicBezTo>
                  <a:cubicBezTo>
                    <a:pt x="180" y="154"/>
                    <a:pt x="180" y="154"/>
                    <a:pt x="179" y="154"/>
                  </a:cubicBezTo>
                  <a:close/>
                  <a:moveTo>
                    <a:pt x="114" y="148"/>
                  </a:moveTo>
                  <a:cubicBezTo>
                    <a:pt x="114" y="149"/>
                    <a:pt x="114" y="150"/>
                    <a:pt x="114" y="151"/>
                  </a:cubicBezTo>
                  <a:cubicBezTo>
                    <a:pt x="114" y="150"/>
                    <a:pt x="114" y="149"/>
                    <a:pt x="115" y="149"/>
                  </a:cubicBezTo>
                  <a:cubicBezTo>
                    <a:pt x="115" y="148"/>
                    <a:pt x="115" y="148"/>
                    <a:pt x="114" y="148"/>
                  </a:cubicBezTo>
                  <a:close/>
                  <a:moveTo>
                    <a:pt x="156" y="154"/>
                  </a:moveTo>
                  <a:cubicBezTo>
                    <a:pt x="156" y="154"/>
                    <a:pt x="156" y="153"/>
                    <a:pt x="156" y="153"/>
                  </a:cubicBezTo>
                  <a:cubicBezTo>
                    <a:pt x="155" y="153"/>
                    <a:pt x="153" y="153"/>
                    <a:pt x="152" y="153"/>
                  </a:cubicBezTo>
                  <a:lnTo>
                    <a:pt x="156" y="154"/>
                  </a:lnTo>
                  <a:close/>
                  <a:moveTo>
                    <a:pt x="96" y="154"/>
                  </a:moveTo>
                  <a:cubicBezTo>
                    <a:pt x="95" y="153"/>
                    <a:pt x="94" y="153"/>
                    <a:pt x="93" y="153"/>
                  </a:cubicBezTo>
                  <a:cubicBezTo>
                    <a:pt x="94" y="154"/>
                    <a:pt x="95" y="154"/>
                    <a:pt x="96" y="155"/>
                  </a:cubicBezTo>
                  <a:cubicBezTo>
                    <a:pt x="96" y="155"/>
                    <a:pt x="96" y="154"/>
                    <a:pt x="96" y="154"/>
                  </a:cubicBezTo>
                  <a:close/>
                  <a:moveTo>
                    <a:pt x="171" y="171"/>
                  </a:moveTo>
                  <a:cubicBezTo>
                    <a:pt x="170" y="172"/>
                    <a:pt x="169" y="171"/>
                    <a:pt x="168" y="171"/>
                  </a:cubicBezTo>
                  <a:cubicBezTo>
                    <a:pt x="168" y="171"/>
                    <a:pt x="168" y="172"/>
                    <a:pt x="168" y="172"/>
                  </a:cubicBezTo>
                  <a:cubicBezTo>
                    <a:pt x="169" y="172"/>
                    <a:pt x="170" y="172"/>
                    <a:pt x="170" y="172"/>
                  </a:cubicBezTo>
                  <a:cubicBezTo>
                    <a:pt x="171" y="172"/>
                    <a:pt x="172" y="172"/>
                    <a:pt x="171" y="171"/>
                  </a:cubicBezTo>
                  <a:close/>
                  <a:moveTo>
                    <a:pt x="24" y="123"/>
                  </a:moveTo>
                  <a:cubicBezTo>
                    <a:pt x="24" y="123"/>
                    <a:pt x="24" y="124"/>
                    <a:pt x="24" y="125"/>
                  </a:cubicBezTo>
                  <a:cubicBezTo>
                    <a:pt x="24" y="125"/>
                    <a:pt x="25" y="125"/>
                    <a:pt x="25" y="125"/>
                  </a:cubicBezTo>
                  <a:cubicBezTo>
                    <a:pt x="25" y="125"/>
                    <a:pt x="25" y="126"/>
                    <a:pt x="25" y="126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5" y="124"/>
                    <a:pt x="25" y="124"/>
                    <a:pt x="25" y="123"/>
                  </a:cubicBezTo>
                  <a:cubicBezTo>
                    <a:pt x="24" y="123"/>
                    <a:pt x="24" y="123"/>
                    <a:pt x="24" y="123"/>
                  </a:cubicBezTo>
                  <a:close/>
                  <a:moveTo>
                    <a:pt x="114" y="161"/>
                  </a:moveTo>
                  <a:cubicBezTo>
                    <a:pt x="113" y="161"/>
                    <a:pt x="112" y="160"/>
                    <a:pt x="112" y="160"/>
                  </a:cubicBezTo>
                  <a:cubicBezTo>
                    <a:pt x="111" y="161"/>
                    <a:pt x="112" y="161"/>
                    <a:pt x="113" y="162"/>
                  </a:cubicBezTo>
                  <a:cubicBezTo>
                    <a:pt x="113" y="162"/>
                    <a:pt x="114" y="161"/>
                    <a:pt x="114" y="161"/>
                  </a:cubicBezTo>
                  <a:close/>
                  <a:moveTo>
                    <a:pt x="162" y="171"/>
                  </a:moveTo>
                  <a:cubicBezTo>
                    <a:pt x="161" y="171"/>
                    <a:pt x="161" y="170"/>
                    <a:pt x="160" y="171"/>
                  </a:cubicBezTo>
                  <a:cubicBezTo>
                    <a:pt x="161" y="171"/>
                    <a:pt x="162" y="171"/>
                    <a:pt x="163" y="171"/>
                  </a:cubicBezTo>
                  <a:cubicBezTo>
                    <a:pt x="163" y="171"/>
                    <a:pt x="164" y="171"/>
                    <a:pt x="164" y="171"/>
                  </a:cubicBezTo>
                  <a:cubicBezTo>
                    <a:pt x="163" y="171"/>
                    <a:pt x="163" y="171"/>
                    <a:pt x="162" y="171"/>
                  </a:cubicBezTo>
                  <a:close/>
                  <a:moveTo>
                    <a:pt x="96" y="84"/>
                  </a:moveTo>
                  <a:cubicBezTo>
                    <a:pt x="95" y="83"/>
                    <a:pt x="93" y="82"/>
                    <a:pt x="91" y="82"/>
                  </a:cubicBezTo>
                  <a:cubicBezTo>
                    <a:pt x="93" y="82"/>
                    <a:pt x="94" y="83"/>
                    <a:pt x="96" y="84"/>
                  </a:cubicBezTo>
                  <a:close/>
                  <a:moveTo>
                    <a:pt x="123" y="154"/>
                  </a:moveTo>
                  <a:cubicBezTo>
                    <a:pt x="124" y="153"/>
                    <a:pt x="124" y="152"/>
                    <a:pt x="125" y="152"/>
                  </a:cubicBezTo>
                  <a:cubicBezTo>
                    <a:pt x="124" y="151"/>
                    <a:pt x="124" y="151"/>
                    <a:pt x="124" y="152"/>
                  </a:cubicBezTo>
                  <a:cubicBezTo>
                    <a:pt x="123" y="153"/>
                    <a:pt x="123" y="154"/>
                    <a:pt x="123" y="155"/>
                  </a:cubicBezTo>
                  <a:cubicBezTo>
                    <a:pt x="123" y="155"/>
                    <a:pt x="123" y="154"/>
                    <a:pt x="123" y="154"/>
                  </a:cubicBezTo>
                  <a:close/>
                  <a:moveTo>
                    <a:pt x="112" y="147"/>
                  </a:moveTo>
                  <a:cubicBezTo>
                    <a:pt x="112" y="147"/>
                    <a:pt x="111" y="147"/>
                    <a:pt x="111" y="147"/>
                  </a:cubicBezTo>
                  <a:cubicBezTo>
                    <a:pt x="111" y="148"/>
                    <a:pt x="111" y="150"/>
                    <a:pt x="111" y="151"/>
                  </a:cubicBezTo>
                  <a:cubicBezTo>
                    <a:pt x="111" y="149"/>
                    <a:pt x="112" y="148"/>
                    <a:pt x="112" y="147"/>
                  </a:cubicBezTo>
                  <a:close/>
                  <a:moveTo>
                    <a:pt x="201" y="88"/>
                  </a:moveTo>
                  <a:cubicBezTo>
                    <a:pt x="201" y="87"/>
                    <a:pt x="200" y="85"/>
                    <a:pt x="200" y="83"/>
                  </a:cubicBezTo>
                  <a:cubicBezTo>
                    <a:pt x="200" y="84"/>
                    <a:pt x="199" y="84"/>
                    <a:pt x="199" y="84"/>
                  </a:cubicBezTo>
                  <a:cubicBezTo>
                    <a:pt x="200" y="86"/>
                    <a:pt x="200" y="87"/>
                    <a:pt x="201" y="88"/>
                  </a:cubicBezTo>
                  <a:close/>
                  <a:moveTo>
                    <a:pt x="207" y="158"/>
                  </a:moveTo>
                  <a:cubicBezTo>
                    <a:pt x="206" y="159"/>
                    <a:pt x="204" y="160"/>
                    <a:pt x="203" y="162"/>
                  </a:cubicBezTo>
                  <a:cubicBezTo>
                    <a:pt x="203" y="162"/>
                    <a:pt x="203" y="162"/>
                    <a:pt x="203" y="162"/>
                  </a:cubicBezTo>
                  <a:cubicBezTo>
                    <a:pt x="204" y="161"/>
                    <a:pt x="206" y="160"/>
                    <a:pt x="207" y="158"/>
                  </a:cubicBezTo>
                  <a:cubicBezTo>
                    <a:pt x="207" y="158"/>
                    <a:pt x="207" y="158"/>
                    <a:pt x="207" y="158"/>
                  </a:cubicBezTo>
                  <a:close/>
                  <a:moveTo>
                    <a:pt x="134" y="157"/>
                  </a:moveTo>
                  <a:cubicBezTo>
                    <a:pt x="133" y="159"/>
                    <a:pt x="132" y="160"/>
                    <a:pt x="131" y="162"/>
                  </a:cubicBezTo>
                  <a:cubicBezTo>
                    <a:pt x="131" y="162"/>
                    <a:pt x="131" y="162"/>
                    <a:pt x="132" y="162"/>
                  </a:cubicBezTo>
                  <a:lnTo>
                    <a:pt x="134" y="157"/>
                  </a:lnTo>
                  <a:close/>
                  <a:moveTo>
                    <a:pt x="112" y="151"/>
                  </a:moveTo>
                  <a:cubicBezTo>
                    <a:pt x="112" y="152"/>
                    <a:pt x="111" y="154"/>
                    <a:pt x="111" y="155"/>
                  </a:cubicBezTo>
                  <a:cubicBezTo>
                    <a:pt x="112" y="155"/>
                    <a:pt x="112" y="155"/>
                    <a:pt x="112" y="155"/>
                  </a:cubicBezTo>
                  <a:cubicBezTo>
                    <a:pt x="112" y="154"/>
                    <a:pt x="112" y="153"/>
                    <a:pt x="112" y="152"/>
                  </a:cubicBezTo>
                  <a:cubicBezTo>
                    <a:pt x="112" y="151"/>
                    <a:pt x="113" y="151"/>
                    <a:pt x="112" y="151"/>
                  </a:cubicBezTo>
                  <a:close/>
                  <a:moveTo>
                    <a:pt x="164" y="153"/>
                  </a:moveTo>
                  <a:cubicBezTo>
                    <a:pt x="164" y="153"/>
                    <a:pt x="164" y="154"/>
                    <a:pt x="164" y="154"/>
                  </a:cubicBezTo>
                  <a:cubicBezTo>
                    <a:pt x="157" y="153"/>
                    <a:pt x="157" y="153"/>
                    <a:pt x="157" y="153"/>
                  </a:cubicBezTo>
                  <a:cubicBezTo>
                    <a:pt x="159" y="154"/>
                    <a:pt x="161" y="154"/>
                    <a:pt x="162" y="154"/>
                  </a:cubicBezTo>
                  <a:cubicBezTo>
                    <a:pt x="163" y="154"/>
                    <a:pt x="164" y="154"/>
                    <a:pt x="164" y="153"/>
                  </a:cubicBezTo>
                  <a:close/>
                  <a:moveTo>
                    <a:pt x="37" y="126"/>
                  </a:moveTo>
                  <a:cubicBezTo>
                    <a:pt x="37" y="124"/>
                    <a:pt x="37" y="122"/>
                    <a:pt x="36" y="120"/>
                  </a:cubicBezTo>
                  <a:cubicBezTo>
                    <a:pt x="37" y="120"/>
                    <a:pt x="36" y="119"/>
                    <a:pt x="36" y="120"/>
                  </a:cubicBezTo>
                  <a:cubicBezTo>
                    <a:pt x="37" y="126"/>
                    <a:pt x="37" y="126"/>
                    <a:pt x="37" y="126"/>
                  </a:cubicBezTo>
                  <a:cubicBezTo>
                    <a:pt x="37" y="126"/>
                    <a:pt x="38" y="127"/>
                    <a:pt x="37" y="126"/>
                  </a:cubicBezTo>
                  <a:close/>
                  <a:moveTo>
                    <a:pt x="35" y="127"/>
                  </a:moveTo>
                  <a:cubicBezTo>
                    <a:pt x="33" y="120"/>
                    <a:pt x="33" y="120"/>
                    <a:pt x="33" y="120"/>
                  </a:cubicBezTo>
                  <a:cubicBezTo>
                    <a:pt x="33" y="123"/>
                    <a:pt x="34" y="126"/>
                    <a:pt x="34" y="129"/>
                  </a:cubicBezTo>
                  <a:cubicBezTo>
                    <a:pt x="34" y="128"/>
                    <a:pt x="35" y="128"/>
                    <a:pt x="35" y="127"/>
                  </a:cubicBezTo>
                  <a:close/>
                  <a:moveTo>
                    <a:pt x="15" y="21"/>
                  </a:moveTo>
                  <a:cubicBezTo>
                    <a:pt x="13" y="21"/>
                    <a:pt x="12" y="23"/>
                    <a:pt x="11" y="25"/>
                  </a:cubicBezTo>
                  <a:cubicBezTo>
                    <a:pt x="13" y="24"/>
                    <a:pt x="14" y="22"/>
                    <a:pt x="15" y="21"/>
                  </a:cubicBezTo>
                  <a:close/>
                  <a:moveTo>
                    <a:pt x="74" y="67"/>
                  </a:moveTo>
                  <a:cubicBezTo>
                    <a:pt x="74" y="67"/>
                    <a:pt x="73" y="64"/>
                    <a:pt x="73" y="63"/>
                  </a:cubicBezTo>
                  <a:cubicBezTo>
                    <a:pt x="73" y="64"/>
                    <a:pt x="72" y="64"/>
                    <a:pt x="72" y="65"/>
                  </a:cubicBezTo>
                  <a:cubicBezTo>
                    <a:pt x="73" y="66"/>
                    <a:pt x="73" y="67"/>
                    <a:pt x="74" y="68"/>
                  </a:cubicBezTo>
                  <a:cubicBezTo>
                    <a:pt x="74" y="68"/>
                    <a:pt x="74" y="68"/>
                    <a:pt x="74" y="67"/>
                  </a:cubicBezTo>
                  <a:close/>
                  <a:moveTo>
                    <a:pt x="127" y="153"/>
                  </a:moveTo>
                  <a:cubicBezTo>
                    <a:pt x="126" y="154"/>
                    <a:pt x="126" y="156"/>
                    <a:pt x="126" y="157"/>
                  </a:cubicBezTo>
                  <a:cubicBezTo>
                    <a:pt x="127" y="156"/>
                    <a:pt x="128" y="154"/>
                    <a:pt x="128" y="153"/>
                  </a:cubicBezTo>
                  <a:lnTo>
                    <a:pt x="127" y="153"/>
                  </a:lnTo>
                  <a:close/>
                  <a:moveTo>
                    <a:pt x="125" y="154"/>
                  </a:moveTo>
                  <a:cubicBezTo>
                    <a:pt x="124" y="155"/>
                    <a:pt x="123" y="157"/>
                    <a:pt x="122" y="159"/>
                  </a:cubicBezTo>
                  <a:cubicBezTo>
                    <a:pt x="122" y="159"/>
                    <a:pt x="123" y="160"/>
                    <a:pt x="123" y="159"/>
                  </a:cubicBezTo>
                  <a:lnTo>
                    <a:pt x="125" y="154"/>
                  </a:lnTo>
                  <a:close/>
                  <a:moveTo>
                    <a:pt x="30" y="123"/>
                  </a:moveTo>
                  <a:cubicBezTo>
                    <a:pt x="30" y="124"/>
                    <a:pt x="30" y="124"/>
                    <a:pt x="30" y="124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1" y="131"/>
                    <a:pt x="32" y="131"/>
                    <a:pt x="32" y="130"/>
                  </a:cubicBezTo>
                  <a:cubicBezTo>
                    <a:pt x="30" y="124"/>
                    <a:pt x="30" y="124"/>
                    <a:pt x="30" y="124"/>
                  </a:cubicBezTo>
                  <a:lnTo>
                    <a:pt x="30" y="123"/>
                  </a:lnTo>
                  <a:close/>
                  <a:moveTo>
                    <a:pt x="100" y="148"/>
                  </a:moveTo>
                  <a:cubicBezTo>
                    <a:pt x="99" y="147"/>
                    <a:pt x="100" y="146"/>
                    <a:pt x="99" y="145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100" y="150"/>
                    <a:pt x="100" y="149"/>
                    <a:pt x="100" y="148"/>
                  </a:cubicBezTo>
                  <a:close/>
                  <a:moveTo>
                    <a:pt x="134" y="160"/>
                  </a:moveTo>
                  <a:cubicBezTo>
                    <a:pt x="135" y="158"/>
                    <a:pt x="137" y="157"/>
                    <a:pt x="138" y="155"/>
                  </a:cubicBezTo>
                  <a:cubicBezTo>
                    <a:pt x="137" y="155"/>
                    <a:pt x="136" y="154"/>
                    <a:pt x="136" y="155"/>
                  </a:cubicBezTo>
                  <a:cubicBezTo>
                    <a:pt x="136" y="157"/>
                    <a:pt x="135" y="158"/>
                    <a:pt x="134" y="160"/>
                  </a:cubicBezTo>
                  <a:close/>
                  <a:moveTo>
                    <a:pt x="27" y="122"/>
                  </a:moveTo>
                  <a:cubicBezTo>
                    <a:pt x="29" y="133"/>
                    <a:pt x="29" y="133"/>
                    <a:pt x="29" y="133"/>
                  </a:cubicBezTo>
                  <a:cubicBezTo>
                    <a:pt x="29" y="133"/>
                    <a:pt x="30" y="133"/>
                    <a:pt x="29" y="132"/>
                  </a:cubicBezTo>
                  <a:lnTo>
                    <a:pt x="27" y="122"/>
                  </a:lnTo>
                  <a:close/>
                  <a:moveTo>
                    <a:pt x="104" y="151"/>
                  </a:moveTo>
                  <a:cubicBezTo>
                    <a:pt x="105" y="151"/>
                    <a:pt x="105" y="151"/>
                    <a:pt x="105" y="151"/>
                  </a:cubicBezTo>
                  <a:cubicBezTo>
                    <a:pt x="105" y="149"/>
                    <a:pt x="106" y="146"/>
                    <a:pt x="106" y="144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5" y="146"/>
                    <a:pt x="105" y="148"/>
                    <a:pt x="104" y="151"/>
                  </a:cubicBezTo>
                  <a:close/>
                  <a:moveTo>
                    <a:pt x="179" y="154"/>
                  </a:moveTo>
                  <a:cubicBezTo>
                    <a:pt x="175" y="154"/>
                    <a:pt x="171" y="154"/>
                    <a:pt x="166" y="154"/>
                  </a:cubicBezTo>
                  <a:cubicBezTo>
                    <a:pt x="166" y="155"/>
                    <a:pt x="167" y="154"/>
                    <a:pt x="167" y="154"/>
                  </a:cubicBezTo>
                  <a:cubicBezTo>
                    <a:pt x="172" y="154"/>
                    <a:pt x="175" y="154"/>
                    <a:pt x="179" y="154"/>
                  </a:cubicBezTo>
                  <a:close/>
                  <a:moveTo>
                    <a:pt x="77" y="69"/>
                  </a:moveTo>
                  <a:cubicBezTo>
                    <a:pt x="76" y="62"/>
                    <a:pt x="76" y="62"/>
                    <a:pt x="76" y="62"/>
                  </a:cubicBezTo>
                  <a:cubicBezTo>
                    <a:pt x="76" y="62"/>
                    <a:pt x="75" y="62"/>
                    <a:pt x="75" y="62"/>
                  </a:cubicBezTo>
                  <a:cubicBezTo>
                    <a:pt x="76" y="65"/>
                    <a:pt x="76" y="68"/>
                    <a:pt x="77" y="71"/>
                  </a:cubicBezTo>
                  <a:cubicBezTo>
                    <a:pt x="77" y="70"/>
                    <a:pt x="77" y="69"/>
                    <a:pt x="77" y="69"/>
                  </a:cubicBezTo>
                  <a:close/>
                  <a:moveTo>
                    <a:pt x="130" y="160"/>
                  </a:moveTo>
                  <a:cubicBezTo>
                    <a:pt x="132" y="158"/>
                    <a:pt x="133" y="156"/>
                    <a:pt x="134" y="154"/>
                  </a:cubicBezTo>
                  <a:cubicBezTo>
                    <a:pt x="133" y="155"/>
                    <a:pt x="133" y="154"/>
                    <a:pt x="132" y="154"/>
                  </a:cubicBezTo>
                  <a:lnTo>
                    <a:pt x="130" y="160"/>
                  </a:lnTo>
                  <a:close/>
                  <a:moveTo>
                    <a:pt x="188" y="169"/>
                  </a:moveTo>
                  <a:cubicBezTo>
                    <a:pt x="187" y="170"/>
                    <a:pt x="186" y="171"/>
                    <a:pt x="184" y="171"/>
                  </a:cubicBezTo>
                  <a:cubicBezTo>
                    <a:pt x="184" y="171"/>
                    <a:pt x="183" y="171"/>
                    <a:pt x="183" y="172"/>
                  </a:cubicBezTo>
                  <a:cubicBezTo>
                    <a:pt x="188" y="172"/>
                    <a:pt x="188" y="172"/>
                    <a:pt x="188" y="172"/>
                  </a:cubicBezTo>
                  <a:cubicBezTo>
                    <a:pt x="187" y="171"/>
                    <a:pt x="189" y="170"/>
                    <a:pt x="188" y="169"/>
                  </a:cubicBezTo>
                  <a:close/>
                  <a:moveTo>
                    <a:pt x="125" y="165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18" y="162"/>
                    <a:pt x="118" y="163"/>
                    <a:pt x="117" y="163"/>
                  </a:cubicBezTo>
                  <a:cubicBezTo>
                    <a:pt x="120" y="164"/>
                    <a:pt x="122" y="164"/>
                    <a:pt x="125" y="165"/>
                  </a:cubicBezTo>
                  <a:close/>
                  <a:moveTo>
                    <a:pt x="179" y="163"/>
                  </a:moveTo>
                  <a:cubicBezTo>
                    <a:pt x="177" y="164"/>
                    <a:pt x="175" y="166"/>
                    <a:pt x="173" y="168"/>
                  </a:cubicBezTo>
                  <a:cubicBezTo>
                    <a:pt x="173" y="168"/>
                    <a:pt x="174" y="168"/>
                    <a:pt x="174" y="168"/>
                  </a:cubicBezTo>
                  <a:cubicBezTo>
                    <a:pt x="176" y="167"/>
                    <a:pt x="177" y="165"/>
                    <a:pt x="179" y="163"/>
                  </a:cubicBezTo>
                  <a:cubicBezTo>
                    <a:pt x="179" y="163"/>
                    <a:pt x="179" y="163"/>
                    <a:pt x="179" y="163"/>
                  </a:cubicBezTo>
                  <a:close/>
                  <a:moveTo>
                    <a:pt x="122" y="151"/>
                  </a:moveTo>
                  <a:cubicBezTo>
                    <a:pt x="122" y="151"/>
                    <a:pt x="122" y="151"/>
                    <a:pt x="122" y="151"/>
                  </a:cubicBezTo>
                  <a:cubicBezTo>
                    <a:pt x="121" y="153"/>
                    <a:pt x="120" y="156"/>
                    <a:pt x="119" y="158"/>
                  </a:cubicBezTo>
                  <a:cubicBezTo>
                    <a:pt x="120" y="158"/>
                    <a:pt x="120" y="159"/>
                    <a:pt x="121" y="158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23" y="152"/>
                    <a:pt x="122" y="151"/>
                    <a:pt x="122" y="151"/>
                  </a:cubicBezTo>
                  <a:close/>
                  <a:moveTo>
                    <a:pt x="84" y="133"/>
                  </a:moveTo>
                  <a:cubicBezTo>
                    <a:pt x="84" y="133"/>
                    <a:pt x="84" y="132"/>
                    <a:pt x="84" y="132"/>
                  </a:cubicBezTo>
                  <a:cubicBezTo>
                    <a:pt x="83" y="132"/>
                    <a:pt x="82" y="131"/>
                    <a:pt x="82" y="131"/>
                  </a:cubicBezTo>
                  <a:cubicBezTo>
                    <a:pt x="81" y="131"/>
                    <a:pt x="81" y="131"/>
                    <a:pt x="81" y="132"/>
                  </a:cubicBezTo>
                  <a:cubicBezTo>
                    <a:pt x="82" y="133"/>
                    <a:pt x="82" y="136"/>
                    <a:pt x="83" y="138"/>
                  </a:cubicBezTo>
                  <a:lnTo>
                    <a:pt x="84" y="133"/>
                  </a:lnTo>
                  <a:close/>
                  <a:moveTo>
                    <a:pt x="94" y="138"/>
                  </a:moveTo>
                  <a:cubicBezTo>
                    <a:pt x="94" y="138"/>
                    <a:pt x="94" y="138"/>
                    <a:pt x="93" y="138"/>
                  </a:cubicBezTo>
                  <a:cubicBezTo>
                    <a:pt x="93" y="140"/>
                    <a:pt x="93" y="143"/>
                    <a:pt x="94" y="146"/>
                  </a:cubicBezTo>
                  <a:cubicBezTo>
                    <a:pt x="94" y="143"/>
                    <a:pt x="95" y="141"/>
                    <a:pt x="95" y="139"/>
                  </a:cubicBezTo>
                  <a:cubicBezTo>
                    <a:pt x="95" y="139"/>
                    <a:pt x="94" y="139"/>
                    <a:pt x="94" y="138"/>
                  </a:cubicBezTo>
                  <a:close/>
                  <a:moveTo>
                    <a:pt x="119" y="150"/>
                  </a:moveTo>
                  <a:cubicBezTo>
                    <a:pt x="119" y="150"/>
                    <a:pt x="118" y="150"/>
                    <a:pt x="118" y="149"/>
                  </a:cubicBezTo>
                  <a:cubicBezTo>
                    <a:pt x="118" y="152"/>
                    <a:pt x="117" y="155"/>
                    <a:pt x="116" y="157"/>
                  </a:cubicBezTo>
                  <a:cubicBezTo>
                    <a:pt x="117" y="155"/>
                    <a:pt x="118" y="152"/>
                    <a:pt x="119" y="150"/>
                  </a:cubicBezTo>
                  <a:close/>
                  <a:moveTo>
                    <a:pt x="108" y="159"/>
                  </a:moveTo>
                  <a:cubicBezTo>
                    <a:pt x="107" y="158"/>
                    <a:pt x="107" y="158"/>
                    <a:pt x="106" y="158"/>
                  </a:cubicBezTo>
                  <a:cubicBezTo>
                    <a:pt x="106" y="158"/>
                    <a:pt x="105" y="158"/>
                    <a:pt x="105" y="157"/>
                  </a:cubicBezTo>
                  <a:cubicBezTo>
                    <a:pt x="104" y="157"/>
                    <a:pt x="104" y="157"/>
                    <a:pt x="103" y="158"/>
                  </a:cubicBezTo>
                  <a:cubicBezTo>
                    <a:pt x="103" y="158"/>
                    <a:pt x="103" y="157"/>
                    <a:pt x="103" y="157"/>
                  </a:cubicBezTo>
                  <a:cubicBezTo>
                    <a:pt x="103" y="156"/>
                    <a:pt x="102" y="156"/>
                    <a:pt x="101" y="156"/>
                  </a:cubicBezTo>
                  <a:cubicBezTo>
                    <a:pt x="100" y="155"/>
                    <a:pt x="100" y="156"/>
                    <a:pt x="100" y="156"/>
                  </a:cubicBezTo>
                  <a:cubicBezTo>
                    <a:pt x="103" y="158"/>
                    <a:pt x="105" y="159"/>
                    <a:pt x="108" y="160"/>
                  </a:cubicBezTo>
                  <a:cubicBezTo>
                    <a:pt x="108" y="159"/>
                    <a:pt x="108" y="159"/>
                    <a:pt x="108" y="159"/>
                  </a:cubicBezTo>
                  <a:close/>
                  <a:moveTo>
                    <a:pt x="17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5" y="23"/>
                    <a:pt x="13" y="25"/>
                    <a:pt x="12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4" y="26"/>
                    <a:pt x="16" y="24"/>
                    <a:pt x="17" y="22"/>
                  </a:cubicBezTo>
                  <a:cubicBezTo>
                    <a:pt x="18" y="22"/>
                    <a:pt x="18" y="21"/>
                    <a:pt x="17" y="21"/>
                  </a:cubicBezTo>
                  <a:close/>
                  <a:moveTo>
                    <a:pt x="180" y="164"/>
                  </a:moveTo>
                  <a:cubicBezTo>
                    <a:pt x="183" y="162"/>
                    <a:pt x="185" y="160"/>
                    <a:pt x="188" y="158"/>
                  </a:cubicBezTo>
                  <a:cubicBezTo>
                    <a:pt x="187" y="158"/>
                    <a:pt x="186" y="158"/>
                    <a:pt x="186" y="158"/>
                  </a:cubicBezTo>
                  <a:cubicBezTo>
                    <a:pt x="184" y="160"/>
                    <a:pt x="182" y="162"/>
                    <a:pt x="180" y="164"/>
                  </a:cubicBezTo>
                  <a:close/>
                  <a:moveTo>
                    <a:pt x="198" y="152"/>
                  </a:moveTo>
                  <a:cubicBezTo>
                    <a:pt x="194" y="152"/>
                    <a:pt x="190" y="152"/>
                    <a:pt x="187" y="153"/>
                  </a:cubicBezTo>
                  <a:cubicBezTo>
                    <a:pt x="186" y="153"/>
                    <a:pt x="186" y="154"/>
                    <a:pt x="186" y="153"/>
                  </a:cubicBezTo>
                  <a:cubicBezTo>
                    <a:pt x="190" y="153"/>
                    <a:pt x="195" y="153"/>
                    <a:pt x="198" y="152"/>
                  </a:cubicBezTo>
                  <a:close/>
                  <a:moveTo>
                    <a:pt x="116" y="149"/>
                  </a:moveTo>
                  <a:cubicBezTo>
                    <a:pt x="116" y="149"/>
                    <a:pt x="116" y="149"/>
                    <a:pt x="116" y="149"/>
                  </a:cubicBezTo>
                  <a:cubicBezTo>
                    <a:pt x="113" y="156"/>
                    <a:pt x="113" y="156"/>
                    <a:pt x="113" y="156"/>
                  </a:cubicBezTo>
                  <a:cubicBezTo>
                    <a:pt x="114" y="156"/>
                    <a:pt x="115" y="157"/>
                    <a:pt x="115" y="156"/>
                  </a:cubicBezTo>
                  <a:cubicBezTo>
                    <a:pt x="116" y="154"/>
                    <a:pt x="116" y="151"/>
                    <a:pt x="116" y="149"/>
                  </a:cubicBezTo>
                  <a:close/>
                  <a:moveTo>
                    <a:pt x="145" y="158"/>
                  </a:moveTo>
                  <a:cubicBezTo>
                    <a:pt x="143" y="160"/>
                    <a:pt x="142" y="162"/>
                    <a:pt x="140" y="164"/>
                  </a:cubicBezTo>
                  <a:cubicBezTo>
                    <a:pt x="142" y="164"/>
                    <a:pt x="142" y="164"/>
                    <a:pt x="142" y="164"/>
                  </a:cubicBezTo>
                  <a:cubicBezTo>
                    <a:pt x="143" y="162"/>
                    <a:pt x="144" y="160"/>
                    <a:pt x="145" y="159"/>
                  </a:cubicBezTo>
                  <a:cubicBezTo>
                    <a:pt x="145" y="159"/>
                    <a:pt x="145" y="158"/>
                    <a:pt x="145" y="158"/>
                  </a:cubicBezTo>
                  <a:close/>
                  <a:moveTo>
                    <a:pt x="109" y="153"/>
                  </a:moveTo>
                  <a:cubicBezTo>
                    <a:pt x="110" y="149"/>
                    <a:pt x="110" y="149"/>
                    <a:pt x="110" y="149"/>
                  </a:cubicBezTo>
                  <a:cubicBezTo>
                    <a:pt x="110" y="148"/>
                    <a:pt x="110" y="146"/>
                    <a:pt x="109" y="147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07" y="154"/>
                    <a:pt x="109" y="155"/>
                    <a:pt x="109" y="155"/>
                  </a:cubicBezTo>
                  <a:cubicBezTo>
                    <a:pt x="109" y="154"/>
                    <a:pt x="109" y="153"/>
                    <a:pt x="109" y="153"/>
                  </a:cubicBezTo>
                  <a:close/>
                  <a:moveTo>
                    <a:pt x="173" y="161"/>
                  </a:moveTo>
                  <a:cubicBezTo>
                    <a:pt x="170" y="163"/>
                    <a:pt x="167" y="165"/>
                    <a:pt x="165" y="167"/>
                  </a:cubicBezTo>
                  <a:cubicBezTo>
                    <a:pt x="166" y="167"/>
                    <a:pt x="167" y="168"/>
                    <a:pt x="168" y="167"/>
                  </a:cubicBezTo>
                  <a:lnTo>
                    <a:pt x="173" y="161"/>
                  </a:lnTo>
                  <a:close/>
                  <a:moveTo>
                    <a:pt x="140" y="156"/>
                  </a:moveTo>
                  <a:cubicBezTo>
                    <a:pt x="137" y="158"/>
                    <a:pt x="136" y="160"/>
                    <a:pt x="134" y="163"/>
                  </a:cubicBezTo>
                  <a:cubicBezTo>
                    <a:pt x="135" y="163"/>
                    <a:pt x="136" y="163"/>
                    <a:pt x="136" y="163"/>
                  </a:cubicBezTo>
                  <a:cubicBezTo>
                    <a:pt x="137" y="161"/>
                    <a:pt x="139" y="158"/>
                    <a:pt x="140" y="156"/>
                  </a:cubicBezTo>
                  <a:close/>
                  <a:moveTo>
                    <a:pt x="80" y="72"/>
                  </a:moveTo>
                  <a:cubicBezTo>
                    <a:pt x="80" y="68"/>
                    <a:pt x="79" y="64"/>
                    <a:pt x="78" y="60"/>
                  </a:cubicBezTo>
                  <a:cubicBezTo>
                    <a:pt x="78" y="59"/>
                    <a:pt x="77" y="60"/>
                    <a:pt x="77" y="61"/>
                  </a:cubicBezTo>
                  <a:cubicBezTo>
                    <a:pt x="78" y="64"/>
                    <a:pt x="78" y="67"/>
                    <a:pt x="79" y="70"/>
                  </a:cubicBezTo>
                  <a:cubicBezTo>
                    <a:pt x="79" y="70"/>
                    <a:pt x="79" y="72"/>
                    <a:pt x="80" y="72"/>
                  </a:cubicBezTo>
                  <a:close/>
                  <a:moveTo>
                    <a:pt x="199" y="159"/>
                  </a:moveTo>
                  <a:cubicBezTo>
                    <a:pt x="195" y="161"/>
                    <a:pt x="192" y="164"/>
                    <a:pt x="189" y="166"/>
                  </a:cubicBezTo>
                  <a:cubicBezTo>
                    <a:pt x="191" y="167"/>
                    <a:pt x="193" y="166"/>
                    <a:pt x="194" y="164"/>
                  </a:cubicBezTo>
                  <a:cubicBezTo>
                    <a:pt x="195" y="163"/>
                    <a:pt x="197" y="161"/>
                    <a:pt x="199" y="159"/>
                  </a:cubicBezTo>
                  <a:close/>
                  <a:moveTo>
                    <a:pt x="96" y="146"/>
                  </a:moveTo>
                  <a:cubicBezTo>
                    <a:pt x="96" y="140"/>
                    <a:pt x="96" y="140"/>
                    <a:pt x="96" y="140"/>
                  </a:cubicBezTo>
                  <a:cubicBezTo>
                    <a:pt x="96" y="143"/>
                    <a:pt x="95" y="145"/>
                    <a:pt x="94" y="149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7" y="148"/>
                    <a:pt x="97" y="147"/>
                    <a:pt x="96" y="146"/>
                  </a:cubicBezTo>
                  <a:close/>
                  <a:moveTo>
                    <a:pt x="86" y="69"/>
                  </a:move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2" y="56"/>
                    <a:pt x="83" y="56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5" y="69"/>
                    <a:pt x="86" y="69"/>
                    <a:pt x="86" y="69"/>
                  </a:cubicBezTo>
                  <a:close/>
                  <a:moveTo>
                    <a:pt x="104" y="150"/>
                  </a:moveTo>
                  <a:cubicBezTo>
                    <a:pt x="104" y="146"/>
                    <a:pt x="104" y="146"/>
                    <a:pt x="104" y="146"/>
                  </a:cubicBezTo>
                  <a:cubicBezTo>
                    <a:pt x="104" y="145"/>
                    <a:pt x="104" y="144"/>
                    <a:pt x="103" y="143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101" y="152"/>
                    <a:pt x="102" y="152"/>
                    <a:pt x="103" y="152"/>
                  </a:cubicBezTo>
                  <a:cubicBezTo>
                    <a:pt x="103" y="152"/>
                    <a:pt x="104" y="150"/>
                    <a:pt x="104" y="150"/>
                  </a:cubicBezTo>
                  <a:close/>
                  <a:moveTo>
                    <a:pt x="102" y="143"/>
                  </a:moveTo>
                  <a:cubicBezTo>
                    <a:pt x="102" y="143"/>
                    <a:pt x="102" y="142"/>
                    <a:pt x="102" y="142"/>
                  </a:cubicBezTo>
                  <a:cubicBezTo>
                    <a:pt x="100" y="142"/>
                    <a:pt x="99" y="141"/>
                    <a:pt x="98" y="140"/>
                  </a:cubicBezTo>
                  <a:cubicBezTo>
                    <a:pt x="97" y="142"/>
                    <a:pt x="98" y="144"/>
                    <a:pt x="98" y="146"/>
                  </a:cubicBezTo>
                  <a:cubicBezTo>
                    <a:pt x="98" y="145"/>
                    <a:pt x="98" y="144"/>
                    <a:pt x="99" y="143"/>
                  </a:cubicBezTo>
                  <a:cubicBezTo>
                    <a:pt x="99" y="142"/>
                    <a:pt x="100" y="142"/>
                    <a:pt x="100" y="142"/>
                  </a:cubicBezTo>
                  <a:cubicBezTo>
                    <a:pt x="100" y="143"/>
                    <a:pt x="101" y="145"/>
                    <a:pt x="101" y="147"/>
                  </a:cubicBezTo>
                  <a:cubicBezTo>
                    <a:pt x="101" y="145"/>
                    <a:pt x="102" y="144"/>
                    <a:pt x="102" y="143"/>
                  </a:cubicBezTo>
                  <a:close/>
                  <a:moveTo>
                    <a:pt x="36" y="127"/>
                  </a:moveTo>
                  <a:cubicBezTo>
                    <a:pt x="35" y="122"/>
                    <a:pt x="34" y="117"/>
                    <a:pt x="34" y="112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5" y="126"/>
                    <a:pt x="36" y="128"/>
                    <a:pt x="36" y="127"/>
                  </a:cubicBezTo>
                  <a:close/>
                  <a:moveTo>
                    <a:pt x="162" y="158"/>
                  </a:moveTo>
                  <a:cubicBezTo>
                    <a:pt x="161" y="158"/>
                    <a:pt x="161" y="159"/>
                    <a:pt x="161" y="159"/>
                  </a:cubicBezTo>
                  <a:cubicBezTo>
                    <a:pt x="158" y="161"/>
                    <a:pt x="156" y="163"/>
                    <a:pt x="153" y="166"/>
                  </a:cubicBezTo>
                  <a:cubicBezTo>
                    <a:pt x="154" y="166"/>
                    <a:pt x="155" y="166"/>
                    <a:pt x="155" y="166"/>
                  </a:cubicBezTo>
                  <a:cubicBezTo>
                    <a:pt x="158" y="164"/>
                    <a:pt x="159" y="161"/>
                    <a:pt x="162" y="158"/>
                  </a:cubicBezTo>
                  <a:close/>
                  <a:moveTo>
                    <a:pt x="218" y="145"/>
                  </a:moveTo>
                  <a:cubicBezTo>
                    <a:pt x="217" y="141"/>
                    <a:pt x="217" y="141"/>
                    <a:pt x="217" y="141"/>
                  </a:cubicBezTo>
                  <a:cubicBezTo>
                    <a:pt x="216" y="139"/>
                    <a:pt x="216" y="137"/>
                    <a:pt x="215" y="137"/>
                  </a:cubicBezTo>
                  <a:cubicBezTo>
                    <a:pt x="215" y="140"/>
                    <a:pt x="216" y="143"/>
                    <a:pt x="217" y="145"/>
                  </a:cubicBezTo>
                  <a:cubicBezTo>
                    <a:pt x="217" y="146"/>
                    <a:pt x="217" y="145"/>
                    <a:pt x="218" y="145"/>
                  </a:cubicBezTo>
                  <a:cubicBezTo>
                    <a:pt x="218" y="145"/>
                    <a:pt x="218" y="146"/>
                    <a:pt x="218" y="145"/>
                  </a:cubicBezTo>
                  <a:close/>
                  <a:moveTo>
                    <a:pt x="191" y="160"/>
                  </a:moveTo>
                  <a:cubicBezTo>
                    <a:pt x="187" y="162"/>
                    <a:pt x="184" y="164"/>
                    <a:pt x="181" y="167"/>
                  </a:cubicBezTo>
                  <a:cubicBezTo>
                    <a:pt x="180" y="168"/>
                    <a:pt x="181" y="168"/>
                    <a:pt x="181" y="168"/>
                  </a:cubicBezTo>
                  <a:cubicBezTo>
                    <a:pt x="182" y="167"/>
                    <a:pt x="183" y="168"/>
                    <a:pt x="183" y="168"/>
                  </a:cubicBezTo>
                  <a:cubicBezTo>
                    <a:pt x="186" y="164"/>
                    <a:pt x="188" y="162"/>
                    <a:pt x="191" y="160"/>
                  </a:cubicBezTo>
                  <a:close/>
                  <a:moveTo>
                    <a:pt x="154" y="158"/>
                  </a:moveTo>
                  <a:cubicBezTo>
                    <a:pt x="152" y="160"/>
                    <a:pt x="149" y="162"/>
                    <a:pt x="147" y="164"/>
                  </a:cubicBezTo>
                  <a:cubicBezTo>
                    <a:pt x="147" y="165"/>
                    <a:pt x="149" y="166"/>
                    <a:pt x="149" y="165"/>
                  </a:cubicBezTo>
                  <a:cubicBezTo>
                    <a:pt x="154" y="159"/>
                    <a:pt x="154" y="159"/>
                    <a:pt x="154" y="159"/>
                  </a:cubicBezTo>
                  <a:cubicBezTo>
                    <a:pt x="153" y="158"/>
                    <a:pt x="154" y="157"/>
                    <a:pt x="154" y="158"/>
                  </a:cubicBezTo>
                  <a:close/>
                  <a:moveTo>
                    <a:pt x="33" y="129"/>
                  </a:moveTo>
                  <a:cubicBezTo>
                    <a:pt x="33" y="124"/>
                    <a:pt x="31" y="120"/>
                    <a:pt x="32" y="114"/>
                  </a:cubicBezTo>
                  <a:cubicBezTo>
                    <a:pt x="31" y="115"/>
                    <a:pt x="30" y="115"/>
                    <a:pt x="30" y="116"/>
                  </a:cubicBezTo>
                  <a:cubicBezTo>
                    <a:pt x="31" y="120"/>
                    <a:pt x="32" y="124"/>
                    <a:pt x="33" y="129"/>
                  </a:cubicBezTo>
                  <a:cubicBezTo>
                    <a:pt x="33" y="129"/>
                    <a:pt x="33" y="130"/>
                    <a:pt x="33" y="129"/>
                  </a:cubicBezTo>
                  <a:close/>
                  <a:moveTo>
                    <a:pt x="24" y="26"/>
                  </a:move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9" y="31"/>
                    <a:pt x="16" y="34"/>
                    <a:pt x="12" y="38"/>
                  </a:cubicBezTo>
                  <a:cubicBezTo>
                    <a:pt x="12" y="38"/>
                    <a:pt x="12" y="39"/>
                    <a:pt x="12" y="40"/>
                  </a:cubicBezTo>
                  <a:cubicBezTo>
                    <a:pt x="13" y="41"/>
                    <a:pt x="13" y="40"/>
                    <a:pt x="13" y="40"/>
                  </a:cubicBezTo>
                  <a:cubicBezTo>
                    <a:pt x="16" y="35"/>
                    <a:pt x="19" y="32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lnTo>
                    <a:pt x="24" y="26"/>
                  </a:lnTo>
                  <a:close/>
                  <a:moveTo>
                    <a:pt x="21" y="21"/>
                  </a:moveTo>
                  <a:cubicBezTo>
                    <a:pt x="21" y="21"/>
                    <a:pt x="20" y="21"/>
                    <a:pt x="20" y="21"/>
                  </a:cubicBezTo>
                  <a:cubicBezTo>
                    <a:pt x="17" y="25"/>
                    <a:pt x="14" y="28"/>
                    <a:pt x="12" y="3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2"/>
                    <a:pt x="22" y="21"/>
                    <a:pt x="21" y="21"/>
                  </a:cubicBezTo>
                  <a:close/>
                  <a:moveTo>
                    <a:pt x="144" y="156"/>
                  </a:moveTo>
                  <a:cubicBezTo>
                    <a:pt x="143" y="156"/>
                    <a:pt x="142" y="156"/>
                    <a:pt x="142" y="156"/>
                  </a:cubicBezTo>
                  <a:cubicBezTo>
                    <a:pt x="141" y="156"/>
                    <a:pt x="141" y="156"/>
                    <a:pt x="141" y="156"/>
                  </a:cubicBezTo>
                  <a:cubicBezTo>
                    <a:pt x="140" y="159"/>
                    <a:pt x="139" y="161"/>
                    <a:pt x="137" y="163"/>
                  </a:cubicBezTo>
                  <a:cubicBezTo>
                    <a:pt x="137" y="163"/>
                    <a:pt x="138" y="163"/>
                    <a:pt x="138" y="163"/>
                  </a:cubicBezTo>
                  <a:cubicBezTo>
                    <a:pt x="140" y="161"/>
                    <a:pt x="142" y="159"/>
                    <a:pt x="144" y="156"/>
                  </a:cubicBezTo>
                  <a:cubicBezTo>
                    <a:pt x="144" y="156"/>
                    <a:pt x="144" y="156"/>
                    <a:pt x="144" y="156"/>
                  </a:cubicBezTo>
                  <a:close/>
                  <a:moveTo>
                    <a:pt x="197" y="163"/>
                  </a:moveTo>
                  <a:cubicBezTo>
                    <a:pt x="201" y="161"/>
                    <a:pt x="205" y="158"/>
                    <a:pt x="208" y="155"/>
                  </a:cubicBezTo>
                  <a:cubicBezTo>
                    <a:pt x="207" y="155"/>
                    <a:pt x="205" y="155"/>
                    <a:pt x="205" y="155"/>
                  </a:cubicBezTo>
                  <a:cubicBezTo>
                    <a:pt x="202" y="158"/>
                    <a:pt x="199" y="160"/>
                    <a:pt x="197" y="163"/>
                  </a:cubicBezTo>
                  <a:close/>
                  <a:moveTo>
                    <a:pt x="83" y="70"/>
                  </a:moveTo>
                  <a:cubicBezTo>
                    <a:pt x="83" y="66"/>
                    <a:pt x="82" y="61"/>
                    <a:pt x="81" y="57"/>
                  </a:cubicBezTo>
                  <a:cubicBezTo>
                    <a:pt x="81" y="58"/>
                    <a:pt x="80" y="58"/>
                    <a:pt x="80" y="59"/>
                  </a:cubicBezTo>
                  <a:cubicBezTo>
                    <a:pt x="81" y="63"/>
                    <a:pt x="82" y="67"/>
                    <a:pt x="83" y="71"/>
                  </a:cubicBezTo>
                  <a:cubicBezTo>
                    <a:pt x="84" y="71"/>
                    <a:pt x="83" y="70"/>
                    <a:pt x="83" y="70"/>
                  </a:cubicBezTo>
                  <a:close/>
                  <a:moveTo>
                    <a:pt x="129" y="154"/>
                  </a:moveTo>
                  <a:cubicBezTo>
                    <a:pt x="128" y="156"/>
                    <a:pt x="127" y="158"/>
                    <a:pt x="125" y="160"/>
                  </a:cubicBezTo>
                  <a:cubicBezTo>
                    <a:pt x="126" y="160"/>
                    <a:pt x="127" y="160"/>
                    <a:pt x="128" y="161"/>
                  </a:cubicBezTo>
                  <a:cubicBezTo>
                    <a:pt x="129" y="159"/>
                    <a:pt x="130" y="156"/>
                    <a:pt x="131" y="154"/>
                  </a:cubicBezTo>
                  <a:cubicBezTo>
                    <a:pt x="131" y="154"/>
                    <a:pt x="130" y="153"/>
                    <a:pt x="129" y="154"/>
                  </a:cubicBezTo>
                  <a:close/>
                  <a:moveTo>
                    <a:pt x="14" y="33"/>
                  </a:moveTo>
                  <a:cubicBezTo>
                    <a:pt x="14" y="33"/>
                    <a:pt x="15" y="34"/>
                    <a:pt x="15" y="33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2"/>
                    <a:pt x="26" y="22"/>
                    <a:pt x="25" y="21"/>
                  </a:cubicBezTo>
                  <a:cubicBezTo>
                    <a:pt x="21" y="25"/>
                    <a:pt x="18" y="29"/>
                    <a:pt x="14" y="33"/>
                  </a:cubicBezTo>
                  <a:close/>
                  <a:moveTo>
                    <a:pt x="173" y="159"/>
                  </a:moveTo>
                  <a:cubicBezTo>
                    <a:pt x="171" y="159"/>
                    <a:pt x="170" y="158"/>
                    <a:pt x="169" y="159"/>
                  </a:cubicBezTo>
                  <a:cubicBezTo>
                    <a:pt x="162" y="167"/>
                    <a:pt x="162" y="167"/>
                    <a:pt x="162" y="167"/>
                  </a:cubicBezTo>
                  <a:lnTo>
                    <a:pt x="173" y="159"/>
                  </a:lnTo>
                  <a:close/>
                  <a:moveTo>
                    <a:pt x="39" y="123"/>
                  </a:moveTo>
                  <a:cubicBezTo>
                    <a:pt x="38" y="118"/>
                    <a:pt x="37" y="114"/>
                    <a:pt x="37" y="109"/>
                  </a:cubicBezTo>
                  <a:cubicBezTo>
                    <a:pt x="36" y="109"/>
                    <a:pt x="35" y="110"/>
                    <a:pt x="35" y="111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4"/>
                    <a:pt x="39" y="123"/>
                    <a:pt x="39" y="123"/>
                  </a:cubicBezTo>
                  <a:close/>
                  <a:moveTo>
                    <a:pt x="46" y="119"/>
                  </a:moveTo>
                  <a:cubicBezTo>
                    <a:pt x="45" y="113"/>
                    <a:pt x="45" y="113"/>
                    <a:pt x="45" y="113"/>
                  </a:cubicBezTo>
                  <a:cubicBezTo>
                    <a:pt x="45" y="113"/>
                    <a:pt x="44" y="112"/>
                    <a:pt x="44" y="112"/>
                  </a:cubicBezTo>
                  <a:cubicBezTo>
                    <a:pt x="43" y="112"/>
                    <a:pt x="43" y="111"/>
                    <a:pt x="43" y="111"/>
                  </a:cubicBezTo>
                  <a:cubicBezTo>
                    <a:pt x="43" y="115"/>
                    <a:pt x="44" y="118"/>
                    <a:pt x="44" y="123"/>
                  </a:cubicBezTo>
                  <a:cubicBezTo>
                    <a:pt x="44" y="122"/>
                    <a:pt x="45" y="122"/>
                    <a:pt x="45" y="122"/>
                  </a:cubicBezTo>
                  <a:cubicBezTo>
                    <a:pt x="45" y="121"/>
                    <a:pt x="46" y="120"/>
                    <a:pt x="46" y="119"/>
                  </a:cubicBezTo>
                  <a:close/>
                  <a:moveTo>
                    <a:pt x="159" y="158"/>
                  </a:moveTo>
                  <a:cubicBezTo>
                    <a:pt x="158" y="158"/>
                    <a:pt x="158" y="158"/>
                    <a:pt x="157" y="158"/>
                  </a:cubicBezTo>
                  <a:cubicBezTo>
                    <a:pt x="157" y="158"/>
                    <a:pt x="155" y="157"/>
                    <a:pt x="155" y="158"/>
                  </a:cubicBezTo>
                  <a:cubicBezTo>
                    <a:pt x="154" y="160"/>
                    <a:pt x="153" y="162"/>
                    <a:pt x="152" y="163"/>
                  </a:cubicBezTo>
                  <a:cubicBezTo>
                    <a:pt x="152" y="164"/>
                    <a:pt x="151" y="166"/>
                    <a:pt x="151" y="166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59"/>
                    <a:pt x="160" y="158"/>
                    <a:pt x="159" y="158"/>
                  </a:cubicBezTo>
                  <a:close/>
                  <a:moveTo>
                    <a:pt x="42" y="123"/>
                  </a:moveTo>
                  <a:cubicBezTo>
                    <a:pt x="42" y="123"/>
                    <a:pt x="42" y="123"/>
                    <a:pt x="42" y="123"/>
                  </a:cubicBezTo>
                  <a:cubicBezTo>
                    <a:pt x="40" y="118"/>
                    <a:pt x="39" y="114"/>
                    <a:pt x="38" y="109"/>
                  </a:cubicBezTo>
                  <a:cubicBezTo>
                    <a:pt x="39" y="114"/>
                    <a:pt x="39" y="120"/>
                    <a:pt x="40" y="125"/>
                  </a:cubicBezTo>
                  <a:cubicBezTo>
                    <a:pt x="40" y="125"/>
                    <a:pt x="41" y="124"/>
                    <a:pt x="42" y="123"/>
                  </a:cubicBezTo>
                  <a:close/>
                  <a:moveTo>
                    <a:pt x="149" y="157"/>
                  </a:moveTo>
                  <a:cubicBezTo>
                    <a:pt x="149" y="157"/>
                    <a:pt x="148" y="157"/>
                    <a:pt x="148" y="157"/>
                  </a:cubicBezTo>
                  <a:cubicBezTo>
                    <a:pt x="144" y="164"/>
                    <a:pt x="144" y="164"/>
                    <a:pt x="144" y="164"/>
                  </a:cubicBezTo>
                  <a:cubicBezTo>
                    <a:pt x="143" y="164"/>
                    <a:pt x="144" y="165"/>
                    <a:pt x="144" y="164"/>
                  </a:cubicBezTo>
                  <a:cubicBezTo>
                    <a:pt x="147" y="162"/>
                    <a:pt x="149" y="160"/>
                    <a:pt x="152" y="157"/>
                  </a:cubicBezTo>
                  <a:cubicBezTo>
                    <a:pt x="151" y="157"/>
                    <a:pt x="150" y="157"/>
                    <a:pt x="149" y="157"/>
                  </a:cubicBezTo>
                  <a:close/>
                  <a:moveTo>
                    <a:pt x="200" y="156"/>
                  </a:moveTo>
                  <a:cubicBezTo>
                    <a:pt x="195" y="156"/>
                    <a:pt x="193" y="159"/>
                    <a:pt x="191" y="162"/>
                  </a:cubicBezTo>
                  <a:cubicBezTo>
                    <a:pt x="186" y="167"/>
                    <a:pt x="186" y="167"/>
                    <a:pt x="186" y="167"/>
                  </a:cubicBezTo>
                  <a:cubicBezTo>
                    <a:pt x="190" y="163"/>
                    <a:pt x="195" y="160"/>
                    <a:pt x="200" y="156"/>
                  </a:cubicBezTo>
                  <a:close/>
                  <a:moveTo>
                    <a:pt x="157" y="166"/>
                  </a:moveTo>
                  <a:cubicBezTo>
                    <a:pt x="157" y="167"/>
                    <a:pt x="158" y="167"/>
                    <a:pt x="158" y="167"/>
                  </a:cubicBezTo>
                  <a:cubicBezTo>
                    <a:pt x="161" y="164"/>
                    <a:pt x="164" y="162"/>
                    <a:pt x="167" y="159"/>
                  </a:cubicBezTo>
                  <a:cubicBezTo>
                    <a:pt x="166" y="159"/>
                    <a:pt x="165" y="158"/>
                    <a:pt x="163" y="159"/>
                  </a:cubicBezTo>
                  <a:lnTo>
                    <a:pt x="157" y="166"/>
                  </a:lnTo>
                  <a:close/>
                  <a:moveTo>
                    <a:pt x="87" y="144"/>
                  </a:moveTo>
                  <a:cubicBezTo>
                    <a:pt x="87" y="140"/>
                    <a:pt x="86" y="137"/>
                    <a:pt x="86" y="134"/>
                  </a:cubicBezTo>
                  <a:cubicBezTo>
                    <a:pt x="86" y="134"/>
                    <a:pt x="85" y="133"/>
                    <a:pt x="85" y="133"/>
                  </a:cubicBezTo>
                  <a:cubicBezTo>
                    <a:pt x="84" y="137"/>
                    <a:pt x="83" y="140"/>
                    <a:pt x="83" y="143"/>
                  </a:cubicBezTo>
                  <a:cubicBezTo>
                    <a:pt x="84" y="143"/>
                    <a:pt x="85" y="144"/>
                    <a:pt x="86" y="145"/>
                  </a:cubicBezTo>
                  <a:cubicBezTo>
                    <a:pt x="86" y="145"/>
                    <a:pt x="87" y="144"/>
                    <a:pt x="87" y="144"/>
                  </a:cubicBezTo>
                  <a:close/>
                  <a:moveTo>
                    <a:pt x="182" y="158"/>
                  </a:moveTo>
                  <a:cubicBezTo>
                    <a:pt x="180" y="159"/>
                    <a:pt x="179" y="159"/>
                    <a:pt x="177" y="159"/>
                  </a:cubicBezTo>
                  <a:cubicBezTo>
                    <a:pt x="169" y="168"/>
                    <a:pt x="169" y="168"/>
                    <a:pt x="169" y="168"/>
                  </a:cubicBezTo>
                  <a:cubicBezTo>
                    <a:pt x="169" y="168"/>
                    <a:pt x="170" y="168"/>
                    <a:pt x="170" y="168"/>
                  </a:cubicBezTo>
                  <a:cubicBezTo>
                    <a:pt x="174" y="165"/>
                    <a:pt x="178" y="162"/>
                    <a:pt x="181" y="159"/>
                  </a:cubicBezTo>
                  <a:cubicBezTo>
                    <a:pt x="182" y="159"/>
                    <a:pt x="183" y="158"/>
                    <a:pt x="182" y="158"/>
                  </a:cubicBezTo>
                  <a:close/>
                  <a:moveTo>
                    <a:pt x="30" y="23"/>
                  </a:moveTo>
                  <a:cubicBezTo>
                    <a:pt x="30" y="23"/>
                    <a:pt x="29" y="23"/>
                    <a:pt x="29" y="23"/>
                  </a:cubicBezTo>
                  <a:cubicBezTo>
                    <a:pt x="24" y="29"/>
                    <a:pt x="18" y="34"/>
                    <a:pt x="14" y="41"/>
                  </a:cubicBezTo>
                  <a:cubicBezTo>
                    <a:pt x="14" y="41"/>
                    <a:pt x="15" y="41"/>
                    <a:pt x="15" y="41"/>
                  </a:cubicBezTo>
                  <a:cubicBezTo>
                    <a:pt x="20" y="35"/>
                    <a:pt x="26" y="29"/>
                    <a:pt x="32" y="23"/>
                  </a:cubicBezTo>
                  <a:cubicBezTo>
                    <a:pt x="31" y="23"/>
                    <a:pt x="30" y="23"/>
                    <a:pt x="30" y="23"/>
                  </a:cubicBezTo>
                  <a:close/>
                  <a:moveTo>
                    <a:pt x="44" y="112"/>
                  </a:moveTo>
                  <a:cubicBezTo>
                    <a:pt x="44" y="109"/>
                    <a:pt x="44" y="107"/>
                    <a:pt x="43" y="104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0" y="112"/>
                    <a:pt x="41" y="118"/>
                    <a:pt x="43" y="122"/>
                  </a:cubicBezTo>
                  <a:cubicBezTo>
                    <a:pt x="43" y="117"/>
                    <a:pt x="42" y="112"/>
                    <a:pt x="42" y="10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lose/>
                  <a:moveTo>
                    <a:pt x="17" y="49"/>
                  </a:moveTo>
                  <a:cubicBezTo>
                    <a:pt x="25" y="41"/>
                    <a:pt x="32" y="32"/>
                    <a:pt x="41" y="25"/>
                  </a:cubicBezTo>
                  <a:cubicBezTo>
                    <a:pt x="41" y="25"/>
                    <a:pt x="39" y="25"/>
                    <a:pt x="38" y="25"/>
                  </a:cubicBezTo>
                  <a:cubicBezTo>
                    <a:pt x="38" y="25"/>
                    <a:pt x="37" y="25"/>
                    <a:pt x="37" y="26"/>
                  </a:cubicBezTo>
                  <a:cubicBezTo>
                    <a:pt x="30" y="33"/>
                    <a:pt x="24" y="41"/>
                    <a:pt x="17" y="49"/>
                  </a:cubicBezTo>
                  <a:close/>
                  <a:moveTo>
                    <a:pt x="82" y="140"/>
                  </a:moveTo>
                  <a:cubicBezTo>
                    <a:pt x="82" y="137"/>
                    <a:pt x="81" y="136"/>
                    <a:pt x="81" y="134"/>
                  </a:cubicBezTo>
                  <a:cubicBezTo>
                    <a:pt x="81" y="133"/>
                    <a:pt x="80" y="131"/>
                    <a:pt x="80" y="132"/>
                  </a:cubicBezTo>
                  <a:cubicBezTo>
                    <a:pt x="79" y="134"/>
                    <a:pt x="78" y="136"/>
                    <a:pt x="77" y="139"/>
                  </a:cubicBezTo>
                  <a:cubicBezTo>
                    <a:pt x="77" y="139"/>
                    <a:pt x="77" y="139"/>
                    <a:pt x="77" y="138"/>
                  </a:cubicBezTo>
                  <a:cubicBezTo>
                    <a:pt x="76" y="136"/>
                    <a:pt x="76" y="134"/>
                    <a:pt x="75" y="132"/>
                  </a:cubicBezTo>
                  <a:cubicBezTo>
                    <a:pt x="75" y="134"/>
                    <a:pt x="75" y="136"/>
                    <a:pt x="75" y="139"/>
                  </a:cubicBezTo>
                  <a:cubicBezTo>
                    <a:pt x="77" y="140"/>
                    <a:pt x="80" y="141"/>
                    <a:pt x="82" y="142"/>
                  </a:cubicBezTo>
                  <a:cubicBezTo>
                    <a:pt x="82" y="141"/>
                    <a:pt x="82" y="140"/>
                    <a:pt x="82" y="140"/>
                  </a:cubicBezTo>
                  <a:close/>
                  <a:moveTo>
                    <a:pt x="89" y="64"/>
                  </a:moveTo>
                  <a:cubicBezTo>
                    <a:pt x="89" y="64"/>
                    <a:pt x="89" y="63"/>
                    <a:pt x="89" y="63"/>
                  </a:cubicBezTo>
                  <a:cubicBezTo>
                    <a:pt x="89" y="59"/>
                    <a:pt x="89" y="55"/>
                    <a:pt x="89" y="51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6" y="58"/>
                    <a:pt x="87" y="62"/>
                    <a:pt x="88" y="67"/>
                  </a:cubicBezTo>
                  <a:cubicBezTo>
                    <a:pt x="88" y="67"/>
                    <a:pt x="89" y="67"/>
                    <a:pt x="89" y="66"/>
                  </a:cubicBezTo>
                  <a:cubicBezTo>
                    <a:pt x="89" y="66"/>
                    <a:pt x="89" y="65"/>
                    <a:pt x="89" y="64"/>
                  </a:cubicBezTo>
                  <a:close/>
                  <a:moveTo>
                    <a:pt x="92" y="145"/>
                  </a:moveTo>
                  <a:cubicBezTo>
                    <a:pt x="92" y="137"/>
                    <a:pt x="92" y="137"/>
                    <a:pt x="92" y="137"/>
                  </a:cubicBezTo>
                  <a:cubicBezTo>
                    <a:pt x="91" y="137"/>
                    <a:pt x="89" y="136"/>
                    <a:pt x="88" y="135"/>
                  </a:cubicBezTo>
                  <a:cubicBezTo>
                    <a:pt x="87" y="135"/>
                    <a:pt x="87" y="133"/>
                    <a:pt x="87" y="135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88" y="140"/>
                    <a:pt x="89" y="139"/>
                    <a:pt x="89" y="137"/>
                  </a:cubicBezTo>
                  <a:cubicBezTo>
                    <a:pt x="89" y="136"/>
                    <a:pt x="90" y="136"/>
                    <a:pt x="90" y="137"/>
                  </a:cubicBezTo>
                  <a:cubicBezTo>
                    <a:pt x="89" y="140"/>
                    <a:pt x="89" y="143"/>
                    <a:pt x="88" y="146"/>
                  </a:cubicBezTo>
                  <a:cubicBezTo>
                    <a:pt x="90" y="146"/>
                    <a:pt x="91" y="147"/>
                    <a:pt x="92" y="148"/>
                  </a:cubicBezTo>
                  <a:cubicBezTo>
                    <a:pt x="92" y="146"/>
                    <a:pt x="92" y="145"/>
                    <a:pt x="92" y="145"/>
                  </a:cubicBezTo>
                  <a:close/>
                  <a:moveTo>
                    <a:pt x="34" y="24"/>
                  </a:moveTo>
                  <a:cubicBezTo>
                    <a:pt x="27" y="30"/>
                    <a:pt x="20" y="37"/>
                    <a:pt x="14" y="45"/>
                  </a:cubicBezTo>
                  <a:cubicBezTo>
                    <a:pt x="13" y="46"/>
                    <a:pt x="12" y="47"/>
                    <a:pt x="13" y="49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21" y="41"/>
                    <a:pt x="28" y="32"/>
                    <a:pt x="37" y="24"/>
                  </a:cubicBezTo>
                  <a:cubicBezTo>
                    <a:pt x="36" y="24"/>
                    <a:pt x="34" y="23"/>
                    <a:pt x="34" y="24"/>
                  </a:cubicBezTo>
                  <a:close/>
                  <a:moveTo>
                    <a:pt x="103" y="54"/>
                  </a:moveTo>
                  <a:cubicBezTo>
                    <a:pt x="102" y="53"/>
                    <a:pt x="101" y="53"/>
                    <a:pt x="101" y="53"/>
                  </a:cubicBezTo>
                  <a:cubicBezTo>
                    <a:pt x="101" y="48"/>
                    <a:pt x="101" y="43"/>
                    <a:pt x="101" y="38"/>
                  </a:cubicBezTo>
                  <a:cubicBezTo>
                    <a:pt x="97" y="42"/>
                    <a:pt x="94" y="46"/>
                    <a:pt x="91" y="50"/>
                  </a:cubicBezTo>
                  <a:cubicBezTo>
                    <a:pt x="92" y="52"/>
                    <a:pt x="92" y="55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6" y="49"/>
                    <a:pt x="96" y="49"/>
                    <a:pt x="97" y="48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60"/>
                    <a:pt x="95" y="60"/>
                    <a:pt x="94" y="60"/>
                  </a:cubicBezTo>
                  <a:cubicBezTo>
                    <a:pt x="93" y="60"/>
                    <a:pt x="93" y="60"/>
                    <a:pt x="92" y="59"/>
                  </a:cubicBezTo>
                  <a:cubicBezTo>
                    <a:pt x="91" y="56"/>
                    <a:pt x="91" y="53"/>
                    <a:pt x="90" y="50"/>
                  </a:cubicBezTo>
                  <a:cubicBezTo>
                    <a:pt x="90" y="56"/>
                    <a:pt x="90" y="60"/>
                    <a:pt x="90" y="66"/>
                  </a:cubicBezTo>
                  <a:cubicBezTo>
                    <a:pt x="95" y="62"/>
                    <a:pt x="98" y="58"/>
                    <a:pt x="103" y="54"/>
                  </a:cubicBezTo>
                  <a:close/>
                  <a:moveTo>
                    <a:pt x="73" y="136"/>
                  </a:moveTo>
                  <a:cubicBezTo>
                    <a:pt x="73" y="137"/>
                    <a:pt x="74" y="137"/>
                    <a:pt x="74" y="138"/>
                  </a:cubicBezTo>
                  <a:cubicBezTo>
                    <a:pt x="74" y="135"/>
                    <a:pt x="74" y="132"/>
                    <a:pt x="75" y="130"/>
                  </a:cubicBezTo>
                  <a:cubicBezTo>
                    <a:pt x="75" y="129"/>
                    <a:pt x="76" y="130"/>
                    <a:pt x="76" y="130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8" y="136"/>
                    <a:pt x="78" y="133"/>
                    <a:pt x="79" y="131"/>
                  </a:cubicBezTo>
                  <a:cubicBezTo>
                    <a:pt x="80" y="131"/>
                    <a:pt x="80" y="130"/>
                    <a:pt x="81" y="131"/>
                  </a:cubicBezTo>
                  <a:cubicBezTo>
                    <a:pt x="73" y="126"/>
                    <a:pt x="67" y="121"/>
                    <a:pt x="60" y="115"/>
                  </a:cubicBezTo>
                  <a:cubicBezTo>
                    <a:pt x="60" y="115"/>
                    <a:pt x="59" y="115"/>
                    <a:pt x="60" y="115"/>
                  </a:cubicBezTo>
                  <a:cubicBezTo>
                    <a:pt x="60" y="114"/>
                    <a:pt x="60" y="115"/>
                    <a:pt x="59" y="114"/>
                  </a:cubicBezTo>
                  <a:cubicBezTo>
                    <a:pt x="58" y="114"/>
                    <a:pt x="58" y="113"/>
                    <a:pt x="57" y="112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11"/>
                    <a:pt x="51" y="116"/>
                    <a:pt x="52" y="121"/>
                  </a:cubicBezTo>
                  <a:cubicBezTo>
                    <a:pt x="58" y="127"/>
                    <a:pt x="65" y="132"/>
                    <a:pt x="73" y="137"/>
                  </a:cubicBezTo>
                  <a:cubicBezTo>
                    <a:pt x="72" y="137"/>
                    <a:pt x="72" y="136"/>
                    <a:pt x="73" y="136"/>
                  </a:cubicBezTo>
                  <a:close/>
                  <a:moveTo>
                    <a:pt x="33" y="51"/>
                  </a:moveTo>
                  <a:cubicBezTo>
                    <a:pt x="33" y="51"/>
                    <a:pt x="33" y="51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1" y="53"/>
                    <a:pt x="30" y="54"/>
                    <a:pt x="28" y="56"/>
                  </a:cubicBezTo>
                  <a:cubicBezTo>
                    <a:pt x="25" y="58"/>
                    <a:pt x="23" y="61"/>
                    <a:pt x="20" y="63"/>
                  </a:cubicBezTo>
                  <a:cubicBezTo>
                    <a:pt x="19" y="64"/>
                    <a:pt x="18" y="62"/>
                    <a:pt x="18" y="62"/>
                  </a:cubicBezTo>
                  <a:cubicBezTo>
                    <a:pt x="20" y="59"/>
                    <a:pt x="22" y="57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3" y="54"/>
                    <a:pt x="23" y="54"/>
                  </a:cubicBezTo>
                  <a:cubicBezTo>
                    <a:pt x="21" y="56"/>
                    <a:pt x="19" y="59"/>
                    <a:pt x="17" y="61"/>
                  </a:cubicBezTo>
                  <a:cubicBezTo>
                    <a:pt x="16" y="61"/>
                    <a:pt x="15" y="62"/>
                    <a:pt x="14" y="61"/>
                  </a:cubicBezTo>
                  <a:cubicBezTo>
                    <a:pt x="13" y="61"/>
                    <a:pt x="13" y="60"/>
                    <a:pt x="14" y="59"/>
                  </a:cubicBezTo>
                  <a:cubicBezTo>
                    <a:pt x="16" y="54"/>
                    <a:pt x="19" y="50"/>
                    <a:pt x="23" y="46"/>
                  </a:cubicBezTo>
                  <a:cubicBezTo>
                    <a:pt x="28" y="39"/>
                    <a:pt x="35" y="34"/>
                    <a:pt x="42" y="27"/>
                  </a:cubicBezTo>
                  <a:cubicBezTo>
                    <a:pt x="39" y="29"/>
                    <a:pt x="37" y="30"/>
                    <a:pt x="35" y="32"/>
                  </a:cubicBezTo>
                  <a:cubicBezTo>
                    <a:pt x="27" y="39"/>
                    <a:pt x="20" y="48"/>
                    <a:pt x="13" y="56"/>
                  </a:cubicBezTo>
                  <a:cubicBezTo>
                    <a:pt x="13" y="66"/>
                    <a:pt x="12" y="78"/>
                    <a:pt x="13" y="88"/>
                  </a:cubicBezTo>
                  <a:cubicBezTo>
                    <a:pt x="13" y="93"/>
                    <a:pt x="13" y="97"/>
                    <a:pt x="14" y="101"/>
                  </a:cubicBezTo>
                  <a:cubicBezTo>
                    <a:pt x="14" y="101"/>
                    <a:pt x="14" y="102"/>
                    <a:pt x="13" y="102"/>
                  </a:cubicBezTo>
                  <a:cubicBezTo>
                    <a:pt x="14" y="109"/>
                    <a:pt x="14" y="116"/>
                    <a:pt x="16" y="121"/>
                  </a:cubicBezTo>
                  <a:cubicBezTo>
                    <a:pt x="16" y="122"/>
                    <a:pt x="17" y="122"/>
                    <a:pt x="17" y="122"/>
                  </a:cubicBezTo>
                  <a:cubicBezTo>
                    <a:pt x="18" y="122"/>
                    <a:pt x="19" y="121"/>
                    <a:pt x="19" y="120"/>
                  </a:cubicBezTo>
                  <a:cubicBezTo>
                    <a:pt x="21" y="119"/>
                    <a:pt x="23" y="117"/>
                    <a:pt x="24" y="115"/>
                  </a:cubicBezTo>
                  <a:cubicBezTo>
                    <a:pt x="24" y="115"/>
                    <a:pt x="25" y="115"/>
                    <a:pt x="25" y="115"/>
                  </a:cubicBezTo>
                  <a:cubicBezTo>
                    <a:pt x="25" y="114"/>
                    <a:pt x="25" y="113"/>
                    <a:pt x="26" y="112"/>
                  </a:cubicBezTo>
                  <a:cubicBezTo>
                    <a:pt x="26" y="112"/>
                    <a:pt x="26" y="113"/>
                    <a:pt x="27" y="114"/>
                  </a:cubicBezTo>
                  <a:cubicBezTo>
                    <a:pt x="33" y="108"/>
                    <a:pt x="38" y="103"/>
                    <a:pt x="45" y="99"/>
                  </a:cubicBezTo>
                  <a:cubicBezTo>
                    <a:pt x="45" y="97"/>
                    <a:pt x="46" y="97"/>
                    <a:pt x="47" y="97"/>
                  </a:cubicBezTo>
                  <a:cubicBezTo>
                    <a:pt x="48" y="98"/>
                    <a:pt x="48" y="99"/>
                    <a:pt x="49" y="100"/>
                  </a:cubicBezTo>
                  <a:cubicBezTo>
                    <a:pt x="49" y="100"/>
                    <a:pt x="50" y="100"/>
                    <a:pt x="51" y="100"/>
                  </a:cubicBezTo>
                  <a:cubicBezTo>
                    <a:pt x="60" y="107"/>
                    <a:pt x="68" y="113"/>
                    <a:pt x="77" y="120"/>
                  </a:cubicBezTo>
                  <a:cubicBezTo>
                    <a:pt x="81" y="122"/>
                    <a:pt x="85" y="125"/>
                    <a:pt x="89" y="127"/>
                  </a:cubicBezTo>
                  <a:cubicBezTo>
                    <a:pt x="98" y="132"/>
                    <a:pt x="107" y="136"/>
                    <a:pt x="117" y="140"/>
                  </a:cubicBezTo>
                  <a:cubicBezTo>
                    <a:pt x="123" y="142"/>
                    <a:pt x="129" y="143"/>
                    <a:pt x="135" y="144"/>
                  </a:cubicBezTo>
                  <a:cubicBezTo>
                    <a:pt x="141" y="146"/>
                    <a:pt x="146" y="146"/>
                    <a:pt x="152" y="147"/>
                  </a:cubicBezTo>
                  <a:cubicBezTo>
                    <a:pt x="153" y="146"/>
                    <a:pt x="153" y="147"/>
                    <a:pt x="153" y="147"/>
                  </a:cubicBezTo>
                  <a:cubicBezTo>
                    <a:pt x="154" y="147"/>
                    <a:pt x="155" y="147"/>
                    <a:pt x="155" y="146"/>
                  </a:cubicBezTo>
                  <a:cubicBezTo>
                    <a:pt x="155" y="147"/>
                    <a:pt x="155" y="147"/>
                    <a:pt x="155" y="147"/>
                  </a:cubicBezTo>
                  <a:cubicBezTo>
                    <a:pt x="155" y="148"/>
                    <a:pt x="156" y="148"/>
                    <a:pt x="156" y="148"/>
                  </a:cubicBezTo>
                  <a:cubicBezTo>
                    <a:pt x="177" y="150"/>
                    <a:pt x="196" y="148"/>
                    <a:pt x="215" y="146"/>
                  </a:cubicBezTo>
                  <a:cubicBezTo>
                    <a:pt x="212" y="134"/>
                    <a:pt x="212" y="134"/>
                    <a:pt x="212" y="134"/>
                  </a:cubicBezTo>
                  <a:cubicBezTo>
                    <a:pt x="211" y="130"/>
                    <a:pt x="209" y="127"/>
                    <a:pt x="208" y="123"/>
                  </a:cubicBezTo>
                  <a:cubicBezTo>
                    <a:pt x="209" y="127"/>
                    <a:pt x="210" y="131"/>
                    <a:pt x="211" y="134"/>
                  </a:cubicBezTo>
                  <a:cubicBezTo>
                    <a:pt x="211" y="134"/>
                    <a:pt x="211" y="134"/>
                    <a:pt x="212" y="134"/>
                  </a:cubicBezTo>
                  <a:cubicBezTo>
                    <a:pt x="212" y="135"/>
                    <a:pt x="212" y="135"/>
                    <a:pt x="211" y="136"/>
                  </a:cubicBezTo>
                  <a:cubicBezTo>
                    <a:pt x="210" y="136"/>
                    <a:pt x="210" y="135"/>
                    <a:pt x="210" y="135"/>
                  </a:cubicBezTo>
                  <a:cubicBezTo>
                    <a:pt x="207" y="126"/>
                    <a:pt x="205" y="116"/>
                    <a:pt x="201" y="106"/>
                  </a:cubicBezTo>
                  <a:cubicBezTo>
                    <a:pt x="203" y="114"/>
                    <a:pt x="203" y="122"/>
                    <a:pt x="206" y="129"/>
                  </a:cubicBezTo>
                  <a:cubicBezTo>
                    <a:pt x="206" y="130"/>
                    <a:pt x="205" y="130"/>
                    <a:pt x="205" y="130"/>
                  </a:cubicBezTo>
                  <a:cubicBezTo>
                    <a:pt x="205" y="130"/>
                    <a:pt x="204" y="130"/>
                    <a:pt x="204" y="129"/>
                  </a:cubicBezTo>
                  <a:cubicBezTo>
                    <a:pt x="202" y="123"/>
                    <a:pt x="201" y="117"/>
                    <a:pt x="199" y="111"/>
                  </a:cubicBezTo>
                  <a:cubicBezTo>
                    <a:pt x="198" y="110"/>
                    <a:pt x="198" y="109"/>
                    <a:pt x="198" y="109"/>
                  </a:cubicBezTo>
                  <a:cubicBezTo>
                    <a:pt x="198" y="110"/>
                    <a:pt x="198" y="110"/>
                    <a:pt x="198" y="111"/>
                  </a:cubicBezTo>
                  <a:cubicBezTo>
                    <a:pt x="198" y="111"/>
                    <a:pt x="198" y="111"/>
                    <a:pt x="199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9" y="119"/>
                    <a:pt x="200" y="126"/>
                    <a:pt x="201" y="134"/>
                  </a:cubicBezTo>
                  <a:cubicBezTo>
                    <a:pt x="201" y="134"/>
                    <a:pt x="200" y="134"/>
                    <a:pt x="200" y="134"/>
                  </a:cubicBezTo>
                  <a:cubicBezTo>
                    <a:pt x="198" y="126"/>
                    <a:pt x="195" y="118"/>
                    <a:pt x="193" y="110"/>
                  </a:cubicBezTo>
                  <a:cubicBezTo>
                    <a:pt x="193" y="117"/>
                    <a:pt x="194" y="124"/>
                    <a:pt x="194" y="131"/>
                  </a:cubicBezTo>
                  <a:cubicBezTo>
                    <a:pt x="194" y="132"/>
                    <a:pt x="193" y="132"/>
                    <a:pt x="193" y="131"/>
                  </a:cubicBezTo>
                  <a:cubicBezTo>
                    <a:pt x="191" y="125"/>
                    <a:pt x="190" y="119"/>
                    <a:pt x="188" y="113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88" y="124"/>
                    <a:pt x="188" y="128"/>
                    <a:pt x="187" y="133"/>
                  </a:cubicBezTo>
                  <a:cubicBezTo>
                    <a:pt x="187" y="132"/>
                    <a:pt x="186" y="133"/>
                    <a:pt x="186" y="132"/>
                  </a:cubicBezTo>
                  <a:cubicBezTo>
                    <a:pt x="185" y="127"/>
                    <a:pt x="183" y="121"/>
                    <a:pt x="182" y="115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8"/>
                    <a:pt x="179" y="128"/>
                    <a:pt x="179" y="128"/>
                  </a:cubicBezTo>
                  <a:cubicBezTo>
                    <a:pt x="178" y="124"/>
                    <a:pt x="178" y="120"/>
                    <a:pt x="177" y="116"/>
                  </a:cubicBezTo>
                  <a:cubicBezTo>
                    <a:pt x="176" y="120"/>
                    <a:pt x="175" y="123"/>
                    <a:pt x="175" y="126"/>
                  </a:cubicBezTo>
                  <a:cubicBezTo>
                    <a:pt x="174" y="127"/>
                    <a:pt x="173" y="126"/>
                    <a:pt x="173" y="126"/>
                  </a:cubicBezTo>
                  <a:cubicBezTo>
                    <a:pt x="171" y="124"/>
                    <a:pt x="171" y="121"/>
                    <a:pt x="170" y="119"/>
                  </a:cubicBezTo>
                  <a:cubicBezTo>
                    <a:pt x="170" y="118"/>
                    <a:pt x="169" y="118"/>
                    <a:pt x="168" y="118"/>
                  </a:cubicBezTo>
                  <a:cubicBezTo>
                    <a:pt x="166" y="121"/>
                    <a:pt x="164" y="123"/>
                    <a:pt x="162" y="126"/>
                  </a:cubicBezTo>
                  <a:cubicBezTo>
                    <a:pt x="161" y="127"/>
                    <a:pt x="160" y="128"/>
                    <a:pt x="158" y="128"/>
                  </a:cubicBezTo>
                  <a:cubicBezTo>
                    <a:pt x="155" y="127"/>
                    <a:pt x="154" y="125"/>
                    <a:pt x="153" y="123"/>
                  </a:cubicBezTo>
                  <a:cubicBezTo>
                    <a:pt x="155" y="125"/>
                    <a:pt x="156" y="127"/>
                    <a:pt x="159" y="127"/>
                  </a:cubicBezTo>
                  <a:cubicBezTo>
                    <a:pt x="161" y="125"/>
                    <a:pt x="162" y="124"/>
                    <a:pt x="164" y="122"/>
                  </a:cubicBezTo>
                  <a:cubicBezTo>
                    <a:pt x="165" y="120"/>
                    <a:pt x="166" y="118"/>
                    <a:pt x="168" y="117"/>
                  </a:cubicBezTo>
                  <a:cubicBezTo>
                    <a:pt x="169" y="117"/>
                    <a:pt x="170" y="117"/>
                    <a:pt x="170" y="118"/>
                  </a:cubicBezTo>
                  <a:cubicBezTo>
                    <a:pt x="172" y="119"/>
                    <a:pt x="172" y="122"/>
                    <a:pt x="174" y="125"/>
                  </a:cubicBezTo>
                  <a:cubicBezTo>
                    <a:pt x="176" y="115"/>
                    <a:pt x="176" y="115"/>
                    <a:pt x="176" y="115"/>
                  </a:cubicBezTo>
                  <a:cubicBezTo>
                    <a:pt x="176" y="114"/>
                    <a:pt x="177" y="114"/>
                    <a:pt x="177" y="115"/>
                  </a:cubicBezTo>
                  <a:cubicBezTo>
                    <a:pt x="178" y="117"/>
                    <a:pt x="179" y="120"/>
                    <a:pt x="179" y="123"/>
                  </a:cubicBezTo>
                  <a:cubicBezTo>
                    <a:pt x="180" y="121"/>
                    <a:pt x="180" y="118"/>
                    <a:pt x="181" y="114"/>
                  </a:cubicBezTo>
                  <a:cubicBezTo>
                    <a:pt x="181" y="113"/>
                    <a:pt x="183" y="114"/>
                    <a:pt x="183" y="115"/>
                  </a:cubicBezTo>
                  <a:cubicBezTo>
                    <a:pt x="185" y="119"/>
                    <a:pt x="185" y="124"/>
                    <a:pt x="186" y="128"/>
                  </a:cubicBezTo>
                  <a:cubicBezTo>
                    <a:pt x="187" y="123"/>
                    <a:pt x="187" y="119"/>
                    <a:pt x="187" y="114"/>
                  </a:cubicBezTo>
                  <a:cubicBezTo>
                    <a:pt x="187" y="113"/>
                    <a:pt x="186" y="111"/>
                    <a:pt x="187" y="110"/>
                  </a:cubicBezTo>
                  <a:cubicBezTo>
                    <a:pt x="188" y="110"/>
                    <a:pt x="188" y="110"/>
                    <a:pt x="189" y="111"/>
                  </a:cubicBezTo>
                  <a:cubicBezTo>
                    <a:pt x="190" y="113"/>
                    <a:pt x="191" y="117"/>
                    <a:pt x="192" y="120"/>
                  </a:cubicBezTo>
                  <a:cubicBezTo>
                    <a:pt x="191" y="112"/>
                    <a:pt x="191" y="112"/>
                    <a:pt x="191" y="112"/>
                  </a:cubicBezTo>
                  <a:cubicBezTo>
                    <a:pt x="191" y="111"/>
                    <a:pt x="191" y="109"/>
                    <a:pt x="192" y="108"/>
                  </a:cubicBezTo>
                  <a:cubicBezTo>
                    <a:pt x="192" y="108"/>
                    <a:pt x="193" y="108"/>
                    <a:pt x="193" y="109"/>
                  </a:cubicBezTo>
                  <a:cubicBezTo>
                    <a:pt x="198" y="121"/>
                    <a:pt x="198" y="121"/>
                    <a:pt x="198" y="121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1"/>
                    <a:pt x="198" y="121"/>
                    <a:pt x="198" y="121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6"/>
                    <a:pt x="195" y="104"/>
                    <a:pt x="196" y="102"/>
                  </a:cubicBezTo>
                  <a:cubicBezTo>
                    <a:pt x="196" y="102"/>
                    <a:pt x="197" y="103"/>
                    <a:pt x="197" y="103"/>
                  </a:cubicBezTo>
                  <a:cubicBezTo>
                    <a:pt x="199" y="106"/>
                    <a:pt x="200" y="108"/>
                    <a:pt x="200" y="111"/>
                  </a:cubicBezTo>
                  <a:cubicBezTo>
                    <a:pt x="200" y="107"/>
                    <a:pt x="199" y="102"/>
                    <a:pt x="198" y="98"/>
                  </a:cubicBezTo>
                  <a:cubicBezTo>
                    <a:pt x="198" y="97"/>
                    <a:pt x="198" y="96"/>
                    <a:pt x="199" y="95"/>
                  </a:cubicBezTo>
                  <a:cubicBezTo>
                    <a:pt x="198" y="92"/>
                    <a:pt x="197" y="89"/>
                    <a:pt x="196" y="86"/>
                  </a:cubicBezTo>
                  <a:cubicBezTo>
                    <a:pt x="182" y="91"/>
                    <a:pt x="168" y="94"/>
                    <a:pt x="153" y="96"/>
                  </a:cubicBezTo>
                  <a:cubicBezTo>
                    <a:pt x="133" y="98"/>
                    <a:pt x="105" y="94"/>
                    <a:pt x="87" y="85"/>
                  </a:cubicBezTo>
                  <a:cubicBezTo>
                    <a:pt x="77" y="80"/>
                    <a:pt x="69" y="74"/>
                    <a:pt x="64" y="66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1" y="61"/>
                    <a:pt x="63" y="59"/>
                    <a:pt x="64" y="60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85" y="49"/>
                    <a:pt x="93" y="43"/>
                    <a:pt x="99" y="35"/>
                  </a:cubicBezTo>
                  <a:cubicBezTo>
                    <a:pt x="94" y="35"/>
                    <a:pt x="90" y="35"/>
                    <a:pt x="85" y="34"/>
                  </a:cubicBezTo>
                  <a:cubicBezTo>
                    <a:pt x="75" y="32"/>
                    <a:pt x="66" y="31"/>
                    <a:pt x="58" y="29"/>
                  </a:cubicBezTo>
                  <a:cubicBezTo>
                    <a:pt x="53" y="27"/>
                    <a:pt x="49" y="27"/>
                    <a:pt x="44" y="26"/>
                  </a:cubicBezTo>
                  <a:cubicBezTo>
                    <a:pt x="43" y="29"/>
                    <a:pt x="40" y="30"/>
                    <a:pt x="38" y="32"/>
                  </a:cubicBezTo>
                  <a:cubicBezTo>
                    <a:pt x="30" y="41"/>
                    <a:pt x="22" y="48"/>
                    <a:pt x="15" y="59"/>
                  </a:cubicBezTo>
                  <a:cubicBezTo>
                    <a:pt x="16" y="59"/>
                    <a:pt x="14" y="60"/>
                    <a:pt x="15" y="60"/>
                  </a:cubicBezTo>
                  <a:cubicBezTo>
                    <a:pt x="16" y="60"/>
                    <a:pt x="17" y="58"/>
                    <a:pt x="18" y="58"/>
                  </a:cubicBezTo>
                  <a:cubicBezTo>
                    <a:pt x="22" y="53"/>
                    <a:pt x="27" y="49"/>
                    <a:pt x="32" y="44"/>
                  </a:cubicBezTo>
                  <a:cubicBezTo>
                    <a:pt x="36" y="39"/>
                    <a:pt x="41" y="35"/>
                    <a:pt x="47" y="31"/>
                  </a:cubicBezTo>
                  <a:cubicBezTo>
                    <a:pt x="47" y="30"/>
                    <a:pt x="48" y="31"/>
                    <a:pt x="48" y="32"/>
                  </a:cubicBezTo>
                  <a:cubicBezTo>
                    <a:pt x="46" y="34"/>
                    <a:pt x="45" y="35"/>
                    <a:pt x="43" y="37"/>
                  </a:cubicBezTo>
                  <a:cubicBezTo>
                    <a:pt x="36" y="44"/>
                    <a:pt x="28" y="51"/>
                    <a:pt x="22" y="60"/>
                  </a:cubicBezTo>
                  <a:cubicBezTo>
                    <a:pt x="21" y="60"/>
                    <a:pt x="21" y="60"/>
                    <a:pt x="21" y="61"/>
                  </a:cubicBezTo>
                  <a:cubicBezTo>
                    <a:pt x="21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4" y="58"/>
                    <a:pt x="25" y="57"/>
                    <a:pt x="26" y="55"/>
                  </a:cubicBezTo>
                  <a:cubicBezTo>
                    <a:pt x="32" y="51"/>
                    <a:pt x="36" y="46"/>
                    <a:pt x="41" y="43"/>
                  </a:cubicBezTo>
                  <a:cubicBezTo>
                    <a:pt x="42" y="42"/>
                    <a:pt x="42" y="44"/>
                    <a:pt x="42" y="44"/>
                  </a:cubicBezTo>
                  <a:cubicBezTo>
                    <a:pt x="37" y="49"/>
                    <a:pt x="33" y="54"/>
                    <a:pt x="29" y="6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4" y="49"/>
                    <a:pt x="44" y="51"/>
                    <a:pt x="44" y="51"/>
                  </a:cubicBezTo>
                  <a:cubicBezTo>
                    <a:pt x="42" y="55"/>
                    <a:pt x="39" y="58"/>
                    <a:pt x="36" y="62"/>
                  </a:cubicBezTo>
                  <a:cubicBezTo>
                    <a:pt x="38" y="61"/>
                    <a:pt x="39" y="60"/>
                    <a:pt x="40" y="59"/>
                  </a:cubicBezTo>
                  <a:cubicBezTo>
                    <a:pt x="41" y="59"/>
                    <a:pt x="42" y="59"/>
                    <a:pt x="42" y="60"/>
                  </a:cubicBezTo>
                  <a:cubicBezTo>
                    <a:pt x="42" y="62"/>
                    <a:pt x="41" y="64"/>
                    <a:pt x="41" y="66"/>
                  </a:cubicBezTo>
                  <a:cubicBezTo>
                    <a:pt x="41" y="66"/>
                    <a:pt x="41" y="67"/>
                    <a:pt x="42" y="67"/>
                  </a:cubicBezTo>
                  <a:cubicBezTo>
                    <a:pt x="43" y="67"/>
                    <a:pt x="45" y="67"/>
                    <a:pt x="46" y="67"/>
                  </a:cubicBezTo>
                  <a:cubicBezTo>
                    <a:pt x="46" y="67"/>
                    <a:pt x="46" y="68"/>
                    <a:pt x="45" y="68"/>
                  </a:cubicBezTo>
                  <a:cubicBezTo>
                    <a:pt x="45" y="68"/>
                    <a:pt x="44" y="68"/>
                    <a:pt x="43" y="69"/>
                  </a:cubicBezTo>
                  <a:cubicBezTo>
                    <a:pt x="41" y="69"/>
                    <a:pt x="40" y="68"/>
                    <a:pt x="39" y="66"/>
                  </a:cubicBezTo>
                  <a:cubicBezTo>
                    <a:pt x="39" y="65"/>
                    <a:pt x="39" y="63"/>
                    <a:pt x="40" y="61"/>
                  </a:cubicBezTo>
                  <a:cubicBezTo>
                    <a:pt x="39" y="62"/>
                    <a:pt x="38" y="62"/>
                    <a:pt x="37" y="63"/>
                  </a:cubicBezTo>
                  <a:cubicBezTo>
                    <a:pt x="37" y="64"/>
                    <a:pt x="36" y="64"/>
                    <a:pt x="35" y="63"/>
                  </a:cubicBezTo>
                  <a:cubicBezTo>
                    <a:pt x="34" y="62"/>
                    <a:pt x="35" y="61"/>
                    <a:pt x="36" y="60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1" y="61"/>
                    <a:pt x="30" y="62"/>
                    <a:pt x="28" y="61"/>
                  </a:cubicBezTo>
                  <a:cubicBezTo>
                    <a:pt x="28" y="61"/>
                    <a:pt x="27" y="60"/>
                    <a:pt x="28" y="59"/>
                  </a:cubicBezTo>
                  <a:cubicBezTo>
                    <a:pt x="29" y="56"/>
                    <a:pt x="31" y="54"/>
                    <a:pt x="33" y="51"/>
                  </a:cubicBezTo>
                  <a:close/>
                  <a:moveTo>
                    <a:pt x="232" y="140"/>
                  </a:moveTo>
                  <a:cubicBezTo>
                    <a:pt x="230" y="143"/>
                    <a:pt x="228" y="146"/>
                    <a:pt x="226" y="148"/>
                  </a:cubicBezTo>
                  <a:cubicBezTo>
                    <a:pt x="228" y="154"/>
                    <a:pt x="228" y="154"/>
                    <a:pt x="228" y="154"/>
                  </a:cubicBezTo>
                  <a:cubicBezTo>
                    <a:pt x="228" y="154"/>
                    <a:pt x="227" y="155"/>
                    <a:pt x="228" y="156"/>
                  </a:cubicBezTo>
                  <a:cubicBezTo>
                    <a:pt x="227" y="156"/>
                    <a:pt x="225" y="156"/>
                    <a:pt x="224" y="156"/>
                  </a:cubicBezTo>
                  <a:cubicBezTo>
                    <a:pt x="223" y="156"/>
                    <a:pt x="222" y="154"/>
                    <a:pt x="222" y="153"/>
                  </a:cubicBezTo>
                  <a:cubicBezTo>
                    <a:pt x="216" y="158"/>
                    <a:pt x="211" y="163"/>
                    <a:pt x="206" y="169"/>
                  </a:cubicBezTo>
                  <a:cubicBezTo>
                    <a:pt x="206" y="169"/>
                    <a:pt x="206" y="170"/>
                    <a:pt x="205" y="170"/>
                  </a:cubicBezTo>
                  <a:cubicBezTo>
                    <a:pt x="207" y="170"/>
                    <a:pt x="207" y="170"/>
                    <a:pt x="207" y="170"/>
                  </a:cubicBezTo>
                  <a:cubicBezTo>
                    <a:pt x="207" y="170"/>
                    <a:pt x="207" y="169"/>
                    <a:pt x="207" y="169"/>
                  </a:cubicBezTo>
                  <a:cubicBezTo>
                    <a:pt x="207" y="169"/>
                    <a:pt x="209" y="169"/>
                    <a:pt x="209" y="170"/>
                  </a:cubicBezTo>
                  <a:cubicBezTo>
                    <a:pt x="210" y="170"/>
                    <a:pt x="210" y="172"/>
                    <a:pt x="209" y="172"/>
                  </a:cubicBezTo>
                  <a:cubicBezTo>
                    <a:pt x="208" y="173"/>
                    <a:pt x="207" y="174"/>
                    <a:pt x="206" y="174"/>
                  </a:cubicBezTo>
                  <a:cubicBezTo>
                    <a:pt x="207" y="176"/>
                    <a:pt x="207" y="178"/>
                    <a:pt x="208" y="180"/>
                  </a:cubicBezTo>
                  <a:cubicBezTo>
                    <a:pt x="209" y="181"/>
                    <a:pt x="209" y="181"/>
                    <a:pt x="209" y="182"/>
                  </a:cubicBezTo>
                  <a:cubicBezTo>
                    <a:pt x="208" y="183"/>
                    <a:pt x="207" y="184"/>
                    <a:pt x="205" y="183"/>
                  </a:cubicBezTo>
                  <a:cubicBezTo>
                    <a:pt x="205" y="183"/>
                    <a:pt x="205" y="183"/>
                    <a:pt x="205" y="182"/>
                  </a:cubicBezTo>
                  <a:cubicBezTo>
                    <a:pt x="205" y="182"/>
                    <a:pt x="204" y="183"/>
                    <a:pt x="204" y="182"/>
                  </a:cubicBezTo>
                  <a:cubicBezTo>
                    <a:pt x="203" y="180"/>
                    <a:pt x="203" y="177"/>
                    <a:pt x="202" y="175"/>
                  </a:cubicBezTo>
                  <a:cubicBezTo>
                    <a:pt x="198" y="175"/>
                    <a:pt x="195" y="177"/>
                    <a:pt x="193" y="180"/>
                  </a:cubicBezTo>
                  <a:cubicBezTo>
                    <a:pt x="193" y="181"/>
                    <a:pt x="192" y="182"/>
                    <a:pt x="191" y="182"/>
                  </a:cubicBezTo>
                  <a:cubicBezTo>
                    <a:pt x="191" y="183"/>
                    <a:pt x="190" y="183"/>
                    <a:pt x="190" y="183"/>
                  </a:cubicBezTo>
                  <a:cubicBezTo>
                    <a:pt x="189" y="182"/>
                    <a:pt x="189" y="182"/>
                    <a:pt x="189" y="181"/>
                  </a:cubicBezTo>
                  <a:cubicBezTo>
                    <a:pt x="189" y="181"/>
                    <a:pt x="189" y="180"/>
                    <a:pt x="188" y="181"/>
                  </a:cubicBezTo>
                  <a:cubicBezTo>
                    <a:pt x="187" y="179"/>
                    <a:pt x="187" y="177"/>
                    <a:pt x="189" y="176"/>
                  </a:cubicBezTo>
                  <a:cubicBezTo>
                    <a:pt x="180" y="175"/>
                    <a:pt x="172" y="177"/>
                    <a:pt x="162" y="176"/>
                  </a:cubicBezTo>
                  <a:cubicBezTo>
                    <a:pt x="162" y="176"/>
                    <a:pt x="161" y="177"/>
                    <a:pt x="161" y="176"/>
                  </a:cubicBezTo>
                  <a:cubicBezTo>
                    <a:pt x="161" y="175"/>
                    <a:pt x="159" y="175"/>
                    <a:pt x="159" y="175"/>
                  </a:cubicBezTo>
                  <a:cubicBezTo>
                    <a:pt x="153" y="175"/>
                    <a:pt x="150" y="174"/>
                    <a:pt x="145" y="173"/>
                  </a:cubicBezTo>
                  <a:cubicBezTo>
                    <a:pt x="145" y="173"/>
                    <a:pt x="145" y="174"/>
                    <a:pt x="144" y="174"/>
                  </a:cubicBezTo>
                  <a:cubicBezTo>
                    <a:pt x="143" y="174"/>
                    <a:pt x="143" y="173"/>
                    <a:pt x="143" y="173"/>
                  </a:cubicBezTo>
                  <a:cubicBezTo>
                    <a:pt x="129" y="170"/>
                    <a:pt x="113" y="168"/>
                    <a:pt x="102" y="162"/>
                  </a:cubicBezTo>
                  <a:cubicBezTo>
                    <a:pt x="94" y="159"/>
                    <a:pt x="87" y="155"/>
                    <a:pt x="80" y="151"/>
                  </a:cubicBezTo>
                  <a:cubicBezTo>
                    <a:pt x="71" y="146"/>
                    <a:pt x="62" y="139"/>
                    <a:pt x="55" y="133"/>
                  </a:cubicBezTo>
                  <a:cubicBezTo>
                    <a:pt x="54" y="132"/>
                    <a:pt x="53" y="131"/>
                    <a:pt x="52" y="130"/>
                  </a:cubicBezTo>
                  <a:cubicBezTo>
                    <a:pt x="51" y="129"/>
                    <a:pt x="52" y="130"/>
                    <a:pt x="52" y="130"/>
                  </a:cubicBezTo>
                  <a:cubicBezTo>
                    <a:pt x="51" y="132"/>
                    <a:pt x="52" y="133"/>
                    <a:pt x="52" y="135"/>
                  </a:cubicBezTo>
                  <a:cubicBezTo>
                    <a:pt x="52" y="136"/>
                    <a:pt x="51" y="136"/>
                    <a:pt x="51" y="136"/>
                  </a:cubicBezTo>
                  <a:cubicBezTo>
                    <a:pt x="50" y="136"/>
                    <a:pt x="48" y="137"/>
                    <a:pt x="48" y="136"/>
                  </a:cubicBezTo>
                  <a:cubicBezTo>
                    <a:pt x="47" y="132"/>
                    <a:pt x="47" y="129"/>
                    <a:pt x="47" y="126"/>
                  </a:cubicBezTo>
                  <a:cubicBezTo>
                    <a:pt x="46" y="126"/>
                    <a:pt x="44" y="127"/>
                    <a:pt x="43" y="127"/>
                  </a:cubicBezTo>
                  <a:cubicBezTo>
                    <a:pt x="36" y="131"/>
                    <a:pt x="31" y="136"/>
                    <a:pt x="26" y="142"/>
                  </a:cubicBezTo>
                  <a:cubicBezTo>
                    <a:pt x="25" y="143"/>
                    <a:pt x="24" y="144"/>
                    <a:pt x="23" y="144"/>
                  </a:cubicBezTo>
                  <a:cubicBezTo>
                    <a:pt x="23" y="144"/>
                    <a:pt x="22" y="143"/>
                    <a:pt x="21" y="142"/>
                  </a:cubicBezTo>
                  <a:cubicBezTo>
                    <a:pt x="22" y="145"/>
                    <a:pt x="24" y="147"/>
                    <a:pt x="24" y="149"/>
                  </a:cubicBezTo>
                  <a:cubicBezTo>
                    <a:pt x="24" y="150"/>
                    <a:pt x="24" y="152"/>
                    <a:pt x="24" y="152"/>
                  </a:cubicBezTo>
                  <a:cubicBezTo>
                    <a:pt x="23" y="151"/>
                    <a:pt x="21" y="153"/>
                    <a:pt x="21" y="152"/>
                  </a:cubicBezTo>
                  <a:cubicBezTo>
                    <a:pt x="19" y="146"/>
                    <a:pt x="17" y="139"/>
                    <a:pt x="15" y="133"/>
                  </a:cubicBezTo>
                  <a:cubicBezTo>
                    <a:pt x="14" y="133"/>
                    <a:pt x="14" y="133"/>
                    <a:pt x="14" y="133"/>
                  </a:cubicBezTo>
                  <a:cubicBezTo>
                    <a:pt x="14" y="134"/>
                    <a:pt x="15" y="135"/>
                    <a:pt x="14" y="136"/>
                  </a:cubicBezTo>
                  <a:cubicBezTo>
                    <a:pt x="14" y="136"/>
                    <a:pt x="12" y="136"/>
                    <a:pt x="11" y="136"/>
                  </a:cubicBezTo>
                  <a:cubicBezTo>
                    <a:pt x="11" y="135"/>
                    <a:pt x="10" y="133"/>
                    <a:pt x="10" y="133"/>
                  </a:cubicBezTo>
                  <a:cubicBezTo>
                    <a:pt x="8" y="119"/>
                    <a:pt x="7" y="105"/>
                    <a:pt x="7" y="90"/>
                  </a:cubicBezTo>
                  <a:cubicBezTo>
                    <a:pt x="7" y="85"/>
                    <a:pt x="7" y="79"/>
                    <a:pt x="6" y="74"/>
                  </a:cubicBezTo>
                  <a:cubicBezTo>
                    <a:pt x="6" y="70"/>
                    <a:pt x="5" y="65"/>
                    <a:pt x="5" y="60"/>
                  </a:cubicBezTo>
                  <a:cubicBezTo>
                    <a:pt x="4" y="60"/>
                    <a:pt x="4" y="60"/>
                    <a:pt x="4" y="59"/>
                  </a:cubicBezTo>
                  <a:cubicBezTo>
                    <a:pt x="5" y="60"/>
                    <a:pt x="5" y="59"/>
                    <a:pt x="5" y="59"/>
                  </a:cubicBezTo>
                  <a:cubicBezTo>
                    <a:pt x="4" y="59"/>
                    <a:pt x="4" y="58"/>
                    <a:pt x="4" y="58"/>
                  </a:cubicBezTo>
                  <a:cubicBezTo>
                    <a:pt x="5" y="57"/>
                    <a:pt x="4" y="56"/>
                    <a:pt x="4" y="54"/>
                  </a:cubicBezTo>
                  <a:cubicBezTo>
                    <a:pt x="4" y="55"/>
                    <a:pt x="4" y="56"/>
                    <a:pt x="4" y="57"/>
                  </a:cubicBezTo>
                  <a:cubicBezTo>
                    <a:pt x="4" y="58"/>
                    <a:pt x="4" y="60"/>
                    <a:pt x="4" y="61"/>
                  </a:cubicBezTo>
                  <a:cubicBezTo>
                    <a:pt x="4" y="60"/>
                    <a:pt x="5" y="61"/>
                    <a:pt x="4" y="62"/>
                  </a:cubicBezTo>
                  <a:cubicBezTo>
                    <a:pt x="4" y="62"/>
                    <a:pt x="4" y="61"/>
                    <a:pt x="4" y="61"/>
                  </a:cubicBezTo>
                  <a:cubicBezTo>
                    <a:pt x="4" y="62"/>
                    <a:pt x="4" y="64"/>
                    <a:pt x="4" y="65"/>
                  </a:cubicBezTo>
                  <a:cubicBezTo>
                    <a:pt x="4" y="66"/>
                    <a:pt x="5" y="66"/>
                    <a:pt x="4" y="66"/>
                  </a:cubicBezTo>
                  <a:cubicBezTo>
                    <a:pt x="3" y="70"/>
                    <a:pt x="4" y="75"/>
                    <a:pt x="4" y="79"/>
                  </a:cubicBezTo>
                  <a:cubicBezTo>
                    <a:pt x="4" y="79"/>
                    <a:pt x="5" y="80"/>
                    <a:pt x="4" y="81"/>
                  </a:cubicBezTo>
                  <a:cubicBezTo>
                    <a:pt x="3" y="81"/>
                    <a:pt x="4" y="81"/>
                    <a:pt x="4" y="81"/>
                  </a:cubicBezTo>
                  <a:cubicBezTo>
                    <a:pt x="4" y="82"/>
                    <a:pt x="4" y="84"/>
                    <a:pt x="5" y="85"/>
                  </a:cubicBezTo>
                  <a:cubicBezTo>
                    <a:pt x="5" y="85"/>
                    <a:pt x="5" y="85"/>
                    <a:pt x="4" y="85"/>
                  </a:cubicBezTo>
                  <a:cubicBezTo>
                    <a:pt x="5" y="86"/>
                    <a:pt x="5" y="87"/>
                    <a:pt x="4" y="87"/>
                  </a:cubicBezTo>
                  <a:cubicBezTo>
                    <a:pt x="4" y="87"/>
                    <a:pt x="4" y="86"/>
                    <a:pt x="4" y="86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5" y="98"/>
                    <a:pt x="5" y="99"/>
                    <a:pt x="5" y="100"/>
                  </a:cubicBezTo>
                  <a:cubicBezTo>
                    <a:pt x="4" y="96"/>
                    <a:pt x="4" y="93"/>
                    <a:pt x="3" y="90"/>
                  </a:cubicBezTo>
                  <a:cubicBezTo>
                    <a:pt x="3" y="87"/>
                    <a:pt x="3" y="84"/>
                    <a:pt x="2" y="81"/>
                  </a:cubicBezTo>
                  <a:cubicBezTo>
                    <a:pt x="2" y="80"/>
                    <a:pt x="2" y="80"/>
                    <a:pt x="3" y="80"/>
                  </a:cubicBezTo>
                  <a:cubicBezTo>
                    <a:pt x="3" y="80"/>
                    <a:pt x="2" y="79"/>
                    <a:pt x="2" y="79"/>
                  </a:cubicBezTo>
                  <a:cubicBezTo>
                    <a:pt x="2" y="76"/>
                    <a:pt x="2" y="73"/>
                    <a:pt x="2" y="70"/>
                  </a:cubicBezTo>
                  <a:cubicBezTo>
                    <a:pt x="2" y="70"/>
                    <a:pt x="2" y="70"/>
                    <a:pt x="2" y="69"/>
                  </a:cubicBezTo>
                  <a:cubicBezTo>
                    <a:pt x="2" y="69"/>
                    <a:pt x="2" y="68"/>
                    <a:pt x="2" y="68"/>
                  </a:cubicBezTo>
                  <a:cubicBezTo>
                    <a:pt x="1" y="58"/>
                    <a:pt x="2" y="48"/>
                    <a:pt x="2" y="38"/>
                  </a:cubicBezTo>
                  <a:cubicBezTo>
                    <a:pt x="2" y="36"/>
                    <a:pt x="3" y="35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2" y="16"/>
                    <a:pt x="3" y="15"/>
                  </a:cubicBezTo>
                  <a:cubicBezTo>
                    <a:pt x="3" y="16"/>
                    <a:pt x="4" y="15"/>
                    <a:pt x="3" y="15"/>
                  </a:cubicBezTo>
                  <a:cubicBezTo>
                    <a:pt x="3" y="15"/>
                    <a:pt x="2" y="15"/>
                    <a:pt x="2" y="14"/>
                  </a:cubicBezTo>
                  <a:cubicBezTo>
                    <a:pt x="3" y="15"/>
                    <a:pt x="4" y="14"/>
                    <a:pt x="3" y="14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0" y="12"/>
                    <a:pt x="0" y="11"/>
                    <a:pt x="0" y="11"/>
                  </a:cubicBezTo>
                  <a:cubicBezTo>
                    <a:pt x="1" y="9"/>
                    <a:pt x="1" y="8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7" y="2"/>
                    <a:pt x="7" y="4"/>
                    <a:pt x="7" y="6"/>
                  </a:cubicBezTo>
                  <a:cubicBezTo>
                    <a:pt x="7" y="6"/>
                    <a:pt x="8" y="7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9" y="9"/>
                    <a:pt x="10" y="8"/>
                    <a:pt x="11" y="9"/>
                  </a:cubicBezTo>
                  <a:cubicBezTo>
                    <a:pt x="11" y="10"/>
                    <a:pt x="11" y="11"/>
                    <a:pt x="12" y="11"/>
                  </a:cubicBezTo>
                  <a:cubicBezTo>
                    <a:pt x="17" y="11"/>
                    <a:pt x="21" y="12"/>
                    <a:pt x="26" y="13"/>
                  </a:cubicBezTo>
                  <a:cubicBezTo>
                    <a:pt x="27" y="13"/>
                    <a:pt x="28" y="13"/>
                    <a:pt x="28" y="13"/>
                  </a:cubicBezTo>
                  <a:cubicBezTo>
                    <a:pt x="29" y="13"/>
                    <a:pt x="31" y="14"/>
                    <a:pt x="32" y="14"/>
                  </a:cubicBezTo>
                  <a:cubicBezTo>
                    <a:pt x="32" y="14"/>
                    <a:pt x="33" y="15"/>
                    <a:pt x="33" y="15"/>
                  </a:cubicBezTo>
                  <a:cubicBezTo>
                    <a:pt x="52" y="17"/>
                    <a:pt x="72" y="21"/>
                    <a:pt x="90" y="26"/>
                  </a:cubicBezTo>
                  <a:cubicBezTo>
                    <a:pt x="93" y="27"/>
                    <a:pt x="97" y="27"/>
                    <a:pt x="100" y="28"/>
                  </a:cubicBezTo>
                  <a:cubicBezTo>
                    <a:pt x="100" y="27"/>
                    <a:pt x="99" y="27"/>
                    <a:pt x="100" y="26"/>
                  </a:cubicBezTo>
                  <a:cubicBezTo>
                    <a:pt x="101" y="26"/>
                    <a:pt x="102" y="25"/>
                    <a:pt x="103" y="25"/>
                  </a:cubicBezTo>
                  <a:cubicBezTo>
                    <a:pt x="104" y="26"/>
                    <a:pt x="103" y="26"/>
                    <a:pt x="103" y="27"/>
                  </a:cubicBezTo>
                  <a:cubicBezTo>
                    <a:pt x="103" y="28"/>
                    <a:pt x="104" y="30"/>
                    <a:pt x="104" y="31"/>
                  </a:cubicBezTo>
                  <a:cubicBezTo>
                    <a:pt x="104" y="31"/>
                    <a:pt x="105" y="31"/>
                    <a:pt x="105" y="31"/>
                  </a:cubicBezTo>
                  <a:cubicBezTo>
                    <a:pt x="105" y="32"/>
                    <a:pt x="105" y="33"/>
                    <a:pt x="106" y="33"/>
                  </a:cubicBezTo>
                  <a:cubicBezTo>
                    <a:pt x="106" y="34"/>
                    <a:pt x="104" y="35"/>
                    <a:pt x="104" y="36"/>
                  </a:cubicBezTo>
                  <a:cubicBezTo>
                    <a:pt x="105" y="42"/>
                    <a:pt x="107" y="47"/>
                    <a:pt x="108" y="53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0" y="60"/>
                    <a:pt x="108" y="60"/>
                    <a:pt x="107" y="61"/>
                  </a:cubicBezTo>
                  <a:cubicBezTo>
                    <a:pt x="108" y="63"/>
                    <a:pt x="108" y="64"/>
                    <a:pt x="109" y="65"/>
                  </a:cubicBezTo>
                  <a:cubicBezTo>
                    <a:pt x="109" y="65"/>
                    <a:pt x="109" y="67"/>
                    <a:pt x="108" y="67"/>
                  </a:cubicBezTo>
                  <a:cubicBezTo>
                    <a:pt x="107" y="67"/>
                    <a:pt x="106" y="67"/>
                    <a:pt x="105" y="66"/>
                  </a:cubicBezTo>
                  <a:cubicBezTo>
                    <a:pt x="104" y="64"/>
                    <a:pt x="104" y="61"/>
                    <a:pt x="104" y="58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2" y="69"/>
                    <a:pt x="88" y="71"/>
                    <a:pt x="85" y="74"/>
                  </a:cubicBezTo>
                  <a:cubicBezTo>
                    <a:pt x="104" y="83"/>
                    <a:pt x="133" y="91"/>
                    <a:pt x="155" y="89"/>
                  </a:cubicBezTo>
                  <a:cubicBezTo>
                    <a:pt x="167" y="89"/>
                    <a:pt x="176" y="85"/>
                    <a:pt x="186" y="83"/>
                  </a:cubicBezTo>
                  <a:cubicBezTo>
                    <a:pt x="188" y="82"/>
                    <a:pt x="191" y="81"/>
                    <a:pt x="193" y="81"/>
                  </a:cubicBezTo>
                  <a:cubicBezTo>
                    <a:pt x="194" y="81"/>
                    <a:pt x="194" y="81"/>
                    <a:pt x="194" y="80"/>
                  </a:cubicBezTo>
                  <a:cubicBezTo>
                    <a:pt x="193" y="78"/>
                    <a:pt x="193" y="76"/>
                    <a:pt x="193" y="74"/>
                  </a:cubicBezTo>
                  <a:cubicBezTo>
                    <a:pt x="193" y="73"/>
                    <a:pt x="193" y="73"/>
                    <a:pt x="193" y="72"/>
                  </a:cubicBezTo>
                  <a:cubicBezTo>
                    <a:pt x="194" y="72"/>
                    <a:pt x="195" y="72"/>
                    <a:pt x="196" y="72"/>
                  </a:cubicBezTo>
                  <a:cubicBezTo>
                    <a:pt x="196" y="75"/>
                    <a:pt x="197" y="77"/>
                    <a:pt x="198" y="79"/>
                  </a:cubicBezTo>
                  <a:cubicBezTo>
                    <a:pt x="198" y="80"/>
                    <a:pt x="199" y="79"/>
                    <a:pt x="199" y="79"/>
                  </a:cubicBezTo>
                  <a:cubicBezTo>
                    <a:pt x="198" y="77"/>
                    <a:pt x="197" y="76"/>
                    <a:pt x="197" y="74"/>
                  </a:cubicBezTo>
                  <a:cubicBezTo>
                    <a:pt x="197" y="73"/>
                    <a:pt x="197" y="73"/>
                    <a:pt x="198" y="73"/>
                  </a:cubicBezTo>
                  <a:cubicBezTo>
                    <a:pt x="198" y="73"/>
                    <a:pt x="199" y="72"/>
                    <a:pt x="200" y="72"/>
                  </a:cubicBezTo>
                  <a:cubicBezTo>
                    <a:pt x="200" y="72"/>
                    <a:pt x="201" y="73"/>
                    <a:pt x="201" y="74"/>
                  </a:cubicBezTo>
                  <a:cubicBezTo>
                    <a:pt x="207" y="96"/>
                    <a:pt x="215" y="117"/>
                    <a:pt x="222" y="138"/>
                  </a:cubicBezTo>
                  <a:cubicBezTo>
                    <a:pt x="222" y="139"/>
                    <a:pt x="223" y="140"/>
                    <a:pt x="224" y="141"/>
                  </a:cubicBezTo>
                  <a:cubicBezTo>
                    <a:pt x="224" y="141"/>
                    <a:pt x="224" y="140"/>
                    <a:pt x="224" y="140"/>
                  </a:cubicBezTo>
                  <a:cubicBezTo>
                    <a:pt x="225" y="140"/>
                    <a:pt x="226" y="140"/>
                    <a:pt x="226" y="140"/>
                  </a:cubicBezTo>
                  <a:cubicBezTo>
                    <a:pt x="226" y="141"/>
                    <a:pt x="227" y="142"/>
                    <a:pt x="226" y="142"/>
                  </a:cubicBezTo>
                  <a:cubicBezTo>
                    <a:pt x="227" y="143"/>
                    <a:pt x="227" y="142"/>
                    <a:pt x="227" y="142"/>
                  </a:cubicBezTo>
                  <a:cubicBezTo>
                    <a:pt x="229" y="138"/>
                    <a:pt x="229" y="138"/>
                    <a:pt x="229" y="138"/>
                  </a:cubicBezTo>
                  <a:cubicBezTo>
                    <a:pt x="230" y="138"/>
                    <a:pt x="231" y="138"/>
                    <a:pt x="232" y="139"/>
                  </a:cubicBezTo>
                  <a:cubicBezTo>
                    <a:pt x="232" y="139"/>
                    <a:pt x="232" y="140"/>
                    <a:pt x="232" y="14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0" tIns="0" rIns="0" bIns="0" anchor="ctr">
              <a:normAutofit fontScale="92500" lnSpcReduction="10000"/>
            </a:bodyPr>
            <a:lstStyle/>
            <a:p>
              <a:pPr>
                <a:defRPr/>
              </a:pPr>
              <a:endParaRPr lang="zh-CN" altLang="en-US" sz="2400">
                <a:solidFill>
                  <a:srgbClr val="333333"/>
                </a:solidFill>
              </a:endParaRPr>
            </a:p>
          </p:txBody>
        </p:sp>
        <p:sp>
          <p:nvSpPr>
            <p:cNvPr id="9" name="MH_Other_2"/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 rot="6727599">
              <a:off x="5227638" y="2973388"/>
              <a:ext cx="393700" cy="314325"/>
            </a:xfrm>
            <a:custGeom>
              <a:avLst/>
              <a:gdLst>
                <a:gd name="T0" fmla="*/ 202 w 232"/>
                <a:gd name="T1" fmla="*/ 90 h 184"/>
                <a:gd name="T2" fmla="*/ 21 w 232"/>
                <a:gd name="T3" fmla="*/ 128 h 184"/>
                <a:gd name="T4" fmla="*/ 108 w 232"/>
                <a:gd name="T5" fmla="*/ 145 h 184"/>
                <a:gd name="T6" fmla="*/ 208 w 232"/>
                <a:gd name="T7" fmla="*/ 117 h 184"/>
                <a:gd name="T8" fmla="*/ 4 w 232"/>
                <a:gd name="T9" fmla="*/ 84 h 184"/>
                <a:gd name="T10" fmla="*/ 110 w 232"/>
                <a:gd name="T11" fmla="*/ 159 h 184"/>
                <a:gd name="T12" fmla="*/ 116 w 232"/>
                <a:gd name="T13" fmla="*/ 162 h 184"/>
                <a:gd name="T14" fmla="*/ 28 w 232"/>
                <a:gd name="T15" fmla="*/ 120 h 184"/>
                <a:gd name="T16" fmla="*/ 28 w 232"/>
                <a:gd name="T17" fmla="*/ 120 h 184"/>
                <a:gd name="T18" fmla="*/ 93 w 232"/>
                <a:gd name="T19" fmla="*/ 153 h 184"/>
                <a:gd name="T20" fmla="*/ 25 w 232"/>
                <a:gd name="T21" fmla="*/ 129 h 184"/>
                <a:gd name="T22" fmla="*/ 160 w 232"/>
                <a:gd name="T23" fmla="*/ 171 h 184"/>
                <a:gd name="T24" fmla="*/ 111 w 232"/>
                <a:gd name="T25" fmla="*/ 151 h 184"/>
                <a:gd name="T26" fmla="*/ 134 w 232"/>
                <a:gd name="T27" fmla="*/ 157 h 184"/>
                <a:gd name="T28" fmla="*/ 37 w 232"/>
                <a:gd name="T29" fmla="*/ 126 h 184"/>
                <a:gd name="T30" fmla="*/ 127 w 232"/>
                <a:gd name="T31" fmla="*/ 153 h 184"/>
                <a:gd name="T32" fmla="*/ 100 w 232"/>
                <a:gd name="T33" fmla="*/ 148 h 184"/>
                <a:gd name="T34" fmla="*/ 105 w 232"/>
                <a:gd name="T35" fmla="*/ 151 h 184"/>
                <a:gd name="T36" fmla="*/ 134 w 232"/>
                <a:gd name="T37" fmla="*/ 154 h 184"/>
                <a:gd name="T38" fmla="*/ 174 w 232"/>
                <a:gd name="T39" fmla="*/ 168 h 184"/>
                <a:gd name="T40" fmla="*/ 84 w 232"/>
                <a:gd name="T41" fmla="*/ 133 h 184"/>
                <a:gd name="T42" fmla="*/ 103 w 232"/>
                <a:gd name="T43" fmla="*/ 157 h 184"/>
                <a:gd name="T44" fmla="*/ 180 w 232"/>
                <a:gd name="T45" fmla="*/ 164 h 184"/>
                <a:gd name="T46" fmla="*/ 145 w 232"/>
                <a:gd name="T47" fmla="*/ 158 h 184"/>
                <a:gd name="T48" fmla="*/ 140 w 232"/>
                <a:gd name="T49" fmla="*/ 156 h 184"/>
                <a:gd name="T50" fmla="*/ 96 w 232"/>
                <a:gd name="T51" fmla="*/ 146 h 184"/>
                <a:gd name="T52" fmla="*/ 98 w 232"/>
                <a:gd name="T53" fmla="*/ 140 h 184"/>
                <a:gd name="T54" fmla="*/ 155 w 232"/>
                <a:gd name="T55" fmla="*/ 166 h 184"/>
                <a:gd name="T56" fmla="*/ 147 w 232"/>
                <a:gd name="T57" fmla="*/ 164 h 184"/>
                <a:gd name="T58" fmla="*/ 12 w 232"/>
                <a:gd name="T59" fmla="*/ 38 h 184"/>
                <a:gd name="T60" fmla="*/ 142 w 232"/>
                <a:gd name="T61" fmla="*/ 156 h 184"/>
                <a:gd name="T62" fmla="*/ 83 w 232"/>
                <a:gd name="T63" fmla="*/ 70 h 184"/>
                <a:gd name="T64" fmla="*/ 173 w 232"/>
                <a:gd name="T65" fmla="*/ 159 h 184"/>
                <a:gd name="T66" fmla="*/ 157 w 232"/>
                <a:gd name="T67" fmla="*/ 158 h 184"/>
                <a:gd name="T68" fmla="*/ 144 w 232"/>
                <a:gd name="T69" fmla="*/ 164 h 184"/>
                <a:gd name="T70" fmla="*/ 85 w 232"/>
                <a:gd name="T71" fmla="*/ 133 h 184"/>
                <a:gd name="T72" fmla="*/ 32 w 232"/>
                <a:gd name="T73" fmla="*/ 23 h 184"/>
                <a:gd name="T74" fmla="*/ 17 w 232"/>
                <a:gd name="T75" fmla="*/ 49 h 184"/>
                <a:gd name="T76" fmla="*/ 88 w 232"/>
                <a:gd name="T77" fmla="*/ 67 h 184"/>
                <a:gd name="T78" fmla="*/ 14 w 232"/>
                <a:gd name="T79" fmla="*/ 45 h 184"/>
                <a:gd name="T80" fmla="*/ 94 w 232"/>
                <a:gd name="T81" fmla="*/ 60 h 184"/>
                <a:gd name="T82" fmla="*/ 59 w 232"/>
                <a:gd name="T83" fmla="*/ 114 h 184"/>
                <a:gd name="T84" fmla="*/ 24 w 232"/>
                <a:gd name="T85" fmla="*/ 54 h 184"/>
                <a:gd name="T86" fmla="*/ 19 w 232"/>
                <a:gd name="T87" fmla="*/ 120 h 184"/>
                <a:gd name="T88" fmla="*/ 153 w 232"/>
                <a:gd name="T89" fmla="*/ 147 h 184"/>
                <a:gd name="T90" fmla="*/ 204 w 232"/>
                <a:gd name="T91" fmla="*/ 129 h 184"/>
                <a:gd name="T92" fmla="*/ 186 w 232"/>
                <a:gd name="T93" fmla="*/ 132 h 184"/>
                <a:gd name="T94" fmla="*/ 168 w 232"/>
                <a:gd name="T95" fmla="*/ 117 h 184"/>
                <a:gd name="T96" fmla="*/ 192 w 232"/>
                <a:gd name="T97" fmla="*/ 108 h 184"/>
                <a:gd name="T98" fmla="*/ 64 w 232"/>
                <a:gd name="T99" fmla="*/ 66 h 184"/>
                <a:gd name="T100" fmla="*/ 47 w 232"/>
                <a:gd name="T101" fmla="*/ 31 h 184"/>
                <a:gd name="T102" fmla="*/ 40 w 232"/>
                <a:gd name="T103" fmla="*/ 59 h 184"/>
                <a:gd name="T104" fmla="*/ 28 w 232"/>
                <a:gd name="T105" fmla="*/ 61 h 184"/>
                <a:gd name="T106" fmla="*/ 209 w 232"/>
                <a:gd name="T107" fmla="*/ 172 h 184"/>
                <a:gd name="T108" fmla="*/ 162 w 232"/>
                <a:gd name="T109" fmla="*/ 176 h 184"/>
                <a:gd name="T110" fmla="*/ 47 w 232"/>
                <a:gd name="T111" fmla="*/ 126 h 184"/>
                <a:gd name="T112" fmla="*/ 6 w 232"/>
                <a:gd name="T113" fmla="*/ 74 h 184"/>
                <a:gd name="T114" fmla="*/ 4 w 232"/>
                <a:gd name="T115" fmla="*/ 81 h 184"/>
                <a:gd name="T116" fmla="*/ 2 w 232"/>
                <a:gd name="T117" fmla="*/ 38 h 184"/>
                <a:gd name="T118" fmla="*/ 7 w 232"/>
                <a:gd name="T119" fmla="*/ 6 h 184"/>
                <a:gd name="T120" fmla="*/ 104 w 232"/>
                <a:gd name="T121" fmla="*/ 31 h 184"/>
                <a:gd name="T122" fmla="*/ 186 w 232"/>
                <a:gd name="T123" fmla="*/ 83 h 184"/>
                <a:gd name="T124" fmla="*/ 224 w 232"/>
                <a:gd name="T125" fmla="*/ 14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2" h="184">
                  <a:moveTo>
                    <a:pt x="191" y="61"/>
                  </a:moveTo>
                  <a:cubicBezTo>
                    <a:pt x="191" y="61"/>
                    <a:pt x="191" y="62"/>
                    <a:pt x="191" y="62"/>
                  </a:cubicBezTo>
                  <a:cubicBezTo>
                    <a:pt x="190" y="62"/>
                    <a:pt x="191" y="61"/>
                    <a:pt x="191" y="61"/>
                  </a:cubicBezTo>
                  <a:cubicBezTo>
                    <a:pt x="191" y="61"/>
                    <a:pt x="191" y="61"/>
                    <a:pt x="191" y="61"/>
                  </a:cubicBezTo>
                  <a:close/>
                  <a:moveTo>
                    <a:pt x="16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49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0"/>
                    <a:pt x="16" y="50"/>
                    <a:pt x="16" y="50"/>
                  </a:cubicBezTo>
                  <a:close/>
                  <a:moveTo>
                    <a:pt x="201" y="88"/>
                  </a:moveTo>
                  <a:cubicBezTo>
                    <a:pt x="201" y="89"/>
                    <a:pt x="201" y="89"/>
                    <a:pt x="201" y="89"/>
                  </a:cubicBezTo>
                  <a:cubicBezTo>
                    <a:pt x="201" y="90"/>
                    <a:pt x="201" y="90"/>
                    <a:pt x="202" y="90"/>
                  </a:cubicBezTo>
                  <a:cubicBezTo>
                    <a:pt x="201" y="90"/>
                    <a:pt x="201" y="89"/>
                    <a:pt x="201" y="89"/>
                  </a:cubicBezTo>
                  <a:lnTo>
                    <a:pt x="201" y="88"/>
                  </a:lnTo>
                  <a:close/>
                  <a:moveTo>
                    <a:pt x="81" y="71"/>
                  </a:moveTo>
                  <a:cubicBezTo>
                    <a:pt x="81" y="69"/>
                    <a:pt x="81" y="69"/>
                    <a:pt x="81" y="69"/>
                  </a:cubicBezTo>
                  <a:cubicBezTo>
                    <a:pt x="80" y="69"/>
                    <a:pt x="81" y="70"/>
                    <a:pt x="81" y="70"/>
                  </a:cubicBezTo>
                  <a:cubicBezTo>
                    <a:pt x="81" y="71"/>
                    <a:pt x="81" y="71"/>
                    <a:pt x="81" y="71"/>
                  </a:cubicBezTo>
                  <a:close/>
                  <a:moveTo>
                    <a:pt x="91" y="82"/>
                  </a:moveTo>
                  <a:cubicBezTo>
                    <a:pt x="91" y="81"/>
                    <a:pt x="90" y="81"/>
                    <a:pt x="89" y="81"/>
                  </a:cubicBezTo>
                  <a:cubicBezTo>
                    <a:pt x="89" y="82"/>
                    <a:pt x="90" y="82"/>
                    <a:pt x="91" y="82"/>
                  </a:cubicBezTo>
                  <a:close/>
                  <a:moveTo>
                    <a:pt x="21" y="128"/>
                  </a:moveTo>
                  <a:cubicBezTo>
                    <a:pt x="21" y="128"/>
                    <a:pt x="21" y="129"/>
                    <a:pt x="21" y="129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29"/>
                    <a:pt x="21" y="128"/>
                    <a:pt x="21" y="128"/>
                  </a:cubicBezTo>
                  <a:close/>
                  <a:moveTo>
                    <a:pt x="143" y="168"/>
                  </a:moveTo>
                  <a:cubicBezTo>
                    <a:pt x="143" y="168"/>
                    <a:pt x="143" y="168"/>
                    <a:pt x="143" y="169"/>
                  </a:cubicBezTo>
                  <a:cubicBezTo>
                    <a:pt x="143" y="169"/>
                    <a:pt x="144" y="169"/>
                    <a:pt x="145" y="168"/>
                  </a:cubicBezTo>
                  <a:cubicBezTo>
                    <a:pt x="144" y="168"/>
                    <a:pt x="144" y="168"/>
                    <a:pt x="143" y="168"/>
                  </a:cubicBezTo>
                  <a:close/>
                  <a:moveTo>
                    <a:pt x="4" y="52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4" y="53"/>
                    <a:pt x="4" y="54"/>
                    <a:pt x="4" y="54"/>
                  </a:cubicBezTo>
                  <a:lnTo>
                    <a:pt x="4" y="52"/>
                  </a:lnTo>
                  <a:close/>
                  <a:moveTo>
                    <a:pt x="185" y="153"/>
                  </a:moveTo>
                  <a:cubicBezTo>
                    <a:pt x="185" y="154"/>
                    <a:pt x="185" y="153"/>
                    <a:pt x="185" y="153"/>
                  </a:cubicBezTo>
                  <a:cubicBezTo>
                    <a:pt x="184" y="153"/>
                    <a:pt x="184" y="154"/>
                    <a:pt x="185" y="154"/>
                  </a:cubicBezTo>
                  <a:cubicBezTo>
                    <a:pt x="185" y="154"/>
                    <a:pt x="186" y="154"/>
                    <a:pt x="185" y="153"/>
                  </a:cubicBezTo>
                  <a:close/>
                  <a:moveTo>
                    <a:pt x="108" y="145"/>
                  </a:moveTo>
                  <a:cubicBezTo>
                    <a:pt x="108" y="145"/>
                    <a:pt x="108" y="145"/>
                    <a:pt x="108" y="145"/>
                  </a:cubicBezTo>
                  <a:cubicBezTo>
                    <a:pt x="108" y="146"/>
                    <a:pt x="108" y="147"/>
                    <a:pt x="108" y="147"/>
                  </a:cubicBezTo>
                  <a:cubicBezTo>
                    <a:pt x="108" y="146"/>
                    <a:pt x="109" y="146"/>
                    <a:pt x="108" y="145"/>
                  </a:cubicBezTo>
                  <a:close/>
                  <a:moveTo>
                    <a:pt x="25" y="136"/>
                  </a:moveTo>
                  <a:cubicBezTo>
                    <a:pt x="25" y="136"/>
                    <a:pt x="26" y="135"/>
                    <a:pt x="25" y="135"/>
                  </a:cubicBezTo>
                  <a:cubicBezTo>
                    <a:pt x="25" y="135"/>
                    <a:pt x="26" y="137"/>
                    <a:pt x="25" y="136"/>
                  </a:cubicBezTo>
                  <a:close/>
                  <a:moveTo>
                    <a:pt x="175" y="171"/>
                  </a:moveTo>
                  <a:cubicBezTo>
                    <a:pt x="174" y="171"/>
                    <a:pt x="173" y="171"/>
                    <a:pt x="173" y="172"/>
                  </a:cubicBezTo>
                  <a:cubicBezTo>
                    <a:pt x="174" y="172"/>
                    <a:pt x="175" y="172"/>
                    <a:pt x="176" y="172"/>
                  </a:cubicBezTo>
                  <a:cubicBezTo>
                    <a:pt x="175" y="171"/>
                    <a:pt x="175" y="171"/>
                    <a:pt x="175" y="171"/>
                  </a:cubicBezTo>
                  <a:close/>
                  <a:moveTo>
                    <a:pt x="14" y="33"/>
                  </a:moveTo>
                  <a:cubicBezTo>
                    <a:pt x="14" y="34"/>
                    <a:pt x="13" y="34"/>
                    <a:pt x="13" y="35"/>
                  </a:cubicBezTo>
                  <a:cubicBezTo>
                    <a:pt x="13" y="35"/>
                    <a:pt x="14" y="34"/>
                    <a:pt x="14" y="33"/>
                  </a:cubicBezTo>
                  <a:close/>
                  <a:moveTo>
                    <a:pt x="209" y="119"/>
                  </a:moveTo>
                  <a:cubicBezTo>
                    <a:pt x="209" y="119"/>
                    <a:pt x="208" y="118"/>
                    <a:pt x="208" y="117"/>
                  </a:cubicBezTo>
                  <a:cubicBezTo>
                    <a:pt x="208" y="118"/>
                    <a:pt x="208" y="119"/>
                    <a:pt x="209" y="119"/>
                  </a:cubicBezTo>
                  <a:close/>
                  <a:moveTo>
                    <a:pt x="5" y="87"/>
                  </a:moveTo>
                  <a:cubicBezTo>
                    <a:pt x="5" y="88"/>
                    <a:pt x="5" y="89"/>
                    <a:pt x="5" y="89"/>
                  </a:cubicBezTo>
                  <a:cubicBezTo>
                    <a:pt x="4" y="88"/>
                    <a:pt x="4" y="88"/>
                    <a:pt x="4" y="87"/>
                  </a:cubicBezTo>
                  <a:lnTo>
                    <a:pt x="5" y="87"/>
                  </a:lnTo>
                  <a:close/>
                  <a:moveTo>
                    <a:pt x="24" y="123"/>
                  </a:moveTo>
                  <a:cubicBezTo>
                    <a:pt x="24" y="121"/>
                    <a:pt x="24" y="121"/>
                    <a:pt x="24" y="121"/>
                  </a:cubicBezTo>
                  <a:cubicBezTo>
                    <a:pt x="23" y="121"/>
                    <a:pt x="24" y="122"/>
                    <a:pt x="24" y="123"/>
                  </a:cubicBezTo>
                  <a:cubicBezTo>
                    <a:pt x="24" y="123"/>
                    <a:pt x="24" y="123"/>
                    <a:pt x="24" y="123"/>
                  </a:cubicBezTo>
                  <a:close/>
                  <a:moveTo>
                    <a:pt x="21" y="128"/>
                  </a:moveTo>
                  <a:cubicBezTo>
                    <a:pt x="21" y="127"/>
                    <a:pt x="21" y="126"/>
                    <a:pt x="20" y="126"/>
                  </a:cubicBezTo>
                  <a:cubicBezTo>
                    <a:pt x="20" y="126"/>
                    <a:pt x="20" y="127"/>
                    <a:pt x="21" y="128"/>
                  </a:cubicBezTo>
                  <a:close/>
                  <a:moveTo>
                    <a:pt x="4" y="84"/>
                  </a:moveTo>
                  <a:cubicBezTo>
                    <a:pt x="4" y="83"/>
                    <a:pt x="3" y="84"/>
                    <a:pt x="4" y="84"/>
                  </a:cubicBezTo>
                  <a:cubicBezTo>
                    <a:pt x="4" y="84"/>
                    <a:pt x="3" y="86"/>
                    <a:pt x="4" y="85"/>
                  </a:cubicBezTo>
                  <a:cubicBezTo>
                    <a:pt x="4" y="85"/>
                    <a:pt x="4" y="84"/>
                    <a:pt x="4" y="84"/>
                  </a:cubicBezTo>
                  <a:close/>
                  <a:moveTo>
                    <a:pt x="103" y="139"/>
                  </a:move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03" y="140"/>
                    <a:pt x="104" y="139"/>
                  </a:cubicBezTo>
                  <a:cubicBezTo>
                    <a:pt x="104" y="139"/>
                    <a:pt x="103" y="139"/>
                    <a:pt x="103" y="139"/>
                  </a:cubicBezTo>
                  <a:close/>
                  <a:moveTo>
                    <a:pt x="87" y="67"/>
                  </a:moveTo>
                  <a:cubicBezTo>
                    <a:pt x="87" y="66"/>
                    <a:pt x="86" y="66"/>
                    <a:pt x="86" y="67"/>
                  </a:cubicBezTo>
                  <a:cubicBezTo>
                    <a:pt x="86" y="67"/>
                    <a:pt x="86" y="69"/>
                    <a:pt x="87" y="68"/>
                  </a:cubicBezTo>
                  <a:cubicBezTo>
                    <a:pt x="87" y="68"/>
                    <a:pt x="87" y="67"/>
                    <a:pt x="87" y="67"/>
                  </a:cubicBezTo>
                  <a:close/>
                  <a:moveTo>
                    <a:pt x="191" y="170"/>
                  </a:moveTo>
                  <a:cubicBezTo>
                    <a:pt x="191" y="170"/>
                    <a:pt x="190" y="171"/>
                    <a:pt x="189" y="172"/>
                  </a:cubicBezTo>
                  <a:cubicBezTo>
                    <a:pt x="190" y="171"/>
                    <a:pt x="191" y="171"/>
                    <a:pt x="191" y="170"/>
                  </a:cubicBezTo>
                  <a:close/>
                  <a:moveTo>
                    <a:pt x="110" y="159"/>
                  </a:moveTo>
                  <a:cubicBezTo>
                    <a:pt x="109" y="159"/>
                    <a:pt x="111" y="160"/>
                    <a:pt x="109" y="160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0"/>
                    <a:pt x="111" y="160"/>
                    <a:pt x="110" y="159"/>
                  </a:cubicBezTo>
                  <a:close/>
                  <a:moveTo>
                    <a:pt x="27" y="122"/>
                  </a:moveTo>
                  <a:cubicBezTo>
                    <a:pt x="28" y="121"/>
                    <a:pt x="27" y="120"/>
                    <a:pt x="27" y="118"/>
                  </a:cubicBezTo>
                  <a:cubicBezTo>
                    <a:pt x="27" y="120"/>
                    <a:pt x="27" y="121"/>
                    <a:pt x="27" y="122"/>
                  </a:cubicBezTo>
                  <a:cubicBezTo>
                    <a:pt x="27" y="122"/>
                    <a:pt x="27" y="122"/>
                    <a:pt x="27" y="122"/>
                  </a:cubicBezTo>
                  <a:close/>
                  <a:moveTo>
                    <a:pt x="195" y="170"/>
                  </a:moveTo>
                  <a:cubicBezTo>
                    <a:pt x="194" y="170"/>
                    <a:pt x="193" y="171"/>
                    <a:pt x="193" y="172"/>
                  </a:cubicBezTo>
                  <a:cubicBezTo>
                    <a:pt x="194" y="172"/>
                    <a:pt x="195" y="171"/>
                    <a:pt x="195" y="170"/>
                  </a:cubicBezTo>
                  <a:close/>
                  <a:moveTo>
                    <a:pt x="116" y="162"/>
                  </a:moveTo>
                  <a:cubicBezTo>
                    <a:pt x="116" y="162"/>
                    <a:pt x="116" y="162"/>
                    <a:pt x="115" y="162"/>
                  </a:cubicBezTo>
                  <a:cubicBezTo>
                    <a:pt x="115" y="162"/>
                    <a:pt x="116" y="163"/>
                    <a:pt x="116" y="163"/>
                  </a:cubicBezTo>
                  <a:cubicBezTo>
                    <a:pt x="116" y="163"/>
                    <a:pt x="117" y="162"/>
                    <a:pt x="116" y="162"/>
                  </a:cubicBezTo>
                  <a:close/>
                  <a:moveTo>
                    <a:pt x="92" y="152"/>
                  </a:moveTo>
                  <a:cubicBezTo>
                    <a:pt x="91" y="151"/>
                    <a:pt x="90" y="151"/>
                    <a:pt x="89" y="150"/>
                  </a:cubicBezTo>
                  <a:cubicBezTo>
                    <a:pt x="90" y="151"/>
                    <a:pt x="91" y="152"/>
                    <a:pt x="92" y="152"/>
                  </a:cubicBezTo>
                  <a:cubicBezTo>
                    <a:pt x="92" y="152"/>
                    <a:pt x="92" y="152"/>
                    <a:pt x="92" y="152"/>
                  </a:cubicBezTo>
                  <a:close/>
                  <a:moveTo>
                    <a:pt x="98" y="155"/>
                  </a:moveTo>
                  <a:cubicBezTo>
                    <a:pt x="98" y="155"/>
                    <a:pt x="98" y="154"/>
                    <a:pt x="98" y="154"/>
                  </a:cubicBezTo>
                  <a:cubicBezTo>
                    <a:pt x="97" y="155"/>
                    <a:pt x="98" y="156"/>
                    <a:pt x="99" y="156"/>
                  </a:cubicBezTo>
                  <a:cubicBezTo>
                    <a:pt x="99" y="156"/>
                    <a:pt x="99" y="155"/>
                    <a:pt x="99" y="155"/>
                  </a:cubicBezTo>
                  <a:cubicBezTo>
                    <a:pt x="99" y="155"/>
                    <a:pt x="98" y="155"/>
                    <a:pt x="98" y="155"/>
                  </a:cubicBezTo>
                  <a:close/>
                  <a:moveTo>
                    <a:pt x="107" y="149"/>
                  </a:moveTo>
                  <a:cubicBezTo>
                    <a:pt x="106" y="149"/>
                    <a:pt x="106" y="149"/>
                    <a:pt x="106" y="149"/>
                  </a:cubicBezTo>
                  <a:cubicBezTo>
                    <a:pt x="106" y="150"/>
                    <a:pt x="106" y="153"/>
                    <a:pt x="106" y="153"/>
                  </a:cubicBezTo>
                  <a:cubicBezTo>
                    <a:pt x="106" y="152"/>
                    <a:pt x="106" y="151"/>
                    <a:pt x="107" y="149"/>
                  </a:cubicBezTo>
                  <a:close/>
                  <a:moveTo>
                    <a:pt x="28" y="120"/>
                  </a:moveTo>
                  <a:cubicBezTo>
                    <a:pt x="28" y="119"/>
                    <a:pt x="29" y="118"/>
                    <a:pt x="29" y="117"/>
                  </a:cubicBezTo>
                  <a:cubicBezTo>
                    <a:pt x="28" y="117"/>
                    <a:pt x="28" y="118"/>
                    <a:pt x="28" y="118"/>
                  </a:cubicBezTo>
                  <a:cubicBezTo>
                    <a:pt x="28" y="119"/>
                    <a:pt x="28" y="119"/>
                    <a:pt x="28" y="120"/>
                  </a:cubicBezTo>
                  <a:close/>
                  <a:moveTo>
                    <a:pt x="139" y="167"/>
                  </a:moveTo>
                  <a:cubicBezTo>
                    <a:pt x="138" y="168"/>
                    <a:pt x="137" y="167"/>
                    <a:pt x="136" y="168"/>
                  </a:cubicBezTo>
                  <a:cubicBezTo>
                    <a:pt x="137" y="168"/>
                    <a:pt x="139" y="168"/>
                    <a:pt x="139" y="168"/>
                  </a:cubicBezTo>
                  <a:cubicBezTo>
                    <a:pt x="140" y="168"/>
                    <a:pt x="140" y="167"/>
                    <a:pt x="139" y="167"/>
                  </a:cubicBezTo>
                  <a:close/>
                  <a:moveTo>
                    <a:pt x="28" y="120"/>
                  </a:moveTo>
                  <a:cubicBezTo>
                    <a:pt x="28" y="121"/>
                    <a:pt x="29" y="122"/>
                    <a:pt x="29" y="124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3"/>
                    <a:pt x="29" y="121"/>
                    <a:pt x="29" y="120"/>
                  </a:cubicBezTo>
                  <a:cubicBezTo>
                    <a:pt x="29" y="120"/>
                    <a:pt x="28" y="120"/>
                    <a:pt x="28" y="120"/>
                  </a:cubicBezTo>
                  <a:close/>
                  <a:moveTo>
                    <a:pt x="179" y="154"/>
                  </a:moveTo>
                  <a:cubicBezTo>
                    <a:pt x="180" y="154"/>
                    <a:pt x="182" y="154"/>
                    <a:pt x="183" y="154"/>
                  </a:cubicBezTo>
                  <a:cubicBezTo>
                    <a:pt x="182" y="154"/>
                    <a:pt x="181" y="154"/>
                    <a:pt x="181" y="153"/>
                  </a:cubicBezTo>
                  <a:cubicBezTo>
                    <a:pt x="180" y="154"/>
                    <a:pt x="180" y="154"/>
                    <a:pt x="179" y="154"/>
                  </a:cubicBezTo>
                  <a:close/>
                  <a:moveTo>
                    <a:pt x="114" y="148"/>
                  </a:moveTo>
                  <a:cubicBezTo>
                    <a:pt x="114" y="149"/>
                    <a:pt x="114" y="150"/>
                    <a:pt x="114" y="151"/>
                  </a:cubicBezTo>
                  <a:cubicBezTo>
                    <a:pt x="114" y="150"/>
                    <a:pt x="114" y="149"/>
                    <a:pt x="115" y="149"/>
                  </a:cubicBezTo>
                  <a:cubicBezTo>
                    <a:pt x="115" y="148"/>
                    <a:pt x="115" y="148"/>
                    <a:pt x="114" y="148"/>
                  </a:cubicBezTo>
                  <a:close/>
                  <a:moveTo>
                    <a:pt x="156" y="154"/>
                  </a:moveTo>
                  <a:cubicBezTo>
                    <a:pt x="156" y="154"/>
                    <a:pt x="156" y="153"/>
                    <a:pt x="156" y="153"/>
                  </a:cubicBezTo>
                  <a:cubicBezTo>
                    <a:pt x="155" y="153"/>
                    <a:pt x="153" y="153"/>
                    <a:pt x="152" y="153"/>
                  </a:cubicBezTo>
                  <a:lnTo>
                    <a:pt x="156" y="154"/>
                  </a:lnTo>
                  <a:close/>
                  <a:moveTo>
                    <a:pt x="96" y="154"/>
                  </a:moveTo>
                  <a:cubicBezTo>
                    <a:pt x="95" y="153"/>
                    <a:pt x="94" y="153"/>
                    <a:pt x="93" y="153"/>
                  </a:cubicBezTo>
                  <a:cubicBezTo>
                    <a:pt x="94" y="154"/>
                    <a:pt x="95" y="154"/>
                    <a:pt x="96" y="155"/>
                  </a:cubicBezTo>
                  <a:cubicBezTo>
                    <a:pt x="96" y="155"/>
                    <a:pt x="96" y="154"/>
                    <a:pt x="96" y="154"/>
                  </a:cubicBezTo>
                  <a:close/>
                  <a:moveTo>
                    <a:pt x="171" y="171"/>
                  </a:moveTo>
                  <a:cubicBezTo>
                    <a:pt x="170" y="172"/>
                    <a:pt x="169" y="171"/>
                    <a:pt x="168" y="171"/>
                  </a:cubicBezTo>
                  <a:cubicBezTo>
                    <a:pt x="168" y="171"/>
                    <a:pt x="168" y="172"/>
                    <a:pt x="168" y="172"/>
                  </a:cubicBezTo>
                  <a:cubicBezTo>
                    <a:pt x="169" y="172"/>
                    <a:pt x="170" y="172"/>
                    <a:pt x="170" y="172"/>
                  </a:cubicBezTo>
                  <a:cubicBezTo>
                    <a:pt x="171" y="172"/>
                    <a:pt x="172" y="172"/>
                    <a:pt x="171" y="171"/>
                  </a:cubicBezTo>
                  <a:close/>
                  <a:moveTo>
                    <a:pt x="24" y="123"/>
                  </a:moveTo>
                  <a:cubicBezTo>
                    <a:pt x="24" y="123"/>
                    <a:pt x="24" y="124"/>
                    <a:pt x="24" y="125"/>
                  </a:cubicBezTo>
                  <a:cubicBezTo>
                    <a:pt x="24" y="125"/>
                    <a:pt x="25" y="125"/>
                    <a:pt x="25" y="125"/>
                  </a:cubicBezTo>
                  <a:cubicBezTo>
                    <a:pt x="25" y="125"/>
                    <a:pt x="25" y="126"/>
                    <a:pt x="25" y="126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5" y="124"/>
                    <a:pt x="25" y="124"/>
                    <a:pt x="25" y="123"/>
                  </a:cubicBezTo>
                  <a:cubicBezTo>
                    <a:pt x="24" y="123"/>
                    <a:pt x="24" y="123"/>
                    <a:pt x="24" y="123"/>
                  </a:cubicBezTo>
                  <a:close/>
                  <a:moveTo>
                    <a:pt x="114" y="161"/>
                  </a:moveTo>
                  <a:cubicBezTo>
                    <a:pt x="113" y="161"/>
                    <a:pt x="112" y="160"/>
                    <a:pt x="112" y="160"/>
                  </a:cubicBezTo>
                  <a:cubicBezTo>
                    <a:pt x="111" y="161"/>
                    <a:pt x="112" y="161"/>
                    <a:pt x="113" y="162"/>
                  </a:cubicBezTo>
                  <a:cubicBezTo>
                    <a:pt x="113" y="162"/>
                    <a:pt x="114" y="161"/>
                    <a:pt x="114" y="161"/>
                  </a:cubicBezTo>
                  <a:close/>
                  <a:moveTo>
                    <a:pt x="162" y="171"/>
                  </a:moveTo>
                  <a:cubicBezTo>
                    <a:pt x="161" y="171"/>
                    <a:pt x="161" y="170"/>
                    <a:pt x="160" y="171"/>
                  </a:cubicBezTo>
                  <a:cubicBezTo>
                    <a:pt x="161" y="171"/>
                    <a:pt x="162" y="171"/>
                    <a:pt x="163" y="171"/>
                  </a:cubicBezTo>
                  <a:cubicBezTo>
                    <a:pt x="163" y="171"/>
                    <a:pt x="164" y="171"/>
                    <a:pt x="164" y="171"/>
                  </a:cubicBezTo>
                  <a:cubicBezTo>
                    <a:pt x="163" y="171"/>
                    <a:pt x="163" y="171"/>
                    <a:pt x="162" y="171"/>
                  </a:cubicBezTo>
                  <a:close/>
                  <a:moveTo>
                    <a:pt x="96" y="84"/>
                  </a:moveTo>
                  <a:cubicBezTo>
                    <a:pt x="95" y="83"/>
                    <a:pt x="93" y="82"/>
                    <a:pt x="91" y="82"/>
                  </a:cubicBezTo>
                  <a:cubicBezTo>
                    <a:pt x="93" y="82"/>
                    <a:pt x="94" y="83"/>
                    <a:pt x="96" y="84"/>
                  </a:cubicBezTo>
                  <a:close/>
                  <a:moveTo>
                    <a:pt x="123" y="154"/>
                  </a:moveTo>
                  <a:cubicBezTo>
                    <a:pt x="124" y="153"/>
                    <a:pt x="124" y="152"/>
                    <a:pt x="125" y="152"/>
                  </a:cubicBezTo>
                  <a:cubicBezTo>
                    <a:pt x="124" y="151"/>
                    <a:pt x="124" y="151"/>
                    <a:pt x="124" y="152"/>
                  </a:cubicBezTo>
                  <a:cubicBezTo>
                    <a:pt x="123" y="153"/>
                    <a:pt x="123" y="154"/>
                    <a:pt x="123" y="155"/>
                  </a:cubicBezTo>
                  <a:cubicBezTo>
                    <a:pt x="123" y="155"/>
                    <a:pt x="123" y="154"/>
                    <a:pt x="123" y="154"/>
                  </a:cubicBezTo>
                  <a:close/>
                  <a:moveTo>
                    <a:pt x="112" y="147"/>
                  </a:moveTo>
                  <a:cubicBezTo>
                    <a:pt x="112" y="147"/>
                    <a:pt x="111" y="147"/>
                    <a:pt x="111" y="147"/>
                  </a:cubicBezTo>
                  <a:cubicBezTo>
                    <a:pt x="111" y="148"/>
                    <a:pt x="111" y="150"/>
                    <a:pt x="111" y="151"/>
                  </a:cubicBezTo>
                  <a:cubicBezTo>
                    <a:pt x="111" y="149"/>
                    <a:pt x="112" y="148"/>
                    <a:pt x="112" y="147"/>
                  </a:cubicBezTo>
                  <a:close/>
                  <a:moveTo>
                    <a:pt x="201" y="88"/>
                  </a:moveTo>
                  <a:cubicBezTo>
                    <a:pt x="201" y="87"/>
                    <a:pt x="200" y="85"/>
                    <a:pt x="200" y="83"/>
                  </a:cubicBezTo>
                  <a:cubicBezTo>
                    <a:pt x="200" y="84"/>
                    <a:pt x="199" y="84"/>
                    <a:pt x="199" y="84"/>
                  </a:cubicBezTo>
                  <a:cubicBezTo>
                    <a:pt x="200" y="86"/>
                    <a:pt x="200" y="87"/>
                    <a:pt x="201" y="88"/>
                  </a:cubicBezTo>
                  <a:close/>
                  <a:moveTo>
                    <a:pt x="207" y="158"/>
                  </a:moveTo>
                  <a:cubicBezTo>
                    <a:pt x="206" y="159"/>
                    <a:pt x="204" y="160"/>
                    <a:pt x="203" y="162"/>
                  </a:cubicBezTo>
                  <a:cubicBezTo>
                    <a:pt x="203" y="162"/>
                    <a:pt x="203" y="162"/>
                    <a:pt x="203" y="162"/>
                  </a:cubicBezTo>
                  <a:cubicBezTo>
                    <a:pt x="204" y="161"/>
                    <a:pt x="206" y="160"/>
                    <a:pt x="207" y="158"/>
                  </a:cubicBezTo>
                  <a:cubicBezTo>
                    <a:pt x="207" y="158"/>
                    <a:pt x="207" y="158"/>
                    <a:pt x="207" y="158"/>
                  </a:cubicBezTo>
                  <a:close/>
                  <a:moveTo>
                    <a:pt x="134" y="157"/>
                  </a:moveTo>
                  <a:cubicBezTo>
                    <a:pt x="133" y="159"/>
                    <a:pt x="132" y="160"/>
                    <a:pt x="131" y="162"/>
                  </a:cubicBezTo>
                  <a:cubicBezTo>
                    <a:pt x="131" y="162"/>
                    <a:pt x="131" y="162"/>
                    <a:pt x="132" y="162"/>
                  </a:cubicBezTo>
                  <a:lnTo>
                    <a:pt x="134" y="157"/>
                  </a:lnTo>
                  <a:close/>
                  <a:moveTo>
                    <a:pt x="112" y="151"/>
                  </a:moveTo>
                  <a:cubicBezTo>
                    <a:pt x="112" y="152"/>
                    <a:pt x="111" y="154"/>
                    <a:pt x="111" y="155"/>
                  </a:cubicBezTo>
                  <a:cubicBezTo>
                    <a:pt x="112" y="155"/>
                    <a:pt x="112" y="155"/>
                    <a:pt x="112" y="155"/>
                  </a:cubicBezTo>
                  <a:cubicBezTo>
                    <a:pt x="112" y="154"/>
                    <a:pt x="112" y="153"/>
                    <a:pt x="112" y="152"/>
                  </a:cubicBezTo>
                  <a:cubicBezTo>
                    <a:pt x="112" y="151"/>
                    <a:pt x="113" y="151"/>
                    <a:pt x="112" y="151"/>
                  </a:cubicBezTo>
                  <a:close/>
                  <a:moveTo>
                    <a:pt x="164" y="153"/>
                  </a:moveTo>
                  <a:cubicBezTo>
                    <a:pt x="164" y="153"/>
                    <a:pt x="164" y="154"/>
                    <a:pt x="164" y="154"/>
                  </a:cubicBezTo>
                  <a:cubicBezTo>
                    <a:pt x="157" y="153"/>
                    <a:pt x="157" y="153"/>
                    <a:pt x="157" y="153"/>
                  </a:cubicBezTo>
                  <a:cubicBezTo>
                    <a:pt x="159" y="154"/>
                    <a:pt x="161" y="154"/>
                    <a:pt x="162" y="154"/>
                  </a:cubicBezTo>
                  <a:cubicBezTo>
                    <a:pt x="163" y="154"/>
                    <a:pt x="164" y="154"/>
                    <a:pt x="164" y="153"/>
                  </a:cubicBezTo>
                  <a:close/>
                  <a:moveTo>
                    <a:pt x="37" y="126"/>
                  </a:moveTo>
                  <a:cubicBezTo>
                    <a:pt x="37" y="124"/>
                    <a:pt x="37" y="122"/>
                    <a:pt x="36" y="120"/>
                  </a:cubicBezTo>
                  <a:cubicBezTo>
                    <a:pt x="37" y="120"/>
                    <a:pt x="36" y="119"/>
                    <a:pt x="36" y="120"/>
                  </a:cubicBezTo>
                  <a:cubicBezTo>
                    <a:pt x="37" y="126"/>
                    <a:pt x="37" y="126"/>
                    <a:pt x="37" y="126"/>
                  </a:cubicBezTo>
                  <a:cubicBezTo>
                    <a:pt x="37" y="126"/>
                    <a:pt x="38" y="127"/>
                    <a:pt x="37" y="126"/>
                  </a:cubicBezTo>
                  <a:close/>
                  <a:moveTo>
                    <a:pt x="35" y="127"/>
                  </a:moveTo>
                  <a:cubicBezTo>
                    <a:pt x="33" y="120"/>
                    <a:pt x="33" y="120"/>
                    <a:pt x="33" y="120"/>
                  </a:cubicBezTo>
                  <a:cubicBezTo>
                    <a:pt x="33" y="123"/>
                    <a:pt x="34" y="126"/>
                    <a:pt x="34" y="129"/>
                  </a:cubicBezTo>
                  <a:cubicBezTo>
                    <a:pt x="34" y="128"/>
                    <a:pt x="35" y="128"/>
                    <a:pt x="35" y="127"/>
                  </a:cubicBezTo>
                  <a:close/>
                  <a:moveTo>
                    <a:pt x="15" y="21"/>
                  </a:moveTo>
                  <a:cubicBezTo>
                    <a:pt x="13" y="21"/>
                    <a:pt x="12" y="23"/>
                    <a:pt x="11" y="25"/>
                  </a:cubicBezTo>
                  <a:cubicBezTo>
                    <a:pt x="13" y="24"/>
                    <a:pt x="14" y="22"/>
                    <a:pt x="15" y="21"/>
                  </a:cubicBezTo>
                  <a:close/>
                  <a:moveTo>
                    <a:pt x="74" y="67"/>
                  </a:moveTo>
                  <a:cubicBezTo>
                    <a:pt x="74" y="67"/>
                    <a:pt x="73" y="64"/>
                    <a:pt x="73" y="63"/>
                  </a:cubicBezTo>
                  <a:cubicBezTo>
                    <a:pt x="73" y="64"/>
                    <a:pt x="72" y="64"/>
                    <a:pt x="72" y="65"/>
                  </a:cubicBezTo>
                  <a:cubicBezTo>
                    <a:pt x="73" y="66"/>
                    <a:pt x="73" y="67"/>
                    <a:pt x="74" y="68"/>
                  </a:cubicBezTo>
                  <a:cubicBezTo>
                    <a:pt x="74" y="68"/>
                    <a:pt x="74" y="68"/>
                    <a:pt x="74" y="67"/>
                  </a:cubicBezTo>
                  <a:close/>
                  <a:moveTo>
                    <a:pt x="127" y="153"/>
                  </a:moveTo>
                  <a:cubicBezTo>
                    <a:pt x="126" y="154"/>
                    <a:pt x="126" y="156"/>
                    <a:pt x="126" y="157"/>
                  </a:cubicBezTo>
                  <a:cubicBezTo>
                    <a:pt x="127" y="156"/>
                    <a:pt x="128" y="154"/>
                    <a:pt x="128" y="153"/>
                  </a:cubicBezTo>
                  <a:lnTo>
                    <a:pt x="127" y="153"/>
                  </a:lnTo>
                  <a:close/>
                  <a:moveTo>
                    <a:pt x="125" y="154"/>
                  </a:moveTo>
                  <a:cubicBezTo>
                    <a:pt x="124" y="155"/>
                    <a:pt x="123" y="157"/>
                    <a:pt x="122" y="159"/>
                  </a:cubicBezTo>
                  <a:cubicBezTo>
                    <a:pt x="122" y="159"/>
                    <a:pt x="123" y="160"/>
                    <a:pt x="123" y="159"/>
                  </a:cubicBezTo>
                  <a:lnTo>
                    <a:pt x="125" y="154"/>
                  </a:lnTo>
                  <a:close/>
                  <a:moveTo>
                    <a:pt x="30" y="123"/>
                  </a:moveTo>
                  <a:cubicBezTo>
                    <a:pt x="30" y="124"/>
                    <a:pt x="30" y="124"/>
                    <a:pt x="30" y="124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1" y="131"/>
                    <a:pt x="32" y="131"/>
                    <a:pt x="32" y="130"/>
                  </a:cubicBezTo>
                  <a:cubicBezTo>
                    <a:pt x="30" y="124"/>
                    <a:pt x="30" y="124"/>
                    <a:pt x="30" y="124"/>
                  </a:cubicBezTo>
                  <a:lnTo>
                    <a:pt x="30" y="123"/>
                  </a:lnTo>
                  <a:close/>
                  <a:moveTo>
                    <a:pt x="100" y="148"/>
                  </a:moveTo>
                  <a:cubicBezTo>
                    <a:pt x="99" y="147"/>
                    <a:pt x="100" y="146"/>
                    <a:pt x="99" y="145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100" y="150"/>
                    <a:pt x="100" y="149"/>
                    <a:pt x="100" y="148"/>
                  </a:cubicBezTo>
                  <a:close/>
                  <a:moveTo>
                    <a:pt x="134" y="160"/>
                  </a:moveTo>
                  <a:cubicBezTo>
                    <a:pt x="135" y="158"/>
                    <a:pt x="137" y="157"/>
                    <a:pt x="138" y="155"/>
                  </a:cubicBezTo>
                  <a:cubicBezTo>
                    <a:pt x="137" y="155"/>
                    <a:pt x="136" y="154"/>
                    <a:pt x="136" y="155"/>
                  </a:cubicBezTo>
                  <a:cubicBezTo>
                    <a:pt x="136" y="157"/>
                    <a:pt x="135" y="158"/>
                    <a:pt x="134" y="160"/>
                  </a:cubicBezTo>
                  <a:close/>
                  <a:moveTo>
                    <a:pt x="27" y="122"/>
                  </a:moveTo>
                  <a:cubicBezTo>
                    <a:pt x="29" y="133"/>
                    <a:pt x="29" y="133"/>
                    <a:pt x="29" y="133"/>
                  </a:cubicBezTo>
                  <a:cubicBezTo>
                    <a:pt x="29" y="133"/>
                    <a:pt x="30" y="133"/>
                    <a:pt x="29" y="132"/>
                  </a:cubicBezTo>
                  <a:lnTo>
                    <a:pt x="27" y="122"/>
                  </a:lnTo>
                  <a:close/>
                  <a:moveTo>
                    <a:pt x="104" y="151"/>
                  </a:moveTo>
                  <a:cubicBezTo>
                    <a:pt x="105" y="151"/>
                    <a:pt x="105" y="151"/>
                    <a:pt x="105" y="151"/>
                  </a:cubicBezTo>
                  <a:cubicBezTo>
                    <a:pt x="105" y="149"/>
                    <a:pt x="106" y="146"/>
                    <a:pt x="106" y="144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5" y="146"/>
                    <a:pt x="105" y="148"/>
                    <a:pt x="104" y="151"/>
                  </a:cubicBezTo>
                  <a:close/>
                  <a:moveTo>
                    <a:pt x="179" y="154"/>
                  </a:moveTo>
                  <a:cubicBezTo>
                    <a:pt x="175" y="154"/>
                    <a:pt x="171" y="154"/>
                    <a:pt x="166" y="154"/>
                  </a:cubicBezTo>
                  <a:cubicBezTo>
                    <a:pt x="166" y="155"/>
                    <a:pt x="167" y="154"/>
                    <a:pt x="167" y="154"/>
                  </a:cubicBezTo>
                  <a:cubicBezTo>
                    <a:pt x="172" y="154"/>
                    <a:pt x="175" y="154"/>
                    <a:pt x="179" y="154"/>
                  </a:cubicBezTo>
                  <a:close/>
                  <a:moveTo>
                    <a:pt x="77" y="69"/>
                  </a:moveTo>
                  <a:cubicBezTo>
                    <a:pt x="76" y="62"/>
                    <a:pt x="76" y="62"/>
                    <a:pt x="76" y="62"/>
                  </a:cubicBezTo>
                  <a:cubicBezTo>
                    <a:pt x="76" y="62"/>
                    <a:pt x="75" y="62"/>
                    <a:pt x="75" y="62"/>
                  </a:cubicBezTo>
                  <a:cubicBezTo>
                    <a:pt x="76" y="65"/>
                    <a:pt x="76" y="68"/>
                    <a:pt x="77" y="71"/>
                  </a:cubicBezTo>
                  <a:cubicBezTo>
                    <a:pt x="77" y="70"/>
                    <a:pt x="77" y="69"/>
                    <a:pt x="77" y="69"/>
                  </a:cubicBezTo>
                  <a:close/>
                  <a:moveTo>
                    <a:pt x="130" y="160"/>
                  </a:moveTo>
                  <a:cubicBezTo>
                    <a:pt x="132" y="158"/>
                    <a:pt x="133" y="156"/>
                    <a:pt x="134" y="154"/>
                  </a:cubicBezTo>
                  <a:cubicBezTo>
                    <a:pt x="133" y="155"/>
                    <a:pt x="133" y="154"/>
                    <a:pt x="132" y="154"/>
                  </a:cubicBezTo>
                  <a:lnTo>
                    <a:pt x="130" y="160"/>
                  </a:lnTo>
                  <a:close/>
                  <a:moveTo>
                    <a:pt x="188" y="169"/>
                  </a:moveTo>
                  <a:cubicBezTo>
                    <a:pt x="187" y="170"/>
                    <a:pt x="186" y="171"/>
                    <a:pt x="184" y="171"/>
                  </a:cubicBezTo>
                  <a:cubicBezTo>
                    <a:pt x="184" y="171"/>
                    <a:pt x="183" y="171"/>
                    <a:pt x="183" y="172"/>
                  </a:cubicBezTo>
                  <a:cubicBezTo>
                    <a:pt x="188" y="172"/>
                    <a:pt x="188" y="172"/>
                    <a:pt x="188" y="172"/>
                  </a:cubicBezTo>
                  <a:cubicBezTo>
                    <a:pt x="187" y="171"/>
                    <a:pt x="189" y="170"/>
                    <a:pt x="188" y="169"/>
                  </a:cubicBezTo>
                  <a:close/>
                  <a:moveTo>
                    <a:pt x="125" y="165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18" y="162"/>
                    <a:pt x="118" y="163"/>
                    <a:pt x="117" y="163"/>
                  </a:cubicBezTo>
                  <a:cubicBezTo>
                    <a:pt x="120" y="164"/>
                    <a:pt x="122" y="164"/>
                    <a:pt x="125" y="165"/>
                  </a:cubicBezTo>
                  <a:close/>
                  <a:moveTo>
                    <a:pt x="179" y="163"/>
                  </a:moveTo>
                  <a:cubicBezTo>
                    <a:pt x="177" y="164"/>
                    <a:pt x="175" y="166"/>
                    <a:pt x="173" y="168"/>
                  </a:cubicBezTo>
                  <a:cubicBezTo>
                    <a:pt x="173" y="168"/>
                    <a:pt x="174" y="168"/>
                    <a:pt x="174" y="168"/>
                  </a:cubicBezTo>
                  <a:cubicBezTo>
                    <a:pt x="176" y="167"/>
                    <a:pt x="177" y="165"/>
                    <a:pt x="179" y="163"/>
                  </a:cubicBezTo>
                  <a:cubicBezTo>
                    <a:pt x="179" y="163"/>
                    <a:pt x="179" y="163"/>
                    <a:pt x="179" y="163"/>
                  </a:cubicBezTo>
                  <a:close/>
                  <a:moveTo>
                    <a:pt x="122" y="151"/>
                  </a:moveTo>
                  <a:cubicBezTo>
                    <a:pt x="122" y="151"/>
                    <a:pt x="122" y="151"/>
                    <a:pt x="122" y="151"/>
                  </a:cubicBezTo>
                  <a:cubicBezTo>
                    <a:pt x="121" y="153"/>
                    <a:pt x="120" y="156"/>
                    <a:pt x="119" y="158"/>
                  </a:cubicBezTo>
                  <a:cubicBezTo>
                    <a:pt x="120" y="158"/>
                    <a:pt x="120" y="159"/>
                    <a:pt x="121" y="158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23" y="152"/>
                    <a:pt x="122" y="151"/>
                    <a:pt x="122" y="151"/>
                  </a:cubicBezTo>
                  <a:close/>
                  <a:moveTo>
                    <a:pt x="84" y="133"/>
                  </a:moveTo>
                  <a:cubicBezTo>
                    <a:pt x="84" y="133"/>
                    <a:pt x="84" y="132"/>
                    <a:pt x="84" y="132"/>
                  </a:cubicBezTo>
                  <a:cubicBezTo>
                    <a:pt x="83" y="132"/>
                    <a:pt x="82" y="131"/>
                    <a:pt x="82" y="131"/>
                  </a:cubicBezTo>
                  <a:cubicBezTo>
                    <a:pt x="81" y="131"/>
                    <a:pt x="81" y="131"/>
                    <a:pt x="81" y="132"/>
                  </a:cubicBezTo>
                  <a:cubicBezTo>
                    <a:pt x="82" y="133"/>
                    <a:pt x="82" y="136"/>
                    <a:pt x="83" y="138"/>
                  </a:cubicBezTo>
                  <a:lnTo>
                    <a:pt x="84" y="133"/>
                  </a:lnTo>
                  <a:close/>
                  <a:moveTo>
                    <a:pt x="94" y="138"/>
                  </a:moveTo>
                  <a:cubicBezTo>
                    <a:pt x="94" y="138"/>
                    <a:pt x="94" y="138"/>
                    <a:pt x="93" y="138"/>
                  </a:cubicBezTo>
                  <a:cubicBezTo>
                    <a:pt x="93" y="140"/>
                    <a:pt x="93" y="143"/>
                    <a:pt x="94" y="146"/>
                  </a:cubicBezTo>
                  <a:cubicBezTo>
                    <a:pt x="94" y="143"/>
                    <a:pt x="95" y="141"/>
                    <a:pt x="95" y="139"/>
                  </a:cubicBezTo>
                  <a:cubicBezTo>
                    <a:pt x="95" y="139"/>
                    <a:pt x="94" y="139"/>
                    <a:pt x="94" y="138"/>
                  </a:cubicBezTo>
                  <a:close/>
                  <a:moveTo>
                    <a:pt x="119" y="150"/>
                  </a:moveTo>
                  <a:cubicBezTo>
                    <a:pt x="119" y="150"/>
                    <a:pt x="118" y="150"/>
                    <a:pt x="118" y="149"/>
                  </a:cubicBezTo>
                  <a:cubicBezTo>
                    <a:pt x="118" y="152"/>
                    <a:pt x="117" y="155"/>
                    <a:pt x="116" y="157"/>
                  </a:cubicBezTo>
                  <a:cubicBezTo>
                    <a:pt x="117" y="155"/>
                    <a:pt x="118" y="152"/>
                    <a:pt x="119" y="150"/>
                  </a:cubicBezTo>
                  <a:close/>
                  <a:moveTo>
                    <a:pt x="108" y="159"/>
                  </a:moveTo>
                  <a:cubicBezTo>
                    <a:pt x="107" y="158"/>
                    <a:pt x="107" y="158"/>
                    <a:pt x="106" y="158"/>
                  </a:cubicBezTo>
                  <a:cubicBezTo>
                    <a:pt x="106" y="158"/>
                    <a:pt x="105" y="158"/>
                    <a:pt x="105" y="157"/>
                  </a:cubicBezTo>
                  <a:cubicBezTo>
                    <a:pt x="104" y="157"/>
                    <a:pt x="104" y="157"/>
                    <a:pt x="103" y="158"/>
                  </a:cubicBezTo>
                  <a:cubicBezTo>
                    <a:pt x="103" y="158"/>
                    <a:pt x="103" y="157"/>
                    <a:pt x="103" y="157"/>
                  </a:cubicBezTo>
                  <a:cubicBezTo>
                    <a:pt x="103" y="156"/>
                    <a:pt x="102" y="156"/>
                    <a:pt x="101" y="156"/>
                  </a:cubicBezTo>
                  <a:cubicBezTo>
                    <a:pt x="100" y="155"/>
                    <a:pt x="100" y="156"/>
                    <a:pt x="100" y="156"/>
                  </a:cubicBezTo>
                  <a:cubicBezTo>
                    <a:pt x="103" y="158"/>
                    <a:pt x="105" y="159"/>
                    <a:pt x="108" y="160"/>
                  </a:cubicBezTo>
                  <a:cubicBezTo>
                    <a:pt x="108" y="159"/>
                    <a:pt x="108" y="159"/>
                    <a:pt x="108" y="159"/>
                  </a:cubicBezTo>
                  <a:close/>
                  <a:moveTo>
                    <a:pt x="17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5" y="23"/>
                    <a:pt x="13" y="25"/>
                    <a:pt x="12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4" y="26"/>
                    <a:pt x="16" y="24"/>
                    <a:pt x="17" y="22"/>
                  </a:cubicBezTo>
                  <a:cubicBezTo>
                    <a:pt x="18" y="22"/>
                    <a:pt x="18" y="21"/>
                    <a:pt x="17" y="21"/>
                  </a:cubicBezTo>
                  <a:close/>
                  <a:moveTo>
                    <a:pt x="180" y="164"/>
                  </a:moveTo>
                  <a:cubicBezTo>
                    <a:pt x="183" y="162"/>
                    <a:pt x="185" y="160"/>
                    <a:pt x="188" y="158"/>
                  </a:cubicBezTo>
                  <a:cubicBezTo>
                    <a:pt x="187" y="158"/>
                    <a:pt x="186" y="158"/>
                    <a:pt x="186" y="158"/>
                  </a:cubicBezTo>
                  <a:cubicBezTo>
                    <a:pt x="184" y="160"/>
                    <a:pt x="182" y="162"/>
                    <a:pt x="180" y="164"/>
                  </a:cubicBezTo>
                  <a:close/>
                  <a:moveTo>
                    <a:pt x="198" y="152"/>
                  </a:moveTo>
                  <a:cubicBezTo>
                    <a:pt x="194" y="152"/>
                    <a:pt x="190" y="152"/>
                    <a:pt x="187" y="153"/>
                  </a:cubicBezTo>
                  <a:cubicBezTo>
                    <a:pt x="186" y="153"/>
                    <a:pt x="186" y="154"/>
                    <a:pt x="186" y="153"/>
                  </a:cubicBezTo>
                  <a:cubicBezTo>
                    <a:pt x="190" y="153"/>
                    <a:pt x="195" y="153"/>
                    <a:pt x="198" y="152"/>
                  </a:cubicBezTo>
                  <a:close/>
                  <a:moveTo>
                    <a:pt x="116" y="149"/>
                  </a:moveTo>
                  <a:cubicBezTo>
                    <a:pt x="116" y="149"/>
                    <a:pt x="116" y="149"/>
                    <a:pt x="116" y="149"/>
                  </a:cubicBezTo>
                  <a:cubicBezTo>
                    <a:pt x="113" y="156"/>
                    <a:pt x="113" y="156"/>
                    <a:pt x="113" y="156"/>
                  </a:cubicBezTo>
                  <a:cubicBezTo>
                    <a:pt x="114" y="156"/>
                    <a:pt x="115" y="157"/>
                    <a:pt x="115" y="156"/>
                  </a:cubicBezTo>
                  <a:cubicBezTo>
                    <a:pt x="116" y="154"/>
                    <a:pt x="116" y="151"/>
                    <a:pt x="116" y="149"/>
                  </a:cubicBezTo>
                  <a:close/>
                  <a:moveTo>
                    <a:pt x="145" y="158"/>
                  </a:moveTo>
                  <a:cubicBezTo>
                    <a:pt x="143" y="160"/>
                    <a:pt x="142" y="162"/>
                    <a:pt x="140" y="164"/>
                  </a:cubicBezTo>
                  <a:cubicBezTo>
                    <a:pt x="142" y="164"/>
                    <a:pt x="142" y="164"/>
                    <a:pt x="142" y="164"/>
                  </a:cubicBezTo>
                  <a:cubicBezTo>
                    <a:pt x="143" y="162"/>
                    <a:pt x="144" y="160"/>
                    <a:pt x="145" y="159"/>
                  </a:cubicBezTo>
                  <a:cubicBezTo>
                    <a:pt x="145" y="159"/>
                    <a:pt x="145" y="158"/>
                    <a:pt x="145" y="158"/>
                  </a:cubicBezTo>
                  <a:close/>
                  <a:moveTo>
                    <a:pt x="109" y="153"/>
                  </a:moveTo>
                  <a:cubicBezTo>
                    <a:pt x="110" y="149"/>
                    <a:pt x="110" y="149"/>
                    <a:pt x="110" y="149"/>
                  </a:cubicBezTo>
                  <a:cubicBezTo>
                    <a:pt x="110" y="148"/>
                    <a:pt x="110" y="146"/>
                    <a:pt x="109" y="147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07" y="154"/>
                    <a:pt x="109" y="155"/>
                    <a:pt x="109" y="155"/>
                  </a:cubicBezTo>
                  <a:cubicBezTo>
                    <a:pt x="109" y="154"/>
                    <a:pt x="109" y="153"/>
                    <a:pt x="109" y="153"/>
                  </a:cubicBezTo>
                  <a:close/>
                  <a:moveTo>
                    <a:pt x="173" y="161"/>
                  </a:moveTo>
                  <a:cubicBezTo>
                    <a:pt x="170" y="163"/>
                    <a:pt x="167" y="165"/>
                    <a:pt x="165" y="167"/>
                  </a:cubicBezTo>
                  <a:cubicBezTo>
                    <a:pt x="166" y="167"/>
                    <a:pt x="167" y="168"/>
                    <a:pt x="168" y="167"/>
                  </a:cubicBezTo>
                  <a:lnTo>
                    <a:pt x="173" y="161"/>
                  </a:lnTo>
                  <a:close/>
                  <a:moveTo>
                    <a:pt x="140" y="156"/>
                  </a:moveTo>
                  <a:cubicBezTo>
                    <a:pt x="137" y="158"/>
                    <a:pt x="136" y="160"/>
                    <a:pt x="134" y="163"/>
                  </a:cubicBezTo>
                  <a:cubicBezTo>
                    <a:pt x="135" y="163"/>
                    <a:pt x="136" y="163"/>
                    <a:pt x="136" y="163"/>
                  </a:cubicBezTo>
                  <a:cubicBezTo>
                    <a:pt x="137" y="161"/>
                    <a:pt x="139" y="158"/>
                    <a:pt x="140" y="156"/>
                  </a:cubicBezTo>
                  <a:close/>
                  <a:moveTo>
                    <a:pt x="80" y="72"/>
                  </a:moveTo>
                  <a:cubicBezTo>
                    <a:pt x="80" y="68"/>
                    <a:pt x="79" y="64"/>
                    <a:pt x="78" y="60"/>
                  </a:cubicBezTo>
                  <a:cubicBezTo>
                    <a:pt x="78" y="59"/>
                    <a:pt x="77" y="60"/>
                    <a:pt x="77" y="61"/>
                  </a:cubicBezTo>
                  <a:cubicBezTo>
                    <a:pt x="78" y="64"/>
                    <a:pt x="78" y="67"/>
                    <a:pt x="79" y="70"/>
                  </a:cubicBezTo>
                  <a:cubicBezTo>
                    <a:pt x="79" y="70"/>
                    <a:pt x="79" y="72"/>
                    <a:pt x="80" y="72"/>
                  </a:cubicBezTo>
                  <a:close/>
                  <a:moveTo>
                    <a:pt x="199" y="159"/>
                  </a:moveTo>
                  <a:cubicBezTo>
                    <a:pt x="195" y="161"/>
                    <a:pt x="192" y="164"/>
                    <a:pt x="189" y="166"/>
                  </a:cubicBezTo>
                  <a:cubicBezTo>
                    <a:pt x="191" y="167"/>
                    <a:pt x="193" y="166"/>
                    <a:pt x="194" y="164"/>
                  </a:cubicBezTo>
                  <a:cubicBezTo>
                    <a:pt x="195" y="163"/>
                    <a:pt x="197" y="161"/>
                    <a:pt x="199" y="159"/>
                  </a:cubicBezTo>
                  <a:close/>
                  <a:moveTo>
                    <a:pt x="96" y="146"/>
                  </a:moveTo>
                  <a:cubicBezTo>
                    <a:pt x="96" y="140"/>
                    <a:pt x="96" y="140"/>
                    <a:pt x="96" y="140"/>
                  </a:cubicBezTo>
                  <a:cubicBezTo>
                    <a:pt x="96" y="143"/>
                    <a:pt x="95" y="145"/>
                    <a:pt x="94" y="149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7" y="148"/>
                    <a:pt x="97" y="147"/>
                    <a:pt x="96" y="146"/>
                  </a:cubicBezTo>
                  <a:close/>
                  <a:moveTo>
                    <a:pt x="86" y="69"/>
                  </a:move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2" y="56"/>
                    <a:pt x="83" y="56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5" y="69"/>
                    <a:pt x="86" y="69"/>
                    <a:pt x="86" y="69"/>
                  </a:cubicBezTo>
                  <a:close/>
                  <a:moveTo>
                    <a:pt x="104" y="150"/>
                  </a:moveTo>
                  <a:cubicBezTo>
                    <a:pt x="104" y="146"/>
                    <a:pt x="104" y="146"/>
                    <a:pt x="104" y="146"/>
                  </a:cubicBezTo>
                  <a:cubicBezTo>
                    <a:pt x="104" y="145"/>
                    <a:pt x="104" y="144"/>
                    <a:pt x="103" y="143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101" y="152"/>
                    <a:pt x="102" y="152"/>
                    <a:pt x="103" y="152"/>
                  </a:cubicBezTo>
                  <a:cubicBezTo>
                    <a:pt x="103" y="152"/>
                    <a:pt x="104" y="150"/>
                    <a:pt x="104" y="150"/>
                  </a:cubicBezTo>
                  <a:close/>
                  <a:moveTo>
                    <a:pt x="102" y="143"/>
                  </a:moveTo>
                  <a:cubicBezTo>
                    <a:pt x="102" y="143"/>
                    <a:pt x="102" y="142"/>
                    <a:pt x="102" y="142"/>
                  </a:cubicBezTo>
                  <a:cubicBezTo>
                    <a:pt x="100" y="142"/>
                    <a:pt x="99" y="141"/>
                    <a:pt x="98" y="140"/>
                  </a:cubicBezTo>
                  <a:cubicBezTo>
                    <a:pt x="97" y="142"/>
                    <a:pt x="98" y="144"/>
                    <a:pt x="98" y="146"/>
                  </a:cubicBezTo>
                  <a:cubicBezTo>
                    <a:pt x="98" y="145"/>
                    <a:pt x="98" y="144"/>
                    <a:pt x="99" y="143"/>
                  </a:cubicBezTo>
                  <a:cubicBezTo>
                    <a:pt x="99" y="142"/>
                    <a:pt x="100" y="142"/>
                    <a:pt x="100" y="142"/>
                  </a:cubicBezTo>
                  <a:cubicBezTo>
                    <a:pt x="100" y="143"/>
                    <a:pt x="101" y="145"/>
                    <a:pt x="101" y="147"/>
                  </a:cubicBezTo>
                  <a:cubicBezTo>
                    <a:pt x="101" y="145"/>
                    <a:pt x="102" y="144"/>
                    <a:pt x="102" y="143"/>
                  </a:cubicBezTo>
                  <a:close/>
                  <a:moveTo>
                    <a:pt x="36" y="127"/>
                  </a:moveTo>
                  <a:cubicBezTo>
                    <a:pt x="35" y="122"/>
                    <a:pt x="34" y="117"/>
                    <a:pt x="34" y="112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5" y="126"/>
                    <a:pt x="36" y="128"/>
                    <a:pt x="36" y="127"/>
                  </a:cubicBezTo>
                  <a:close/>
                  <a:moveTo>
                    <a:pt x="162" y="158"/>
                  </a:moveTo>
                  <a:cubicBezTo>
                    <a:pt x="161" y="158"/>
                    <a:pt x="161" y="159"/>
                    <a:pt x="161" y="159"/>
                  </a:cubicBezTo>
                  <a:cubicBezTo>
                    <a:pt x="158" y="161"/>
                    <a:pt x="156" y="163"/>
                    <a:pt x="153" y="166"/>
                  </a:cubicBezTo>
                  <a:cubicBezTo>
                    <a:pt x="154" y="166"/>
                    <a:pt x="155" y="166"/>
                    <a:pt x="155" y="166"/>
                  </a:cubicBezTo>
                  <a:cubicBezTo>
                    <a:pt x="158" y="164"/>
                    <a:pt x="159" y="161"/>
                    <a:pt x="162" y="158"/>
                  </a:cubicBezTo>
                  <a:close/>
                  <a:moveTo>
                    <a:pt x="218" y="145"/>
                  </a:moveTo>
                  <a:cubicBezTo>
                    <a:pt x="217" y="141"/>
                    <a:pt x="217" y="141"/>
                    <a:pt x="217" y="141"/>
                  </a:cubicBezTo>
                  <a:cubicBezTo>
                    <a:pt x="216" y="139"/>
                    <a:pt x="216" y="137"/>
                    <a:pt x="215" y="137"/>
                  </a:cubicBezTo>
                  <a:cubicBezTo>
                    <a:pt x="215" y="140"/>
                    <a:pt x="216" y="143"/>
                    <a:pt x="217" y="145"/>
                  </a:cubicBezTo>
                  <a:cubicBezTo>
                    <a:pt x="217" y="146"/>
                    <a:pt x="217" y="145"/>
                    <a:pt x="218" y="145"/>
                  </a:cubicBezTo>
                  <a:cubicBezTo>
                    <a:pt x="218" y="145"/>
                    <a:pt x="218" y="146"/>
                    <a:pt x="218" y="145"/>
                  </a:cubicBezTo>
                  <a:close/>
                  <a:moveTo>
                    <a:pt x="191" y="160"/>
                  </a:moveTo>
                  <a:cubicBezTo>
                    <a:pt x="187" y="162"/>
                    <a:pt x="184" y="164"/>
                    <a:pt x="181" y="167"/>
                  </a:cubicBezTo>
                  <a:cubicBezTo>
                    <a:pt x="180" y="168"/>
                    <a:pt x="181" y="168"/>
                    <a:pt x="181" y="168"/>
                  </a:cubicBezTo>
                  <a:cubicBezTo>
                    <a:pt x="182" y="167"/>
                    <a:pt x="183" y="168"/>
                    <a:pt x="183" y="168"/>
                  </a:cubicBezTo>
                  <a:cubicBezTo>
                    <a:pt x="186" y="164"/>
                    <a:pt x="188" y="162"/>
                    <a:pt x="191" y="160"/>
                  </a:cubicBezTo>
                  <a:close/>
                  <a:moveTo>
                    <a:pt x="154" y="158"/>
                  </a:moveTo>
                  <a:cubicBezTo>
                    <a:pt x="152" y="160"/>
                    <a:pt x="149" y="162"/>
                    <a:pt x="147" y="164"/>
                  </a:cubicBezTo>
                  <a:cubicBezTo>
                    <a:pt x="147" y="165"/>
                    <a:pt x="149" y="166"/>
                    <a:pt x="149" y="165"/>
                  </a:cubicBezTo>
                  <a:cubicBezTo>
                    <a:pt x="154" y="159"/>
                    <a:pt x="154" y="159"/>
                    <a:pt x="154" y="159"/>
                  </a:cubicBezTo>
                  <a:cubicBezTo>
                    <a:pt x="153" y="158"/>
                    <a:pt x="154" y="157"/>
                    <a:pt x="154" y="158"/>
                  </a:cubicBezTo>
                  <a:close/>
                  <a:moveTo>
                    <a:pt x="33" y="129"/>
                  </a:moveTo>
                  <a:cubicBezTo>
                    <a:pt x="33" y="124"/>
                    <a:pt x="31" y="120"/>
                    <a:pt x="32" y="114"/>
                  </a:cubicBezTo>
                  <a:cubicBezTo>
                    <a:pt x="31" y="115"/>
                    <a:pt x="30" y="115"/>
                    <a:pt x="30" y="116"/>
                  </a:cubicBezTo>
                  <a:cubicBezTo>
                    <a:pt x="31" y="120"/>
                    <a:pt x="32" y="124"/>
                    <a:pt x="33" y="129"/>
                  </a:cubicBezTo>
                  <a:cubicBezTo>
                    <a:pt x="33" y="129"/>
                    <a:pt x="33" y="130"/>
                    <a:pt x="33" y="129"/>
                  </a:cubicBezTo>
                  <a:close/>
                  <a:moveTo>
                    <a:pt x="24" y="26"/>
                  </a:move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9" y="31"/>
                    <a:pt x="16" y="34"/>
                    <a:pt x="12" y="38"/>
                  </a:cubicBezTo>
                  <a:cubicBezTo>
                    <a:pt x="12" y="38"/>
                    <a:pt x="12" y="39"/>
                    <a:pt x="12" y="40"/>
                  </a:cubicBezTo>
                  <a:cubicBezTo>
                    <a:pt x="13" y="41"/>
                    <a:pt x="13" y="40"/>
                    <a:pt x="13" y="40"/>
                  </a:cubicBezTo>
                  <a:cubicBezTo>
                    <a:pt x="16" y="35"/>
                    <a:pt x="19" y="32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lnTo>
                    <a:pt x="24" y="26"/>
                  </a:lnTo>
                  <a:close/>
                  <a:moveTo>
                    <a:pt x="21" y="21"/>
                  </a:moveTo>
                  <a:cubicBezTo>
                    <a:pt x="21" y="21"/>
                    <a:pt x="20" y="21"/>
                    <a:pt x="20" y="21"/>
                  </a:cubicBezTo>
                  <a:cubicBezTo>
                    <a:pt x="17" y="25"/>
                    <a:pt x="14" y="28"/>
                    <a:pt x="12" y="3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2"/>
                    <a:pt x="22" y="21"/>
                    <a:pt x="21" y="21"/>
                  </a:cubicBezTo>
                  <a:close/>
                  <a:moveTo>
                    <a:pt x="144" y="156"/>
                  </a:moveTo>
                  <a:cubicBezTo>
                    <a:pt x="143" y="156"/>
                    <a:pt x="142" y="156"/>
                    <a:pt x="142" y="156"/>
                  </a:cubicBezTo>
                  <a:cubicBezTo>
                    <a:pt x="141" y="156"/>
                    <a:pt x="141" y="156"/>
                    <a:pt x="141" y="156"/>
                  </a:cubicBezTo>
                  <a:cubicBezTo>
                    <a:pt x="140" y="159"/>
                    <a:pt x="139" y="161"/>
                    <a:pt x="137" y="163"/>
                  </a:cubicBezTo>
                  <a:cubicBezTo>
                    <a:pt x="137" y="163"/>
                    <a:pt x="138" y="163"/>
                    <a:pt x="138" y="163"/>
                  </a:cubicBezTo>
                  <a:cubicBezTo>
                    <a:pt x="140" y="161"/>
                    <a:pt x="142" y="159"/>
                    <a:pt x="144" y="156"/>
                  </a:cubicBezTo>
                  <a:cubicBezTo>
                    <a:pt x="144" y="156"/>
                    <a:pt x="144" y="156"/>
                    <a:pt x="144" y="156"/>
                  </a:cubicBezTo>
                  <a:close/>
                  <a:moveTo>
                    <a:pt x="197" y="163"/>
                  </a:moveTo>
                  <a:cubicBezTo>
                    <a:pt x="201" y="161"/>
                    <a:pt x="205" y="158"/>
                    <a:pt x="208" y="155"/>
                  </a:cubicBezTo>
                  <a:cubicBezTo>
                    <a:pt x="207" y="155"/>
                    <a:pt x="205" y="155"/>
                    <a:pt x="205" y="155"/>
                  </a:cubicBezTo>
                  <a:cubicBezTo>
                    <a:pt x="202" y="158"/>
                    <a:pt x="199" y="160"/>
                    <a:pt x="197" y="163"/>
                  </a:cubicBezTo>
                  <a:close/>
                  <a:moveTo>
                    <a:pt x="83" y="70"/>
                  </a:moveTo>
                  <a:cubicBezTo>
                    <a:pt x="83" y="66"/>
                    <a:pt x="82" y="61"/>
                    <a:pt x="81" y="57"/>
                  </a:cubicBezTo>
                  <a:cubicBezTo>
                    <a:pt x="81" y="58"/>
                    <a:pt x="80" y="58"/>
                    <a:pt x="80" y="59"/>
                  </a:cubicBezTo>
                  <a:cubicBezTo>
                    <a:pt x="81" y="63"/>
                    <a:pt x="82" y="67"/>
                    <a:pt x="83" y="71"/>
                  </a:cubicBezTo>
                  <a:cubicBezTo>
                    <a:pt x="84" y="71"/>
                    <a:pt x="83" y="70"/>
                    <a:pt x="83" y="70"/>
                  </a:cubicBezTo>
                  <a:close/>
                  <a:moveTo>
                    <a:pt x="129" y="154"/>
                  </a:moveTo>
                  <a:cubicBezTo>
                    <a:pt x="128" y="156"/>
                    <a:pt x="127" y="158"/>
                    <a:pt x="125" y="160"/>
                  </a:cubicBezTo>
                  <a:cubicBezTo>
                    <a:pt x="126" y="160"/>
                    <a:pt x="127" y="160"/>
                    <a:pt x="128" y="161"/>
                  </a:cubicBezTo>
                  <a:cubicBezTo>
                    <a:pt x="129" y="159"/>
                    <a:pt x="130" y="156"/>
                    <a:pt x="131" y="154"/>
                  </a:cubicBezTo>
                  <a:cubicBezTo>
                    <a:pt x="131" y="154"/>
                    <a:pt x="130" y="153"/>
                    <a:pt x="129" y="154"/>
                  </a:cubicBezTo>
                  <a:close/>
                  <a:moveTo>
                    <a:pt x="14" y="33"/>
                  </a:moveTo>
                  <a:cubicBezTo>
                    <a:pt x="14" y="33"/>
                    <a:pt x="15" y="34"/>
                    <a:pt x="15" y="33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2"/>
                    <a:pt x="26" y="22"/>
                    <a:pt x="25" y="21"/>
                  </a:cubicBezTo>
                  <a:cubicBezTo>
                    <a:pt x="21" y="25"/>
                    <a:pt x="18" y="29"/>
                    <a:pt x="14" y="33"/>
                  </a:cubicBezTo>
                  <a:close/>
                  <a:moveTo>
                    <a:pt x="173" y="159"/>
                  </a:moveTo>
                  <a:cubicBezTo>
                    <a:pt x="171" y="159"/>
                    <a:pt x="170" y="158"/>
                    <a:pt x="169" y="159"/>
                  </a:cubicBezTo>
                  <a:cubicBezTo>
                    <a:pt x="162" y="167"/>
                    <a:pt x="162" y="167"/>
                    <a:pt x="162" y="167"/>
                  </a:cubicBezTo>
                  <a:lnTo>
                    <a:pt x="173" y="159"/>
                  </a:lnTo>
                  <a:close/>
                  <a:moveTo>
                    <a:pt x="39" y="123"/>
                  </a:moveTo>
                  <a:cubicBezTo>
                    <a:pt x="38" y="118"/>
                    <a:pt x="37" y="114"/>
                    <a:pt x="37" y="109"/>
                  </a:cubicBezTo>
                  <a:cubicBezTo>
                    <a:pt x="36" y="109"/>
                    <a:pt x="35" y="110"/>
                    <a:pt x="35" y="111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4"/>
                    <a:pt x="39" y="123"/>
                    <a:pt x="39" y="123"/>
                  </a:cubicBezTo>
                  <a:close/>
                  <a:moveTo>
                    <a:pt x="46" y="119"/>
                  </a:moveTo>
                  <a:cubicBezTo>
                    <a:pt x="45" y="113"/>
                    <a:pt x="45" y="113"/>
                    <a:pt x="45" y="113"/>
                  </a:cubicBezTo>
                  <a:cubicBezTo>
                    <a:pt x="45" y="113"/>
                    <a:pt x="44" y="112"/>
                    <a:pt x="44" y="112"/>
                  </a:cubicBezTo>
                  <a:cubicBezTo>
                    <a:pt x="43" y="112"/>
                    <a:pt x="43" y="111"/>
                    <a:pt x="43" y="111"/>
                  </a:cubicBezTo>
                  <a:cubicBezTo>
                    <a:pt x="43" y="115"/>
                    <a:pt x="44" y="118"/>
                    <a:pt x="44" y="123"/>
                  </a:cubicBezTo>
                  <a:cubicBezTo>
                    <a:pt x="44" y="122"/>
                    <a:pt x="45" y="122"/>
                    <a:pt x="45" y="122"/>
                  </a:cubicBezTo>
                  <a:cubicBezTo>
                    <a:pt x="45" y="121"/>
                    <a:pt x="46" y="120"/>
                    <a:pt x="46" y="119"/>
                  </a:cubicBezTo>
                  <a:close/>
                  <a:moveTo>
                    <a:pt x="159" y="158"/>
                  </a:moveTo>
                  <a:cubicBezTo>
                    <a:pt x="158" y="158"/>
                    <a:pt x="158" y="158"/>
                    <a:pt x="157" y="158"/>
                  </a:cubicBezTo>
                  <a:cubicBezTo>
                    <a:pt x="157" y="158"/>
                    <a:pt x="155" y="157"/>
                    <a:pt x="155" y="158"/>
                  </a:cubicBezTo>
                  <a:cubicBezTo>
                    <a:pt x="154" y="160"/>
                    <a:pt x="153" y="162"/>
                    <a:pt x="152" y="163"/>
                  </a:cubicBezTo>
                  <a:cubicBezTo>
                    <a:pt x="152" y="164"/>
                    <a:pt x="151" y="166"/>
                    <a:pt x="151" y="166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59"/>
                    <a:pt x="160" y="158"/>
                    <a:pt x="159" y="158"/>
                  </a:cubicBezTo>
                  <a:close/>
                  <a:moveTo>
                    <a:pt x="42" y="123"/>
                  </a:moveTo>
                  <a:cubicBezTo>
                    <a:pt x="42" y="123"/>
                    <a:pt x="42" y="123"/>
                    <a:pt x="42" y="123"/>
                  </a:cubicBezTo>
                  <a:cubicBezTo>
                    <a:pt x="40" y="118"/>
                    <a:pt x="39" y="114"/>
                    <a:pt x="38" y="109"/>
                  </a:cubicBezTo>
                  <a:cubicBezTo>
                    <a:pt x="39" y="114"/>
                    <a:pt x="39" y="120"/>
                    <a:pt x="40" y="125"/>
                  </a:cubicBezTo>
                  <a:cubicBezTo>
                    <a:pt x="40" y="125"/>
                    <a:pt x="41" y="124"/>
                    <a:pt x="42" y="123"/>
                  </a:cubicBezTo>
                  <a:close/>
                  <a:moveTo>
                    <a:pt x="149" y="157"/>
                  </a:moveTo>
                  <a:cubicBezTo>
                    <a:pt x="149" y="157"/>
                    <a:pt x="148" y="157"/>
                    <a:pt x="148" y="157"/>
                  </a:cubicBezTo>
                  <a:cubicBezTo>
                    <a:pt x="144" y="164"/>
                    <a:pt x="144" y="164"/>
                    <a:pt x="144" y="164"/>
                  </a:cubicBezTo>
                  <a:cubicBezTo>
                    <a:pt x="143" y="164"/>
                    <a:pt x="144" y="165"/>
                    <a:pt x="144" y="164"/>
                  </a:cubicBezTo>
                  <a:cubicBezTo>
                    <a:pt x="147" y="162"/>
                    <a:pt x="149" y="160"/>
                    <a:pt x="152" y="157"/>
                  </a:cubicBezTo>
                  <a:cubicBezTo>
                    <a:pt x="151" y="157"/>
                    <a:pt x="150" y="157"/>
                    <a:pt x="149" y="157"/>
                  </a:cubicBezTo>
                  <a:close/>
                  <a:moveTo>
                    <a:pt x="200" y="156"/>
                  </a:moveTo>
                  <a:cubicBezTo>
                    <a:pt x="195" y="156"/>
                    <a:pt x="193" y="159"/>
                    <a:pt x="191" y="162"/>
                  </a:cubicBezTo>
                  <a:cubicBezTo>
                    <a:pt x="186" y="167"/>
                    <a:pt x="186" y="167"/>
                    <a:pt x="186" y="167"/>
                  </a:cubicBezTo>
                  <a:cubicBezTo>
                    <a:pt x="190" y="163"/>
                    <a:pt x="195" y="160"/>
                    <a:pt x="200" y="156"/>
                  </a:cubicBezTo>
                  <a:close/>
                  <a:moveTo>
                    <a:pt x="157" y="166"/>
                  </a:moveTo>
                  <a:cubicBezTo>
                    <a:pt x="157" y="167"/>
                    <a:pt x="158" y="167"/>
                    <a:pt x="158" y="167"/>
                  </a:cubicBezTo>
                  <a:cubicBezTo>
                    <a:pt x="161" y="164"/>
                    <a:pt x="164" y="162"/>
                    <a:pt x="167" y="159"/>
                  </a:cubicBezTo>
                  <a:cubicBezTo>
                    <a:pt x="166" y="159"/>
                    <a:pt x="165" y="158"/>
                    <a:pt x="163" y="159"/>
                  </a:cubicBezTo>
                  <a:lnTo>
                    <a:pt x="157" y="166"/>
                  </a:lnTo>
                  <a:close/>
                  <a:moveTo>
                    <a:pt x="87" y="144"/>
                  </a:moveTo>
                  <a:cubicBezTo>
                    <a:pt x="87" y="140"/>
                    <a:pt x="86" y="137"/>
                    <a:pt x="86" y="134"/>
                  </a:cubicBezTo>
                  <a:cubicBezTo>
                    <a:pt x="86" y="134"/>
                    <a:pt x="85" y="133"/>
                    <a:pt x="85" y="133"/>
                  </a:cubicBezTo>
                  <a:cubicBezTo>
                    <a:pt x="84" y="137"/>
                    <a:pt x="83" y="140"/>
                    <a:pt x="83" y="143"/>
                  </a:cubicBezTo>
                  <a:cubicBezTo>
                    <a:pt x="84" y="143"/>
                    <a:pt x="85" y="144"/>
                    <a:pt x="86" y="145"/>
                  </a:cubicBezTo>
                  <a:cubicBezTo>
                    <a:pt x="86" y="145"/>
                    <a:pt x="87" y="144"/>
                    <a:pt x="87" y="144"/>
                  </a:cubicBezTo>
                  <a:close/>
                  <a:moveTo>
                    <a:pt x="182" y="158"/>
                  </a:moveTo>
                  <a:cubicBezTo>
                    <a:pt x="180" y="159"/>
                    <a:pt x="179" y="159"/>
                    <a:pt x="177" y="159"/>
                  </a:cubicBezTo>
                  <a:cubicBezTo>
                    <a:pt x="169" y="168"/>
                    <a:pt x="169" y="168"/>
                    <a:pt x="169" y="168"/>
                  </a:cubicBezTo>
                  <a:cubicBezTo>
                    <a:pt x="169" y="168"/>
                    <a:pt x="170" y="168"/>
                    <a:pt x="170" y="168"/>
                  </a:cubicBezTo>
                  <a:cubicBezTo>
                    <a:pt x="174" y="165"/>
                    <a:pt x="178" y="162"/>
                    <a:pt x="181" y="159"/>
                  </a:cubicBezTo>
                  <a:cubicBezTo>
                    <a:pt x="182" y="159"/>
                    <a:pt x="183" y="158"/>
                    <a:pt x="182" y="158"/>
                  </a:cubicBezTo>
                  <a:close/>
                  <a:moveTo>
                    <a:pt x="30" y="23"/>
                  </a:moveTo>
                  <a:cubicBezTo>
                    <a:pt x="30" y="23"/>
                    <a:pt x="29" y="23"/>
                    <a:pt x="29" y="23"/>
                  </a:cubicBezTo>
                  <a:cubicBezTo>
                    <a:pt x="24" y="29"/>
                    <a:pt x="18" y="34"/>
                    <a:pt x="14" y="41"/>
                  </a:cubicBezTo>
                  <a:cubicBezTo>
                    <a:pt x="14" y="41"/>
                    <a:pt x="15" y="41"/>
                    <a:pt x="15" y="41"/>
                  </a:cubicBezTo>
                  <a:cubicBezTo>
                    <a:pt x="20" y="35"/>
                    <a:pt x="26" y="29"/>
                    <a:pt x="32" y="23"/>
                  </a:cubicBezTo>
                  <a:cubicBezTo>
                    <a:pt x="31" y="23"/>
                    <a:pt x="30" y="23"/>
                    <a:pt x="30" y="23"/>
                  </a:cubicBezTo>
                  <a:close/>
                  <a:moveTo>
                    <a:pt x="44" y="112"/>
                  </a:moveTo>
                  <a:cubicBezTo>
                    <a:pt x="44" y="109"/>
                    <a:pt x="44" y="107"/>
                    <a:pt x="43" y="104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0" y="112"/>
                    <a:pt x="41" y="118"/>
                    <a:pt x="43" y="122"/>
                  </a:cubicBezTo>
                  <a:cubicBezTo>
                    <a:pt x="43" y="117"/>
                    <a:pt x="42" y="112"/>
                    <a:pt x="42" y="10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lose/>
                  <a:moveTo>
                    <a:pt x="17" y="49"/>
                  </a:moveTo>
                  <a:cubicBezTo>
                    <a:pt x="25" y="41"/>
                    <a:pt x="32" y="32"/>
                    <a:pt x="41" y="25"/>
                  </a:cubicBezTo>
                  <a:cubicBezTo>
                    <a:pt x="41" y="25"/>
                    <a:pt x="39" y="25"/>
                    <a:pt x="38" y="25"/>
                  </a:cubicBezTo>
                  <a:cubicBezTo>
                    <a:pt x="38" y="25"/>
                    <a:pt x="37" y="25"/>
                    <a:pt x="37" y="26"/>
                  </a:cubicBezTo>
                  <a:cubicBezTo>
                    <a:pt x="30" y="33"/>
                    <a:pt x="24" y="41"/>
                    <a:pt x="17" y="49"/>
                  </a:cubicBezTo>
                  <a:close/>
                  <a:moveTo>
                    <a:pt x="82" y="140"/>
                  </a:moveTo>
                  <a:cubicBezTo>
                    <a:pt x="82" y="137"/>
                    <a:pt x="81" y="136"/>
                    <a:pt x="81" y="134"/>
                  </a:cubicBezTo>
                  <a:cubicBezTo>
                    <a:pt x="81" y="133"/>
                    <a:pt x="80" y="131"/>
                    <a:pt x="80" y="132"/>
                  </a:cubicBezTo>
                  <a:cubicBezTo>
                    <a:pt x="79" y="134"/>
                    <a:pt x="78" y="136"/>
                    <a:pt x="77" y="139"/>
                  </a:cubicBezTo>
                  <a:cubicBezTo>
                    <a:pt x="77" y="139"/>
                    <a:pt x="77" y="139"/>
                    <a:pt x="77" y="138"/>
                  </a:cubicBezTo>
                  <a:cubicBezTo>
                    <a:pt x="76" y="136"/>
                    <a:pt x="76" y="134"/>
                    <a:pt x="75" y="132"/>
                  </a:cubicBezTo>
                  <a:cubicBezTo>
                    <a:pt x="75" y="134"/>
                    <a:pt x="75" y="136"/>
                    <a:pt x="75" y="139"/>
                  </a:cubicBezTo>
                  <a:cubicBezTo>
                    <a:pt x="77" y="140"/>
                    <a:pt x="80" y="141"/>
                    <a:pt x="82" y="142"/>
                  </a:cubicBezTo>
                  <a:cubicBezTo>
                    <a:pt x="82" y="141"/>
                    <a:pt x="82" y="140"/>
                    <a:pt x="82" y="140"/>
                  </a:cubicBezTo>
                  <a:close/>
                  <a:moveTo>
                    <a:pt x="89" y="64"/>
                  </a:moveTo>
                  <a:cubicBezTo>
                    <a:pt x="89" y="64"/>
                    <a:pt x="89" y="63"/>
                    <a:pt x="89" y="63"/>
                  </a:cubicBezTo>
                  <a:cubicBezTo>
                    <a:pt x="89" y="59"/>
                    <a:pt x="89" y="55"/>
                    <a:pt x="89" y="51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6" y="58"/>
                    <a:pt x="87" y="62"/>
                    <a:pt x="88" y="67"/>
                  </a:cubicBezTo>
                  <a:cubicBezTo>
                    <a:pt x="88" y="67"/>
                    <a:pt x="89" y="67"/>
                    <a:pt x="89" y="66"/>
                  </a:cubicBezTo>
                  <a:cubicBezTo>
                    <a:pt x="89" y="66"/>
                    <a:pt x="89" y="65"/>
                    <a:pt x="89" y="64"/>
                  </a:cubicBezTo>
                  <a:close/>
                  <a:moveTo>
                    <a:pt x="92" y="145"/>
                  </a:moveTo>
                  <a:cubicBezTo>
                    <a:pt x="92" y="137"/>
                    <a:pt x="92" y="137"/>
                    <a:pt x="92" y="137"/>
                  </a:cubicBezTo>
                  <a:cubicBezTo>
                    <a:pt x="91" y="137"/>
                    <a:pt x="89" y="136"/>
                    <a:pt x="88" y="135"/>
                  </a:cubicBezTo>
                  <a:cubicBezTo>
                    <a:pt x="87" y="135"/>
                    <a:pt x="87" y="133"/>
                    <a:pt x="87" y="135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88" y="140"/>
                    <a:pt x="89" y="139"/>
                    <a:pt x="89" y="137"/>
                  </a:cubicBezTo>
                  <a:cubicBezTo>
                    <a:pt x="89" y="136"/>
                    <a:pt x="90" y="136"/>
                    <a:pt x="90" y="137"/>
                  </a:cubicBezTo>
                  <a:cubicBezTo>
                    <a:pt x="89" y="140"/>
                    <a:pt x="89" y="143"/>
                    <a:pt x="88" y="146"/>
                  </a:cubicBezTo>
                  <a:cubicBezTo>
                    <a:pt x="90" y="146"/>
                    <a:pt x="91" y="147"/>
                    <a:pt x="92" y="148"/>
                  </a:cubicBezTo>
                  <a:cubicBezTo>
                    <a:pt x="92" y="146"/>
                    <a:pt x="92" y="145"/>
                    <a:pt x="92" y="145"/>
                  </a:cubicBezTo>
                  <a:close/>
                  <a:moveTo>
                    <a:pt x="34" y="24"/>
                  </a:moveTo>
                  <a:cubicBezTo>
                    <a:pt x="27" y="30"/>
                    <a:pt x="20" y="37"/>
                    <a:pt x="14" y="45"/>
                  </a:cubicBezTo>
                  <a:cubicBezTo>
                    <a:pt x="13" y="46"/>
                    <a:pt x="12" y="47"/>
                    <a:pt x="13" y="49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21" y="41"/>
                    <a:pt x="28" y="32"/>
                    <a:pt x="37" y="24"/>
                  </a:cubicBezTo>
                  <a:cubicBezTo>
                    <a:pt x="36" y="24"/>
                    <a:pt x="34" y="23"/>
                    <a:pt x="34" y="24"/>
                  </a:cubicBezTo>
                  <a:close/>
                  <a:moveTo>
                    <a:pt x="103" y="54"/>
                  </a:moveTo>
                  <a:cubicBezTo>
                    <a:pt x="102" y="53"/>
                    <a:pt x="101" y="53"/>
                    <a:pt x="101" y="53"/>
                  </a:cubicBezTo>
                  <a:cubicBezTo>
                    <a:pt x="101" y="48"/>
                    <a:pt x="101" y="43"/>
                    <a:pt x="101" y="38"/>
                  </a:cubicBezTo>
                  <a:cubicBezTo>
                    <a:pt x="97" y="42"/>
                    <a:pt x="94" y="46"/>
                    <a:pt x="91" y="50"/>
                  </a:cubicBezTo>
                  <a:cubicBezTo>
                    <a:pt x="92" y="52"/>
                    <a:pt x="92" y="55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6" y="49"/>
                    <a:pt x="96" y="49"/>
                    <a:pt x="97" y="48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60"/>
                    <a:pt x="95" y="60"/>
                    <a:pt x="94" y="60"/>
                  </a:cubicBezTo>
                  <a:cubicBezTo>
                    <a:pt x="93" y="60"/>
                    <a:pt x="93" y="60"/>
                    <a:pt x="92" y="59"/>
                  </a:cubicBezTo>
                  <a:cubicBezTo>
                    <a:pt x="91" y="56"/>
                    <a:pt x="91" y="53"/>
                    <a:pt x="90" y="50"/>
                  </a:cubicBezTo>
                  <a:cubicBezTo>
                    <a:pt x="90" y="56"/>
                    <a:pt x="90" y="60"/>
                    <a:pt x="90" y="66"/>
                  </a:cubicBezTo>
                  <a:cubicBezTo>
                    <a:pt x="95" y="62"/>
                    <a:pt x="98" y="58"/>
                    <a:pt x="103" y="54"/>
                  </a:cubicBezTo>
                  <a:close/>
                  <a:moveTo>
                    <a:pt x="73" y="136"/>
                  </a:moveTo>
                  <a:cubicBezTo>
                    <a:pt x="73" y="137"/>
                    <a:pt x="74" y="137"/>
                    <a:pt x="74" y="138"/>
                  </a:cubicBezTo>
                  <a:cubicBezTo>
                    <a:pt x="74" y="135"/>
                    <a:pt x="74" y="132"/>
                    <a:pt x="75" y="130"/>
                  </a:cubicBezTo>
                  <a:cubicBezTo>
                    <a:pt x="75" y="129"/>
                    <a:pt x="76" y="130"/>
                    <a:pt x="76" y="130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8" y="136"/>
                    <a:pt x="78" y="133"/>
                    <a:pt x="79" y="131"/>
                  </a:cubicBezTo>
                  <a:cubicBezTo>
                    <a:pt x="80" y="131"/>
                    <a:pt x="80" y="130"/>
                    <a:pt x="81" y="131"/>
                  </a:cubicBezTo>
                  <a:cubicBezTo>
                    <a:pt x="73" y="126"/>
                    <a:pt x="67" y="121"/>
                    <a:pt x="60" y="115"/>
                  </a:cubicBezTo>
                  <a:cubicBezTo>
                    <a:pt x="60" y="115"/>
                    <a:pt x="59" y="115"/>
                    <a:pt x="60" y="115"/>
                  </a:cubicBezTo>
                  <a:cubicBezTo>
                    <a:pt x="60" y="114"/>
                    <a:pt x="60" y="115"/>
                    <a:pt x="59" y="114"/>
                  </a:cubicBezTo>
                  <a:cubicBezTo>
                    <a:pt x="58" y="114"/>
                    <a:pt x="58" y="113"/>
                    <a:pt x="57" y="112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11"/>
                    <a:pt x="51" y="116"/>
                    <a:pt x="52" y="121"/>
                  </a:cubicBezTo>
                  <a:cubicBezTo>
                    <a:pt x="58" y="127"/>
                    <a:pt x="65" y="132"/>
                    <a:pt x="73" y="137"/>
                  </a:cubicBezTo>
                  <a:cubicBezTo>
                    <a:pt x="72" y="137"/>
                    <a:pt x="72" y="136"/>
                    <a:pt x="73" y="136"/>
                  </a:cubicBezTo>
                  <a:close/>
                  <a:moveTo>
                    <a:pt x="33" y="51"/>
                  </a:moveTo>
                  <a:cubicBezTo>
                    <a:pt x="33" y="51"/>
                    <a:pt x="33" y="51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1" y="53"/>
                    <a:pt x="30" y="54"/>
                    <a:pt x="28" y="56"/>
                  </a:cubicBezTo>
                  <a:cubicBezTo>
                    <a:pt x="25" y="58"/>
                    <a:pt x="23" y="61"/>
                    <a:pt x="20" y="63"/>
                  </a:cubicBezTo>
                  <a:cubicBezTo>
                    <a:pt x="19" y="64"/>
                    <a:pt x="18" y="62"/>
                    <a:pt x="18" y="62"/>
                  </a:cubicBezTo>
                  <a:cubicBezTo>
                    <a:pt x="20" y="59"/>
                    <a:pt x="22" y="57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3" y="54"/>
                    <a:pt x="23" y="54"/>
                  </a:cubicBezTo>
                  <a:cubicBezTo>
                    <a:pt x="21" y="56"/>
                    <a:pt x="19" y="59"/>
                    <a:pt x="17" y="61"/>
                  </a:cubicBezTo>
                  <a:cubicBezTo>
                    <a:pt x="16" y="61"/>
                    <a:pt x="15" y="62"/>
                    <a:pt x="14" y="61"/>
                  </a:cubicBezTo>
                  <a:cubicBezTo>
                    <a:pt x="13" y="61"/>
                    <a:pt x="13" y="60"/>
                    <a:pt x="14" y="59"/>
                  </a:cubicBezTo>
                  <a:cubicBezTo>
                    <a:pt x="16" y="54"/>
                    <a:pt x="19" y="50"/>
                    <a:pt x="23" y="46"/>
                  </a:cubicBezTo>
                  <a:cubicBezTo>
                    <a:pt x="28" y="39"/>
                    <a:pt x="35" y="34"/>
                    <a:pt x="42" y="27"/>
                  </a:cubicBezTo>
                  <a:cubicBezTo>
                    <a:pt x="39" y="29"/>
                    <a:pt x="37" y="30"/>
                    <a:pt x="35" y="32"/>
                  </a:cubicBezTo>
                  <a:cubicBezTo>
                    <a:pt x="27" y="39"/>
                    <a:pt x="20" y="48"/>
                    <a:pt x="13" y="56"/>
                  </a:cubicBezTo>
                  <a:cubicBezTo>
                    <a:pt x="13" y="66"/>
                    <a:pt x="12" y="78"/>
                    <a:pt x="13" y="88"/>
                  </a:cubicBezTo>
                  <a:cubicBezTo>
                    <a:pt x="13" y="93"/>
                    <a:pt x="13" y="97"/>
                    <a:pt x="14" y="101"/>
                  </a:cubicBezTo>
                  <a:cubicBezTo>
                    <a:pt x="14" y="101"/>
                    <a:pt x="14" y="102"/>
                    <a:pt x="13" y="102"/>
                  </a:cubicBezTo>
                  <a:cubicBezTo>
                    <a:pt x="14" y="109"/>
                    <a:pt x="14" y="116"/>
                    <a:pt x="16" y="121"/>
                  </a:cubicBezTo>
                  <a:cubicBezTo>
                    <a:pt x="16" y="122"/>
                    <a:pt x="17" y="122"/>
                    <a:pt x="17" y="122"/>
                  </a:cubicBezTo>
                  <a:cubicBezTo>
                    <a:pt x="18" y="122"/>
                    <a:pt x="19" y="121"/>
                    <a:pt x="19" y="120"/>
                  </a:cubicBezTo>
                  <a:cubicBezTo>
                    <a:pt x="21" y="119"/>
                    <a:pt x="23" y="117"/>
                    <a:pt x="24" y="115"/>
                  </a:cubicBezTo>
                  <a:cubicBezTo>
                    <a:pt x="24" y="115"/>
                    <a:pt x="25" y="115"/>
                    <a:pt x="25" y="115"/>
                  </a:cubicBezTo>
                  <a:cubicBezTo>
                    <a:pt x="25" y="114"/>
                    <a:pt x="25" y="113"/>
                    <a:pt x="26" y="112"/>
                  </a:cubicBezTo>
                  <a:cubicBezTo>
                    <a:pt x="26" y="112"/>
                    <a:pt x="26" y="113"/>
                    <a:pt x="27" y="114"/>
                  </a:cubicBezTo>
                  <a:cubicBezTo>
                    <a:pt x="33" y="108"/>
                    <a:pt x="38" y="103"/>
                    <a:pt x="45" y="99"/>
                  </a:cubicBezTo>
                  <a:cubicBezTo>
                    <a:pt x="45" y="97"/>
                    <a:pt x="46" y="97"/>
                    <a:pt x="47" y="97"/>
                  </a:cubicBezTo>
                  <a:cubicBezTo>
                    <a:pt x="48" y="98"/>
                    <a:pt x="48" y="99"/>
                    <a:pt x="49" y="100"/>
                  </a:cubicBezTo>
                  <a:cubicBezTo>
                    <a:pt x="49" y="100"/>
                    <a:pt x="50" y="100"/>
                    <a:pt x="51" y="100"/>
                  </a:cubicBezTo>
                  <a:cubicBezTo>
                    <a:pt x="60" y="107"/>
                    <a:pt x="68" y="113"/>
                    <a:pt x="77" y="120"/>
                  </a:cubicBezTo>
                  <a:cubicBezTo>
                    <a:pt x="81" y="122"/>
                    <a:pt x="85" y="125"/>
                    <a:pt x="89" y="127"/>
                  </a:cubicBezTo>
                  <a:cubicBezTo>
                    <a:pt x="98" y="132"/>
                    <a:pt x="107" y="136"/>
                    <a:pt x="117" y="140"/>
                  </a:cubicBezTo>
                  <a:cubicBezTo>
                    <a:pt x="123" y="142"/>
                    <a:pt x="129" y="143"/>
                    <a:pt x="135" y="144"/>
                  </a:cubicBezTo>
                  <a:cubicBezTo>
                    <a:pt x="141" y="146"/>
                    <a:pt x="146" y="146"/>
                    <a:pt x="152" y="147"/>
                  </a:cubicBezTo>
                  <a:cubicBezTo>
                    <a:pt x="153" y="146"/>
                    <a:pt x="153" y="147"/>
                    <a:pt x="153" y="147"/>
                  </a:cubicBezTo>
                  <a:cubicBezTo>
                    <a:pt x="154" y="147"/>
                    <a:pt x="155" y="147"/>
                    <a:pt x="155" y="146"/>
                  </a:cubicBezTo>
                  <a:cubicBezTo>
                    <a:pt x="155" y="147"/>
                    <a:pt x="155" y="147"/>
                    <a:pt x="155" y="147"/>
                  </a:cubicBezTo>
                  <a:cubicBezTo>
                    <a:pt x="155" y="148"/>
                    <a:pt x="156" y="148"/>
                    <a:pt x="156" y="148"/>
                  </a:cubicBezTo>
                  <a:cubicBezTo>
                    <a:pt x="177" y="150"/>
                    <a:pt x="196" y="148"/>
                    <a:pt x="215" y="146"/>
                  </a:cubicBezTo>
                  <a:cubicBezTo>
                    <a:pt x="212" y="134"/>
                    <a:pt x="212" y="134"/>
                    <a:pt x="212" y="134"/>
                  </a:cubicBezTo>
                  <a:cubicBezTo>
                    <a:pt x="211" y="130"/>
                    <a:pt x="209" y="127"/>
                    <a:pt x="208" y="123"/>
                  </a:cubicBezTo>
                  <a:cubicBezTo>
                    <a:pt x="209" y="127"/>
                    <a:pt x="210" y="131"/>
                    <a:pt x="211" y="134"/>
                  </a:cubicBezTo>
                  <a:cubicBezTo>
                    <a:pt x="211" y="134"/>
                    <a:pt x="211" y="134"/>
                    <a:pt x="212" y="134"/>
                  </a:cubicBezTo>
                  <a:cubicBezTo>
                    <a:pt x="212" y="135"/>
                    <a:pt x="212" y="135"/>
                    <a:pt x="211" y="136"/>
                  </a:cubicBezTo>
                  <a:cubicBezTo>
                    <a:pt x="210" y="136"/>
                    <a:pt x="210" y="135"/>
                    <a:pt x="210" y="135"/>
                  </a:cubicBezTo>
                  <a:cubicBezTo>
                    <a:pt x="207" y="126"/>
                    <a:pt x="205" y="116"/>
                    <a:pt x="201" y="106"/>
                  </a:cubicBezTo>
                  <a:cubicBezTo>
                    <a:pt x="203" y="114"/>
                    <a:pt x="203" y="122"/>
                    <a:pt x="206" y="129"/>
                  </a:cubicBezTo>
                  <a:cubicBezTo>
                    <a:pt x="206" y="130"/>
                    <a:pt x="205" y="130"/>
                    <a:pt x="205" y="130"/>
                  </a:cubicBezTo>
                  <a:cubicBezTo>
                    <a:pt x="205" y="130"/>
                    <a:pt x="204" y="130"/>
                    <a:pt x="204" y="129"/>
                  </a:cubicBezTo>
                  <a:cubicBezTo>
                    <a:pt x="202" y="123"/>
                    <a:pt x="201" y="117"/>
                    <a:pt x="199" y="111"/>
                  </a:cubicBezTo>
                  <a:cubicBezTo>
                    <a:pt x="198" y="110"/>
                    <a:pt x="198" y="109"/>
                    <a:pt x="198" y="109"/>
                  </a:cubicBezTo>
                  <a:cubicBezTo>
                    <a:pt x="198" y="110"/>
                    <a:pt x="198" y="110"/>
                    <a:pt x="198" y="111"/>
                  </a:cubicBezTo>
                  <a:cubicBezTo>
                    <a:pt x="198" y="111"/>
                    <a:pt x="198" y="111"/>
                    <a:pt x="199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9" y="119"/>
                    <a:pt x="200" y="126"/>
                    <a:pt x="201" y="134"/>
                  </a:cubicBezTo>
                  <a:cubicBezTo>
                    <a:pt x="201" y="134"/>
                    <a:pt x="200" y="134"/>
                    <a:pt x="200" y="134"/>
                  </a:cubicBezTo>
                  <a:cubicBezTo>
                    <a:pt x="198" y="126"/>
                    <a:pt x="195" y="118"/>
                    <a:pt x="193" y="110"/>
                  </a:cubicBezTo>
                  <a:cubicBezTo>
                    <a:pt x="193" y="117"/>
                    <a:pt x="194" y="124"/>
                    <a:pt x="194" y="131"/>
                  </a:cubicBezTo>
                  <a:cubicBezTo>
                    <a:pt x="194" y="132"/>
                    <a:pt x="193" y="132"/>
                    <a:pt x="193" y="131"/>
                  </a:cubicBezTo>
                  <a:cubicBezTo>
                    <a:pt x="191" y="125"/>
                    <a:pt x="190" y="119"/>
                    <a:pt x="188" y="113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88" y="124"/>
                    <a:pt x="188" y="128"/>
                    <a:pt x="187" y="133"/>
                  </a:cubicBezTo>
                  <a:cubicBezTo>
                    <a:pt x="187" y="132"/>
                    <a:pt x="186" y="133"/>
                    <a:pt x="186" y="132"/>
                  </a:cubicBezTo>
                  <a:cubicBezTo>
                    <a:pt x="185" y="127"/>
                    <a:pt x="183" y="121"/>
                    <a:pt x="182" y="115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8"/>
                    <a:pt x="179" y="128"/>
                    <a:pt x="179" y="128"/>
                  </a:cubicBezTo>
                  <a:cubicBezTo>
                    <a:pt x="178" y="124"/>
                    <a:pt x="178" y="120"/>
                    <a:pt x="177" y="116"/>
                  </a:cubicBezTo>
                  <a:cubicBezTo>
                    <a:pt x="176" y="120"/>
                    <a:pt x="175" y="123"/>
                    <a:pt x="175" y="126"/>
                  </a:cubicBezTo>
                  <a:cubicBezTo>
                    <a:pt x="174" y="127"/>
                    <a:pt x="173" y="126"/>
                    <a:pt x="173" y="126"/>
                  </a:cubicBezTo>
                  <a:cubicBezTo>
                    <a:pt x="171" y="124"/>
                    <a:pt x="171" y="121"/>
                    <a:pt x="170" y="119"/>
                  </a:cubicBezTo>
                  <a:cubicBezTo>
                    <a:pt x="170" y="118"/>
                    <a:pt x="169" y="118"/>
                    <a:pt x="168" y="118"/>
                  </a:cubicBezTo>
                  <a:cubicBezTo>
                    <a:pt x="166" y="121"/>
                    <a:pt x="164" y="123"/>
                    <a:pt x="162" y="126"/>
                  </a:cubicBezTo>
                  <a:cubicBezTo>
                    <a:pt x="161" y="127"/>
                    <a:pt x="160" y="128"/>
                    <a:pt x="158" y="128"/>
                  </a:cubicBezTo>
                  <a:cubicBezTo>
                    <a:pt x="155" y="127"/>
                    <a:pt x="154" y="125"/>
                    <a:pt x="153" y="123"/>
                  </a:cubicBezTo>
                  <a:cubicBezTo>
                    <a:pt x="155" y="125"/>
                    <a:pt x="156" y="127"/>
                    <a:pt x="159" y="127"/>
                  </a:cubicBezTo>
                  <a:cubicBezTo>
                    <a:pt x="161" y="125"/>
                    <a:pt x="162" y="124"/>
                    <a:pt x="164" y="122"/>
                  </a:cubicBezTo>
                  <a:cubicBezTo>
                    <a:pt x="165" y="120"/>
                    <a:pt x="166" y="118"/>
                    <a:pt x="168" y="117"/>
                  </a:cubicBezTo>
                  <a:cubicBezTo>
                    <a:pt x="169" y="117"/>
                    <a:pt x="170" y="117"/>
                    <a:pt x="170" y="118"/>
                  </a:cubicBezTo>
                  <a:cubicBezTo>
                    <a:pt x="172" y="119"/>
                    <a:pt x="172" y="122"/>
                    <a:pt x="174" y="125"/>
                  </a:cubicBezTo>
                  <a:cubicBezTo>
                    <a:pt x="176" y="115"/>
                    <a:pt x="176" y="115"/>
                    <a:pt x="176" y="115"/>
                  </a:cubicBezTo>
                  <a:cubicBezTo>
                    <a:pt x="176" y="114"/>
                    <a:pt x="177" y="114"/>
                    <a:pt x="177" y="115"/>
                  </a:cubicBezTo>
                  <a:cubicBezTo>
                    <a:pt x="178" y="117"/>
                    <a:pt x="179" y="120"/>
                    <a:pt x="179" y="123"/>
                  </a:cubicBezTo>
                  <a:cubicBezTo>
                    <a:pt x="180" y="121"/>
                    <a:pt x="180" y="118"/>
                    <a:pt x="181" y="114"/>
                  </a:cubicBezTo>
                  <a:cubicBezTo>
                    <a:pt x="181" y="113"/>
                    <a:pt x="183" y="114"/>
                    <a:pt x="183" y="115"/>
                  </a:cubicBezTo>
                  <a:cubicBezTo>
                    <a:pt x="185" y="119"/>
                    <a:pt x="185" y="124"/>
                    <a:pt x="186" y="128"/>
                  </a:cubicBezTo>
                  <a:cubicBezTo>
                    <a:pt x="187" y="123"/>
                    <a:pt x="187" y="119"/>
                    <a:pt x="187" y="114"/>
                  </a:cubicBezTo>
                  <a:cubicBezTo>
                    <a:pt x="187" y="113"/>
                    <a:pt x="186" y="111"/>
                    <a:pt x="187" y="110"/>
                  </a:cubicBezTo>
                  <a:cubicBezTo>
                    <a:pt x="188" y="110"/>
                    <a:pt x="188" y="110"/>
                    <a:pt x="189" y="111"/>
                  </a:cubicBezTo>
                  <a:cubicBezTo>
                    <a:pt x="190" y="113"/>
                    <a:pt x="191" y="117"/>
                    <a:pt x="192" y="120"/>
                  </a:cubicBezTo>
                  <a:cubicBezTo>
                    <a:pt x="191" y="112"/>
                    <a:pt x="191" y="112"/>
                    <a:pt x="191" y="112"/>
                  </a:cubicBezTo>
                  <a:cubicBezTo>
                    <a:pt x="191" y="111"/>
                    <a:pt x="191" y="109"/>
                    <a:pt x="192" y="108"/>
                  </a:cubicBezTo>
                  <a:cubicBezTo>
                    <a:pt x="192" y="108"/>
                    <a:pt x="193" y="108"/>
                    <a:pt x="193" y="109"/>
                  </a:cubicBezTo>
                  <a:cubicBezTo>
                    <a:pt x="198" y="121"/>
                    <a:pt x="198" y="121"/>
                    <a:pt x="198" y="121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1"/>
                    <a:pt x="198" y="121"/>
                    <a:pt x="198" y="121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6"/>
                    <a:pt x="195" y="104"/>
                    <a:pt x="196" y="102"/>
                  </a:cubicBezTo>
                  <a:cubicBezTo>
                    <a:pt x="196" y="102"/>
                    <a:pt x="197" y="103"/>
                    <a:pt x="197" y="103"/>
                  </a:cubicBezTo>
                  <a:cubicBezTo>
                    <a:pt x="199" y="106"/>
                    <a:pt x="200" y="108"/>
                    <a:pt x="200" y="111"/>
                  </a:cubicBezTo>
                  <a:cubicBezTo>
                    <a:pt x="200" y="107"/>
                    <a:pt x="199" y="102"/>
                    <a:pt x="198" y="98"/>
                  </a:cubicBezTo>
                  <a:cubicBezTo>
                    <a:pt x="198" y="97"/>
                    <a:pt x="198" y="96"/>
                    <a:pt x="199" y="95"/>
                  </a:cubicBezTo>
                  <a:cubicBezTo>
                    <a:pt x="198" y="92"/>
                    <a:pt x="197" y="89"/>
                    <a:pt x="196" y="86"/>
                  </a:cubicBezTo>
                  <a:cubicBezTo>
                    <a:pt x="182" y="91"/>
                    <a:pt x="168" y="94"/>
                    <a:pt x="153" y="96"/>
                  </a:cubicBezTo>
                  <a:cubicBezTo>
                    <a:pt x="133" y="98"/>
                    <a:pt x="105" y="94"/>
                    <a:pt x="87" y="85"/>
                  </a:cubicBezTo>
                  <a:cubicBezTo>
                    <a:pt x="77" y="80"/>
                    <a:pt x="69" y="74"/>
                    <a:pt x="64" y="66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1" y="61"/>
                    <a:pt x="63" y="59"/>
                    <a:pt x="64" y="60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85" y="49"/>
                    <a:pt x="93" y="43"/>
                    <a:pt x="99" y="35"/>
                  </a:cubicBezTo>
                  <a:cubicBezTo>
                    <a:pt x="94" y="35"/>
                    <a:pt x="90" y="35"/>
                    <a:pt x="85" y="34"/>
                  </a:cubicBezTo>
                  <a:cubicBezTo>
                    <a:pt x="75" y="32"/>
                    <a:pt x="66" y="31"/>
                    <a:pt x="58" y="29"/>
                  </a:cubicBezTo>
                  <a:cubicBezTo>
                    <a:pt x="53" y="27"/>
                    <a:pt x="49" y="27"/>
                    <a:pt x="44" y="26"/>
                  </a:cubicBezTo>
                  <a:cubicBezTo>
                    <a:pt x="43" y="29"/>
                    <a:pt x="40" y="30"/>
                    <a:pt x="38" y="32"/>
                  </a:cubicBezTo>
                  <a:cubicBezTo>
                    <a:pt x="30" y="41"/>
                    <a:pt x="22" y="48"/>
                    <a:pt x="15" y="59"/>
                  </a:cubicBezTo>
                  <a:cubicBezTo>
                    <a:pt x="16" y="59"/>
                    <a:pt x="14" y="60"/>
                    <a:pt x="15" y="60"/>
                  </a:cubicBezTo>
                  <a:cubicBezTo>
                    <a:pt x="16" y="60"/>
                    <a:pt x="17" y="58"/>
                    <a:pt x="18" y="58"/>
                  </a:cubicBezTo>
                  <a:cubicBezTo>
                    <a:pt x="22" y="53"/>
                    <a:pt x="27" y="49"/>
                    <a:pt x="32" y="44"/>
                  </a:cubicBezTo>
                  <a:cubicBezTo>
                    <a:pt x="36" y="39"/>
                    <a:pt x="41" y="35"/>
                    <a:pt x="47" y="31"/>
                  </a:cubicBezTo>
                  <a:cubicBezTo>
                    <a:pt x="47" y="30"/>
                    <a:pt x="48" y="31"/>
                    <a:pt x="48" y="32"/>
                  </a:cubicBezTo>
                  <a:cubicBezTo>
                    <a:pt x="46" y="34"/>
                    <a:pt x="45" y="35"/>
                    <a:pt x="43" y="37"/>
                  </a:cubicBezTo>
                  <a:cubicBezTo>
                    <a:pt x="36" y="44"/>
                    <a:pt x="28" y="51"/>
                    <a:pt x="22" y="60"/>
                  </a:cubicBezTo>
                  <a:cubicBezTo>
                    <a:pt x="21" y="60"/>
                    <a:pt x="21" y="60"/>
                    <a:pt x="21" y="61"/>
                  </a:cubicBezTo>
                  <a:cubicBezTo>
                    <a:pt x="21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4" y="58"/>
                    <a:pt x="25" y="57"/>
                    <a:pt x="26" y="55"/>
                  </a:cubicBezTo>
                  <a:cubicBezTo>
                    <a:pt x="32" y="51"/>
                    <a:pt x="36" y="46"/>
                    <a:pt x="41" y="43"/>
                  </a:cubicBezTo>
                  <a:cubicBezTo>
                    <a:pt x="42" y="42"/>
                    <a:pt x="42" y="44"/>
                    <a:pt x="42" y="44"/>
                  </a:cubicBezTo>
                  <a:cubicBezTo>
                    <a:pt x="37" y="49"/>
                    <a:pt x="33" y="54"/>
                    <a:pt x="29" y="6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4" y="49"/>
                    <a:pt x="44" y="51"/>
                    <a:pt x="44" y="51"/>
                  </a:cubicBezTo>
                  <a:cubicBezTo>
                    <a:pt x="42" y="55"/>
                    <a:pt x="39" y="58"/>
                    <a:pt x="36" y="62"/>
                  </a:cubicBezTo>
                  <a:cubicBezTo>
                    <a:pt x="38" y="61"/>
                    <a:pt x="39" y="60"/>
                    <a:pt x="40" y="59"/>
                  </a:cubicBezTo>
                  <a:cubicBezTo>
                    <a:pt x="41" y="59"/>
                    <a:pt x="42" y="59"/>
                    <a:pt x="42" y="60"/>
                  </a:cubicBezTo>
                  <a:cubicBezTo>
                    <a:pt x="42" y="62"/>
                    <a:pt x="41" y="64"/>
                    <a:pt x="41" y="66"/>
                  </a:cubicBezTo>
                  <a:cubicBezTo>
                    <a:pt x="41" y="66"/>
                    <a:pt x="41" y="67"/>
                    <a:pt x="42" y="67"/>
                  </a:cubicBezTo>
                  <a:cubicBezTo>
                    <a:pt x="43" y="67"/>
                    <a:pt x="45" y="67"/>
                    <a:pt x="46" y="67"/>
                  </a:cubicBezTo>
                  <a:cubicBezTo>
                    <a:pt x="46" y="67"/>
                    <a:pt x="46" y="68"/>
                    <a:pt x="45" y="68"/>
                  </a:cubicBezTo>
                  <a:cubicBezTo>
                    <a:pt x="45" y="68"/>
                    <a:pt x="44" y="68"/>
                    <a:pt x="43" y="69"/>
                  </a:cubicBezTo>
                  <a:cubicBezTo>
                    <a:pt x="41" y="69"/>
                    <a:pt x="40" y="68"/>
                    <a:pt x="39" y="66"/>
                  </a:cubicBezTo>
                  <a:cubicBezTo>
                    <a:pt x="39" y="65"/>
                    <a:pt x="39" y="63"/>
                    <a:pt x="40" y="61"/>
                  </a:cubicBezTo>
                  <a:cubicBezTo>
                    <a:pt x="39" y="62"/>
                    <a:pt x="38" y="62"/>
                    <a:pt x="37" y="63"/>
                  </a:cubicBezTo>
                  <a:cubicBezTo>
                    <a:pt x="37" y="64"/>
                    <a:pt x="36" y="64"/>
                    <a:pt x="35" y="63"/>
                  </a:cubicBezTo>
                  <a:cubicBezTo>
                    <a:pt x="34" y="62"/>
                    <a:pt x="35" y="61"/>
                    <a:pt x="36" y="60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1" y="61"/>
                    <a:pt x="30" y="62"/>
                    <a:pt x="28" y="61"/>
                  </a:cubicBezTo>
                  <a:cubicBezTo>
                    <a:pt x="28" y="61"/>
                    <a:pt x="27" y="60"/>
                    <a:pt x="28" y="59"/>
                  </a:cubicBezTo>
                  <a:cubicBezTo>
                    <a:pt x="29" y="56"/>
                    <a:pt x="31" y="54"/>
                    <a:pt x="33" y="51"/>
                  </a:cubicBezTo>
                  <a:close/>
                  <a:moveTo>
                    <a:pt x="232" y="140"/>
                  </a:moveTo>
                  <a:cubicBezTo>
                    <a:pt x="230" y="143"/>
                    <a:pt x="228" y="146"/>
                    <a:pt x="226" y="148"/>
                  </a:cubicBezTo>
                  <a:cubicBezTo>
                    <a:pt x="228" y="154"/>
                    <a:pt x="228" y="154"/>
                    <a:pt x="228" y="154"/>
                  </a:cubicBezTo>
                  <a:cubicBezTo>
                    <a:pt x="228" y="154"/>
                    <a:pt x="227" y="155"/>
                    <a:pt x="228" y="156"/>
                  </a:cubicBezTo>
                  <a:cubicBezTo>
                    <a:pt x="227" y="156"/>
                    <a:pt x="225" y="156"/>
                    <a:pt x="224" y="156"/>
                  </a:cubicBezTo>
                  <a:cubicBezTo>
                    <a:pt x="223" y="156"/>
                    <a:pt x="222" y="154"/>
                    <a:pt x="222" y="153"/>
                  </a:cubicBezTo>
                  <a:cubicBezTo>
                    <a:pt x="216" y="158"/>
                    <a:pt x="211" y="163"/>
                    <a:pt x="206" y="169"/>
                  </a:cubicBezTo>
                  <a:cubicBezTo>
                    <a:pt x="206" y="169"/>
                    <a:pt x="206" y="170"/>
                    <a:pt x="205" y="170"/>
                  </a:cubicBezTo>
                  <a:cubicBezTo>
                    <a:pt x="207" y="170"/>
                    <a:pt x="207" y="170"/>
                    <a:pt x="207" y="170"/>
                  </a:cubicBezTo>
                  <a:cubicBezTo>
                    <a:pt x="207" y="170"/>
                    <a:pt x="207" y="169"/>
                    <a:pt x="207" y="169"/>
                  </a:cubicBezTo>
                  <a:cubicBezTo>
                    <a:pt x="207" y="169"/>
                    <a:pt x="209" y="169"/>
                    <a:pt x="209" y="170"/>
                  </a:cubicBezTo>
                  <a:cubicBezTo>
                    <a:pt x="210" y="170"/>
                    <a:pt x="210" y="172"/>
                    <a:pt x="209" y="172"/>
                  </a:cubicBezTo>
                  <a:cubicBezTo>
                    <a:pt x="208" y="173"/>
                    <a:pt x="207" y="174"/>
                    <a:pt x="206" y="174"/>
                  </a:cubicBezTo>
                  <a:cubicBezTo>
                    <a:pt x="207" y="176"/>
                    <a:pt x="207" y="178"/>
                    <a:pt x="208" y="180"/>
                  </a:cubicBezTo>
                  <a:cubicBezTo>
                    <a:pt x="209" y="181"/>
                    <a:pt x="209" y="181"/>
                    <a:pt x="209" y="182"/>
                  </a:cubicBezTo>
                  <a:cubicBezTo>
                    <a:pt x="208" y="183"/>
                    <a:pt x="207" y="184"/>
                    <a:pt x="205" y="183"/>
                  </a:cubicBezTo>
                  <a:cubicBezTo>
                    <a:pt x="205" y="183"/>
                    <a:pt x="205" y="183"/>
                    <a:pt x="205" y="182"/>
                  </a:cubicBezTo>
                  <a:cubicBezTo>
                    <a:pt x="205" y="182"/>
                    <a:pt x="204" y="183"/>
                    <a:pt x="204" y="182"/>
                  </a:cubicBezTo>
                  <a:cubicBezTo>
                    <a:pt x="203" y="180"/>
                    <a:pt x="203" y="177"/>
                    <a:pt x="202" y="175"/>
                  </a:cubicBezTo>
                  <a:cubicBezTo>
                    <a:pt x="198" y="175"/>
                    <a:pt x="195" y="177"/>
                    <a:pt x="193" y="180"/>
                  </a:cubicBezTo>
                  <a:cubicBezTo>
                    <a:pt x="193" y="181"/>
                    <a:pt x="192" y="182"/>
                    <a:pt x="191" y="182"/>
                  </a:cubicBezTo>
                  <a:cubicBezTo>
                    <a:pt x="191" y="183"/>
                    <a:pt x="190" y="183"/>
                    <a:pt x="190" y="183"/>
                  </a:cubicBezTo>
                  <a:cubicBezTo>
                    <a:pt x="189" y="182"/>
                    <a:pt x="189" y="182"/>
                    <a:pt x="189" y="181"/>
                  </a:cubicBezTo>
                  <a:cubicBezTo>
                    <a:pt x="189" y="181"/>
                    <a:pt x="189" y="180"/>
                    <a:pt x="188" y="181"/>
                  </a:cubicBezTo>
                  <a:cubicBezTo>
                    <a:pt x="187" y="179"/>
                    <a:pt x="187" y="177"/>
                    <a:pt x="189" y="176"/>
                  </a:cubicBezTo>
                  <a:cubicBezTo>
                    <a:pt x="180" y="175"/>
                    <a:pt x="172" y="177"/>
                    <a:pt x="162" y="176"/>
                  </a:cubicBezTo>
                  <a:cubicBezTo>
                    <a:pt x="162" y="176"/>
                    <a:pt x="161" y="177"/>
                    <a:pt x="161" y="176"/>
                  </a:cubicBezTo>
                  <a:cubicBezTo>
                    <a:pt x="161" y="175"/>
                    <a:pt x="159" y="175"/>
                    <a:pt x="159" y="175"/>
                  </a:cubicBezTo>
                  <a:cubicBezTo>
                    <a:pt x="153" y="175"/>
                    <a:pt x="150" y="174"/>
                    <a:pt x="145" y="173"/>
                  </a:cubicBezTo>
                  <a:cubicBezTo>
                    <a:pt x="145" y="173"/>
                    <a:pt x="145" y="174"/>
                    <a:pt x="144" y="174"/>
                  </a:cubicBezTo>
                  <a:cubicBezTo>
                    <a:pt x="143" y="174"/>
                    <a:pt x="143" y="173"/>
                    <a:pt x="143" y="173"/>
                  </a:cubicBezTo>
                  <a:cubicBezTo>
                    <a:pt x="129" y="170"/>
                    <a:pt x="113" y="168"/>
                    <a:pt x="102" y="162"/>
                  </a:cubicBezTo>
                  <a:cubicBezTo>
                    <a:pt x="94" y="159"/>
                    <a:pt x="87" y="155"/>
                    <a:pt x="80" y="151"/>
                  </a:cubicBezTo>
                  <a:cubicBezTo>
                    <a:pt x="71" y="146"/>
                    <a:pt x="62" y="139"/>
                    <a:pt x="55" y="133"/>
                  </a:cubicBezTo>
                  <a:cubicBezTo>
                    <a:pt x="54" y="132"/>
                    <a:pt x="53" y="131"/>
                    <a:pt x="52" y="130"/>
                  </a:cubicBezTo>
                  <a:cubicBezTo>
                    <a:pt x="51" y="129"/>
                    <a:pt x="52" y="130"/>
                    <a:pt x="52" y="130"/>
                  </a:cubicBezTo>
                  <a:cubicBezTo>
                    <a:pt x="51" y="132"/>
                    <a:pt x="52" y="133"/>
                    <a:pt x="52" y="135"/>
                  </a:cubicBezTo>
                  <a:cubicBezTo>
                    <a:pt x="52" y="136"/>
                    <a:pt x="51" y="136"/>
                    <a:pt x="51" y="136"/>
                  </a:cubicBezTo>
                  <a:cubicBezTo>
                    <a:pt x="50" y="136"/>
                    <a:pt x="48" y="137"/>
                    <a:pt x="48" y="136"/>
                  </a:cubicBezTo>
                  <a:cubicBezTo>
                    <a:pt x="47" y="132"/>
                    <a:pt x="47" y="129"/>
                    <a:pt x="47" y="126"/>
                  </a:cubicBezTo>
                  <a:cubicBezTo>
                    <a:pt x="46" y="126"/>
                    <a:pt x="44" y="127"/>
                    <a:pt x="43" y="127"/>
                  </a:cubicBezTo>
                  <a:cubicBezTo>
                    <a:pt x="36" y="131"/>
                    <a:pt x="31" y="136"/>
                    <a:pt x="26" y="142"/>
                  </a:cubicBezTo>
                  <a:cubicBezTo>
                    <a:pt x="25" y="143"/>
                    <a:pt x="24" y="144"/>
                    <a:pt x="23" y="144"/>
                  </a:cubicBezTo>
                  <a:cubicBezTo>
                    <a:pt x="23" y="144"/>
                    <a:pt x="22" y="143"/>
                    <a:pt x="21" y="142"/>
                  </a:cubicBezTo>
                  <a:cubicBezTo>
                    <a:pt x="22" y="145"/>
                    <a:pt x="24" y="147"/>
                    <a:pt x="24" y="149"/>
                  </a:cubicBezTo>
                  <a:cubicBezTo>
                    <a:pt x="24" y="150"/>
                    <a:pt x="24" y="152"/>
                    <a:pt x="24" y="152"/>
                  </a:cubicBezTo>
                  <a:cubicBezTo>
                    <a:pt x="23" y="151"/>
                    <a:pt x="21" y="153"/>
                    <a:pt x="21" y="152"/>
                  </a:cubicBezTo>
                  <a:cubicBezTo>
                    <a:pt x="19" y="146"/>
                    <a:pt x="17" y="139"/>
                    <a:pt x="15" y="133"/>
                  </a:cubicBezTo>
                  <a:cubicBezTo>
                    <a:pt x="14" y="133"/>
                    <a:pt x="14" y="133"/>
                    <a:pt x="14" y="133"/>
                  </a:cubicBezTo>
                  <a:cubicBezTo>
                    <a:pt x="14" y="134"/>
                    <a:pt x="15" y="135"/>
                    <a:pt x="14" y="136"/>
                  </a:cubicBezTo>
                  <a:cubicBezTo>
                    <a:pt x="14" y="136"/>
                    <a:pt x="12" y="136"/>
                    <a:pt x="11" y="136"/>
                  </a:cubicBezTo>
                  <a:cubicBezTo>
                    <a:pt x="11" y="135"/>
                    <a:pt x="10" y="133"/>
                    <a:pt x="10" y="133"/>
                  </a:cubicBezTo>
                  <a:cubicBezTo>
                    <a:pt x="8" y="119"/>
                    <a:pt x="7" y="105"/>
                    <a:pt x="7" y="90"/>
                  </a:cubicBezTo>
                  <a:cubicBezTo>
                    <a:pt x="7" y="85"/>
                    <a:pt x="7" y="79"/>
                    <a:pt x="6" y="74"/>
                  </a:cubicBezTo>
                  <a:cubicBezTo>
                    <a:pt x="6" y="70"/>
                    <a:pt x="5" y="65"/>
                    <a:pt x="5" y="60"/>
                  </a:cubicBezTo>
                  <a:cubicBezTo>
                    <a:pt x="4" y="60"/>
                    <a:pt x="4" y="60"/>
                    <a:pt x="4" y="59"/>
                  </a:cubicBezTo>
                  <a:cubicBezTo>
                    <a:pt x="5" y="60"/>
                    <a:pt x="5" y="59"/>
                    <a:pt x="5" y="59"/>
                  </a:cubicBezTo>
                  <a:cubicBezTo>
                    <a:pt x="4" y="59"/>
                    <a:pt x="4" y="58"/>
                    <a:pt x="4" y="58"/>
                  </a:cubicBezTo>
                  <a:cubicBezTo>
                    <a:pt x="5" y="57"/>
                    <a:pt x="4" y="56"/>
                    <a:pt x="4" y="54"/>
                  </a:cubicBezTo>
                  <a:cubicBezTo>
                    <a:pt x="4" y="55"/>
                    <a:pt x="4" y="56"/>
                    <a:pt x="4" y="57"/>
                  </a:cubicBezTo>
                  <a:cubicBezTo>
                    <a:pt x="4" y="58"/>
                    <a:pt x="4" y="60"/>
                    <a:pt x="4" y="61"/>
                  </a:cubicBezTo>
                  <a:cubicBezTo>
                    <a:pt x="4" y="60"/>
                    <a:pt x="5" y="61"/>
                    <a:pt x="4" y="62"/>
                  </a:cubicBezTo>
                  <a:cubicBezTo>
                    <a:pt x="4" y="62"/>
                    <a:pt x="4" y="61"/>
                    <a:pt x="4" y="61"/>
                  </a:cubicBezTo>
                  <a:cubicBezTo>
                    <a:pt x="4" y="62"/>
                    <a:pt x="4" y="64"/>
                    <a:pt x="4" y="65"/>
                  </a:cubicBezTo>
                  <a:cubicBezTo>
                    <a:pt x="4" y="66"/>
                    <a:pt x="5" y="66"/>
                    <a:pt x="4" y="66"/>
                  </a:cubicBezTo>
                  <a:cubicBezTo>
                    <a:pt x="3" y="70"/>
                    <a:pt x="4" y="75"/>
                    <a:pt x="4" y="79"/>
                  </a:cubicBezTo>
                  <a:cubicBezTo>
                    <a:pt x="4" y="79"/>
                    <a:pt x="5" y="80"/>
                    <a:pt x="4" y="81"/>
                  </a:cubicBezTo>
                  <a:cubicBezTo>
                    <a:pt x="3" y="81"/>
                    <a:pt x="4" y="81"/>
                    <a:pt x="4" y="81"/>
                  </a:cubicBezTo>
                  <a:cubicBezTo>
                    <a:pt x="4" y="82"/>
                    <a:pt x="4" y="84"/>
                    <a:pt x="5" y="85"/>
                  </a:cubicBezTo>
                  <a:cubicBezTo>
                    <a:pt x="5" y="85"/>
                    <a:pt x="5" y="85"/>
                    <a:pt x="4" y="85"/>
                  </a:cubicBezTo>
                  <a:cubicBezTo>
                    <a:pt x="5" y="86"/>
                    <a:pt x="5" y="87"/>
                    <a:pt x="4" y="87"/>
                  </a:cubicBezTo>
                  <a:cubicBezTo>
                    <a:pt x="4" y="87"/>
                    <a:pt x="4" y="86"/>
                    <a:pt x="4" y="86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5" y="98"/>
                    <a:pt x="5" y="99"/>
                    <a:pt x="5" y="100"/>
                  </a:cubicBezTo>
                  <a:cubicBezTo>
                    <a:pt x="4" y="96"/>
                    <a:pt x="4" y="93"/>
                    <a:pt x="3" y="90"/>
                  </a:cubicBezTo>
                  <a:cubicBezTo>
                    <a:pt x="3" y="87"/>
                    <a:pt x="3" y="84"/>
                    <a:pt x="2" y="81"/>
                  </a:cubicBezTo>
                  <a:cubicBezTo>
                    <a:pt x="2" y="80"/>
                    <a:pt x="2" y="80"/>
                    <a:pt x="3" y="80"/>
                  </a:cubicBezTo>
                  <a:cubicBezTo>
                    <a:pt x="3" y="80"/>
                    <a:pt x="2" y="79"/>
                    <a:pt x="2" y="79"/>
                  </a:cubicBezTo>
                  <a:cubicBezTo>
                    <a:pt x="2" y="76"/>
                    <a:pt x="2" y="73"/>
                    <a:pt x="2" y="70"/>
                  </a:cubicBezTo>
                  <a:cubicBezTo>
                    <a:pt x="2" y="70"/>
                    <a:pt x="2" y="70"/>
                    <a:pt x="2" y="69"/>
                  </a:cubicBezTo>
                  <a:cubicBezTo>
                    <a:pt x="2" y="69"/>
                    <a:pt x="2" y="68"/>
                    <a:pt x="2" y="68"/>
                  </a:cubicBezTo>
                  <a:cubicBezTo>
                    <a:pt x="1" y="58"/>
                    <a:pt x="2" y="48"/>
                    <a:pt x="2" y="38"/>
                  </a:cubicBezTo>
                  <a:cubicBezTo>
                    <a:pt x="2" y="36"/>
                    <a:pt x="3" y="35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2" y="16"/>
                    <a:pt x="3" y="15"/>
                  </a:cubicBezTo>
                  <a:cubicBezTo>
                    <a:pt x="3" y="16"/>
                    <a:pt x="4" y="15"/>
                    <a:pt x="3" y="15"/>
                  </a:cubicBezTo>
                  <a:cubicBezTo>
                    <a:pt x="3" y="15"/>
                    <a:pt x="2" y="15"/>
                    <a:pt x="2" y="14"/>
                  </a:cubicBezTo>
                  <a:cubicBezTo>
                    <a:pt x="3" y="15"/>
                    <a:pt x="4" y="14"/>
                    <a:pt x="3" y="14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0" y="12"/>
                    <a:pt x="0" y="11"/>
                    <a:pt x="0" y="11"/>
                  </a:cubicBezTo>
                  <a:cubicBezTo>
                    <a:pt x="1" y="9"/>
                    <a:pt x="1" y="8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7" y="2"/>
                    <a:pt x="7" y="4"/>
                    <a:pt x="7" y="6"/>
                  </a:cubicBezTo>
                  <a:cubicBezTo>
                    <a:pt x="7" y="6"/>
                    <a:pt x="8" y="7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9" y="9"/>
                    <a:pt x="10" y="8"/>
                    <a:pt x="11" y="9"/>
                  </a:cubicBezTo>
                  <a:cubicBezTo>
                    <a:pt x="11" y="10"/>
                    <a:pt x="11" y="11"/>
                    <a:pt x="12" y="11"/>
                  </a:cubicBezTo>
                  <a:cubicBezTo>
                    <a:pt x="17" y="11"/>
                    <a:pt x="21" y="12"/>
                    <a:pt x="26" y="13"/>
                  </a:cubicBezTo>
                  <a:cubicBezTo>
                    <a:pt x="27" y="13"/>
                    <a:pt x="28" y="13"/>
                    <a:pt x="28" y="13"/>
                  </a:cubicBezTo>
                  <a:cubicBezTo>
                    <a:pt x="29" y="13"/>
                    <a:pt x="31" y="14"/>
                    <a:pt x="32" y="14"/>
                  </a:cubicBezTo>
                  <a:cubicBezTo>
                    <a:pt x="32" y="14"/>
                    <a:pt x="33" y="15"/>
                    <a:pt x="33" y="15"/>
                  </a:cubicBezTo>
                  <a:cubicBezTo>
                    <a:pt x="52" y="17"/>
                    <a:pt x="72" y="21"/>
                    <a:pt x="90" y="26"/>
                  </a:cubicBezTo>
                  <a:cubicBezTo>
                    <a:pt x="93" y="27"/>
                    <a:pt x="97" y="27"/>
                    <a:pt x="100" y="28"/>
                  </a:cubicBezTo>
                  <a:cubicBezTo>
                    <a:pt x="100" y="27"/>
                    <a:pt x="99" y="27"/>
                    <a:pt x="100" y="26"/>
                  </a:cubicBezTo>
                  <a:cubicBezTo>
                    <a:pt x="101" y="26"/>
                    <a:pt x="102" y="25"/>
                    <a:pt x="103" y="25"/>
                  </a:cubicBezTo>
                  <a:cubicBezTo>
                    <a:pt x="104" y="26"/>
                    <a:pt x="103" y="26"/>
                    <a:pt x="103" y="27"/>
                  </a:cubicBezTo>
                  <a:cubicBezTo>
                    <a:pt x="103" y="28"/>
                    <a:pt x="104" y="30"/>
                    <a:pt x="104" y="31"/>
                  </a:cubicBezTo>
                  <a:cubicBezTo>
                    <a:pt x="104" y="31"/>
                    <a:pt x="105" y="31"/>
                    <a:pt x="105" y="31"/>
                  </a:cubicBezTo>
                  <a:cubicBezTo>
                    <a:pt x="105" y="32"/>
                    <a:pt x="105" y="33"/>
                    <a:pt x="106" y="33"/>
                  </a:cubicBezTo>
                  <a:cubicBezTo>
                    <a:pt x="106" y="34"/>
                    <a:pt x="104" y="35"/>
                    <a:pt x="104" y="36"/>
                  </a:cubicBezTo>
                  <a:cubicBezTo>
                    <a:pt x="105" y="42"/>
                    <a:pt x="107" y="47"/>
                    <a:pt x="108" y="53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0" y="60"/>
                    <a:pt x="108" y="60"/>
                    <a:pt x="107" y="61"/>
                  </a:cubicBezTo>
                  <a:cubicBezTo>
                    <a:pt x="108" y="63"/>
                    <a:pt x="108" y="64"/>
                    <a:pt x="109" y="65"/>
                  </a:cubicBezTo>
                  <a:cubicBezTo>
                    <a:pt x="109" y="65"/>
                    <a:pt x="109" y="67"/>
                    <a:pt x="108" y="67"/>
                  </a:cubicBezTo>
                  <a:cubicBezTo>
                    <a:pt x="107" y="67"/>
                    <a:pt x="106" y="67"/>
                    <a:pt x="105" y="66"/>
                  </a:cubicBezTo>
                  <a:cubicBezTo>
                    <a:pt x="104" y="64"/>
                    <a:pt x="104" y="61"/>
                    <a:pt x="104" y="58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2" y="69"/>
                    <a:pt x="88" y="71"/>
                    <a:pt x="85" y="74"/>
                  </a:cubicBezTo>
                  <a:cubicBezTo>
                    <a:pt x="104" y="83"/>
                    <a:pt x="133" y="91"/>
                    <a:pt x="155" y="89"/>
                  </a:cubicBezTo>
                  <a:cubicBezTo>
                    <a:pt x="167" y="89"/>
                    <a:pt x="176" y="85"/>
                    <a:pt x="186" y="83"/>
                  </a:cubicBezTo>
                  <a:cubicBezTo>
                    <a:pt x="188" y="82"/>
                    <a:pt x="191" y="81"/>
                    <a:pt x="193" y="81"/>
                  </a:cubicBezTo>
                  <a:cubicBezTo>
                    <a:pt x="194" y="81"/>
                    <a:pt x="194" y="81"/>
                    <a:pt x="194" y="80"/>
                  </a:cubicBezTo>
                  <a:cubicBezTo>
                    <a:pt x="193" y="78"/>
                    <a:pt x="193" y="76"/>
                    <a:pt x="193" y="74"/>
                  </a:cubicBezTo>
                  <a:cubicBezTo>
                    <a:pt x="193" y="73"/>
                    <a:pt x="193" y="73"/>
                    <a:pt x="193" y="72"/>
                  </a:cubicBezTo>
                  <a:cubicBezTo>
                    <a:pt x="194" y="72"/>
                    <a:pt x="195" y="72"/>
                    <a:pt x="196" y="72"/>
                  </a:cubicBezTo>
                  <a:cubicBezTo>
                    <a:pt x="196" y="75"/>
                    <a:pt x="197" y="77"/>
                    <a:pt x="198" y="79"/>
                  </a:cubicBezTo>
                  <a:cubicBezTo>
                    <a:pt x="198" y="80"/>
                    <a:pt x="199" y="79"/>
                    <a:pt x="199" y="79"/>
                  </a:cubicBezTo>
                  <a:cubicBezTo>
                    <a:pt x="198" y="77"/>
                    <a:pt x="197" y="76"/>
                    <a:pt x="197" y="74"/>
                  </a:cubicBezTo>
                  <a:cubicBezTo>
                    <a:pt x="197" y="73"/>
                    <a:pt x="197" y="73"/>
                    <a:pt x="198" y="73"/>
                  </a:cubicBezTo>
                  <a:cubicBezTo>
                    <a:pt x="198" y="73"/>
                    <a:pt x="199" y="72"/>
                    <a:pt x="200" y="72"/>
                  </a:cubicBezTo>
                  <a:cubicBezTo>
                    <a:pt x="200" y="72"/>
                    <a:pt x="201" y="73"/>
                    <a:pt x="201" y="74"/>
                  </a:cubicBezTo>
                  <a:cubicBezTo>
                    <a:pt x="207" y="96"/>
                    <a:pt x="215" y="117"/>
                    <a:pt x="222" y="138"/>
                  </a:cubicBezTo>
                  <a:cubicBezTo>
                    <a:pt x="222" y="139"/>
                    <a:pt x="223" y="140"/>
                    <a:pt x="224" y="141"/>
                  </a:cubicBezTo>
                  <a:cubicBezTo>
                    <a:pt x="224" y="141"/>
                    <a:pt x="224" y="140"/>
                    <a:pt x="224" y="140"/>
                  </a:cubicBezTo>
                  <a:cubicBezTo>
                    <a:pt x="225" y="140"/>
                    <a:pt x="226" y="140"/>
                    <a:pt x="226" y="140"/>
                  </a:cubicBezTo>
                  <a:cubicBezTo>
                    <a:pt x="226" y="141"/>
                    <a:pt x="227" y="142"/>
                    <a:pt x="226" y="142"/>
                  </a:cubicBezTo>
                  <a:cubicBezTo>
                    <a:pt x="227" y="143"/>
                    <a:pt x="227" y="142"/>
                    <a:pt x="227" y="142"/>
                  </a:cubicBezTo>
                  <a:cubicBezTo>
                    <a:pt x="229" y="138"/>
                    <a:pt x="229" y="138"/>
                    <a:pt x="229" y="138"/>
                  </a:cubicBezTo>
                  <a:cubicBezTo>
                    <a:pt x="230" y="138"/>
                    <a:pt x="231" y="138"/>
                    <a:pt x="232" y="139"/>
                  </a:cubicBezTo>
                  <a:cubicBezTo>
                    <a:pt x="232" y="139"/>
                    <a:pt x="232" y="140"/>
                    <a:pt x="232" y="14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0" tIns="0" rIns="0" bIns="0" anchor="ctr">
              <a:normAutofit fontScale="92500" lnSpcReduction="10000"/>
            </a:bodyPr>
            <a:lstStyle/>
            <a:p>
              <a:pPr>
                <a:defRPr/>
              </a:pPr>
              <a:endParaRPr lang="zh-CN" altLang="en-US" sz="2400">
                <a:solidFill>
                  <a:srgbClr val="333333"/>
                </a:solidFill>
              </a:endParaRPr>
            </a:p>
          </p:txBody>
        </p:sp>
        <p:sp>
          <p:nvSpPr>
            <p:cNvPr id="10" name="MH_Other_3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 rot="11874108">
              <a:off x="6561138" y="3001964"/>
              <a:ext cx="393700" cy="312737"/>
            </a:xfrm>
            <a:custGeom>
              <a:avLst/>
              <a:gdLst>
                <a:gd name="T0" fmla="*/ 202 w 232"/>
                <a:gd name="T1" fmla="*/ 90 h 184"/>
                <a:gd name="T2" fmla="*/ 21 w 232"/>
                <a:gd name="T3" fmla="*/ 128 h 184"/>
                <a:gd name="T4" fmla="*/ 108 w 232"/>
                <a:gd name="T5" fmla="*/ 145 h 184"/>
                <a:gd name="T6" fmla="*/ 208 w 232"/>
                <a:gd name="T7" fmla="*/ 117 h 184"/>
                <a:gd name="T8" fmla="*/ 4 w 232"/>
                <a:gd name="T9" fmla="*/ 84 h 184"/>
                <a:gd name="T10" fmla="*/ 110 w 232"/>
                <a:gd name="T11" fmla="*/ 159 h 184"/>
                <a:gd name="T12" fmla="*/ 116 w 232"/>
                <a:gd name="T13" fmla="*/ 162 h 184"/>
                <a:gd name="T14" fmla="*/ 28 w 232"/>
                <a:gd name="T15" fmla="*/ 120 h 184"/>
                <a:gd name="T16" fmla="*/ 28 w 232"/>
                <a:gd name="T17" fmla="*/ 120 h 184"/>
                <a:gd name="T18" fmla="*/ 93 w 232"/>
                <a:gd name="T19" fmla="*/ 153 h 184"/>
                <a:gd name="T20" fmla="*/ 25 w 232"/>
                <a:gd name="T21" fmla="*/ 129 h 184"/>
                <a:gd name="T22" fmla="*/ 160 w 232"/>
                <a:gd name="T23" fmla="*/ 171 h 184"/>
                <a:gd name="T24" fmla="*/ 111 w 232"/>
                <a:gd name="T25" fmla="*/ 151 h 184"/>
                <a:gd name="T26" fmla="*/ 134 w 232"/>
                <a:gd name="T27" fmla="*/ 157 h 184"/>
                <a:gd name="T28" fmla="*/ 37 w 232"/>
                <a:gd name="T29" fmla="*/ 126 h 184"/>
                <a:gd name="T30" fmla="*/ 127 w 232"/>
                <a:gd name="T31" fmla="*/ 153 h 184"/>
                <a:gd name="T32" fmla="*/ 100 w 232"/>
                <a:gd name="T33" fmla="*/ 148 h 184"/>
                <a:gd name="T34" fmla="*/ 105 w 232"/>
                <a:gd name="T35" fmla="*/ 151 h 184"/>
                <a:gd name="T36" fmla="*/ 134 w 232"/>
                <a:gd name="T37" fmla="*/ 154 h 184"/>
                <a:gd name="T38" fmla="*/ 174 w 232"/>
                <a:gd name="T39" fmla="*/ 168 h 184"/>
                <a:gd name="T40" fmla="*/ 84 w 232"/>
                <a:gd name="T41" fmla="*/ 133 h 184"/>
                <a:gd name="T42" fmla="*/ 103 w 232"/>
                <a:gd name="T43" fmla="*/ 157 h 184"/>
                <a:gd name="T44" fmla="*/ 180 w 232"/>
                <a:gd name="T45" fmla="*/ 164 h 184"/>
                <a:gd name="T46" fmla="*/ 145 w 232"/>
                <a:gd name="T47" fmla="*/ 158 h 184"/>
                <a:gd name="T48" fmla="*/ 140 w 232"/>
                <a:gd name="T49" fmla="*/ 156 h 184"/>
                <a:gd name="T50" fmla="*/ 96 w 232"/>
                <a:gd name="T51" fmla="*/ 146 h 184"/>
                <a:gd name="T52" fmla="*/ 98 w 232"/>
                <a:gd name="T53" fmla="*/ 140 h 184"/>
                <a:gd name="T54" fmla="*/ 155 w 232"/>
                <a:gd name="T55" fmla="*/ 166 h 184"/>
                <a:gd name="T56" fmla="*/ 147 w 232"/>
                <a:gd name="T57" fmla="*/ 164 h 184"/>
                <a:gd name="T58" fmla="*/ 12 w 232"/>
                <a:gd name="T59" fmla="*/ 38 h 184"/>
                <a:gd name="T60" fmla="*/ 142 w 232"/>
                <a:gd name="T61" fmla="*/ 156 h 184"/>
                <a:gd name="T62" fmla="*/ 83 w 232"/>
                <a:gd name="T63" fmla="*/ 70 h 184"/>
                <a:gd name="T64" fmla="*/ 173 w 232"/>
                <a:gd name="T65" fmla="*/ 159 h 184"/>
                <a:gd name="T66" fmla="*/ 157 w 232"/>
                <a:gd name="T67" fmla="*/ 158 h 184"/>
                <a:gd name="T68" fmla="*/ 144 w 232"/>
                <a:gd name="T69" fmla="*/ 164 h 184"/>
                <a:gd name="T70" fmla="*/ 85 w 232"/>
                <a:gd name="T71" fmla="*/ 133 h 184"/>
                <a:gd name="T72" fmla="*/ 32 w 232"/>
                <a:gd name="T73" fmla="*/ 23 h 184"/>
                <a:gd name="T74" fmla="*/ 17 w 232"/>
                <a:gd name="T75" fmla="*/ 49 h 184"/>
                <a:gd name="T76" fmla="*/ 88 w 232"/>
                <a:gd name="T77" fmla="*/ 67 h 184"/>
                <a:gd name="T78" fmla="*/ 14 w 232"/>
                <a:gd name="T79" fmla="*/ 45 h 184"/>
                <a:gd name="T80" fmla="*/ 94 w 232"/>
                <a:gd name="T81" fmla="*/ 60 h 184"/>
                <a:gd name="T82" fmla="*/ 59 w 232"/>
                <a:gd name="T83" fmla="*/ 114 h 184"/>
                <a:gd name="T84" fmla="*/ 24 w 232"/>
                <a:gd name="T85" fmla="*/ 54 h 184"/>
                <a:gd name="T86" fmla="*/ 19 w 232"/>
                <a:gd name="T87" fmla="*/ 120 h 184"/>
                <a:gd name="T88" fmla="*/ 153 w 232"/>
                <a:gd name="T89" fmla="*/ 147 h 184"/>
                <a:gd name="T90" fmla="*/ 204 w 232"/>
                <a:gd name="T91" fmla="*/ 129 h 184"/>
                <a:gd name="T92" fmla="*/ 186 w 232"/>
                <a:gd name="T93" fmla="*/ 132 h 184"/>
                <a:gd name="T94" fmla="*/ 168 w 232"/>
                <a:gd name="T95" fmla="*/ 117 h 184"/>
                <a:gd name="T96" fmla="*/ 192 w 232"/>
                <a:gd name="T97" fmla="*/ 108 h 184"/>
                <a:gd name="T98" fmla="*/ 64 w 232"/>
                <a:gd name="T99" fmla="*/ 66 h 184"/>
                <a:gd name="T100" fmla="*/ 47 w 232"/>
                <a:gd name="T101" fmla="*/ 31 h 184"/>
                <a:gd name="T102" fmla="*/ 40 w 232"/>
                <a:gd name="T103" fmla="*/ 59 h 184"/>
                <a:gd name="T104" fmla="*/ 28 w 232"/>
                <a:gd name="T105" fmla="*/ 61 h 184"/>
                <a:gd name="T106" fmla="*/ 209 w 232"/>
                <a:gd name="T107" fmla="*/ 172 h 184"/>
                <a:gd name="T108" fmla="*/ 162 w 232"/>
                <a:gd name="T109" fmla="*/ 176 h 184"/>
                <a:gd name="T110" fmla="*/ 47 w 232"/>
                <a:gd name="T111" fmla="*/ 126 h 184"/>
                <a:gd name="T112" fmla="*/ 6 w 232"/>
                <a:gd name="T113" fmla="*/ 74 h 184"/>
                <a:gd name="T114" fmla="*/ 4 w 232"/>
                <a:gd name="T115" fmla="*/ 81 h 184"/>
                <a:gd name="T116" fmla="*/ 2 w 232"/>
                <a:gd name="T117" fmla="*/ 38 h 184"/>
                <a:gd name="T118" fmla="*/ 7 w 232"/>
                <a:gd name="T119" fmla="*/ 6 h 184"/>
                <a:gd name="T120" fmla="*/ 104 w 232"/>
                <a:gd name="T121" fmla="*/ 31 h 184"/>
                <a:gd name="T122" fmla="*/ 186 w 232"/>
                <a:gd name="T123" fmla="*/ 83 h 184"/>
                <a:gd name="T124" fmla="*/ 224 w 232"/>
                <a:gd name="T125" fmla="*/ 14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2" h="184">
                  <a:moveTo>
                    <a:pt x="191" y="61"/>
                  </a:moveTo>
                  <a:cubicBezTo>
                    <a:pt x="191" y="61"/>
                    <a:pt x="191" y="62"/>
                    <a:pt x="191" y="62"/>
                  </a:cubicBezTo>
                  <a:cubicBezTo>
                    <a:pt x="190" y="62"/>
                    <a:pt x="191" y="61"/>
                    <a:pt x="191" y="61"/>
                  </a:cubicBezTo>
                  <a:cubicBezTo>
                    <a:pt x="191" y="61"/>
                    <a:pt x="191" y="61"/>
                    <a:pt x="191" y="61"/>
                  </a:cubicBezTo>
                  <a:close/>
                  <a:moveTo>
                    <a:pt x="16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49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0"/>
                    <a:pt x="16" y="50"/>
                    <a:pt x="16" y="50"/>
                  </a:cubicBezTo>
                  <a:close/>
                  <a:moveTo>
                    <a:pt x="201" y="88"/>
                  </a:moveTo>
                  <a:cubicBezTo>
                    <a:pt x="201" y="89"/>
                    <a:pt x="201" y="89"/>
                    <a:pt x="201" y="89"/>
                  </a:cubicBezTo>
                  <a:cubicBezTo>
                    <a:pt x="201" y="90"/>
                    <a:pt x="201" y="90"/>
                    <a:pt x="202" y="90"/>
                  </a:cubicBezTo>
                  <a:cubicBezTo>
                    <a:pt x="201" y="90"/>
                    <a:pt x="201" y="89"/>
                    <a:pt x="201" y="89"/>
                  </a:cubicBezTo>
                  <a:lnTo>
                    <a:pt x="201" y="88"/>
                  </a:lnTo>
                  <a:close/>
                  <a:moveTo>
                    <a:pt x="81" y="71"/>
                  </a:moveTo>
                  <a:cubicBezTo>
                    <a:pt x="81" y="69"/>
                    <a:pt x="81" y="69"/>
                    <a:pt x="81" y="69"/>
                  </a:cubicBezTo>
                  <a:cubicBezTo>
                    <a:pt x="80" y="69"/>
                    <a:pt x="81" y="70"/>
                    <a:pt x="81" y="70"/>
                  </a:cubicBezTo>
                  <a:cubicBezTo>
                    <a:pt x="81" y="71"/>
                    <a:pt x="81" y="71"/>
                    <a:pt x="81" y="71"/>
                  </a:cubicBezTo>
                  <a:close/>
                  <a:moveTo>
                    <a:pt x="91" y="82"/>
                  </a:moveTo>
                  <a:cubicBezTo>
                    <a:pt x="91" y="81"/>
                    <a:pt x="90" y="81"/>
                    <a:pt x="89" y="81"/>
                  </a:cubicBezTo>
                  <a:cubicBezTo>
                    <a:pt x="89" y="82"/>
                    <a:pt x="90" y="82"/>
                    <a:pt x="91" y="82"/>
                  </a:cubicBezTo>
                  <a:close/>
                  <a:moveTo>
                    <a:pt x="21" y="128"/>
                  </a:moveTo>
                  <a:cubicBezTo>
                    <a:pt x="21" y="128"/>
                    <a:pt x="21" y="129"/>
                    <a:pt x="21" y="129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29"/>
                    <a:pt x="21" y="128"/>
                    <a:pt x="21" y="128"/>
                  </a:cubicBezTo>
                  <a:close/>
                  <a:moveTo>
                    <a:pt x="143" y="168"/>
                  </a:moveTo>
                  <a:cubicBezTo>
                    <a:pt x="143" y="168"/>
                    <a:pt x="143" y="168"/>
                    <a:pt x="143" y="169"/>
                  </a:cubicBezTo>
                  <a:cubicBezTo>
                    <a:pt x="143" y="169"/>
                    <a:pt x="144" y="169"/>
                    <a:pt x="145" y="168"/>
                  </a:cubicBezTo>
                  <a:cubicBezTo>
                    <a:pt x="144" y="168"/>
                    <a:pt x="144" y="168"/>
                    <a:pt x="143" y="168"/>
                  </a:cubicBezTo>
                  <a:close/>
                  <a:moveTo>
                    <a:pt x="4" y="52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4" y="53"/>
                    <a:pt x="4" y="54"/>
                    <a:pt x="4" y="54"/>
                  </a:cubicBezTo>
                  <a:lnTo>
                    <a:pt x="4" y="52"/>
                  </a:lnTo>
                  <a:close/>
                  <a:moveTo>
                    <a:pt x="185" y="153"/>
                  </a:moveTo>
                  <a:cubicBezTo>
                    <a:pt x="185" y="154"/>
                    <a:pt x="185" y="153"/>
                    <a:pt x="185" y="153"/>
                  </a:cubicBezTo>
                  <a:cubicBezTo>
                    <a:pt x="184" y="153"/>
                    <a:pt x="184" y="154"/>
                    <a:pt x="185" y="154"/>
                  </a:cubicBezTo>
                  <a:cubicBezTo>
                    <a:pt x="185" y="154"/>
                    <a:pt x="186" y="154"/>
                    <a:pt x="185" y="153"/>
                  </a:cubicBezTo>
                  <a:close/>
                  <a:moveTo>
                    <a:pt x="108" y="145"/>
                  </a:moveTo>
                  <a:cubicBezTo>
                    <a:pt x="108" y="145"/>
                    <a:pt x="108" y="145"/>
                    <a:pt x="108" y="145"/>
                  </a:cubicBezTo>
                  <a:cubicBezTo>
                    <a:pt x="108" y="146"/>
                    <a:pt x="108" y="147"/>
                    <a:pt x="108" y="147"/>
                  </a:cubicBezTo>
                  <a:cubicBezTo>
                    <a:pt x="108" y="146"/>
                    <a:pt x="109" y="146"/>
                    <a:pt x="108" y="145"/>
                  </a:cubicBezTo>
                  <a:close/>
                  <a:moveTo>
                    <a:pt x="25" y="136"/>
                  </a:moveTo>
                  <a:cubicBezTo>
                    <a:pt x="25" y="136"/>
                    <a:pt x="26" y="135"/>
                    <a:pt x="25" y="135"/>
                  </a:cubicBezTo>
                  <a:cubicBezTo>
                    <a:pt x="25" y="135"/>
                    <a:pt x="26" y="137"/>
                    <a:pt x="25" y="136"/>
                  </a:cubicBezTo>
                  <a:close/>
                  <a:moveTo>
                    <a:pt x="175" y="171"/>
                  </a:moveTo>
                  <a:cubicBezTo>
                    <a:pt x="174" y="171"/>
                    <a:pt x="173" y="171"/>
                    <a:pt x="173" y="172"/>
                  </a:cubicBezTo>
                  <a:cubicBezTo>
                    <a:pt x="174" y="172"/>
                    <a:pt x="175" y="172"/>
                    <a:pt x="176" y="172"/>
                  </a:cubicBezTo>
                  <a:cubicBezTo>
                    <a:pt x="175" y="171"/>
                    <a:pt x="175" y="171"/>
                    <a:pt x="175" y="171"/>
                  </a:cubicBezTo>
                  <a:close/>
                  <a:moveTo>
                    <a:pt x="14" y="33"/>
                  </a:moveTo>
                  <a:cubicBezTo>
                    <a:pt x="14" y="34"/>
                    <a:pt x="13" y="34"/>
                    <a:pt x="13" y="35"/>
                  </a:cubicBezTo>
                  <a:cubicBezTo>
                    <a:pt x="13" y="35"/>
                    <a:pt x="14" y="34"/>
                    <a:pt x="14" y="33"/>
                  </a:cubicBezTo>
                  <a:close/>
                  <a:moveTo>
                    <a:pt x="209" y="119"/>
                  </a:moveTo>
                  <a:cubicBezTo>
                    <a:pt x="209" y="119"/>
                    <a:pt x="208" y="118"/>
                    <a:pt x="208" y="117"/>
                  </a:cubicBezTo>
                  <a:cubicBezTo>
                    <a:pt x="208" y="118"/>
                    <a:pt x="208" y="119"/>
                    <a:pt x="209" y="119"/>
                  </a:cubicBezTo>
                  <a:close/>
                  <a:moveTo>
                    <a:pt x="5" y="87"/>
                  </a:moveTo>
                  <a:cubicBezTo>
                    <a:pt x="5" y="88"/>
                    <a:pt x="5" y="89"/>
                    <a:pt x="5" y="89"/>
                  </a:cubicBezTo>
                  <a:cubicBezTo>
                    <a:pt x="4" y="88"/>
                    <a:pt x="4" y="88"/>
                    <a:pt x="4" y="87"/>
                  </a:cubicBezTo>
                  <a:lnTo>
                    <a:pt x="5" y="87"/>
                  </a:lnTo>
                  <a:close/>
                  <a:moveTo>
                    <a:pt x="24" y="123"/>
                  </a:moveTo>
                  <a:cubicBezTo>
                    <a:pt x="24" y="121"/>
                    <a:pt x="24" y="121"/>
                    <a:pt x="24" y="121"/>
                  </a:cubicBezTo>
                  <a:cubicBezTo>
                    <a:pt x="23" y="121"/>
                    <a:pt x="24" y="122"/>
                    <a:pt x="24" y="123"/>
                  </a:cubicBezTo>
                  <a:cubicBezTo>
                    <a:pt x="24" y="123"/>
                    <a:pt x="24" y="123"/>
                    <a:pt x="24" y="123"/>
                  </a:cubicBezTo>
                  <a:close/>
                  <a:moveTo>
                    <a:pt x="21" y="128"/>
                  </a:moveTo>
                  <a:cubicBezTo>
                    <a:pt x="21" y="127"/>
                    <a:pt x="21" y="126"/>
                    <a:pt x="20" y="126"/>
                  </a:cubicBezTo>
                  <a:cubicBezTo>
                    <a:pt x="20" y="126"/>
                    <a:pt x="20" y="127"/>
                    <a:pt x="21" y="128"/>
                  </a:cubicBezTo>
                  <a:close/>
                  <a:moveTo>
                    <a:pt x="4" y="84"/>
                  </a:moveTo>
                  <a:cubicBezTo>
                    <a:pt x="4" y="83"/>
                    <a:pt x="3" y="84"/>
                    <a:pt x="4" y="84"/>
                  </a:cubicBezTo>
                  <a:cubicBezTo>
                    <a:pt x="4" y="84"/>
                    <a:pt x="3" y="86"/>
                    <a:pt x="4" y="85"/>
                  </a:cubicBezTo>
                  <a:cubicBezTo>
                    <a:pt x="4" y="85"/>
                    <a:pt x="4" y="84"/>
                    <a:pt x="4" y="84"/>
                  </a:cubicBezTo>
                  <a:close/>
                  <a:moveTo>
                    <a:pt x="103" y="139"/>
                  </a:move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03" y="140"/>
                    <a:pt x="104" y="139"/>
                  </a:cubicBezTo>
                  <a:cubicBezTo>
                    <a:pt x="104" y="139"/>
                    <a:pt x="103" y="139"/>
                    <a:pt x="103" y="139"/>
                  </a:cubicBezTo>
                  <a:close/>
                  <a:moveTo>
                    <a:pt x="87" y="67"/>
                  </a:moveTo>
                  <a:cubicBezTo>
                    <a:pt x="87" y="66"/>
                    <a:pt x="86" y="66"/>
                    <a:pt x="86" y="67"/>
                  </a:cubicBezTo>
                  <a:cubicBezTo>
                    <a:pt x="86" y="67"/>
                    <a:pt x="86" y="69"/>
                    <a:pt x="87" y="68"/>
                  </a:cubicBezTo>
                  <a:cubicBezTo>
                    <a:pt x="87" y="68"/>
                    <a:pt x="87" y="67"/>
                    <a:pt x="87" y="67"/>
                  </a:cubicBezTo>
                  <a:close/>
                  <a:moveTo>
                    <a:pt x="191" y="170"/>
                  </a:moveTo>
                  <a:cubicBezTo>
                    <a:pt x="191" y="170"/>
                    <a:pt x="190" y="171"/>
                    <a:pt x="189" y="172"/>
                  </a:cubicBezTo>
                  <a:cubicBezTo>
                    <a:pt x="190" y="171"/>
                    <a:pt x="191" y="171"/>
                    <a:pt x="191" y="170"/>
                  </a:cubicBezTo>
                  <a:close/>
                  <a:moveTo>
                    <a:pt x="110" y="159"/>
                  </a:moveTo>
                  <a:cubicBezTo>
                    <a:pt x="109" y="159"/>
                    <a:pt x="111" y="160"/>
                    <a:pt x="109" y="160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0"/>
                    <a:pt x="111" y="160"/>
                    <a:pt x="110" y="159"/>
                  </a:cubicBezTo>
                  <a:close/>
                  <a:moveTo>
                    <a:pt x="27" y="122"/>
                  </a:moveTo>
                  <a:cubicBezTo>
                    <a:pt x="28" y="121"/>
                    <a:pt x="27" y="120"/>
                    <a:pt x="27" y="118"/>
                  </a:cubicBezTo>
                  <a:cubicBezTo>
                    <a:pt x="27" y="120"/>
                    <a:pt x="27" y="121"/>
                    <a:pt x="27" y="122"/>
                  </a:cubicBezTo>
                  <a:cubicBezTo>
                    <a:pt x="27" y="122"/>
                    <a:pt x="27" y="122"/>
                    <a:pt x="27" y="122"/>
                  </a:cubicBezTo>
                  <a:close/>
                  <a:moveTo>
                    <a:pt x="195" y="170"/>
                  </a:moveTo>
                  <a:cubicBezTo>
                    <a:pt x="194" y="170"/>
                    <a:pt x="193" y="171"/>
                    <a:pt x="193" y="172"/>
                  </a:cubicBezTo>
                  <a:cubicBezTo>
                    <a:pt x="194" y="172"/>
                    <a:pt x="195" y="171"/>
                    <a:pt x="195" y="170"/>
                  </a:cubicBezTo>
                  <a:close/>
                  <a:moveTo>
                    <a:pt x="116" y="162"/>
                  </a:moveTo>
                  <a:cubicBezTo>
                    <a:pt x="116" y="162"/>
                    <a:pt x="116" y="162"/>
                    <a:pt x="115" y="162"/>
                  </a:cubicBezTo>
                  <a:cubicBezTo>
                    <a:pt x="115" y="162"/>
                    <a:pt x="116" y="163"/>
                    <a:pt x="116" y="163"/>
                  </a:cubicBezTo>
                  <a:cubicBezTo>
                    <a:pt x="116" y="163"/>
                    <a:pt x="117" y="162"/>
                    <a:pt x="116" y="162"/>
                  </a:cubicBezTo>
                  <a:close/>
                  <a:moveTo>
                    <a:pt x="92" y="152"/>
                  </a:moveTo>
                  <a:cubicBezTo>
                    <a:pt x="91" y="151"/>
                    <a:pt x="90" y="151"/>
                    <a:pt x="89" y="150"/>
                  </a:cubicBezTo>
                  <a:cubicBezTo>
                    <a:pt x="90" y="151"/>
                    <a:pt x="91" y="152"/>
                    <a:pt x="92" y="152"/>
                  </a:cubicBezTo>
                  <a:cubicBezTo>
                    <a:pt x="92" y="152"/>
                    <a:pt x="92" y="152"/>
                    <a:pt x="92" y="152"/>
                  </a:cubicBezTo>
                  <a:close/>
                  <a:moveTo>
                    <a:pt x="98" y="155"/>
                  </a:moveTo>
                  <a:cubicBezTo>
                    <a:pt x="98" y="155"/>
                    <a:pt x="98" y="154"/>
                    <a:pt x="98" y="154"/>
                  </a:cubicBezTo>
                  <a:cubicBezTo>
                    <a:pt x="97" y="155"/>
                    <a:pt x="98" y="156"/>
                    <a:pt x="99" y="156"/>
                  </a:cubicBezTo>
                  <a:cubicBezTo>
                    <a:pt x="99" y="156"/>
                    <a:pt x="99" y="155"/>
                    <a:pt x="99" y="155"/>
                  </a:cubicBezTo>
                  <a:cubicBezTo>
                    <a:pt x="99" y="155"/>
                    <a:pt x="98" y="155"/>
                    <a:pt x="98" y="155"/>
                  </a:cubicBezTo>
                  <a:close/>
                  <a:moveTo>
                    <a:pt x="107" y="149"/>
                  </a:moveTo>
                  <a:cubicBezTo>
                    <a:pt x="106" y="149"/>
                    <a:pt x="106" y="149"/>
                    <a:pt x="106" y="149"/>
                  </a:cubicBezTo>
                  <a:cubicBezTo>
                    <a:pt x="106" y="150"/>
                    <a:pt x="106" y="153"/>
                    <a:pt x="106" y="153"/>
                  </a:cubicBezTo>
                  <a:cubicBezTo>
                    <a:pt x="106" y="152"/>
                    <a:pt x="106" y="151"/>
                    <a:pt x="107" y="149"/>
                  </a:cubicBezTo>
                  <a:close/>
                  <a:moveTo>
                    <a:pt x="28" y="120"/>
                  </a:moveTo>
                  <a:cubicBezTo>
                    <a:pt x="28" y="119"/>
                    <a:pt x="29" y="118"/>
                    <a:pt x="29" y="117"/>
                  </a:cubicBezTo>
                  <a:cubicBezTo>
                    <a:pt x="28" y="117"/>
                    <a:pt x="28" y="118"/>
                    <a:pt x="28" y="118"/>
                  </a:cubicBezTo>
                  <a:cubicBezTo>
                    <a:pt x="28" y="119"/>
                    <a:pt x="28" y="119"/>
                    <a:pt x="28" y="120"/>
                  </a:cubicBezTo>
                  <a:close/>
                  <a:moveTo>
                    <a:pt x="139" y="167"/>
                  </a:moveTo>
                  <a:cubicBezTo>
                    <a:pt x="138" y="168"/>
                    <a:pt x="137" y="167"/>
                    <a:pt x="136" y="168"/>
                  </a:cubicBezTo>
                  <a:cubicBezTo>
                    <a:pt x="137" y="168"/>
                    <a:pt x="139" y="168"/>
                    <a:pt x="139" y="168"/>
                  </a:cubicBezTo>
                  <a:cubicBezTo>
                    <a:pt x="140" y="168"/>
                    <a:pt x="140" y="167"/>
                    <a:pt x="139" y="167"/>
                  </a:cubicBezTo>
                  <a:close/>
                  <a:moveTo>
                    <a:pt x="28" y="120"/>
                  </a:moveTo>
                  <a:cubicBezTo>
                    <a:pt x="28" y="121"/>
                    <a:pt x="29" y="122"/>
                    <a:pt x="29" y="124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3"/>
                    <a:pt x="29" y="121"/>
                    <a:pt x="29" y="120"/>
                  </a:cubicBezTo>
                  <a:cubicBezTo>
                    <a:pt x="29" y="120"/>
                    <a:pt x="28" y="120"/>
                    <a:pt x="28" y="120"/>
                  </a:cubicBezTo>
                  <a:close/>
                  <a:moveTo>
                    <a:pt x="179" y="154"/>
                  </a:moveTo>
                  <a:cubicBezTo>
                    <a:pt x="180" y="154"/>
                    <a:pt x="182" y="154"/>
                    <a:pt x="183" y="154"/>
                  </a:cubicBezTo>
                  <a:cubicBezTo>
                    <a:pt x="182" y="154"/>
                    <a:pt x="181" y="154"/>
                    <a:pt x="181" y="153"/>
                  </a:cubicBezTo>
                  <a:cubicBezTo>
                    <a:pt x="180" y="154"/>
                    <a:pt x="180" y="154"/>
                    <a:pt x="179" y="154"/>
                  </a:cubicBezTo>
                  <a:close/>
                  <a:moveTo>
                    <a:pt x="114" y="148"/>
                  </a:moveTo>
                  <a:cubicBezTo>
                    <a:pt x="114" y="149"/>
                    <a:pt x="114" y="150"/>
                    <a:pt x="114" y="151"/>
                  </a:cubicBezTo>
                  <a:cubicBezTo>
                    <a:pt x="114" y="150"/>
                    <a:pt x="114" y="149"/>
                    <a:pt x="115" y="149"/>
                  </a:cubicBezTo>
                  <a:cubicBezTo>
                    <a:pt x="115" y="148"/>
                    <a:pt x="115" y="148"/>
                    <a:pt x="114" y="148"/>
                  </a:cubicBezTo>
                  <a:close/>
                  <a:moveTo>
                    <a:pt x="156" y="154"/>
                  </a:moveTo>
                  <a:cubicBezTo>
                    <a:pt x="156" y="154"/>
                    <a:pt x="156" y="153"/>
                    <a:pt x="156" y="153"/>
                  </a:cubicBezTo>
                  <a:cubicBezTo>
                    <a:pt x="155" y="153"/>
                    <a:pt x="153" y="153"/>
                    <a:pt x="152" y="153"/>
                  </a:cubicBezTo>
                  <a:lnTo>
                    <a:pt x="156" y="154"/>
                  </a:lnTo>
                  <a:close/>
                  <a:moveTo>
                    <a:pt x="96" y="154"/>
                  </a:moveTo>
                  <a:cubicBezTo>
                    <a:pt x="95" y="153"/>
                    <a:pt x="94" y="153"/>
                    <a:pt x="93" y="153"/>
                  </a:cubicBezTo>
                  <a:cubicBezTo>
                    <a:pt x="94" y="154"/>
                    <a:pt x="95" y="154"/>
                    <a:pt x="96" y="155"/>
                  </a:cubicBezTo>
                  <a:cubicBezTo>
                    <a:pt x="96" y="155"/>
                    <a:pt x="96" y="154"/>
                    <a:pt x="96" y="154"/>
                  </a:cubicBezTo>
                  <a:close/>
                  <a:moveTo>
                    <a:pt x="171" y="171"/>
                  </a:moveTo>
                  <a:cubicBezTo>
                    <a:pt x="170" y="172"/>
                    <a:pt x="169" y="171"/>
                    <a:pt x="168" y="171"/>
                  </a:cubicBezTo>
                  <a:cubicBezTo>
                    <a:pt x="168" y="171"/>
                    <a:pt x="168" y="172"/>
                    <a:pt x="168" y="172"/>
                  </a:cubicBezTo>
                  <a:cubicBezTo>
                    <a:pt x="169" y="172"/>
                    <a:pt x="170" y="172"/>
                    <a:pt x="170" y="172"/>
                  </a:cubicBezTo>
                  <a:cubicBezTo>
                    <a:pt x="171" y="172"/>
                    <a:pt x="172" y="172"/>
                    <a:pt x="171" y="171"/>
                  </a:cubicBezTo>
                  <a:close/>
                  <a:moveTo>
                    <a:pt x="24" y="123"/>
                  </a:moveTo>
                  <a:cubicBezTo>
                    <a:pt x="24" y="123"/>
                    <a:pt x="24" y="124"/>
                    <a:pt x="24" y="125"/>
                  </a:cubicBezTo>
                  <a:cubicBezTo>
                    <a:pt x="24" y="125"/>
                    <a:pt x="25" y="125"/>
                    <a:pt x="25" y="125"/>
                  </a:cubicBezTo>
                  <a:cubicBezTo>
                    <a:pt x="25" y="125"/>
                    <a:pt x="25" y="126"/>
                    <a:pt x="25" y="126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5" y="124"/>
                    <a:pt x="25" y="124"/>
                    <a:pt x="25" y="123"/>
                  </a:cubicBezTo>
                  <a:cubicBezTo>
                    <a:pt x="24" y="123"/>
                    <a:pt x="24" y="123"/>
                    <a:pt x="24" y="123"/>
                  </a:cubicBezTo>
                  <a:close/>
                  <a:moveTo>
                    <a:pt x="114" y="161"/>
                  </a:moveTo>
                  <a:cubicBezTo>
                    <a:pt x="113" y="161"/>
                    <a:pt x="112" y="160"/>
                    <a:pt x="112" y="160"/>
                  </a:cubicBezTo>
                  <a:cubicBezTo>
                    <a:pt x="111" y="161"/>
                    <a:pt x="112" y="161"/>
                    <a:pt x="113" y="162"/>
                  </a:cubicBezTo>
                  <a:cubicBezTo>
                    <a:pt x="113" y="162"/>
                    <a:pt x="114" y="161"/>
                    <a:pt x="114" y="161"/>
                  </a:cubicBezTo>
                  <a:close/>
                  <a:moveTo>
                    <a:pt x="162" y="171"/>
                  </a:moveTo>
                  <a:cubicBezTo>
                    <a:pt x="161" y="171"/>
                    <a:pt x="161" y="170"/>
                    <a:pt x="160" y="171"/>
                  </a:cubicBezTo>
                  <a:cubicBezTo>
                    <a:pt x="161" y="171"/>
                    <a:pt x="162" y="171"/>
                    <a:pt x="163" y="171"/>
                  </a:cubicBezTo>
                  <a:cubicBezTo>
                    <a:pt x="163" y="171"/>
                    <a:pt x="164" y="171"/>
                    <a:pt x="164" y="171"/>
                  </a:cubicBezTo>
                  <a:cubicBezTo>
                    <a:pt x="163" y="171"/>
                    <a:pt x="163" y="171"/>
                    <a:pt x="162" y="171"/>
                  </a:cubicBezTo>
                  <a:close/>
                  <a:moveTo>
                    <a:pt x="96" y="84"/>
                  </a:moveTo>
                  <a:cubicBezTo>
                    <a:pt x="95" y="83"/>
                    <a:pt x="93" y="82"/>
                    <a:pt x="91" y="82"/>
                  </a:cubicBezTo>
                  <a:cubicBezTo>
                    <a:pt x="93" y="82"/>
                    <a:pt x="94" y="83"/>
                    <a:pt x="96" y="84"/>
                  </a:cubicBezTo>
                  <a:close/>
                  <a:moveTo>
                    <a:pt x="123" y="154"/>
                  </a:moveTo>
                  <a:cubicBezTo>
                    <a:pt x="124" y="153"/>
                    <a:pt x="124" y="152"/>
                    <a:pt x="125" y="152"/>
                  </a:cubicBezTo>
                  <a:cubicBezTo>
                    <a:pt x="124" y="151"/>
                    <a:pt x="124" y="151"/>
                    <a:pt x="124" y="152"/>
                  </a:cubicBezTo>
                  <a:cubicBezTo>
                    <a:pt x="123" y="153"/>
                    <a:pt x="123" y="154"/>
                    <a:pt x="123" y="155"/>
                  </a:cubicBezTo>
                  <a:cubicBezTo>
                    <a:pt x="123" y="155"/>
                    <a:pt x="123" y="154"/>
                    <a:pt x="123" y="154"/>
                  </a:cubicBezTo>
                  <a:close/>
                  <a:moveTo>
                    <a:pt x="112" y="147"/>
                  </a:moveTo>
                  <a:cubicBezTo>
                    <a:pt x="112" y="147"/>
                    <a:pt x="111" y="147"/>
                    <a:pt x="111" y="147"/>
                  </a:cubicBezTo>
                  <a:cubicBezTo>
                    <a:pt x="111" y="148"/>
                    <a:pt x="111" y="150"/>
                    <a:pt x="111" y="151"/>
                  </a:cubicBezTo>
                  <a:cubicBezTo>
                    <a:pt x="111" y="149"/>
                    <a:pt x="112" y="148"/>
                    <a:pt x="112" y="147"/>
                  </a:cubicBezTo>
                  <a:close/>
                  <a:moveTo>
                    <a:pt x="201" y="88"/>
                  </a:moveTo>
                  <a:cubicBezTo>
                    <a:pt x="201" y="87"/>
                    <a:pt x="200" y="85"/>
                    <a:pt x="200" y="83"/>
                  </a:cubicBezTo>
                  <a:cubicBezTo>
                    <a:pt x="200" y="84"/>
                    <a:pt x="199" y="84"/>
                    <a:pt x="199" y="84"/>
                  </a:cubicBezTo>
                  <a:cubicBezTo>
                    <a:pt x="200" y="86"/>
                    <a:pt x="200" y="87"/>
                    <a:pt x="201" y="88"/>
                  </a:cubicBezTo>
                  <a:close/>
                  <a:moveTo>
                    <a:pt x="207" y="158"/>
                  </a:moveTo>
                  <a:cubicBezTo>
                    <a:pt x="206" y="159"/>
                    <a:pt x="204" y="160"/>
                    <a:pt x="203" y="162"/>
                  </a:cubicBezTo>
                  <a:cubicBezTo>
                    <a:pt x="203" y="162"/>
                    <a:pt x="203" y="162"/>
                    <a:pt x="203" y="162"/>
                  </a:cubicBezTo>
                  <a:cubicBezTo>
                    <a:pt x="204" y="161"/>
                    <a:pt x="206" y="160"/>
                    <a:pt x="207" y="158"/>
                  </a:cubicBezTo>
                  <a:cubicBezTo>
                    <a:pt x="207" y="158"/>
                    <a:pt x="207" y="158"/>
                    <a:pt x="207" y="158"/>
                  </a:cubicBezTo>
                  <a:close/>
                  <a:moveTo>
                    <a:pt x="134" y="157"/>
                  </a:moveTo>
                  <a:cubicBezTo>
                    <a:pt x="133" y="159"/>
                    <a:pt x="132" y="160"/>
                    <a:pt x="131" y="162"/>
                  </a:cubicBezTo>
                  <a:cubicBezTo>
                    <a:pt x="131" y="162"/>
                    <a:pt x="131" y="162"/>
                    <a:pt x="132" y="162"/>
                  </a:cubicBezTo>
                  <a:lnTo>
                    <a:pt x="134" y="157"/>
                  </a:lnTo>
                  <a:close/>
                  <a:moveTo>
                    <a:pt x="112" y="151"/>
                  </a:moveTo>
                  <a:cubicBezTo>
                    <a:pt x="112" y="152"/>
                    <a:pt x="111" y="154"/>
                    <a:pt x="111" y="155"/>
                  </a:cubicBezTo>
                  <a:cubicBezTo>
                    <a:pt x="112" y="155"/>
                    <a:pt x="112" y="155"/>
                    <a:pt x="112" y="155"/>
                  </a:cubicBezTo>
                  <a:cubicBezTo>
                    <a:pt x="112" y="154"/>
                    <a:pt x="112" y="153"/>
                    <a:pt x="112" y="152"/>
                  </a:cubicBezTo>
                  <a:cubicBezTo>
                    <a:pt x="112" y="151"/>
                    <a:pt x="113" y="151"/>
                    <a:pt x="112" y="151"/>
                  </a:cubicBezTo>
                  <a:close/>
                  <a:moveTo>
                    <a:pt x="164" y="153"/>
                  </a:moveTo>
                  <a:cubicBezTo>
                    <a:pt x="164" y="153"/>
                    <a:pt x="164" y="154"/>
                    <a:pt x="164" y="154"/>
                  </a:cubicBezTo>
                  <a:cubicBezTo>
                    <a:pt x="157" y="153"/>
                    <a:pt x="157" y="153"/>
                    <a:pt x="157" y="153"/>
                  </a:cubicBezTo>
                  <a:cubicBezTo>
                    <a:pt x="159" y="154"/>
                    <a:pt x="161" y="154"/>
                    <a:pt x="162" y="154"/>
                  </a:cubicBezTo>
                  <a:cubicBezTo>
                    <a:pt x="163" y="154"/>
                    <a:pt x="164" y="154"/>
                    <a:pt x="164" y="153"/>
                  </a:cubicBezTo>
                  <a:close/>
                  <a:moveTo>
                    <a:pt x="37" y="126"/>
                  </a:moveTo>
                  <a:cubicBezTo>
                    <a:pt x="37" y="124"/>
                    <a:pt x="37" y="122"/>
                    <a:pt x="36" y="120"/>
                  </a:cubicBezTo>
                  <a:cubicBezTo>
                    <a:pt x="37" y="120"/>
                    <a:pt x="36" y="119"/>
                    <a:pt x="36" y="120"/>
                  </a:cubicBezTo>
                  <a:cubicBezTo>
                    <a:pt x="37" y="126"/>
                    <a:pt x="37" y="126"/>
                    <a:pt x="37" y="126"/>
                  </a:cubicBezTo>
                  <a:cubicBezTo>
                    <a:pt x="37" y="126"/>
                    <a:pt x="38" y="127"/>
                    <a:pt x="37" y="126"/>
                  </a:cubicBezTo>
                  <a:close/>
                  <a:moveTo>
                    <a:pt x="35" y="127"/>
                  </a:moveTo>
                  <a:cubicBezTo>
                    <a:pt x="33" y="120"/>
                    <a:pt x="33" y="120"/>
                    <a:pt x="33" y="120"/>
                  </a:cubicBezTo>
                  <a:cubicBezTo>
                    <a:pt x="33" y="123"/>
                    <a:pt x="34" y="126"/>
                    <a:pt x="34" y="129"/>
                  </a:cubicBezTo>
                  <a:cubicBezTo>
                    <a:pt x="34" y="128"/>
                    <a:pt x="35" y="128"/>
                    <a:pt x="35" y="127"/>
                  </a:cubicBezTo>
                  <a:close/>
                  <a:moveTo>
                    <a:pt x="15" y="21"/>
                  </a:moveTo>
                  <a:cubicBezTo>
                    <a:pt x="13" y="21"/>
                    <a:pt x="12" y="23"/>
                    <a:pt x="11" y="25"/>
                  </a:cubicBezTo>
                  <a:cubicBezTo>
                    <a:pt x="13" y="24"/>
                    <a:pt x="14" y="22"/>
                    <a:pt x="15" y="21"/>
                  </a:cubicBezTo>
                  <a:close/>
                  <a:moveTo>
                    <a:pt x="74" y="67"/>
                  </a:moveTo>
                  <a:cubicBezTo>
                    <a:pt x="74" y="67"/>
                    <a:pt x="73" y="64"/>
                    <a:pt x="73" y="63"/>
                  </a:cubicBezTo>
                  <a:cubicBezTo>
                    <a:pt x="73" y="64"/>
                    <a:pt x="72" y="64"/>
                    <a:pt x="72" y="65"/>
                  </a:cubicBezTo>
                  <a:cubicBezTo>
                    <a:pt x="73" y="66"/>
                    <a:pt x="73" y="67"/>
                    <a:pt x="74" y="68"/>
                  </a:cubicBezTo>
                  <a:cubicBezTo>
                    <a:pt x="74" y="68"/>
                    <a:pt x="74" y="68"/>
                    <a:pt x="74" y="67"/>
                  </a:cubicBezTo>
                  <a:close/>
                  <a:moveTo>
                    <a:pt x="127" y="153"/>
                  </a:moveTo>
                  <a:cubicBezTo>
                    <a:pt x="126" y="154"/>
                    <a:pt x="126" y="156"/>
                    <a:pt x="126" y="157"/>
                  </a:cubicBezTo>
                  <a:cubicBezTo>
                    <a:pt x="127" y="156"/>
                    <a:pt x="128" y="154"/>
                    <a:pt x="128" y="153"/>
                  </a:cubicBezTo>
                  <a:lnTo>
                    <a:pt x="127" y="153"/>
                  </a:lnTo>
                  <a:close/>
                  <a:moveTo>
                    <a:pt x="125" y="154"/>
                  </a:moveTo>
                  <a:cubicBezTo>
                    <a:pt x="124" y="155"/>
                    <a:pt x="123" y="157"/>
                    <a:pt x="122" y="159"/>
                  </a:cubicBezTo>
                  <a:cubicBezTo>
                    <a:pt x="122" y="159"/>
                    <a:pt x="123" y="160"/>
                    <a:pt x="123" y="159"/>
                  </a:cubicBezTo>
                  <a:lnTo>
                    <a:pt x="125" y="154"/>
                  </a:lnTo>
                  <a:close/>
                  <a:moveTo>
                    <a:pt x="30" y="123"/>
                  </a:moveTo>
                  <a:cubicBezTo>
                    <a:pt x="30" y="124"/>
                    <a:pt x="30" y="124"/>
                    <a:pt x="30" y="124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1" y="131"/>
                    <a:pt x="32" y="131"/>
                    <a:pt x="32" y="130"/>
                  </a:cubicBezTo>
                  <a:cubicBezTo>
                    <a:pt x="30" y="124"/>
                    <a:pt x="30" y="124"/>
                    <a:pt x="30" y="124"/>
                  </a:cubicBezTo>
                  <a:lnTo>
                    <a:pt x="30" y="123"/>
                  </a:lnTo>
                  <a:close/>
                  <a:moveTo>
                    <a:pt x="100" y="148"/>
                  </a:moveTo>
                  <a:cubicBezTo>
                    <a:pt x="99" y="147"/>
                    <a:pt x="100" y="146"/>
                    <a:pt x="99" y="145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100" y="150"/>
                    <a:pt x="100" y="149"/>
                    <a:pt x="100" y="148"/>
                  </a:cubicBezTo>
                  <a:close/>
                  <a:moveTo>
                    <a:pt x="134" y="160"/>
                  </a:moveTo>
                  <a:cubicBezTo>
                    <a:pt x="135" y="158"/>
                    <a:pt x="137" y="157"/>
                    <a:pt x="138" y="155"/>
                  </a:cubicBezTo>
                  <a:cubicBezTo>
                    <a:pt x="137" y="155"/>
                    <a:pt x="136" y="154"/>
                    <a:pt x="136" y="155"/>
                  </a:cubicBezTo>
                  <a:cubicBezTo>
                    <a:pt x="136" y="157"/>
                    <a:pt x="135" y="158"/>
                    <a:pt x="134" y="160"/>
                  </a:cubicBezTo>
                  <a:close/>
                  <a:moveTo>
                    <a:pt x="27" y="122"/>
                  </a:moveTo>
                  <a:cubicBezTo>
                    <a:pt x="29" y="133"/>
                    <a:pt x="29" y="133"/>
                    <a:pt x="29" y="133"/>
                  </a:cubicBezTo>
                  <a:cubicBezTo>
                    <a:pt x="29" y="133"/>
                    <a:pt x="30" y="133"/>
                    <a:pt x="29" y="132"/>
                  </a:cubicBezTo>
                  <a:lnTo>
                    <a:pt x="27" y="122"/>
                  </a:lnTo>
                  <a:close/>
                  <a:moveTo>
                    <a:pt x="104" y="151"/>
                  </a:moveTo>
                  <a:cubicBezTo>
                    <a:pt x="105" y="151"/>
                    <a:pt x="105" y="151"/>
                    <a:pt x="105" y="151"/>
                  </a:cubicBezTo>
                  <a:cubicBezTo>
                    <a:pt x="105" y="149"/>
                    <a:pt x="106" y="146"/>
                    <a:pt x="106" y="144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5" y="146"/>
                    <a:pt x="105" y="148"/>
                    <a:pt x="104" y="151"/>
                  </a:cubicBezTo>
                  <a:close/>
                  <a:moveTo>
                    <a:pt x="179" y="154"/>
                  </a:moveTo>
                  <a:cubicBezTo>
                    <a:pt x="175" y="154"/>
                    <a:pt x="171" y="154"/>
                    <a:pt x="166" y="154"/>
                  </a:cubicBezTo>
                  <a:cubicBezTo>
                    <a:pt x="166" y="155"/>
                    <a:pt x="167" y="154"/>
                    <a:pt x="167" y="154"/>
                  </a:cubicBezTo>
                  <a:cubicBezTo>
                    <a:pt x="172" y="154"/>
                    <a:pt x="175" y="154"/>
                    <a:pt x="179" y="154"/>
                  </a:cubicBezTo>
                  <a:close/>
                  <a:moveTo>
                    <a:pt x="77" y="69"/>
                  </a:moveTo>
                  <a:cubicBezTo>
                    <a:pt x="76" y="62"/>
                    <a:pt x="76" y="62"/>
                    <a:pt x="76" y="62"/>
                  </a:cubicBezTo>
                  <a:cubicBezTo>
                    <a:pt x="76" y="62"/>
                    <a:pt x="75" y="62"/>
                    <a:pt x="75" y="62"/>
                  </a:cubicBezTo>
                  <a:cubicBezTo>
                    <a:pt x="76" y="65"/>
                    <a:pt x="76" y="68"/>
                    <a:pt x="77" y="71"/>
                  </a:cubicBezTo>
                  <a:cubicBezTo>
                    <a:pt x="77" y="70"/>
                    <a:pt x="77" y="69"/>
                    <a:pt x="77" y="69"/>
                  </a:cubicBezTo>
                  <a:close/>
                  <a:moveTo>
                    <a:pt x="130" y="160"/>
                  </a:moveTo>
                  <a:cubicBezTo>
                    <a:pt x="132" y="158"/>
                    <a:pt x="133" y="156"/>
                    <a:pt x="134" y="154"/>
                  </a:cubicBezTo>
                  <a:cubicBezTo>
                    <a:pt x="133" y="155"/>
                    <a:pt x="133" y="154"/>
                    <a:pt x="132" y="154"/>
                  </a:cubicBezTo>
                  <a:lnTo>
                    <a:pt x="130" y="160"/>
                  </a:lnTo>
                  <a:close/>
                  <a:moveTo>
                    <a:pt x="188" y="169"/>
                  </a:moveTo>
                  <a:cubicBezTo>
                    <a:pt x="187" y="170"/>
                    <a:pt x="186" y="171"/>
                    <a:pt x="184" y="171"/>
                  </a:cubicBezTo>
                  <a:cubicBezTo>
                    <a:pt x="184" y="171"/>
                    <a:pt x="183" y="171"/>
                    <a:pt x="183" y="172"/>
                  </a:cubicBezTo>
                  <a:cubicBezTo>
                    <a:pt x="188" y="172"/>
                    <a:pt x="188" y="172"/>
                    <a:pt x="188" y="172"/>
                  </a:cubicBezTo>
                  <a:cubicBezTo>
                    <a:pt x="187" y="171"/>
                    <a:pt x="189" y="170"/>
                    <a:pt x="188" y="169"/>
                  </a:cubicBezTo>
                  <a:close/>
                  <a:moveTo>
                    <a:pt x="125" y="165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18" y="162"/>
                    <a:pt x="118" y="163"/>
                    <a:pt x="117" y="163"/>
                  </a:cubicBezTo>
                  <a:cubicBezTo>
                    <a:pt x="120" y="164"/>
                    <a:pt x="122" y="164"/>
                    <a:pt x="125" y="165"/>
                  </a:cubicBezTo>
                  <a:close/>
                  <a:moveTo>
                    <a:pt x="179" y="163"/>
                  </a:moveTo>
                  <a:cubicBezTo>
                    <a:pt x="177" y="164"/>
                    <a:pt x="175" y="166"/>
                    <a:pt x="173" y="168"/>
                  </a:cubicBezTo>
                  <a:cubicBezTo>
                    <a:pt x="173" y="168"/>
                    <a:pt x="174" y="168"/>
                    <a:pt x="174" y="168"/>
                  </a:cubicBezTo>
                  <a:cubicBezTo>
                    <a:pt x="176" y="167"/>
                    <a:pt x="177" y="165"/>
                    <a:pt x="179" y="163"/>
                  </a:cubicBezTo>
                  <a:cubicBezTo>
                    <a:pt x="179" y="163"/>
                    <a:pt x="179" y="163"/>
                    <a:pt x="179" y="163"/>
                  </a:cubicBezTo>
                  <a:close/>
                  <a:moveTo>
                    <a:pt x="122" y="151"/>
                  </a:moveTo>
                  <a:cubicBezTo>
                    <a:pt x="122" y="151"/>
                    <a:pt x="122" y="151"/>
                    <a:pt x="122" y="151"/>
                  </a:cubicBezTo>
                  <a:cubicBezTo>
                    <a:pt x="121" y="153"/>
                    <a:pt x="120" y="156"/>
                    <a:pt x="119" y="158"/>
                  </a:cubicBezTo>
                  <a:cubicBezTo>
                    <a:pt x="120" y="158"/>
                    <a:pt x="120" y="159"/>
                    <a:pt x="121" y="158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23" y="152"/>
                    <a:pt x="122" y="151"/>
                    <a:pt x="122" y="151"/>
                  </a:cubicBezTo>
                  <a:close/>
                  <a:moveTo>
                    <a:pt x="84" y="133"/>
                  </a:moveTo>
                  <a:cubicBezTo>
                    <a:pt x="84" y="133"/>
                    <a:pt x="84" y="132"/>
                    <a:pt x="84" y="132"/>
                  </a:cubicBezTo>
                  <a:cubicBezTo>
                    <a:pt x="83" y="132"/>
                    <a:pt x="82" y="131"/>
                    <a:pt x="82" y="131"/>
                  </a:cubicBezTo>
                  <a:cubicBezTo>
                    <a:pt x="81" y="131"/>
                    <a:pt x="81" y="131"/>
                    <a:pt x="81" y="132"/>
                  </a:cubicBezTo>
                  <a:cubicBezTo>
                    <a:pt x="82" y="133"/>
                    <a:pt x="82" y="136"/>
                    <a:pt x="83" y="138"/>
                  </a:cubicBezTo>
                  <a:lnTo>
                    <a:pt x="84" y="133"/>
                  </a:lnTo>
                  <a:close/>
                  <a:moveTo>
                    <a:pt x="94" y="138"/>
                  </a:moveTo>
                  <a:cubicBezTo>
                    <a:pt x="94" y="138"/>
                    <a:pt x="94" y="138"/>
                    <a:pt x="93" y="138"/>
                  </a:cubicBezTo>
                  <a:cubicBezTo>
                    <a:pt x="93" y="140"/>
                    <a:pt x="93" y="143"/>
                    <a:pt x="94" y="146"/>
                  </a:cubicBezTo>
                  <a:cubicBezTo>
                    <a:pt x="94" y="143"/>
                    <a:pt x="95" y="141"/>
                    <a:pt x="95" y="139"/>
                  </a:cubicBezTo>
                  <a:cubicBezTo>
                    <a:pt x="95" y="139"/>
                    <a:pt x="94" y="139"/>
                    <a:pt x="94" y="138"/>
                  </a:cubicBezTo>
                  <a:close/>
                  <a:moveTo>
                    <a:pt x="119" y="150"/>
                  </a:moveTo>
                  <a:cubicBezTo>
                    <a:pt x="119" y="150"/>
                    <a:pt x="118" y="150"/>
                    <a:pt x="118" y="149"/>
                  </a:cubicBezTo>
                  <a:cubicBezTo>
                    <a:pt x="118" y="152"/>
                    <a:pt x="117" y="155"/>
                    <a:pt x="116" y="157"/>
                  </a:cubicBezTo>
                  <a:cubicBezTo>
                    <a:pt x="117" y="155"/>
                    <a:pt x="118" y="152"/>
                    <a:pt x="119" y="150"/>
                  </a:cubicBezTo>
                  <a:close/>
                  <a:moveTo>
                    <a:pt x="108" y="159"/>
                  </a:moveTo>
                  <a:cubicBezTo>
                    <a:pt x="107" y="158"/>
                    <a:pt x="107" y="158"/>
                    <a:pt x="106" y="158"/>
                  </a:cubicBezTo>
                  <a:cubicBezTo>
                    <a:pt x="106" y="158"/>
                    <a:pt x="105" y="158"/>
                    <a:pt x="105" y="157"/>
                  </a:cubicBezTo>
                  <a:cubicBezTo>
                    <a:pt x="104" y="157"/>
                    <a:pt x="104" y="157"/>
                    <a:pt x="103" y="158"/>
                  </a:cubicBezTo>
                  <a:cubicBezTo>
                    <a:pt x="103" y="158"/>
                    <a:pt x="103" y="157"/>
                    <a:pt x="103" y="157"/>
                  </a:cubicBezTo>
                  <a:cubicBezTo>
                    <a:pt x="103" y="156"/>
                    <a:pt x="102" y="156"/>
                    <a:pt x="101" y="156"/>
                  </a:cubicBezTo>
                  <a:cubicBezTo>
                    <a:pt x="100" y="155"/>
                    <a:pt x="100" y="156"/>
                    <a:pt x="100" y="156"/>
                  </a:cubicBezTo>
                  <a:cubicBezTo>
                    <a:pt x="103" y="158"/>
                    <a:pt x="105" y="159"/>
                    <a:pt x="108" y="160"/>
                  </a:cubicBezTo>
                  <a:cubicBezTo>
                    <a:pt x="108" y="159"/>
                    <a:pt x="108" y="159"/>
                    <a:pt x="108" y="159"/>
                  </a:cubicBezTo>
                  <a:close/>
                  <a:moveTo>
                    <a:pt x="17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5" y="23"/>
                    <a:pt x="13" y="25"/>
                    <a:pt x="12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4" y="26"/>
                    <a:pt x="16" y="24"/>
                    <a:pt x="17" y="22"/>
                  </a:cubicBezTo>
                  <a:cubicBezTo>
                    <a:pt x="18" y="22"/>
                    <a:pt x="18" y="21"/>
                    <a:pt x="17" y="21"/>
                  </a:cubicBezTo>
                  <a:close/>
                  <a:moveTo>
                    <a:pt x="180" y="164"/>
                  </a:moveTo>
                  <a:cubicBezTo>
                    <a:pt x="183" y="162"/>
                    <a:pt x="185" y="160"/>
                    <a:pt x="188" y="158"/>
                  </a:cubicBezTo>
                  <a:cubicBezTo>
                    <a:pt x="187" y="158"/>
                    <a:pt x="186" y="158"/>
                    <a:pt x="186" y="158"/>
                  </a:cubicBezTo>
                  <a:cubicBezTo>
                    <a:pt x="184" y="160"/>
                    <a:pt x="182" y="162"/>
                    <a:pt x="180" y="164"/>
                  </a:cubicBezTo>
                  <a:close/>
                  <a:moveTo>
                    <a:pt x="198" y="152"/>
                  </a:moveTo>
                  <a:cubicBezTo>
                    <a:pt x="194" y="152"/>
                    <a:pt x="190" y="152"/>
                    <a:pt x="187" y="153"/>
                  </a:cubicBezTo>
                  <a:cubicBezTo>
                    <a:pt x="186" y="153"/>
                    <a:pt x="186" y="154"/>
                    <a:pt x="186" y="153"/>
                  </a:cubicBezTo>
                  <a:cubicBezTo>
                    <a:pt x="190" y="153"/>
                    <a:pt x="195" y="153"/>
                    <a:pt x="198" y="152"/>
                  </a:cubicBezTo>
                  <a:close/>
                  <a:moveTo>
                    <a:pt x="116" y="149"/>
                  </a:moveTo>
                  <a:cubicBezTo>
                    <a:pt x="116" y="149"/>
                    <a:pt x="116" y="149"/>
                    <a:pt x="116" y="149"/>
                  </a:cubicBezTo>
                  <a:cubicBezTo>
                    <a:pt x="113" y="156"/>
                    <a:pt x="113" y="156"/>
                    <a:pt x="113" y="156"/>
                  </a:cubicBezTo>
                  <a:cubicBezTo>
                    <a:pt x="114" y="156"/>
                    <a:pt x="115" y="157"/>
                    <a:pt x="115" y="156"/>
                  </a:cubicBezTo>
                  <a:cubicBezTo>
                    <a:pt x="116" y="154"/>
                    <a:pt x="116" y="151"/>
                    <a:pt x="116" y="149"/>
                  </a:cubicBezTo>
                  <a:close/>
                  <a:moveTo>
                    <a:pt x="145" y="158"/>
                  </a:moveTo>
                  <a:cubicBezTo>
                    <a:pt x="143" y="160"/>
                    <a:pt x="142" y="162"/>
                    <a:pt x="140" y="164"/>
                  </a:cubicBezTo>
                  <a:cubicBezTo>
                    <a:pt x="142" y="164"/>
                    <a:pt x="142" y="164"/>
                    <a:pt x="142" y="164"/>
                  </a:cubicBezTo>
                  <a:cubicBezTo>
                    <a:pt x="143" y="162"/>
                    <a:pt x="144" y="160"/>
                    <a:pt x="145" y="159"/>
                  </a:cubicBezTo>
                  <a:cubicBezTo>
                    <a:pt x="145" y="159"/>
                    <a:pt x="145" y="158"/>
                    <a:pt x="145" y="158"/>
                  </a:cubicBezTo>
                  <a:close/>
                  <a:moveTo>
                    <a:pt x="109" y="153"/>
                  </a:moveTo>
                  <a:cubicBezTo>
                    <a:pt x="110" y="149"/>
                    <a:pt x="110" y="149"/>
                    <a:pt x="110" y="149"/>
                  </a:cubicBezTo>
                  <a:cubicBezTo>
                    <a:pt x="110" y="148"/>
                    <a:pt x="110" y="146"/>
                    <a:pt x="109" y="147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07" y="154"/>
                    <a:pt x="109" y="155"/>
                    <a:pt x="109" y="155"/>
                  </a:cubicBezTo>
                  <a:cubicBezTo>
                    <a:pt x="109" y="154"/>
                    <a:pt x="109" y="153"/>
                    <a:pt x="109" y="153"/>
                  </a:cubicBezTo>
                  <a:close/>
                  <a:moveTo>
                    <a:pt x="173" y="161"/>
                  </a:moveTo>
                  <a:cubicBezTo>
                    <a:pt x="170" y="163"/>
                    <a:pt x="167" y="165"/>
                    <a:pt x="165" y="167"/>
                  </a:cubicBezTo>
                  <a:cubicBezTo>
                    <a:pt x="166" y="167"/>
                    <a:pt x="167" y="168"/>
                    <a:pt x="168" y="167"/>
                  </a:cubicBezTo>
                  <a:lnTo>
                    <a:pt x="173" y="161"/>
                  </a:lnTo>
                  <a:close/>
                  <a:moveTo>
                    <a:pt x="140" y="156"/>
                  </a:moveTo>
                  <a:cubicBezTo>
                    <a:pt x="137" y="158"/>
                    <a:pt x="136" y="160"/>
                    <a:pt x="134" y="163"/>
                  </a:cubicBezTo>
                  <a:cubicBezTo>
                    <a:pt x="135" y="163"/>
                    <a:pt x="136" y="163"/>
                    <a:pt x="136" y="163"/>
                  </a:cubicBezTo>
                  <a:cubicBezTo>
                    <a:pt x="137" y="161"/>
                    <a:pt x="139" y="158"/>
                    <a:pt x="140" y="156"/>
                  </a:cubicBezTo>
                  <a:close/>
                  <a:moveTo>
                    <a:pt x="80" y="72"/>
                  </a:moveTo>
                  <a:cubicBezTo>
                    <a:pt x="80" y="68"/>
                    <a:pt x="79" y="64"/>
                    <a:pt x="78" y="60"/>
                  </a:cubicBezTo>
                  <a:cubicBezTo>
                    <a:pt x="78" y="59"/>
                    <a:pt x="77" y="60"/>
                    <a:pt x="77" y="61"/>
                  </a:cubicBezTo>
                  <a:cubicBezTo>
                    <a:pt x="78" y="64"/>
                    <a:pt x="78" y="67"/>
                    <a:pt x="79" y="70"/>
                  </a:cubicBezTo>
                  <a:cubicBezTo>
                    <a:pt x="79" y="70"/>
                    <a:pt x="79" y="72"/>
                    <a:pt x="80" y="72"/>
                  </a:cubicBezTo>
                  <a:close/>
                  <a:moveTo>
                    <a:pt x="199" y="159"/>
                  </a:moveTo>
                  <a:cubicBezTo>
                    <a:pt x="195" y="161"/>
                    <a:pt x="192" y="164"/>
                    <a:pt x="189" y="166"/>
                  </a:cubicBezTo>
                  <a:cubicBezTo>
                    <a:pt x="191" y="167"/>
                    <a:pt x="193" y="166"/>
                    <a:pt x="194" y="164"/>
                  </a:cubicBezTo>
                  <a:cubicBezTo>
                    <a:pt x="195" y="163"/>
                    <a:pt x="197" y="161"/>
                    <a:pt x="199" y="159"/>
                  </a:cubicBezTo>
                  <a:close/>
                  <a:moveTo>
                    <a:pt x="96" y="146"/>
                  </a:moveTo>
                  <a:cubicBezTo>
                    <a:pt x="96" y="140"/>
                    <a:pt x="96" y="140"/>
                    <a:pt x="96" y="140"/>
                  </a:cubicBezTo>
                  <a:cubicBezTo>
                    <a:pt x="96" y="143"/>
                    <a:pt x="95" y="145"/>
                    <a:pt x="94" y="149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7" y="148"/>
                    <a:pt x="97" y="147"/>
                    <a:pt x="96" y="146"/>
                  </a:cubicBezTo>
                  <a:close/>
                  <a:moveTo>
                    <a:pt x="86" y="69"/>
                  </a:move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2" y="56"/>
                    <a:pt x="83" y="56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5" y="69"/>
                    <a:pt x="86" y="69"/>
                    <a:pt x="86" y="69"/>
                  </a:cubicBezTo>
                  <a:close/>
                  <a:moveTo>
                    <a:pt x="104" y="150"/>
                  </a:moveTo>
                  <a:cubicBezTo>
                    <a:pt x="104" y="146"/>
                    <a:pt x="104" y="146"/>
                    <a:pt x="104" y="146"/>
                  </a:cubicBezTo>
                  <a:cubicBezTo>
                    <a:pt x="104" y="145"/>
                    <a:pt x="104" y="144"/>
                    <a:pt x="103" y="143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101" y="152"/>
                    <a:pt x="102" y="152"/>
                    <a:pt x="103" y="152"/>
                  </a:cubicBezTo>
                  <a:cubicBezTo>
                    <a:pt x="103" y="152"/>
                    <a:pt x="104" y="150"/>
                    <a:pt x="104" y="150"/>
                  </a:cubicBezTo>
                  <a:close/>
                  <a:moveTo>
                    <a:pt x="102" y="143"/>
                  </a:moveTo>
                  <a:cubicBezTo>
                    <a:pt x="102" y="143"/>
                    <a:pt x="102" y="142"/>
                    <a:pt x="102" y="142"/>
                  </a:cubicBezTo>
                  <a:cubicBezTo>
                    <a:pt x="100" y="142"/>
                    <a:pt x="99" y="141"/>
                    <a:pt x="98" y="140"/>
                  </a:cubicBezTo>
                  <a:cubicBezTo>
                    <a:pt x="97" y="142"/>
                    <a:pt x="98" y="144"/>
                    <a:pt x="98" y="146"/>
                  </a:cubicBezTo>
                  <a:cubicBezTo>
                    <a:pt x="98" y="145"/>
                    <a:pt x="98" y="144"/>
                    <a:pt x="99" y="143"/>
                  </a:cubicBezTo>
                  <a:cubicBezTo>
                    <a:pt x="99" y="142"/>
                    <a:pt x="100" y="142"/>
                    <a:pt x="100" y="142"/>
                  </a:cubicBezTo>
                  <a:cubicBezTo>
                    <a:pt x="100" y="143"/>
                    <a:pt x="101" y="145"/>
                    <a:pt x="101" y="147"/>
                  </a:cubicBezTo>
                  <a:cubicBezTo>
                    <a:pt x="101" y="145"/>
                    <a:pt x="102" y="144"/>
                    <a:pt x="102" y="143"/>
                  </a:cubicBezTo>
                  <a:close/>
                  <a:moveTo>
                    <a:pt x="36" y="127"/>
                  </a:moveTo>
                  <a:cubicBezTo>
                    <a:pt x="35" y="122"/>
                    <a:pt x="34" y="117"/>
                    <a:pt x="34" y="112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5" y="126"/>
                    <a:pt x="36" y="128"/>
                    <a:pt x="36" y="127"/>
                  </a:cubicBezTo>
                  <a:close/>
                  <a:moveTo>
                    <a:pt x="162" y="158"/>
                  </a:moveTo>
                  <a:cubicBezTo>
                    <a:pt x="161" y="158"/>
                    <a:pt x="161" y="159"/>
                    <a:pt x="161" y="159"/>
                  </a:cubicBezTo>
                  <a:cubicBezTo>
                    <a:pt x="158" y="161"/>
                    <a:pt x="156" y="163"/>
                    <a:pt x="153" y="166"/>
                  </a:cubicBezTo>
                  <a:cubicBezTo>
                    <a:pt x="154" y="166"/>
                    <a:pt x="155" y="166"/>
                    <a:pt x="155" y="166"/>
                  </a:cubicBezTo>
                  <a:cubicBezTo>
                    <a:pt x="158" y="164"/>
                    <a:pt x="159" y="161"/>
                    <a:pt x="162" y="158"/>
                  </a:cubicBezTo>
                  <a:close/>
                  <a:moveTo>
                    <a:pt x="218" y="145"/>
                  </a:moveTo>
                  <a:cubicBezTo>
                    <a:pt x="217" y="141"/>
                    <a:pt x="217" y="141"/>
                    <a:pt x="217" y="141"/>
                  </a:cubicBezTo>
                  <a:cubicBezTo>
                    <a:pt x="216" y="139"/>
                    <a:pt x="216" y="137"/>
                    <a:pt x="215" y="137"/>
                  </a:cubicBezTo>
                  <a:cubicBezTo>
                    <a:pt x="215" y="140"/>
                    <a:pt x="216" y="143"/>
                    <a:pt x="217" y="145"/>
                  </a:cubicBezTo>
                  <a:cubicBezTo>
                    <a:pt x="217" y="146"/>
                    <a:pt x="217" y="145"/>
                    <a:pt x="218" y="145"/>
                  </a:cubicBezTo>
                  <a:cubicBezTo>
                    <a:pt x="218" y="145"/>
                    <a:pt x="218" y="146"/>
                    <a:pt x="218" y="145"/>
                  </a:cubicBezTo>
                  <a:close/>
                  <a:moveTo>
                    <a:pt x="191" y="160"/>
                  </a:moveTo>
                  <a:cubicBezTo>
                    <a:pt x="187" y="162"/>
                    <a:pt x="184" y="164"/>
                    <a:pt x="181" y="167"/>
                  </a:cubicBezTo>
                  <a:cubicBezTo>
                    <a:pt x="180" y="168"/>
                    <a:pt x="181" y="168"/>
                    <a:pt x="181" y="168"/>
                  </a:cubicBezTo>
                  <a:cubicBezTo>
                    <a:pt x="182" y="167"/>
                    <a:pt x="183" y="168"/>
                    <a:pt x="183" y="168"/>
                  </a:cubicBezTo>
                  <a:cubicBezTo>
                    <a:pt x="186" y="164"/>
                    <a:pt x="188" y="162"/>
                    <a:pt x="191" y="160"/>
                  </a:cubicBezTo>
                  <a:close/>
                  <a:moveTo>
                    <a:pt x="154" y="158"/>
                  </a:moveTo>
                  <a:cubicBezTo>
                    <a:pt x="152" y="160"/>
                    <a:pt x="149" y="162"/>
                    <a:pt x="147" y="164"/>
                  </a:cubicBezTo>
                  <a:cubicBezTo>
                    <a:pt x="147" y="165"/>
                    <a:pt x="149" y="166"/>
                    <a:pt x="149" y="165"/>
                  </a:cubicBezTo>
                  <a:cubicBezTo>
                    <a:pt x="154" y="159"/>
                    <a:pt x="154" y="159"/>
                    <a:pt x="154" y="159"/>
                  </a:cubicBezTo>
                  <a:cubicBezTo>
                    <a:pt x="153" y="158"/>
                    <a:pt x="154" y="157"/>
                    <a:pt x="154" y="158"/>
                  </a:cubicBezTo>
                  <a:close/>
                  <a:moveTo>
                    <a:pt x="33" y="129"/>
                  </a:moveTo>
                  <a:cubicBezTo>
                    <a:pt x="33" y="124"/>
                    <a:pt x="31" y="120"/>
                    <a:pt x="32" y="114"/>
                  </a:cubicBezTo>
                  <a:cubicBezTo>
                    <a:pt x="31" y="115"/>
                    <a:pt x="30" y="115"/>
                    <a:pt x="30" y="116"/>
                  </a:cubicBezTo>
                  <a:cubicBezTo>
                    <a:pt x="31" y="120"/>
                    <a:pt x="32" y="124"/>
                    <a:pt x="33" y="129"/>
                  </a:cubicBezTo>
                  <a:cubicBezTo>
                    <a:pt x="33" y="129"/>
                    <a:pt x="33" y="130"/>
                    <a:pt x="33" y="129"/>
                  </a:cubicBezTo>
                  <a:close/>
                  <a:moveTo>
                    <a:pt x="24" y="26"/>
                  </a:move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9" y="31"/>
                    <a:pt x="16" y="34"/>
                    <a:pt x="12" y="38"/>
                  </a:cubicBezTo>
                  <a:cubicBezTo>
                    <a:pt x="12" y="38"/>
                    <a:pt x="12" y="39"/>
                    <a:pt x="12" y="40"/>
                  </a:cubicBezTo>
                  <a:cubicBezTo>
                    <a:pt x="13" y="41"/>
                    <a:pt x="13" y="40"/>
                    <a:pt x="13" y="40"/>
                  </a:cubicBezTo>
                  <a:cubicBezTo>
                    <a:pt x="16" y="35"/>
                    <a:pt x="19" y="32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lnTo>
                    <a:pt x="24" y="26"/>
                  </a:lnTo>
                  <a:close/>
                  <a:moveTo>
                    <a:pt x="21" y="21"/>
                  </a:moveTo>
                  <a:cubicBezTo>
                    <a:pt x="21" y="21"/>
                    <a:pt x="20" y="21"/>
                    <a:pt x="20" y="21"/>
                  </a:cubicBezTo>
                  <a:cubicBezTo>
                    <a:pt x="17" y="25"/>
                    <a:pt x="14" y="28"/>
                    <a:pt x="12" y="3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2"/>
                    <a:pt x="22" y="21"/>
                    <a:pt x="21" y="21"/>
                  </a:cubicBezTo>
                  <a:close/>
                  <a:moveTo>
                    <a:pt x="144" y="156"/>
                  </a:moveTo>
                  <a:cubicBezTo>
                    <a:pt x="143" y="156"/>
                    <a:pt x="142" y="156"/>
                    <a:pt x="142" y="156"/>
                  </a:cubicBezTo>
                  <a:cubicBezTo>
                    <a:pt x="141" y="156"/>
                    <a:pt x="141" y="156"/>
                    <a:pt x="141" y="156"/>
                  </a:cubicBezTo>
                  <a:cubicBezTo>
                    <a:pt x="140" y="159"/>
                    <a:pt x="139" y="161"/>
                    <a:pt x="137" y="163"/>
                  </a:cubicBezTo>
                  <a:cubicBezTo>
                    <a:pt x="137" y="163"/>
                    <a:pt x="138" y="163"/>
                    <a:pt x="138" y="163"/>
                  </a:cubicBezTo>
                  <a:cubicBezTo>
                    <a:pt x="140" y="161"/>
                    <a:pt x="142" y="159"/>
                    <a:pt x="144" y="156"/>
                  </a:cubicBezTo>
                  <a:cubicBezTo>
                    <a:pt x="144" y="156"/>
                    <a:pt x="144" y="156"/>
                    <a:pt x="144" y="156"/>
                  </a:cubicBezTo>
                  <a:close/>
                  <a:moveTo>
                    <a:pt x="197" y="163"/>
                  </a:moveTo>
                  <a:cubicBezTo>
                    <a:pt x="201" y="161"/>
                    <a:pt x="205" y="158"/>
                    <a:pt x="208" y="155"/>
                  </a:cubicBezTo>
                  <a:cubicBezTo>
                    <a:pt x="207" y="155"/>
                    <a:pt x="205" y="155"/>
                    <a:pt x="205" y="155"/>
                  </a:cubicBezTo>
                  <a:cubicBezTo>
                    <a:pt x="202" y="158"/>
                    <a:pt x="199" y="160"/>
                    <a:pt x="197" y="163"/>
                  </a:cubicBezTo>
                  <a:close/>
                  <a:moveTo>
                    <a:pt x="83" y="70"/>
                  </a:moveTo>
                  <a:cubicBezTo>
                    <a:pt x="83" y="66"/>
                    <a:pt x="82" y="61"/>
                    <a:pt x="81" y="57"/>
                  </a:cubicBezTo>
                  <a:cubicBezTo>
                    <a:pt x="81" y="58"/>
                    <a:pt x="80" y="58"/>
                    <a:pt x="80" y="59"/>
                  </a:cubicBezTo>
                  <a:cubicBezTo>
                    <a:pt x="81" y="63"/>
                    <a:pt x="82" y="67"/>
                    <a:pt x="83" y="71"/>
                  </a:cubicBezTo>
                  <a:cubicBezTo>
                    <a:pt x="84" y="71"/>
                    <a:pt x="83" y="70"/>
                    <a:pt x="83" y="70"/>
                  </a:cubicBezTo>
                  <a:close/>
                  <a:moveTo>
                    <a:pt x="129" y="154"/>
                  </a:moveTo>
                  <a:cubicBezTo>
                    <a:pt x="128" y="156"/>
                    <a:pt x="127" y="158"/>
                    <a:pt x="125" y="160"/>
                  </a:cubicBezTo>
                  <a:cubicBezTo>
                    <a:pt x="126" y="160"/>
                    <a:pt x="127" y="160"/>
                    <a:pt x="128" y="161"/>
                  </a:cubicBezTo>
                  <a:cubicBezTo>
                    <a:pt x="129" y="159"/>
                    <a:pt x="130" y="156"/>
                    <a:pt x="131" y="154"/>
                  </a:cubicBezTo>
                  <a:cubicBezTo>
                    <a:pt x="131" y="154"/>
                    <a:pt x="130" y="153"/>
                    <a:pt x="129" y="154"/>
                  </a:cubicBezTo>
                  <a:close/>
                  <a:moveTo>
                    <a:pt x="14" y="33"/>
                  </a:moveTo>
                  <a:cubicBezTo>
                    <a:pt x="14" y="33"/>
                    <a:pt x="15" y="34"/>
                    <a:pt x="15" y="33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2"/>
                    <a:pt x="26" y="22"/>
                    <a:pt x="25" y="21"/>
                  </a:cubicBezTo>
                  <a:cubicBezTo>
                    <a:pt x="21" y="25"/>
                    <a:pt x="18" y="29"/>
                    <a:pt x="14" y="33"/>
                  </a:cubicBezTo>
                  <a:close/>
                  <a:moveTo>
                    <a:pt x="173" y="159"/>
                  </a:moveTo>
                  <a:cubicBezTo>
                    <a:pt x="171" y="159"/>
                    <a:pt x="170" y="158"/>
                    <a:pt x="169" y="159"/>
                  </a:cubicBezTo>
                  <a:cubicBezTo>
                    <a:pt x="162" y="167"/>
                    <a:pt x="162" y="167"/>
                    <a:pt x="162" y="167"/>
                  </a:cubicBezTo>
                  <a:lnTo>
                    <a:pt x="173" y="159"/>
                  </a:lnTo>
                  <a:close/>
                  <a:moveTo>
                    <a:pt x="39" y="123"/>
                  </a:moveTo>
                  <a:cubicBezTo>
                    <a:pt x="38" y="118"/>
                    <a:pt x="37" y="114"/>
                    <a:pt x="37" y="109"/>
                  </a:cubicBezTo>
                  <a:cubicBezTo>
                    <a:pt x="36" y="109"/>
                    <a:pt x="35" y="110"/>
                    <a:pt x="35" y="111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4"/>
                    <a:pt x="39" y="123"/>
                    <a:pt x="39" y="123"/>
                  </a:cubicBezTo>
                  <a:close/>
                  <a:moveTo>
                    <a:pt x="46" y="119"/>
                  </a:moveTo>
                  <a:cubicBezTo>
                    <a:pt x="45" y="113"/>
                    <a:pt x="45" y="113"/>
                    <a:pt x="45" y="113"/>
                  </a:cubicBezTo>
                  <a:cubicBezTo>
                    <a:pt x="45" y="113"/>
                    <a:pt x="44" y="112"/>
                    <a:pt x="44" y="112"/>
                  </a:cubicBezTo>
                  <a:cubicBezTo>
                    <a:pt x="43" y="112"/>
                    <a:pt x="43" y="111"/>
                    <a:pt x="43" y="111"/>
                  </a:cubicBezTo>
                  <a:cubicBezTo>
                    <a:pt x="43" y="115"/>
                    <a:pt x="44" y="118"/>
                    <a:pt x="44" y="123"/>
                  </a:cubicBezTo>
                  <a:cubicBezTo>
                    <a:pt x="44" y="122"/>
                    <a:pt x="45" y="122"/>
                    <a:pt x="45" y="122"/>
                  </a:cubicBezTo>
                  <a:cubicBezTo>
                    <a:pt x="45" y="121"/>
                    <a:pt x="46" y="120"/>
                    <a:pt x="46" y="119"/>
                  </a:cubicBezTo>
                  <a:close/>
                  <a:moveTo>
                    <a:pt x="159" y="158"/>
                  </a:moveTo>
                  <a:cubicBezTo>
                    <a:pt x="158" y="158"/>
                    <a:pt x="158" y="158"/>
                    <a:pt x="157" y="158"/>
                  </a:cubicBezTo>
                  <a:cubicBezTo>
                    <a:pt x="157" y="158"/>
                    <a:pt x="155" y="157"/>
                    <a:pt x="155" y="158"/>
                  </a:cubicBezTo>
                  <a:cubicBezTo>
                    <a:pt x="154" y="160"/>
                    <a:pt x="153" y="162"/>
                    <a:pt x="152" y="163"/>
                  </a:cubicBezTo>
                  <a:cubicBezTo>
                    <a:pt x="152" y="164"/>
                    <a:pt x="151" y="166"/>
                    <a:pt x="151" y="166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59"/>
                    <a:pt x="160" y="158"/>
                    <a:pt x="159" y="158"/>
                  </a:cubicBezTo>
                  <a:close/>
                  <a:moveTo>
                    <a:pt x="42" y="123"/>
                  </a:moveTo>
                  <a:cubicBezTo>
                    <a:pt x="42" y="123"/>
                    <a:pt x="42" y="123"/>
                    <a:pt x="42" y="123"/>
                  </a:cubicBezTo>
                  <a:cubicBezTo>
                    <a:pt x="40" y="118"/>
                    <a:pt x="39" y="114"/>
                    <a:pt x="38" y="109"/>
                  </a:cubicBezTo>
                  <a:cubicBezTo>
                    <a:pt x="39" y="114"/>
                    <a:pt x="39" y="120"/>
                    <a:pt x="40" y="125"/>
                  </a:cubicBezTo>
                  <a:cubicBezTo>
                    <a:pt x="40" y="125"/>
                    <a:pt x="41" y="124"/>
                    <a:pt x="42" y="123"/>
                  </a:cubicBezTo>
                  <a:close/>
                  <a:moveTo>
                    <a:pt x="149" y="157"/>
                  </a:moveTo>
                  <a:cubicBezTo>
                    <a:pt x="149" y="157"/>
                    <a:pt x="148" y="157"/>
                    <a:pt x="148" y="157"/>
                  </a:cubicBezTo>
                  <a:cubicBezTo>
                    <a:pt x="144" y="164"/>
                    <a:pt x="144" y="164"/>
                    <a:pt x="144" y="164"/>
                  </a:cubicBezTo>
                  <a:cubicBezTo>
                    <a:pt x="143" y="164"/>
                    <a:pt x="144" y="165"/>
                    <a:pt x="144" y="164"/>
                  </a:cubicBezTo>
                  <a:cubicBezTo>
                    <a:pt x="147" y="162"/>
                    <a:pt x="149" y="160"/>
                    <a:pt x="152" y="157"/>
                  </a:cubicBezTo>
                  <a:cubicBezTo>
                    <a:pt x="151" y="157"/>
                    <a:pt x="150" y="157"/>
                    <a:pt x="149" y="157"/>
                  </a:cubicBezTo>
                  <a:close/>
                  <a:moveTo>
                    <a:pt x="200" y="156"/>
                  </a:moveTo>
                  <a:cubicBezTo>
                    <a:pt x="195" y="156"/>
                    <a:pt x="193" y="159"/>
                    <a:pt x="191" y="162"/>
                  </a:cubicBezTo>
                  <a:cubicBezTo>
                    <a:pt x="186" y="167"/>
                    <a:pt x="186" y="167"/>
                    <a:pt x="186" y="167"/>
                  </a:cubicBezTo>
                  <a:cubicBezTo>
                    <a:pt x="190" y="163"/>
                    <a:pt x="195" y="160"/>
                    <a:pt x="200" y="156"/>
                  </a:cubicBezTo>
                  <a:close/>
                  <a:moveTo>
                    <a:pt x="157" y="166"/>
                  </a:moveTo>
                  <a:cubicBezTo>
                    <a:pt x="157" y="167"/>
                    <a:pt x="158" y="167"/>
                    <a:pt x="158" y="167"/>
                  </a:cubicBezTo>
                  <a:cubicBezTo>
                    <a:pt x="161" y="164"/>
                    <a:pt x="164" y="162"/>
                    <a:pt x="167" y="159"/>
                  </a:cubicBezTo>
                  <a:cubicBezTo>
                    <a:pt x="166" y="159"/>
                    <a:pt x="165" y="158"/>
                    <a:pt x="163" y="159"/>
                  </a:cubicBezTo>
                  <a:lnTo>
                    <a:pt x="157" y="166"/>
                  </a:lnTo>
                  <a:close/>
                  <a:moveTo>
                    <a:pt x="87" y="144"/>
                  </a:moveTo>
                  <a:cubicBezTo>
                    <a:pt x="87" y="140"/>
                    <a:pt x="86" y="137"/>
                    <a:pt x="86" y="134"/>
                  </a:cubicBezTo>
                  <a:cubicBezTo>
                    <a:pt x="86" y="134"/>
                    <a:pt x="85" y="133"/>
                    <a:pt x="85" y="133"/>
                  </a:cubicBezTo>
                  <a:cubicBezTo>
                    <a:pt x="84" y="137"/>
                    <a:pt x="83" y="140"/>
                    <a:pt x="83" y="143"/>
                  </a:cubicBezTo>
                  <a:cubicBezTo>
                    <a:pt x="84" y="143"/>
                    <a:pt x="85" y="144"/>
                    <a:pt x="86" y="145"/>
                  </a:cubicBezTo>
                  <a:cubicBezTo>
                    <a:pt x="86" y="145"/>
                    <a:pt x="87" y="144"/>
                    <a:pt x="87" y="144"/>
                  </a:cubicBezTo>
                  <a:close/>
                  <a:moveTo>
                    <a:pt x="182" y="158"/>
                  </a:moveTo>
                  <a:cubicBezTo>
                    <a:pt x="180" y="159"/>
                    <a:pt x="179" y="159"/>
                    <a:pt x="177" y="159"/>
                  </a:cubicBezTo>
                  <a:cubicBezTo>
                    <a:pt x="169" y="168"/>
                    <a:pt x="169" y="168"/>
                    <a:pt x="169" y="168"/>
                  </a:cubicBezTo>
                  <a:cubicBezTo>
                    <a:pt x="169" y="168"/>
                    <a:pt x="170" y="168"/>
                    <a:pt x="170" y="168"/>
                  </a:cubicBezTo>
                  <a:cubicBezTo>
                    <a:pt x="174" y="165"/>
                    <a:pt x="178" y="162"/>
                    <a:pt x="181" y="159"/>
                  </a:cubicBezTo>
                  <a:cubicBezTo>
                    <a:pt x="182" y="159"/>
                    <a:pt x="183" y="158"/>
                    <a:pt x="182" y="158"/>
                  </a:cubicBezTo>
                  <a:close/>
                  <a:moveTo>
                    <a:pt x="30" y="23"/>
                  </a:moveTo>
                  <a:cubicBezTo>
                    <a:pt x="30" y="23"/>
                    <a:pt x="29" y="23"/>
                    <a:pt x="29" y="23"/>
                  </a:cubicBezTo>
                  <a:cubicBezTo>
                    <a:pt x="24" y="29"/>
                    <a:pt x="18" y="34"/>
                    <a:pt x="14" y="41"/>
                  </a:cubicBezTo>
                  <a:cubicBezTo>
                    <a:pt x="14" y="41"/>
                    <a:pt x="15" y="41"/>
                    <a:pt x="15" y="41"/>
                  </a:cubicBezTo>
                  <a:cubicBezTo>
                    <a:pt x="20" y="35"/>
                    <a:pt x="26" y="29"/>
                    <a:pt x="32" y="23"/>
                  </a:cubicBezTo>
                  <a:cubicBezTo>
                    <a:pt x="31" y="23"/>
                    <a:pt x="30" y="23"/>
                    <a:pt x="30" y="23"/>
                  </a:cubicBezTo>
                  <a:close/>
                  <a:moveTo>
                    <a:pt x="44" y="112"/>
                  </a:moveTo>
                  <a:cubicBezTo>
                    <a:pt x="44" y="109"/>
                    <a:pt x="44" y="107"/>
                    <a:pt x="43" y="104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0" y="112"/>
                    <a:pt x="41" y="118"/>
                    <a:pt x="43" y="122"/>
                  </a:cubicBezTo>
                  <a:cubicBezTo>
                    <a:pt x="43" y="117"/>
                    <a:pt x="42" y="112"/>
                    <a:pt x="42" y="10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lose/>
                  <a:moveTo>
                    <a:pt x="17" y="49"/>
                  </a:moveTo>
                  <a:cubicBezTo>
                    <a:pt x="25" y="41"/>
                    <a:pt x="32" y="32"/>
                    <a:pt x="41" y="25"/>
                  </a:cubicBezTo>
                  <a:cubicBezTo>
                    <a:pt x="41" y="25"/>
                    <a:pt x="39" y="25"/>
                    <a:pt x="38" y="25"/>
                  </a:cubicBezTo>
                  <a:cubicBezTo>
                    <a:pt x="38" y="25"/>
                    <a:pt x="37" y="25"/>
                    <a:pt x="37" y="26"/>
                  </a:cubicBezTo>
                  <a:cubicBezTo>
                    <a:pt x="30" y="33"/>
                    <a:pt x="24" y="41"/>
                    <a:pt x="17" y="49"/>
                  </a:cubicBezTo>
                  <a:close/>
                  <a:moveTo>
                    <a:pt x="82" y="140"/>
                  </a:moveTo>
                  <a:cubicBezTo>
                    <a:pt x="82" y="137"/>
                    <a:pt x="81" y="136"/>
                    <a:pt x="81" y="134"/>
                  </a:cubicBezTo>
                  <a:cubicBezTo>
                    <a:pt x="81" y="133"/>
                    <a:pt x="80" y="131"/>
                    <a:pt x="80" y="132"/>
                  </a:cubicBezTo>
                  <a:cubicBezTo>
                    <a:pt x="79" y="134"/>
                    <a:pt x="78" y="136"/>
                    <a:pt x="77" y="139"/>
                  </a:cubicBezTo>
                  <a:cubicBezTo>
                    <a:pt x="77" y="139"/>
                    <a:pt x="77" y="139"/>
                    <a:pt x="77" y="138"/>
                  </a:cubicBezTo>
                  <a:cubicBezTo>
                    <a:pt x="76" y="136"/>
                    <a:pt x="76" y="134"/>
                    <a:pt x="75" y="132"/>
                  </a:cubicBezTo>
                  <a:cubicBezTo>
                    <a:pt x="75" y="134"/>
                    <a:pt x="75" y="136"/>
                    <a:pt x="75" y="139"/>
                  </a:cubicBezTo>
                  <a:cubicBezTo>
                    <a:pt x="77" y="140"/>
                    <a:pt x="80" y="141"/>
                    <a:pt x="82" y="142"/>
                  </a:cubicBezTo>
                  <a:cubicBezTo>
                    <a:pt x="82" y="141"/>
                    <a:pt x="82" y="140"/>
                    <a:pt x="82" y="140"/>
                  </a:cubicBezTo>
                  <a:close/>
                  <a:moveTo>
                    <a:pt x="89" y="64"/>
                  </a:moveTo>
                  <a:cubicBezTo>
                    <a:pt x="89" y="64"/>
                    <a:pt x="89" y="63"/>
                    <a:pt x="89" y="63"/>
                  </a:cubicBezTo>
                  <a:cubicBezTo>
                    <a:pt x="89" y="59"/>
                    <a:pt x="89" y="55"/>
                    <a:pt x="89" y="51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6" y="58"/>
                    <a:pt x="87" y="62"/>
                    <a:pt x="88" y="67"/>
                  </a:cubicBezTo>
                  <a:cubicBezTo>
                    <a:pt x="88" y="67"/>
                    <a:pt x="89" y="67"/>
                    <a:pt x="89" y="66"/>
                  </a:cubicBezTo>
                  <a:cubicBezTo>
                    <a:pt x="89" y="66"/>
                    <a:pt x="89" y="65"/>
                    <a:pt x="89" y="64"/>
                  </a:cubicBezTo>
                  <a:close/>
                  <a:moveTo>
                    <a:pt x="92" y="145"/>
                  </a:moveTo>
                  <a:cubicBezTo>
                    <a:pt x="92" y="137"/>
                    <a:pt x="92" y="137"/>
                    <a:pt x="92" y="137"/>
                  </a:cubicBezTo>
                  <a:cubicBezTo>
                    <a:pt x="91" y="137"/>
                    <a:pt x="89" y="136"/>
                    <a:pt x="88" y="135"/>
                  </a:cubicBezTo>
                  <a:cubicBezTo>
                    <a:pt x="87" y="135"/>
                    <a:pt x="87" y="133"/>
                    <a:pt x="87" y="135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88" y="140"/>
                    <a:pt x="89" y="139"/>
                    <a:pt x="89" y="137"/>
                  </a:cubicBezTo>
                  <a:cubicBezTo>
                    <a:pt x="89" y="136"/>
                    <a:pt x="90" y="136"/>
                    <a:pt x="90" y="137"/>
                  </a:cubicBezTo>
                  <a:cubicBezTo>
                    <a:pt x="89" y="140"/>
                    <a:pt x="89" y="143"/>
                    <a:pt x="88" y="146"/>
                  </a:cubicBezTo>
                  <a:cubicBezTo>
                    <a:pt x="90" y="146"/>
                    <a:pt x="91" y="147"/>
                    <a:pt x="92" y="148"/>
                  </a:cubicBezTo>
                  <a:cubicBezTo>
                    <a:pt x="92" y="146"/>
                    <a:pt x="92" y="145"/>
                    <a:pt x="92" y="145"/>
                  </a:cubicBezTo>
                  <a:close/>
                  <a:moveTo>
                    <a:pt x="34" y="24"/>
                  </a:moveTo>
                  <a:cubicBezTo>
                    <a:pt x="27" y="30"/>
                    <a:pt x="20" y="37"/>
                    <a:pt x="14" y="45"/>
                  </a:cubicBezTo>
                  <a:cubicBezTo>
                    <a:pt x="13" y="46"/>
                    <a:pt x="12" y="47"/>
                    <a:pt x="13" y="49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21" y="41"/>
                    <a:pt x="28" y="32"/>
                    <a:pt x="37" y="24"/>
                  </a:cubicBezTo>
                  <a:cubicBezTo>
                    <a:pt x="36" y="24"/>
                    <a:pt x="34" y="23"/>
                    <a:pt x="34" y="24"/>
                  </a:cubicBezTo>
                  <a:close/>
                  <a:moveTo>
                    <a:pt x="103" y="54"/>
                  </a:moveTo>
                  <a:cubicBezTo>
                    <a:pt x="102" y="53"/>
                    <a:pt x="101" y="53"/>
                    <a:pt x="101" y="53"/>
                  </a:cubicBezTo>
                  <a:cubicBezTo>
                    <a:pt x="101" y="48"/>
                    <a:pt x="101" y="43"/>
                    <a:pt x="101" y="38"/>
                  </a:cubicBezTo>
                  <a:cubicBezTo>
                    <a:pt x="97" y="42"/>
                    <a:pt x="94" y="46"/>
                    <a:pt x="91" y="50"/>
                  </a:cubicBezTo>
                  <a:cubicBezTo>
                    <a:pt x="92" y="52"/>
                    <a:pt x="92" y="55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6" y="49"/>
                    <a:pt x="96" y="49"/>
                    <a:pt x="97" y="48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60"/>
                    <a:pt x="95" y="60"/>
                    <a:pt x="94" y="60"/>
                  </a:cubicBezTo>
                  <a:cubicBezTo>
                    <a:pt x="93" y="60"/>
                    <a:pt x="93" y="60"/>
                    <a:pt x="92" y="59"/>
                  </a:cubicBezTo>
                  <a:cubicBezTo>
                    <a:pt x="91" y="56"/>
                    <a:pt x="91" y="53"/>
                    <a:pt x="90" y="50"/>
                  </a:cubicBezTo>
                  <a:cubicBezTo>
                    <a:pt x="90" y="56"/>
                    <a:pt x="90" y="60"/>
                    <a:pt x="90" y="66"/>
                  </a:cubicBezTo>
                  <a:cubicBezTo>
                    <a:pt x="95" y="62"/>
                    <a:pt x="98" y="58"/>
                    <a:pt x="103" y="54"/>
                  </a:cubicBezTo>
                  <a:close/>
                  <a:moveTo>
                    <a:pt x="73" y="136"/>
                  </a:moveTo>
                  <a:cubicBezTo>
                    <a:pt x="73" y="137"/>
                    <a:pt x="74" y="137"/>
                    <a:pt x="74" y="138"/>
                  </a:cubicBezTo>
                  <a:cubicBezTo>
                    <a:pt x="74" y="135"/>
                    <a:pt x="74" y="132"/>
                    <a:pt x="75" y="130"/>
                  </a:cubicBezTo>
                  <a:cubicBezTo>
                    <a:pt x="75" y="129"/>
                    <a:pt x="76" y="130"/>
                    <a:pt x="76" y="130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8" y="136"/>
                    <a:pt x="78" y="133"/>
                    <a:pt x="79" y="131"/>
                  </a:cubicBezTo>
                  <a:cubicBezTo>
                    <a:pt x="80" y="131"/>
                    <a:pt x="80" y="130"/>
                    <a:pt x="81" y="131"/>
                  </a:cubicBezTo>
                  <a:cubicBezTo>
                    <a:pt x="73" y="126"/>
                    <a:pt x="67" y="121"/>
                    <a:pt x="60" y="115"/>
                  </a:cubicBezTo>
                  <a:cubicBezTo>
                    <a:pt x="60" y="115"/>
                    <a:pt x="59" y="115"/>
                    <a:pt x="60" y="115"/>
                  </a:cubicBezTo>
                  <a:cubicBezTo>
                    <a:pt x="60" y="114"/>
                    <a:pt x="60" y="115"/>
                    <a:pt x="59" y="114"/>
                  </a:cubicBezTo>
                  <a:cubicBezTo>
                    <a:pt x="58" y="114"/>
                    <a:pt x="58" y="113"/>
                    <a:pt x="57" y="112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11"/>
                    <a:pt x="51" y="116"/>
                    <a:pt x="52" y="121"/>
                  </a:cubicBezTo>
                  <a:cubicBezTo>
                    <a:pt x="58" y="127"/>
                    <a:pt x="65" y="132"/>
                    <a:pt x="73" y="137"/>
                  </a:cubicBezTo>
                  <a:cubicBezTo>
                    <a:pt x="72" y="137"/>
                    <a:pt x="72" y="136"/>
                    <a:pt x="73" y="136"/>
                  </a:cubicBezTo>
                  <a:close/>
                  <a:moveTo>
                    <a:pt x="33" y="51"/>
                  </a:moveTo>
                  <a:cubicBezTo>
                    <a:pt x="33" y="51"/>
                    <a:pt x="33" y="51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1" y="53"/>
                    <a:pt x="30" y="54"/>
                    <a:pt x="28" y="56"/>
                  </a:cubicBezTo>
                  <a:cubicBezTo>
                    <a:pt x="25" y="58"/>
                    <a:pt x="23" y="61"/>
                    <a:pt x="20" y="63"/>
                  </a:cubicBezTo>
                  <a:cubicBezTo>
                    <a:pt x="19" y="64"/>
                    <a:pt x="18" y="62"/>
                    <a:pt x="18" y="62"/>
                  </a:cubicBezTo>
                  <a:cubicBezTo>
                    <a:pt x="20" y="59"/>
                    <a:pt x="22" y="57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3" y="54"/>
                    <a:pt x="23" y="54"/>
                  </a:cubicBezTo>
                  <a:cubicBezTo>
                    <a:pt x="21" y="56"/>
                    <a:pt x="19" y="59"/>
                    <a:pt x="17" y="61"/>
                  </a:cubicBezTo>
                  <a:cubicBezTo>
                    <a:pt x="16" y="61"/>
                    <a:pt x="15" y="62"/>
                    <a:pt x="14" y="61"/>
                  </a:cubicBezTo>
                  <a:cubicBezTo>
                    <a:pt x="13" y="61"/>
                    <a:pt x="13" y="60"/>
                    <a:pt x="14" y="59"/>
                  </a:cubicBezTo>
                  <a:cubicBezTo>
                    <a:pt x="16" y="54"/>
                    <a:pt x="19" y="50"/>
                    <a:pt x="23" y="46"/>
                  </a:cubicBezTo>
                  <a:cubicBezTo>
                    <a:pt x="28" y="39"/>
                    <a:pt x="35" y="34"/>
                    <a:pt x="42" y="27"/>
                  </a:cubicBezTo>
                  <a:cubicBezTo>
                    <a:pt x="39" y="29"/>
                    <a:pt x="37" y="30"/>
                    <a:pt x="35" y="32"/>
                  </a:cubicBezTo>
                  <a:cubicBezTo>
                    <a:pt x="27" y="39"/>
                    <a:pt x="20" y="48"/>
                    <a:pt x="13" y="56"/>
                  </a:cubicBezTo>
                  <a:cubicBezTo>
                    <a:pt x="13" y="66"/>
                    <a:pt x="12" y="78"/>
                    <a:pt x="13" y="88"/>
                  </a:cubicBezTo>
                  <a:cubicBezTo>
                    <a:pt x="13" y="93"/>
                    <a:pt x="13" y="97"/>
                    <a:pt x="14" y="101"/>
                  </a:cubicBezTo>
                  <a:cubicBezTo>
                    <a:pt x="14" y="101"/>
                    <a:pt x="14" y="102"/>
                    <a:pt x="13" y="102"/>
                  </a:cubicBezTo>
                  <a:cubicBezTo>
                    <a:pt x="14" y="109"/>
                    <a:pt x="14" y="116"/>
                    <a:pt x="16" y="121"/>
                  </a:cubicBezTo>
                  <a:cubicBezTo>
                    <a:pt x="16" y="122"/>
                    <a:pt x="17" y="122"/>
                    <a:pt x="17" y="122"/>
                  </a:cubicBezTo>
                  <a:cubicBezTo>
                    <a:pt x="18" y="122"/>
                    <a:pt x="19" y="121"/>
                    <a:pt x="19" y="120"/>
                  </a:cubicBezTo>
                  <a:cubicBezTo>
                    <a:pt x="21" y="119"/>
                    <a:pt x="23" y="117"/>
                    <a:pt x="24" y="115"/>
                  </a:cubicBezTo>
                  <a:cubicBezTo>
                    <a:pt x="24" y="115"/>
                    <a:pt x="25" y="115"/>
                    <a:pt x="25" y="115"/>
                  </a:cubicBezTo>
                  <a:cubicBezTo>
                    <a:pt x="25" y="114"/>
                    <a:pt x="25" y="113"/>
                    <a:pt x="26" y="112"/>
                  </a:cubicBezTo>
                  <a:cubicBezTo>
                    <a:pt x="26" y="112"/>
                    <a:pt x="26" y="113"/>
                    <a:pt x="27" y="114"/>
                  </a:cubicBezTo>
                  <a:cubicBezTo>
                    <a:pt x="33" y="108"/>
                    <a:pt x="38" y="103"/>
                    <a:pt x="45" y="99"/>
                  </a:cubicBezTo>
                  <a:cubicBezTo>
                    <a:pt x="45" y="97"/>
                    <a:pt x="46" y="97"/>
                    <a:pt x="47" y="97"/>
                  </a:cubicBezTo>
                  <a:cubicBezTo>
                    <a:pt x="48" y="98"/>
                    <a:pt x="48" y="99"/>
                    <a:pt x="49" y="100"/>
                  </a:cubicBezTo>
                  <a:cubicBezTo>
                    <a:pt x="49" y="100"/>
                    <a:pt x="50" y="100"/>
                    <a:pt x="51" y="100"/>
                  </a:cubicBezTo>
                  <a:cubicBezTo>
                    <a:pt x="60" y="107"/>
                    <a:pt x="68" y="113"/>
                    <a:pt x="77" y="120"/>
                  </a:cubicBezTo>
                  <a:cubicBezTo>
                    <a:pt x="81" y="122"/>
                    <a:pt x="85" y="125"/>
                    <a:pt x="89" y="127"/>
                  </a:cubicBezTo>
                  <a:cubicBezTo>
                    <a:pt x="98" y="132"/>
                    <a:pt x="107" y="136"/>
                    <a:pt x="117" y="140"/>
                  </a:cubicBezTo>
                  <a:cubicBezTo>
                    <a:pt x="123" y="142"/>
                    <a:pt x="129" y="143"/>
                    <a:pt x="135" y="144"/>
                  </a:cubicBezTo>
                  <a:cubicBezTo>
                    <a:pt x="141" y="146"/>
                    <a:pt x="146" y="146"/>
                    <a:pt x="152" y="147"/>
                  </a:cubicBezTo>
                  <a:cubicBezTo>
                    <a:pt x="153" y="146"/>
                    <a:pt x="153" y="147"/>
                    <a:pt x="153" y="147"/>
                  </a:cubicBezTo>
                  <a:cubicBezTo>
                    <a:pt x="154" y="147"/>
                    <a:pt x="155" y="147"/>
                    <a:pt x="155" y="146"/>
                  </a:cubicBezTo>
                  <a:cubicBezTo>
                    <a:pt x="155" y="147"/>
                    <a:pt x="155" y="147"/>
                    <a:pt x="155" y="147"/>
                  </a:cubicBezTo>
                  <a:cubicBezTo>
                    <a:pt x="155" y="148"/>
                    <a:pt x="156" y="148"/>
                    <a:pt x="156" y="148"/>
                  </a:cubicBezTo>
                  <a:cubicBezTo>
                    <a:pt x="177" y="150"/>
                    <a:pt x="196" y="148"/>
                    <a:pt x="215" y="146"/>
                  </a:cubicBezTo>
                  <a:cubicBezTo>
                    <a:pt x="212" y="134"/>
                    <a:pt x="212" y="134"/>
                    <a:pt x="212" y="134"/>
                  </a:cubicBezTo>
                  <a:cubicBezTo>
                    <a:pt x="211" y="130"/>
                    <a:pt x="209" y="127"/>
                    <a:pt x="208" y="123"/>
                  </a:cubicBezTo>
                  <a:cubicBezTo>
                    <a:pt x="209" y="127"/>
                    <a:pt x="210" y="131"/>
                    <a:pt x="211" y="134"/>
                  </a:cubicBezTo>
                  <a:cubicBezTo>
                    <a:pt x="211" y="134"/>
                    <a:pt x="211" y="134"/>
                    <a:pt x="212" y="134"/>
                  </a:cubicBezTo>
                  <a:cubicBezTo>
                    <a:pt x="212" y="135"/>
                    <a:pt x="212" y="135"/>
                    <a:pt x="211" y="136"/>
                  </a:cubicBezTo>
                  <a:cubicBezTo>
                    <a:pt x="210" y="136"/>
                    <a:pt x="210" y="135"/>
                    <a:pt x="210" y="135"/>
                  </a:cubicBezTo>
                  <a:cubicBezTo>
                    <a:pt x="207" y="126"/>
                    <a:pt x="205" y="116"/>
                    <a:pt x="201" y="106"/>
                  </a:cubicBezTo>
                  <a:cubicBezTo>
                    <a:pt x="203" y="114"/>
                    <a:pt x="203" y="122"/>
                    <a:pt x="206" y="129"/>
                  </a:cubicBezTo>
                  <a:cubicBezTo>
                    <a:pt x="206" y="130"/>
                    <a:pt x="205" y="130"/>
                    <a:pt x="205" y="130"/>
                  </a:cubicBezTo>
                  <a:cubicBezTo>
                    <a:pt x="205" y="130"/>
                    <a:pt x="204" y="130"/>
                    <a:pt x="204" y="129"/>
                  </a:cubicBezTo>
                  <a:cubicBezTo>
                    <a:pt x="202" y="123"/>
                    <a:pt x="201" y="117"/>
                    <a:pt x="199" y="111"/>
                  </a:cubicBezTo>
                  <a:cubicBezTo>
                    <a:pt x="198" y="110"/>
                    <a:pt x="198" y="109"/>
                    <a:pt x="198" y="109"/>
                  </a:cubicBezTo>
                  <a:cubicBezTo>
                    <a:pt x="198" y="110"/>
                    <a:pt x="198" y="110"/>
                    <a:pt x="198" y="111"/>
                  </a:cubicBezTo>
                  <a:cubicBezTo>
                    <a:pt x="198" y="111"/>
                    <a:pt x="198" y="111"/>
                    <a:pt x="199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9" y="119"/>
                    <a:pt x="200" y="126"/>
                    <a:pt x="201" y="134"/>
                  </a:cubicBezTo>
                  <a:cubicBezTo>
                    <a:pt x="201" y="134"/>
                    <a:pt x="200" y="134"/>
                    <a:pt x="200" y="134"/>
                  </a:cubicBezTo>
                  <a:cubicBezTo>
                    <a:pt x="198" y="126"/>
                    <a:pt x="195" y="118"/>
                    <a:pt x="193" y="110"/>
                  </a:cubicBezTo>
                  <a:cubicBezTo>
                    <a:pt x="193" y="117"/>
                    <a:pt x="194" y="124"/>
                    <a:pt x="194" y="131"/>
                  </a:cubicBezTo>
                  <a:cubicBezTo>
                    <a:pt x="194" y="132"/>
                    <a:pt x="193" y="132"/>
                    <a:pt x="193" y="131"/>
                  </a:cubicBezTo>
                  <a:cubicBezTo>
                    <a:pt x="191" y="125"/>
                    <a:pt x="190" y="119"/>
                    <a:pt x="188" y="113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88" y="124"/>
                    <a:pt x="188" y="128"/>
                    <a:pt x="187" y="133"/>
                  </a:cubicBezTo>
                  <a:cubicBezTo>
                    <a:pt x="187" y="132"/>
                    <a:pt x="186" y="133"/>
                    <a:pt x="186" y="132"/>
                  </a:cubicBezTo>
                  <a:cubicBezTo>
                    <a:pt x="185" y="127"/>
                    <a:pt x="183" y="121"/>
                    <a:pt x="182" y="115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8"/>
                    <a:pt x="179" y="128"/>
                    <a:pt x="179" y="128"/>
                  </a:cubicBezTo>
                  <a:cubicBezTo>
                    <a:pt x="178" y="124"/>
                    <a:pt x="178" y="120"/>
                    <a:pt x="177" y="116"/>
                  </a:cubicBezTo>
                  <a:cubicBezTo>
                    <a:pt x="176" y="120"/>
                    <a:pt x="175" y="123"/>
                    <a:pt x="175" y="126"/>
                  </a:cubicBezTo>
                  <a:cubicBezTo>
                    <a:pt x="174" y="127"/>
                    <a:pt x="173" y="126"/>
                    <a:pt x="173" y="126"/>
                  </a:cubicBezTo>
                  <a:cubicBezTo>
                    <a:pt x="171" y="124"/>
                    <a:pt x="171" y="121"/>
                    <a:pt x="170" y="119"/>
                  </a:cubicBezTo>
                  <a:cubicBezTo>
                    <a:pt x="170" y="118"/>
                    <a:pt x="169" y="118"/>
                    <a:pt x="168" y="118"/>
                  </a:cubicBezTo>
                  <a:cubicBezTo>
                    <a:pt x="166" y="121"/>
                    <a:pt x="164" y="123"/>
                    <a:pt x="162" y="126"/>
                  </a:cubicBezTo>
                  <a:cubicBezTo>
                    <a:pt x="161" y="127"/>
                    <a:pt x="160" y="128"/>
                    <a:pt x="158" y="128"/>
                  </a:cubicBezTo>
                  <a:cubicBezTo>
                    <a:pt x="155" y="127"/>
                    <a:pt x="154" y="125"/>
                    <a:pt x="153" y="123"/>
                  </a:cubicBezTo>
                  <a:cubicBezTo>
                    <a:pt x="155" y="125"/>
                    <a:pt x="156" y="127"/>
                    <a:pt x="159" y="127"/>
                  </a:cubicBezTo>
                  <a:cubicBezTo>
                    <a:pt x="161" y="125"/>
                    <a:pt x="162" y="124"/>
                    <a:pt x="164" y="122"/>
                  </a:cubicBezTo>
                  <a:cubicBezTo>
                    <a:pt x="165" y="120"/>
                    <a:pt x="166" y="118"/>
                    <a:pt x="168" y="117"/>
                  </a:cubicBezTo>
                  <a:cubicBezTo>
                    <a:pt x="169" y="117"/>
                    <a:pt x="170" y="117"/>
                    <a:pt x="170" y="118"/>
                  </a:cubicBezTo>
                  <a:cubicBezTo>
                    <a:pt x="172" y="119"/>
                    <a:pt x="172" y="122"/>
                    <a:pt x="174" y="125"/>
                  </a:cubicBezTo>
                  <a:cubicBezTo>
                    <a:pt x="176" y="115"/>
                    <a:pt x="176" y="115"/>
                    <a:pt x="176" y="115"/>
                  </a:cubicBezTo>
                  <a:cubicBezTo>
                    <a:pt x="176" y="114"/>
                    <a:pt x="177" y="114"/>
                    <a:pt x="177" y="115"/>
                  </a:cubicBezTo>
                  <a:cubicBezTo>
                    <a:pt x="178" y="117"/>
                    <a:pt x="179" y="120"/>
                    <a:pt x="179" y="123"/>
                  </a:cubicBezTo>
                  <a:cubicBezTo>
                    <a:pt x="180" y="121"/>
                    <a:pt x="180" y="118"/>
                    <a:pt x="181" y="114"/>
                  </a:cubicBezTo>
                  <a:cubicBezTo>
                    <a:pt x="181" y="113"/>
                    <a:pt x="183" y="114"/>
                    <a:pt x="183" y="115"/>
                  </a:cubicBezTo>
                  <a:cubicBezTo>
                    <a:pt x="185" y="119"/>
                    <a:pt x="185" y="124"/>
                    <a:pt x="186" y="128"/>
                  </a:cubicBezTo>
                  <a:cubicBezTo>
                    <a:pt x="187" y="123"/>
                    <a:pt x="187" y="119"/>
                    <a:pt x="187" y="114"/>
                  </a:cubicBezTo>
                  <a:cubicBezTo>
                    <a:pt x="187" y="113"/>
                    <a:pt x="186" y="111"/>
                    <a:pt x="187" y="110"/>
                  </a:cubicBezTo>
                  <a:cubicBezTo>
                    <a:pt x="188" y="110"/>
                    <a:pt x="188" y="110"/>
                    <a:pt x="189" y="111"/>
                  </a:cubicBezTo>
                  <a:cubicBezTo>
                    <a:pt x="190" y="113"/>
                    <a:pt x="191" y="117"/>
                    <a:pt x="192" y="120"/>
                  </a:cubicBezTo>
                  <a:cubicBezTo>
                    <a:pt x="191" y="112"/>
                    <a:pt x="191" y="112"/>
                    <a:pt x="191" y="112"/>
                  </a:cubicBezTo>
                  <a:cubicBezTo>
                    <a:pt x="191" y="111"/>
                    <a:pt x="191" y="109"/>
                    <a:pt x="192" y="108"/>
                  </a:cubicBezTo>
                  <a:cubicBezTo>
                    <a:pt x="192" y="108"/>
                    <a:pt x="193" y="108"/>
                    <a:pt x="193" y="109"/>
                  </a:cubicBezTo>
                  <a:cubicBezTo>
                    <a:pt x="198" y="121"/>
                    <a:pt x="198" y="121"/>
                    <a:pt x="198" y="121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1"/>
                    <a:pt x="198" y="121"/>
                    <a:pt x="198" y="121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6"/>
                    <a:pt x="195" y="104"/>
                    <a:pt x="196" y="102"/>
                  </a:cubicBezTo>
                  <a:cubicBezTo>
                    <a:pt x="196" y="102"/>
                    <a:pt x="197" y="103"/>
                    <a:pt x="197" y="103"/>
                  </a:cubicBezTo>
                  <a:cubicBezTo>
                    <a:pt x="199" y="106"/>
                    <a:pt x="200" y="108"/>
                    <a:pt x="200" y="111"/>
                  </a:cubicBezTo>
                  <a:cubicBezTo>
                    <a:pt x="200" y="107"/>
                    <a:pt x="199" y="102"/>
                    <a:pt x="198" y="98"/>
                  </a:cubicBezTo>
                  <a:cubicBezTo>
                    <a:pt x="198" y="97"/>
                    <a:pt x="198" y="96"/>
                    <a:pt x="199" y="95"/>
                  </a:cubicBezTo>
                  <a:cubicBezTo>
                    <a:pt x="198" y="92"/>
                    <a:pt x="197" y="89"/>
                    <a:pt x="196" y="86"/>
                  </a:cubicBezTo>
                  <a:cubicBezTo>
                    <a:pt x="182" y="91"/>
                    <a:pt x="168" y="94"/>
                    <a:pt x="153" y="96"/>
                  </a:cubicBezTo>
                  <a:cubicBezTo>
                    <a:pt x="133" y="98"/>
                    <a:pt x="105" y="94"/>
                    <a:pt x="87" y="85"/>
                  </a:cubicBezTo>
                  <a:cubicBezTo>
                    <a:pt x="77" y="80"/>
                    <a:pt x="69" y="74"/>
                    <a:pt x="64" y="66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1" y="61"/>
                    <a:pt x="63" y="59"/>
                    <a:pt x="64" y="60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85" y="49"/>
                    <a:pt x="93" y="43"/>
                    <a:pt x="99" y="35"/>
                  </a:cubicBezTo>
                  <a:cubicBezTo>
                    <a:pt x="94" y="35"/>
                    <a:pt x="90" y="35"/>
                    <a:pt x="85" y="34"/>
                  </a:cubicBezTo>
                  <a:cubicBezTo>
                    <a:pt x="75" y="32"/>
                    <a:pt x="66" y="31"/>
                    <a:pt x="58" y="29"/>
                  </a:cubicBezTo>
                  <a:cubicBezTo>
                    <a:pt x="53" y="27"/>
                    <a:pt x="49" y="27"/>
                    <a:pt x="44" y="26"/>
                  </a:cubicBezTo>
                  <a:cubicBezTo>
                    <a:pt x="43" y="29"/>
                    <a:pt x="40" y="30"/>
                    <a:pt x="38" y="32"/>
                  </a:cubicBezTo>
                  <a:cubicBezTo>
                    <a:pt x="30" y="41"/>
                    <a:pt x="22" y="48"/>
                    <a:pt x="15" y="59"/>
                  </a:cubicBezTo>
                  <a:cubicBezTo>
                    <a:pt x="16" y="59"/>
                    <a:pt x="14" y="60"/>
                    <a:pt x="15" y="60"/>
                  </a:cubicBezTo>
                  <a:cubicBezTo>
                    <a:pt x="16" y="60"/>
                    <a:pt x="17" y="58"/>
                    <a:pt x="18" y="58"/>
                  </a:cubicBezTo>
                  <a:cubicBezTo>
                    <a:pt x="22" y="53"/>
                    <a:pt x="27" y="49"/>
                    <a:pt x="32" y="44"/>
                  </a:cubicBezTo>
                  <a:cubicBezTo>
                    <a:pt x="36" y="39"/>
                    <a:pt x="41" y="35"/>
                    <a:pt x="47" y="31"/>
                  </a:cubicBezTo>
                  <a:cubicBezTo>
                    <a:pt x="47" y="30"/>
                    <a:pt x="48" y="31"/>
                    <a:pt x="48" y="32"/>
                  </a:cubicBezTo>
                  <a:cubicBezTo>
                    <a:pt x="46" y="34"/>
                    <a:pt x="45" y="35"/>
                    <a:pt x="43" y="37"/>
                  </a:cubicBezTo>
                  <a:cubicBezTo>
                    <a:pt x="36" y="44"/>
                    <a:pt x="28" y="51"/>
                    <a:pt x="22" y="60"/>
                  </a:cubicBezTo>
                  <a:cubicBezTo>
                    <a:pt x="21" y="60"/>
                    <a:pt x="21" y="60"/>
                    <a:pt x="21" y="61"/>
                  </a:cubicBezTo>
                  <a:cubicBezTo>
                    <a:pt x="21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4" y="58"/>
                    <a:pt x="25" y="57"/>
                    <a:pt x="26" y="55"/>
                  </a:cubicBezTo>
                  <a:cubicBezTo>
                    <a:pt x="32" y="51"/>
                    <a:pt x="36" y="46"/>
                    <a:pt x="41" y="43"/>
                  </a:cubicBezTo>
                  <a:cubicBezTo>
                    <a:pt x="42" y="42"/>
                    <a:pt x="42" y="44"/>
                    <a:pt x="42" y="44"/>
                  </a:cubicBezTo>
                  <a:cubicBezTo>
                    <a:pt x="37" y="49"/>
                    <a:pt x="33" y="54"/>
                    <a:pt x="29" y="6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4" y="49"/>
                    <a:pt x="44" y="51"/>
                    <a:pt x="44" y="51"/>
                  </a:cubicBezTo>
                  <a:cubicBezTo>
                    <a:pt x="42" y="55"/>
                    <a:pt x="39" y="58"/>
                    <a:pt x="36" y="62"/>
                  </a:cubicBezTo>
                  <a:cubicBezTo>
                    <a:pt x="38" y="61"/>
                    <a:pt x="39" y="60"/>
                    <a:pt x="40" y="59"/>
                  </a:cubicBezTo>
                  <a:cubicBezTo>
                    <a:pt x="41" y="59"/>
                    <a:pt x="42" y="59"/>
                    <a:pt x="42" y="60"/>
                  </a:cubicBezTo>
                  <a:cubicBezTo>
                    <a:pt x="42" y="62"/>
                    <a:pt x="41" y="64"/>
                    <a:pt x="41" y="66"/>
                  </a:cubicBezTo>
                  <a:cubicBezTo>
                    <a:pt x="41" y="66"/>
                    <a:pt x="41" y="67"/>
                    <a:pt x="42" y="67"/>
                  </a:cubicBezTo>
                  <a:cubicBezTo>
                    <a:pt x="43" y="67"/>
                    <a:pt x="45" y="67"/>
                    <a:pt x="46" y="67"/>
                  </a:cubicBezTo>
                  <a:cubicBezTo>
                    <a:pt x="46" y="67"/>
                    <a:pt x="46" y="68"/>
                    <a:pt x="45" y="68"/>
                  </a:cubicBezTo>
                  <a:cubicBezTo>
                    <a:pt x="45" y="68"/>
                    <a:pt x="44" y="68"/>
                    <a:pt x="43" y="69"/>
                  </a:cubicBezTo>
                  <a:cubicBezTo>
                    <a:pt x="41" y="69"/>
                    <a:pt x="40" y="68"/>
                    <a:pt x="39" y="66"/>
                  </a:cubicBezTo>
                  <a:cubicBezTo>
                    <a:pt x="39" y="65"/>
                    <a:pt x="39" y="63"/>
                    <a:pt x="40" y="61"/>
                  </a:cubicBezTo>
                  <a:cubicBezTo>
                    <a:pt x="39" y="62"/>
                    <a:pt x="38" y="62"/>
                    <a:pt x="37" y="63"/>
                  </a:cubicBezTo>
                  <a:cubicBezTo>
                    <a:pt x="37" y="64"/>
                    <a:pt x="36" y="64"/>
                    <a:pt x="35" y="63"/>
                  </a:cubicBezTo>
                  <a:cubicBezTo>
                    <a:pt x="34" y="62"/>
                    <a:pt x="35" y="61"/>
                    <a:pt x="36" y="60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1" y="61"/>
                    <a:pt x="30" y="62"/>
                    <a:pt x="28" y="61"/>
                  </a:cubicBezTo>
                  <a:cubicBezTo>
                    <a:pt x="28" y="61"/>
                    <a:pt x="27" y="60"/>
                    <a:pt x="28" y="59"/>
                  </a:cubicBezTo>
                  <a:cubicBezTo>
                    <a:pt x="29" y="56"/>
                    <a:pt x="31" y="54"/>
                    <a:pt x="33" y="51"/>
                  </a:cubicBezTo>
                  <a:close/>
                  <a:moveTo>
                    <a:pt x="232" y="140"/>
                  </a:moveTo>
                  <a:cubicBezTo>
                    <a:pt x="230" y="143"/>
                    <a:pt x="228" y="146"/>
                    <a:pt x="226" y="148"/>
                  </a:cubicBezTo>
                  <a:cubicBezTo>
                    <a:pt x="228" y="154"/>
                    <a:pt x="228" y="154"/>
                    <a:pt x="228" y="154"/>
                  </a:cubicBezTo>
                  <a:cubicBezTo>
                    <a:pt x="228" y="154"/>
                    <a:pt x="227" y="155"/>
                    <a:pt x="228" y="156"/>
                  </a:cubicBezTo>
                  <a:cubicBezTo>
                    <a:pt x="227" y="156"/>
                    <a:pt x="225" y="156"/>
                    <a:pt x="224" y="156"/>
                  </a:cubicBezTo>
                  <a:cubicBezTo>
                    <a:pt x="223" y="156"/>
                    <a:pt x="222" y="154"/>
                    <a:pt x="222" y="153"/>
                  </a:cubicBezTo>
                  <a:cubicBezTo>
                    <a:pt x="216" y="158"/>
                    <a:pt x="211" y="163"/>
                    <a:pt x="206" y="169"/>
                  </a:cubicBezTo>
                  <a:cubicBezTo>
                    <a:pt x="206" y="169"/>
                    <a:pt x="206" y="170"/>
                    <a:pt x="205" y="170"/>
                  </a:cubicBezTo>
                  <a:cubicBezTo>
                    <a:pt x="207" y="170"/>
                    <a:pt x="207" y="170"/>
                    <a:pt x="207" y="170"/>
                  </a:cubicBezTo>
                  <a:cubicBezTo>
                    <a:pt x="207" y="170"/>
                    <a:pt x="207" y="169"/>
                    <a:pt x="207" y="169"/>
                  </a:cubicBezTo>
                  <a:cubicBezTo>
                    <a:pt x="207" y="169"/>
                    <a:pt x="209" y="169"/>
                    <a:pt x="209" y="170"/>
                  </a:cubicBezTo>
                  <a:cubicBezTo>
                    <a:pt x="210" y="170"/>
                    <a:pt x="210" y="172"/>
                    <a:pt x="209" y="172"/>
                  </a:cubicBezTo>
                  <a:cubicBezTo>
                    <a:pt x="208" y="173"/>
                    <a:pt x="207" y="174"/>
                    <a:pt x="206" y="174"/>
                  </a:cubicBezTo>
                  <a:cubicBezTo>
                    <a:pt x="207" y="176"/>
                    <a:pt x="207" y="178"/>
                    <a:pt x="208" y="180"/>
                  </a:cubicBezTo>
                  <a:cubicBezTo>
                    <a:pt x="209" y="181"/>
                    <a:pt x="209" y="181"/>
                    <a:pt x="209" y="182"/>
                  </a:cubicBezTo>
                  <a:cubicBezTo>
                    <a:pt x="208" y="183"/>
                    <a:pt x="207" y="184"/>
                    <a:pt x="205" y="183"/>
                  </a:cubicBezTo>
                  <a:cubicBezTo>
                    <a:pt x="205" y="183"/>
                    <a:pt x="205" y="183"/>
                    <a:pt x="205" y="182"/>
                  </a:cubicBezTo>
                  <a:cubicBezTo>
                    <a:pt x="205" y="182"/>
                    <a:pt x="204" y="183"/>
                    <a:pt x="204" y="182"/>
                  </a:cubicBezTo>
                  <a:cubicBezTo>
                    <a:pt x="203" y="180"/>
                    <a:pt x="203" y="177"/>
                    <a:pt x="202" y="175"/>
                  </a:cubicBezTo>
                  <a:cubicBezTo>
                    <a:pt x="198" y="175"/>
                    <a:pt x="195" y="177"/>
                    <a:pt x="193" y="180"/>
                  </a:cubicBezTo>
                  <a:cubicBezTo>
                    <a:pt x="193" y="181"/>
                    <a:pt x="192" y="182"/>
                    <a:pt x="191" y="182"/>
                  </a:cubicBezTo>
                  <a:cubicBezTo>
                    <a:pt x="191" y="183"/>
                    <a:pt x="190" y="183"/>
                    <a:pt x="190" y="183"/>
                  </a:cubicBezTo>
                  <a:cubicBezTo>
                    <a:pt x="189" y="182"/>
                    <a:pt x="189" y="182"/>
                    <a:pt x="189" y="181"/>
                  </a:cubicBezTo>
                  <a:cubicBezTo>
                    <a:pt x="189" y="181"/>
                    <a:pt x="189" y="180"/>
                    <a:pt x="188" y="181"/>
                  </a:cubicBezTo>
                  <a:cubicBezTo>
                    <a:pt x="187" y="179"/>
                    <a:pt x="187" y="177"/>
                    <a:pt x="189" y="176"/>
                  </a:cubicBezTo>
                  <a:cubicBezTo>
                    <a:pt x="180" y="175"/>
                    <a:pt x="172" y="177"/>
                    <a:pt x="162" y="176"/>
                  </a:cubicBezTo>
                  <a:cubicBezTo>
                    <a:pt x="162" y="176"/>
                    <a:pt x="161" y="177"/>
                    <a:pt x="161" y="176"/>
                  </a:cubicBezTo>
                  <a:cubicBezTo>
                    <a:pt x="161" y="175"/>
                    <a:pt x="159" y="175"/>
                    <a:pt x="159" y="175"/>
                  </a:cubicBezTo>
                  <a:cubicBezTo>
                    <a:pt x="153" y="175"/>
                    <a:pt x="150" y="174"/>
                    <a:pt x="145" y="173"/>
                  </a:cubicBezTo>
                  <a:cubicBezTo>
                    <a:pt x="145" y="173"/>
                    <a:pt x="145" y="174"/>
                    <a:pt x="144" y="174"/>
                  </a:cubicBezTo>
                  <a:cubicBezTo>
                    <a:pt x="143" y="174"/>
                    <a:pt x="143" y="173"/>
                    <a:pt x="143" y="173"/>
                  </a:cubicBezTo>
                  <a:cubicBezTo>
                    <a:pt x="129" y="170"/>
                    <a:pt x="113" y="168"/>
                    <a:pt x="102" y="162"/>
                  </a:cubicBezTo>
                  <a:cubicBezTo>
                    <a:pt x="94" y="159"/>
                    <a:pt x="87" y="155"/>
                    <a:pt x="80" y="151"/>
                  </a:cubicBezTo>
                  <a:cubicBezTo>
                    <a:pt x="71" y="146"/>
                    <a:pt x="62" y="139"/>
                    <a:pt x="55" y="133"/>
                  </a:cubicBezTo>
                  <a:cubicBezTo>
                    <a:pt x="54" y="132"/>
                    <a:pt x="53" y="131"/>
                    <a:pt x="52" y="130"/>
                  </a:cubicBezTo>
                  <a:cubicBezTo>
                    <a:pt x="51" y="129"/>
                    <a:pt x="52" y="130"/>
                    <a:pt x="52" y="130"/>
                  </a:cubicBezTo>
                  <a:cubicBezTo>
                    <a:pt x="51" y="132"/>
                    <a:pt x="52" y="133"/>
                    <a:pt x="52" y="135"/>
                  </a:cubicBezTo>
                  <a:cubicBezTo>
                    <a:pt x="52" y="136"/>
                    <a:pt x="51" y="136"/>
                    <a:pt x="51" y="136"/>
                  </a:cubicBezTo>
                  <a:cubicBezTo>
                    <a:pt x="50" y="136"/>
                    <a:pt x="48" y="137"/>
                    <a:pt x="48" y="136"/>
                  </a:cubicBezTo>
                  <a:cubicBezTo>
                    <a:pt x="47" y="132"/>
                    <a:pt x="47" y="129"/>
                    <a:pt x="47" y="126"/>
                  </a:cubicBezTo>
                  <a:cubicBezTo>
                    <a:pt x="46" y="126"/>
                    <a:pt x="44" y="127"/>
                    <a:pt x="43" y="127"/>
                  </a:cubicBezTo>
                  <a:cubicBezTo>
                    <a:pt x="36" y="131"/>
                    <a:pt x="31" y="136"/>
                    <a:pt x="26" y="142"/>
                  </a:cubicBezTo>
                  <a:cubicBezTo>
                    <a:pt x="25" y="143"/>
                    <a:pt x="24" y="144"/>
                    <a:pt x="23" y="144"/>
                  </a:cubicBezTo>
                  <a:cubicBezTo>
                    <a:pt x="23" y="144"/>
                    <a:pt x="22" y="143"/>
                    <a:pt x="21" y="142"/>
                  </a:cubicBezTo>
                  <a:cubicBezTo>
                    <a:pt x="22" y="145"/>
                    <a:pt x="24" y="147"/>
                    <a:pt x="24" y="149"/>
                  </a:cubicBezTo>
                  <a:cubicBezTo>
                    <a:pt x="24" y="150"/>
                    <a:pt x="24" y="152"/>
                    <a:pt x="24" y="152"/>
                  </a:cubicBezTo>
                  <a:cubicBezTo>
                    <a:pt x="23" y="151"/>
                    <a:pt x="21" y="153"/>
                    <a:pt x="21" y="152"/>
                  </a:cubicBezTo>
                  <a:cubicBezTo>
                    <a:pt x="19" y="146"/>
                    <a:pt x="17" y="139"/>
                    <a:pt x="15" y="133"/>
                  </a:cubicBezTo>
                  <a:cubicBezTo>
                    <a:pt x="14" y="133"/>
                    <a:pt x="14" y="133"/>
                    <a:pt x="14" y="133"/>
                  </a:cubicBezTo>
                  <a:cubicBezTo>
                    <a:pt x="14" y="134"/>
                    <a:pt x="15" y="135"/>
                    <a:pt x="14" y="136"/>
                  </a:cubicBezTo>
                  <a:cubicBezTo>
                    <a:pt x="14" y="136"/>
                    <a:pt x="12" y="136"/>
                    <a:pt x="11" y="136"/>
                  </a:cubicBezTo>
                  <a:cubicBezTo>
                    <a:pt x="11" y="135"/>
                    <a:pt x="10" y="133"/>
                    <a:pt x="10" y="133"/>
                  </a:cubicBezTo>
                  <a:cubicBezTo>
                    <a:pt x="8" y="119"/>
                    <a:pt x="7" y="105"/>
                    <a:pt x="7" y="90"/>
                  </a:cubicBezTo>
                  <a:cubicBezTo>
                    <a:pt x="7" y="85"/>
                    <a:pt x="7" y="79"/>
                    <a:pt x="6" y="74"/>
                  </a:cubicBezTo>
                  <a:cubicBezTo>
                    <a:pt x="6" y="70"/>
                    <a:pt x="5" y="65"/>
                    <a:pt x="5" y="60"/>
                  </a:cubicBezTo>
                  <a:cubicBezTo>
                    <a:pt x="4" y="60"/>
                    <a:pt x="4" y="60"/>
                    <a:pt x="4" y="59"/>
                  </a:cubicBezTo>
                  <a:cubicBezTo>
                    <a:pt x="5" y="60"/>
                    <a:pt x="5" y="59"/>
                    <a:pt x="5" y="59"/>
                  </a:cubicBezTo>
                  <a:cubicBezTo>
                    <a:pt x="4" y="59"/>
                    <a:pt x="4" y="58"/>
                    <a:pt x="4" y="58"/>
                  </a:cubicBezTo>
                  <a:cubicBezTo>
                    <a:pt x="5" y="57"/>
                    <a:pt x="4" y="56"/>
                    <a:pt x="4" y="54"/>
                  </a:cubicBezTo>
                  <a:cubicBezTo>
                    <a:pt x="4" y="55"/>
                    <a:pt x="4" y="56"/>
                    <a:pt x="4" y="57"/>
                  </a:cubicBezTo>
                  <a:cubicBezTo>
                    <a:pt x="4" y="58"/>
                    <a:pt x="4" y="60"/>
                    <a:pt x="4" y="61"/>
                  </a:cubicBezTo>
                  <a:cubicBezTo>
                    <a:pt x="4" y="60"/>
                    <a:pt x="5" y="61"/>
                    <a:pt x="4" y="62"/>
                  </a:cubicBezTo>
                  <a:cubicBezTo>
                    <a:pt x="4" y="62"/>
                    <a:pt x="4" y="61"/>
                    <a:pt x="4" y="61"/>
                  </a:cubicBezTo>
                  <a:cubicBezTo>
                    <a:pt x="4" y="62"/>
                    <a:pt x="4" y="64"/>
                    <a:pt x="4" y="65"/>
                  </a:cubicBezTo>
                  <a:cubicBezTo>
                    <a:pt x="4" y="66"/>
                    <a:pt x="5" y="66"/>
                    <a:pt x="4" y="66"/>
                  </a:cubicBezTo>
                  <a:cubicBezTo>
                    <a:pt x="3" y="70"/>
                    <a:pt x="4" y="75"/>
                    <a:pt x="4" y="79"/>
                  </a:cubicBezTo>
                  <a:cubicBezTo>
                    <a:pt x="4" y="79"/>
                    <a:pt x="5" y="80"/>
                    <a:pt x="4" y="81"/>
                  </a:cubicBezTo>
                  <a:cubicBezTo>
                    <a:pt x="3" y="81"/>
                    <a:pt x="4" y="81"/>
                    <a:pt x="4" y="81"/>
                  </a:cubicBezTo>
                  <a:cubicBezTo>
                    <a:pt x="4" y="82"/>
                    <a:pt x="4" y="84"/>
                    <a:pt x="5" y="85"/>
                  </a:cubicBezTo>
                  <a:cubicBezTo>
                    <a:pt x="5" y="85"/>
                    <a:pt x="5" y="85"/>
                    <a:pt x="4" y="85"/>
                  </a:cubicBezTo>
                  <a:cubicBezTo>
                    <a:pt x="5" y="86"/>
                    <a:pt x="5" y="87"/>
                    <a:pt x="4" y="87"/>
                  </a:cubicBezTo>
                  <a:cubicBezTo>
                    <a:pt x="4" y="87"/>
                    <a:pt x="4" y="86"/>
                    <a:pt x="4" y="86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5" y="98"/>
                    <a:pt x="5" y="99"/>
                    <a:pt x="5" y="100"/>
                  </a:cubicBezTo>
                  <a:cubicBezTo>
                    <a:pt x="4" y="96"/>
                    <a:pt x="4" y="93"/>
                    <a:pt x="3" y="90"/>
                  </a:cubicBezTo>
                  <a:cubicBezTo>
                    <a:pt x="3" y="87"/>
                    <a:pt x="3" y="84"/>
                    <a:pt x="2" y="81"/>
                  </a:cubicBezTo>
                  <a:cubicBezTo>
                    <a:pt x="2" y="80"/>
                    <a:pt x="2" y="80"/>
                    <a:pt x="3" y="80"/>
                  </a:cubicBezTo>
                  <a:cubicBezTo>
                    <a:pt x="3" y="80"/>
                    <a:pt x="2" y="79"/>
                    <a:pt x="2" y="79"/>
                  </a:cubicBezTo>
                  <a:cubicBezTo>
                    <a:pt x="2" y="76"/>
                    <a:pt x="2" y="73"/>
                    <a:pt x="2" y="70"/>
                  </a:cubicBezTo>
                  <a:cubicBezTo>
                    <a:pt x="2" y="70"/>
                    <a:pt x="2" y="70"/>
                    <a:pt x="2" y="69"/>
                  </a:cubicBezTo>
                  <a:cubicBezTo>
                    <a:pt x="2" y="69"/>
                    <a:pt x="2" y="68"/>
                    <a:pt x="2" y="68"/>
                  </a:cubicBezTo>
                  <a:cubicBezTo>
                    <a:pt x="1" y="58"/>
                    <a:pt x="2" y="48"/>
                    <a:pt x="2" y="38"/>
                  </a:cubicBezTo>
                  <a:cubicBezTo>
                    <a:pt x="2" y="36"/>
                    <a:pt x="3" y="35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2" y="16"/>
                    <a:pt x="3" y="15"/>
                  </a:cubicBezTo>
                  <a:cubicBezTo>
                    <a:pt x="3" y="16"/>
                    <a:pt x="4" y="15"/>
                    <a:pt x="3" y="15"/>
                  </a:cubicBezTo>
                  <a:cubicBezTo>
                    <a:pt x="3" y="15"/>
                    <a:pt x="2" y="15"/>
                    <a:pt x="2" y="14"/>
                  </a:cubicBezTo>
                  <a:cubicBezTo>
                    <a:pt x="3" y="15"/>
                    <a:pt x="4" y="14"/>
                    <a:pt x="3" y="14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0" y="12"/>
                    <a:pt x="0" y="11"/>
                    <a:pt x="0" y="11"/>
                  </a:cubicBezTo>
                  <a:cubicBezTo>
                    <a:pt x="1" y="9"/>
                    <a:pt x="1" y="8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7" y="2"/>
                    <a:pt x="7" y="4"/>
                    <a:pt x="7" y="6"/>
                  </a:cubicBezTo>
                  <a:cubicBezTo>
                    <a:pt x="7" y="6"/>
                    <a:pt x="8" y="7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9" y="9"/>
                    <a:pt x="10" y="8"/>
                    <a:pt x="11" y="9"/>
                  </a:cubicBezTo>
                  <a:cubicBezTo>
                    <a:pt x="11" y="10"/>
                    <a:pt x="11" y="11"/>
                    <a:pt x="12" y="11"/>
                  </a:cubicBezTo>
                  <a:cubicBezTo>
                    <a:pt x="17" y="11"/>
                    <a:pt x="21" y="12"/>
                    <a:pt x="26" y="13"/>
                  </a:cubicBezTo>
                  <a:cubicBezTo>
                    <a:pt x="27" y="13"/>
                    <a:pt x="28" y="13"/>
                    <a:pt x="28" y="13"/>
                  </a:cubicBezTo>
                  <a:cubicBezTo>
                    <a:pt x="29" y="13"/>
                    <a:pt x="31" y="14"/>
                    <a:pt x="32" y="14"/>
                  </a:cubicBezTo>
                  <a:cubicBezTo>
                    <a:pt x="32" y="14"/>
                    <a:pt x="33" y="15"/>
                    <a:pt x="33" y="15"/>
                  </a:cubicBezTo>
                  <a:cubicBezTo>
                    <a:pt x="52" y="17"/>
                    <a:pt x="72" y="21"/>
                    <a:pt x="90" y="26"/>
                  </a:cubicBezTo>
                  <a:cubicBezTo>
                    <a:pt x="93" y="27"/>
                    <a:pt x="97" y="27"/>
                    <a:pt x="100" y="28"/>
                  </a:cubicBezTo>
                  <a:cubicBezTo>
                    <a:pt x="100" y="27"/>
                    <a:pt x="99" y="27"/>
                    <a:pt x="100" y="26"/>
                  </a:cubicBezTo>
                  <a:cubicBezTo>
                    <a:pt x="101" y="26"/>
                    <a:pt x="102" y="25"/>
                    <a:pt x="103" y="25"/>
                  </a:cubicBezTo>
                  <a:cubicBezTo>
                    <a:pt x="104" y="26"/>
                    <a:pt x="103" y="26"/>
                    <a:pt x="103" y="27"/>
                  </a:cubicBezTo>
                  <a:cubicBezTo>
                    <a:pt x="103" y="28"/>
                    <a:pt x="104" y="30"/>
                    <a:pt x="104" y="31"/>
                  </a:cubicBezTo>
                  <a:cubicBezTo>
                    <a:pt x="104" y="31"/>
                    <a:pt x="105" y="31"/>
                    <a:pt x="105" y="31"/>
                  </a:cubicBezTo>
                  <a:cubicBezTo>
                    <a:pt x="105" y="32"/>
                    <a:pt x="105" y="33"/>
                    <a:pt x="106" y="33"/>
                  </a:cubicBezTo>
                  <a:cubicBezTo>
                    <a:pt x="106" y="34"/>
                    <a:pt x="104" y="35"/>
                    <a:pt x="104" y="36"/>
                  </a:cubicBezTo>
                  <a:cubicBezTo>
                    <a:pt x="105" y="42"/>
                    <a:pt x="107" y="47"/>
                    <a:pt x="108" y="53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0" y="60"/>
                    <a:pt x="108" y="60"/>
                    <a:pt x="107" y="61"/>
                  </a:cubicBezTo>
                  <a:cubicBezTo>
                    <a:pt x="108" y="63"/>
                    <a:pt x="108" y="64"/>
                    <a:pt x="109" y="65"/>
                  </a:cubicBezTo>
                  <a:cubicBezTo>
                    <a:pt x="109" y="65"/>
                    <a:pt x="109" y="67"/>
                    <a:pt x="108" y="67"/>
                  </a:cubicBezTo>
                  <a:cubicBezTo>
                    <a:pt x="107" y="67"/>
                    <a:pt x="106" y="67"/>
                    <a:pt x="105" y="66"/>
                  </a:cubicBezTo>
                  <a:cubicBezTo>
                    <a:pt x="104" y="64"/>
                    <a:pt x="104" y="61"/>
                    <a:pt x="104" y="58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2" y="69"/>
                    <a:pt x="88" y="71"/>
                    <a:pt x="85" y="74"/>
                  </a:cubicBezTo>
                  <a:cubicBezTo>
                    <a:pt x="104" y="83"/>
                    <a:pt x="133" y="91"/>
                    <a:pt x="155" y="89"/>
                  </a:cubicBezTo>
                  <a:cubicBezTo>
                    <a:pt x="167" y="89"/>
                    <a:pt x="176" y="85"/>
                    <a:pt x="186" y="83"/>
                  </a:cubicBezTo>
                  <a:cubicBezTo>
                    <a:pt x="188" y="82"/>
                    <a:pt x="191" y="81"/>
                    <a:pt x="193" y="81"/>
                  </a:cubicBezTo>
                  <a:cubicBezTo>
                    <a:pt x="194" y="81"/>
                    <a:pt x="194" y="81"/>
                    <a:pt x="194" y="80"/>
                  </a:cubicBezTo>
                  <a:cubicBezTo>
                    <a:pt x="193" y="78"/>
                    <a:pt x="193" y="76"/>
                    <a:pt x="193" y="74"/>
                  </a:cubicBezTo>
                  <a:cubicBezTo>
                    <a:pt x="193" y="73"/>
                    <a:pt x="193" y="73"/>
                    <a:pt x="193" y="72"/>
                  </a:cubicBezTo>
                  <a:cubicBezTo>
                    <a:pt x="194" y="72"/>
                    <a:pt x="195" y="72"/>
                    <a:pt x="196" y="72"/>
                  </a:cubicBezTo>
                  <a:cubicBezTo>
                    <a:pt x="196" y="75"/>
                    <a:pt x="197" y="77"/>
                    <a:pt x="198" y="79"/>
                  </a:cubicBezTo>
                  <a:cubicBezTo>
                    <a:pt x="198" y="80"/>
                    <a:pt x="199" y="79"/>
                    <a:pt x="199" y="79"/>
                  </a:cubicBezTo>
                  <a:cubicBezTo>
                    <a:pt x="198" y="77"/>
                    <a:pt x="197" y="76"/>
                    <a:pt x="197" y="74"/>
                  </a:cubicBezTo>
                  <a:cubicBezTo>
                    <a:pt x="197" y="73"/>
                    <a:pt x="197" y="73"/>
                    <a:pt x="198" y="73"/>
                  </a:cubicBezTo>
                  <a:cubicBezTo>
                    <a:pt x="198" y="73"/>
                    <a:pt x="199" y="72"/>
                    <a:pt x="200" y="72"/>
                  </a:cubicBezTo>
                  <a:cubicBezTo>
                    <a:pt x="200" y="72"/>
                    <a:pt x="201" y="73"/>
                    <a:pt x="201" y="74"/>
                  </a:cubicBezTo>
                  <a:cubicBezTo>
                    <a:pt x="207" y="96"/>
                    <a:pt x="215" y="117"/>
                    <a:pt x="222" y="138"/>
                  </a:cubicBezTo>
                  <a:cubicBezTo>
                    <a:pt x="222" y="139"/>
                    <a:pt x="223" y="140"/>
                    <a:pt x="224" y="141"/>
                  </a:cubicBezTo>
                  <a:cubicBezTo>
                    <a:pt x="224" y="141"/>
                    <a:pt x="224" y="140"/>
                    <a:pt x="224" y="140"/>
                  </a:cubicBezTo>
                  <a:cubicBezTo>
                    <a:pt x="225" y="140"/>
                    <a:pt x="226" y="140"/>
                    <a:pt x="226" y="140"/>
                  </a:cubicBezTo>
                  <a:cubicBezTo>
                    <a:pt x="226" y="141"/>
                    <a:pt x="227" y="142"/>
                    <a:pt x="226" y="142"/>
                  </a:cubicBezTo>
                  <a:cubicBezTo>
                    <a:pt x="227" y="143"/>
                    <a:pt x="227" y="142"/>
                    <a:pt x="227" y="142"/>
                  </a:cubicBezTo>
                  <a:cubicBezTo>
                    <a:pt x="229" y="138"/>
                    <a:pt x="229" y="138"/>
                    <a:pt x="229" y="138"/>
                  </a:cubicBezTo>
                  <a:cubicBezTo>
                    <a:pt x="230" y="138"/>
                    <a:pt x="231" y="138"/>
                    <a:pt x="232" y="139"/>
                  </a:cubicBezTo>
                  <a:cubicBezTo>
                    <a:pt x="232" y="139"/>
                    <a:pt x="232" y="140"/>
                    <a:pt x="232" y="1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0" tIns="0" rIns="0" bIns="0" anchor="ctr">
              <a:normAutofit fontScale="92500" lnSpcReduction="10000"/>
            </a:bodyPr>
            <a:lstStyle/>
            <a:p>
              <a:pPr>
                <a:defRPr/>
              </a:pPr>
              <a:endParaRPr lang="zh-CN" altLang="en-US" sz="2400">
                <a:solidFill>
                  <a:srgbClr val="333333"/>
                </a:solidFill>
              </a:endParaRPr>
            </a:p>
          </p:txBody>
        </p:sp>
        <p:sp>
          <p:nvSpPr>
            <p:cNvPr id="11" name="MH_Other_4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 rot="17263887">
              <a:off x="6596857" y="4325145"/>
              <a:ext cx="392113" cy="314325"/>
            </a:xfrm>
            <a:custGeom>
              <a:avLst/>
              <a:gdLst>
                <a:gd name="T0" fmla="*/ 202 w 232"/>
                <a:gd name="T1" fmla="*/ 90 h 184"/>
                <a:gd name="T2" fmla="*/ 21 w 232"/>
                <a:gd name="T3" fmla="*/ 128 h 184"/>
                <a:gd name="T4" fmla="*/ 108 w 232"/>
                <a:gd name="T5" fmla="*/ 145 h 184"/>
                <a:gd name="T6" fmla="*/ 208 w 232"/>
                <a:gd name="T7" fmla="*/ 117 h 184"/>
                <a:gd name="T8" fmla="*/ 4 w 232"/>
                <a:gd name="T9" fmla="*/ 84 h 184"/>
                <a:gd name="T10" fmla="*/ 110 w 232"/>
                <a:gd name="T11" fmla="*/ 159 h 184"/>
                <a:gd name="T12" fmla="*/ 116 w 232"/>
                <a:gd name="T13" fmla="*/ 162 h 184"/>
                <a:gd name="T14" fmla="*/ 28 w 232"/>
                <a:gd name="T15" fmla="*/ 120 h 184"/>
                <a:gd name="T16" fmla="*/ 28 w 232"/>
                <a:gd name="T17" fmla="*/ 120 h 184"/>
                <a:gd name="T18" fmla="*/ 93 w 232"/>
                <a:gd name="T19" fmla="*/ 153 h 184"/>
                <a:gd name="T20" fmla="*/ 25 w 232"/>
                <a:gd name="T21" fmla="*/ 129 h 184"/>
                <a:gd name="T22" fmla="*/ 160 w 232"/>
                <a:gd name="T23" fmla="*/ 171 h 184"/>
                <a:gd name="T24" fmla="*/ 111 w 232"/>
                <a:gd name="T25" fmla="*/ 151 h 184"/>
                <a:gd name="T26" fmla="*/ 134 w 232"/>
                <a:gd name="T27" fmla="*/ 157 h 184"/>
                <a:gd name="T28" fmla="*/ 37 w 232"/>
                <a:gd name="T29" fmla="*/ 126 h 184"/>
                <a:gd name="T30" fmla="*/ 127 w 232"/>
                <a:gd name="T31" fmla="*/ 153 h 184"/>
                <a:gd name="T32" fmla="*/ 100 w 232"/>
                <a:gd name="T33" fmla="*/ 148 h 184"/>
                <a:gd name="T34" fmla="*/ 105 w 232"/>
                <a:gd name="T35" fmla="*/ 151 h 184"/>
                <a:gd name="T36" fmla="*/ 134 w 232"/>
                <a:gd name="T37" fmla="*/ 154 h 184"/>
                <a:gd name="T38" fmla="*/ 174 w 232"/>
                <a:gd name="T39" fmla="*/ 168 h 184"/>
                <a:gd name="T40" fmla="*/ 84 w 232"/>
                <a:gd name="T41" fmla="*/ 133 h 184"/>
                <a:gd name="T42" fmla="*/ 103 w 232"/>
                <a:gd name="T43" fmla="*/ 157 h 184"/>
                <a:gd name="T44" fmla="*/ 180 w 232"/>
                <a:gd name="T45" fmla="*/ 164 h 184"/>
                <a:gd name="T46" fmla="*/ 145 w 232"/>
                <a:gd name="T47" fmla="*/ 158 h 184"/>
                <a:gd name="T48" fmla="*/ 140 w 232"/>
                <a:gd name="T49" fmla="*/ 156 h 184"/>
                <a:gd name="T50" fmla="*/ 96 w 232"/>
                <a:gd name="T51" fmla="*/ 146 h 184"/>
                <a:gd name="T52" fmla="*/ 98 w 232"/>
                <a:gd name="T53" fmla="*/ 140 h 184"/>
                <a:gd name="T54" fmla="*/ 155 w 232"/>
                <a:gd name="T55" fmla="*/ 166 h 184"/>
                <a:gd name="T56" fmla="*/ 147 w 232"/>
                <a:gd name="T57" fmla="*/ 164 h 184"/>
                <a:gd name="T58" fmla="*/ 12 w 232"/>
                <a:gd name="T59" fmla="*/ 38 h 184"/>
                <a:gd name="T60" fmla="*/ 142 w 232"/>
                <a:gd name="T61" fmla="*/ 156 h 184"/>
                <a:gd name="T62" fmla="*/ 83 w 232"/>
                <a:gd name="T63" fmla="*/ 70 h 184"/>
                <a:gd name="T64" fmla="*/ 173 w 232"/>
                <a:gd name="T65" fmla="*/ 159 h 184"/>
                <a:gd name="T66" fmla="*/ 157 w 232"/>
                <a:gd name="T67" fmla="*/ 158 h 184"/>
                <a:gd name="T68" fmla="*/ 144 w 232"/>
                <a:gd name="T69" fmla="*/ 164 h 184"/>
                <a:gd name="T70" fmla="*/ 85 w 232"/>
                <a:gd name="T71" fmla="*/ 133 h 184"/>
                <a:gd name="T72" fmla="*/ 32 w 232"/>
                <a:gd name="T73" fmla="*/ 23 h 184"/>
                <a:gd name="T74" fmla="*/ 17 w 232"/>
                <a:gd name="T75" fmla="*/ 49 h 184"/>
                <a:gd name="T76" fmla="*/ 88 w 232"/>
                <a:gd name="T77" fmla="*/ 67 h 184"/>
                <a:gd name="T78" fmla="*/ 14 w 232"/>
                <a:gd name="T79" fmla="*/ 45 h 184"/>
                <a:gd name="T80" fmla="*/ 94 w 232"/>
                <a:gd name="T81" fmla="*/ 60 h 184"/>
                <a:gd name="T82" fmla="*/ 59 w 232"/>
                <a:gd name="T83" fmla="*/ 114 h 184"/>
                <a:gd name="T84" fmla="*/ 24 w 232"/>
                <a:gd name="T85" fmla="*/ 54 h 184"/>
                <a:gd name="T86" fmla="*/ 19 w 232"/>
                <a:gd name="T87" fmla="*/ 120 h 184"/>
                <a:gd name="T88" fmla="*/ 153 w 232"/>
                <a:gd name="T89" fmla="*/ 147 h 184"/>
                <a:gd name="T90" fmla="*/ 204 w 232"/>
                <a:gd name="T91" fmla="*/ 129 h 184"/>
                <a:gd name="T92" fmla="*/ 186 w 232"/>
                <a:gd name="T93" fmla="*/ 132 h 184"/>
                <a:gd name="T94" fmla="*/ 168 w 232"/>
                <a:gd name="T95" fmla="*/ 117 h 184"/>
                <a:gd name="T96" fmla="*/ 192 w 232"/>
                <a:gd name="T97" fmla="*/ 108 h 184"/>
                <a:gd name="T98" fmla="*/ 64 w 232"/>
                <a:gd name="T99" fmla="*/ 66 h 184"/>
                <a:gd name="T100" fmla="*/ 47 w 232"/>
                <a:gd name="T101" fmla="*/ 31 h 184"/>
                <a:gd name="T102" fmla="*/ 40 w 232"/>
                <a:gd name="T103" fmla="*/ 59 h 184"/>
                <a:gd name="T104" fmla="*/ 28 w 232"/>
                <a:gd name="T105" fmla="*/ 61 h 184"/>
                <a:gd name="T106" fmla="*/ 209 w 232"/>
                <a:gd name="T107" fmla="*/ 172 h 184"/>
                <a:gd name="T108" fmla="*/ 162 w 232"/>
                <a:gd name="T109" fmla="*/ 176 h 184"/>
                <a:gd name="T110" fmla="*/ 47 w 232"/>
                <a:gd name="T111" fmla="*/ 126 h 184"/>
                <a:gd name="T112" fmla="*/ 6 w 232"/>
                <a:gd name="T113" fmla="*/ 74 h 184"/>
                <a:gd name="T114" fmla="*/ 4 w 232"/>
                <a:gd name="T115" fmla="*/ 81 h 184"/>
                <a:gd name="T116" fmla="*/ 2 w 232"/>
                <a:gd name="T117" fmla="*/ 38 h 184"/>
                <a:gd name="T118" fmla="*/ 7 w 232"/>
                <a:gd name="T119" fmla="*/ 6 h 184"/>
                <a:gd name="T120" fmla="*/ 104 w 232"/>
                <a:gd name="T121" fmla="*/ 31 h 184"/>
                <a:gd name="T122" fmla="*/ 186 w 232"/>
                <a:gd name="T123" fmla="*/ 83 h 184"/>
                <a:gd name="T124" fmla="*/ 224 w 232"/>
                <a:gd name="T125" fmla="*/ 14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2" h="184">
                  <a:moveTo>
                    <a:pt x="191" y="61"/>
                  </a:moveTo>
                  <a:cubicBezTo>
                    <a:pt x="191" y="61"/>
                    <a:pt x="191" y="62"/>
                    <a:pt x="191" y="62"/>
                  </a:cubicBezTo>
                  <a:cubicBezTo>
                    <a:pt x="190" y="62"/>
                    <a:pt x="191" y="61"/>
                    <a:pt x="191" y="61"/>
                  </a:cubicBezTo>
                  <a:cubicBezTo>
                    <a:pt x="191" y="61"/>
                    <a:pt x="191" y="61"/>
                    <a:pt x="191" y="61"/>
                  </a:cubicBezTo>
                  <a:close/>
                  <a:moveTo>
                    <a:pt x="16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49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0"/>
                    <a:pt x="16" y="50"/>
                    <a:pt x="16" y="50"/>
                  </a:cubicBezTo>
                  <a:close/>
                  <a:moveTo>
                    <a:pt x="201" y="88"/>
                  </a:moveTo>
                  <a:cubicBezTo>
                    <a:pt x="201" y="89"/>
                    <a:pt x="201" y="89"/>
                    <a:pt x="201" y="89"/>
                  </a:cubicBezTo>
                  <a:cubicBezTo>
                    <a:pt x="201" y="90"/>
                    <a:pt x="201" y="90"/>
                    <a:pt x="202" y="90"/>
                  </a:cubicBezTo>
                  <a:cubicBezTo>
                    <a:pt x="201" y="90"/>
                    <a:pt x="201" y="89"/>
                    <a:pt x="201" y="89"/>
                  </a:cubicBezTo>
                  <a:lnTo>
                    <a:pt x="201" y="88"/>
                  </a:lnTo>
                  <a:close/>
                  <a:moveTo>
                    <a:pt x="81" y="71"/>
                  </a:moveTo>
                  <a:cubicBezTo>
                    <a:pt x="81" y="69"/>
                    <a:pt x="81" y="69"/>
                    <a:pt x="81" y="69"/>
                  </a:cubicBezTo>
                  <a:cubicBezTo>
                    <a:pt x="80" y="69"/>
                    <a:pt x="81" y="70"/>
                    <a:pt x="81" y="70"/>
                  </a:cubicBezTo>
                  <a:cubicBezTo>
                    <a:pt x="81" y="71"/>
                    <a:pt x="81" y="71"/>
                    <a:pt x="81" y="71"/>
                  </a:cubicBezTo>
                  <a:close/>
                  <a:moveTo>
                    <a:pt x="91" y="82"/>
                  </a:moveTo>
                  <a:cubicBezTo>
                    <a:pt x="91" y="81"/>
                    <a:pt x="90" y="81"/>
                    <a:pt x="89" y="81"/>
                  </a:cubicBezTo>
                  <a:cubicBezTo>
                    <a:pt x="89" y="82"/>
                    <a:pt x="90" y="82"/>
                    <a:pt x="91" y="82"/>
                  </a:cubicBezTo>
                  <a:close/>
                  <a:moveTo>
                    <a:pt x="21" y="128"/>
                  </a:moveTo>
                  <a:cubicBezTo>
                    <a:pt x="21" y="128"/>
                    <a:pt x="21" y="129"/>
                    <a:pt x="21" y="129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29"/>
                    <a:pt x="21" y="128"/>
                    <a:pt x="21" y="128"/>
                  </a:cubicBezTo>
                  <a:close/>
                  <a:moveTo>
                    <a:pt x="143" y="168"/>
                  </a:moveTo>
                  <a:cubicBezTo>
                    <a:pt x="143" y="168"/>
                    <a:pt x="143" y="168"/>
                    <a:pt x="143" y="169"/>
                  </a:cubicBezTo>
                  <a:cubicBezTo>
                    <a:pt x="143" y="169"/>
                    <a:pt x="144" y="169"/>
                    <a:pt x="145" y="168"/>
                  </a:cubicBezTo>
                  <a:cubicBezTo>
                    <a:pt x="144" y="168"/>
                    <a:pt x="144" y="168"/>
                    <a:pt x="143" y="168"/>
                  </a:cubicBezTo>
                  <a:close/>
                  <a:moveTo>
                    <a:pt x="4" y="52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4" y="53"/>
                    <a:pt x="4" y="54"/>
                    <a:pt x="4" y="54"/>
                  </a:cubicBezTo>
                  <a:lnTo>
                    <a:pt x="4" y="52"/>
                  </a:lnTo>
                  <a:close/>
                  <a:moveTo>
                    <a:pt x="185" y="153"/>
                  </a:moveTo>
                  <a:cubicBezTo>
                    <a:pt x="185" y="154"/>
                    <a:pt x="185" y="153"/>
                    <a:pt x="185" y="153"/>
                  </a:cubicBezTo>
                  <a:cubicBezTo>
                    <a:pt x="184" y="153"/>
                    <a:pt x="184" y="154"/>
                    <a:pt x="185" y="154"/>
                  </a:cubicBezTo>
                  <a:cubicBezTo>
                    <a:pt x="185" y="154"/>
                    <a:pt x="186" y="154"/>
                    <a:pt x="185" y="153"/>
                  </a:cubicBezTo>
                  <a:close/>
                  <a:moveTo>
                    <a:pt x="108" y="145"/>
                  </a:moveTo>
                  <a:cubicBezTo>
                    <a:pt x="108" y="145"/>
                    <a:pt x="108" y="145"/>
                    <a:pt x="108" y="145"/>
                  </a:cubicBezTo>
                  <a:cubicBezTo>
                    <a:pt x="108" y="146"/>
                    <a:pt x="108" y="147"/>
                    <a:pt x="108" y="147"/>
                  </a:cubicBezTo>
                  <a:cubicBezTo>
                    <a:pt x="108" y="146"/>
                    <a:pt x="109" y="146"/>
                    <a:pt x="108" y="145"/>
                  </a:cubicBezTo>
                  <a:close/>
                  <a:moveTo>
                    <a:pt x="25" y="136"/>
                  </a:moveTo>
                  <a:cubicBezTo>
                    <a:pt x="25" y="136"/>
                    <a:pt x="26" y="135"/>
                    <a:pt x="25" y="135"/>
                  </a:cubicBezTo>
                  <a:cubicBezTo>
                    <a:pt x="25" y="135"/>
                    <a:pt x="26" y="137"/>
                    <a:pt x="25" y="136"/>
                  </a:cubicBezTo>
                  <a:close/>
                  <a:moveTo>
                    <a:pt x="175" y="171"/>
                  </a:moveTo>
                  <a:cubicBezTo>
                    <a:pt x="174" y="171"/>
                    <a:pt x="173" y="171"/>
                    <a:pt x="173" y="172"/>
                  </a:cubicBezTo>
                  <a:cubicBezTo>
                    <a:pt x="174" y="172"/>
                    <a:pt x="175" y="172"/>
                    <a:pt x="176" y="172"/>
                  </a:cubicBezTo>
                  <a:cubicBezTo>
                    <a:pt x="175" y="171"/>
                    <a:pt x="175" y="171"/>
                    <a:pt x="175" y="171"/>
                  </a:cubicBezTo>
                  <a:close/>
                  <a:moveTo>
                    <a:pt x="14" y="33"/>
                  </a:moveTo>
                  <a:cubicBezTo>
                    <a:pt x="14" y="34"/>
                    <a:pt x="13" y="34"/>
                    <a:pt x="13" y="35"/>
                  </a:cubicBezTo>
                  <a:cubicBezTo>
                    <a:pt x="13" y="35"/>
                    <a:pt x="14" y="34"/>
                    <a:pt x="14" y="33"/>
                  </a:cubicBezTo>
                  <a:close/>
                  <a:moveTo>
                    <a:pt x="209" y="119"/>
                  </a:moveTo>
                  <a:cubicBezTo>
                    <a:pt x="209" y="119"/>
                    <a:pt x="208" y="118"/>
                    <a:pt x="208" y="117"/>
                  </a:cubicBezTo>
                  <a:cubicBezTo>
                    <a:pt x="208" y="118"/>
                    <a:pt x="208" y="119"/>
                    <a:pt x="209" y="119"/>
                  </a:cubicBezTo>
                  <a:close/>
                  <a:moveTo>
                    <a:pt x="5" y="87"/>
                  </a:moveTo>
                  <a:cubicBezTo>
                    <a:pt x="5" y="88"/>
                    <a:pt x="5" y="89"/>
                    <a:pt x="5" y="89"/>
                  </a:cubicBezTo>
                  <a:cubicBezTo>
                    <a:pt x="4" y="88"/>
                    <a:pt x="4" y="88"/>
                    <a:pt x="4" y="87"/>
                  </a:cubicBezTo>
                  <a:lnTo>
                    <a:pt x="5" y="87"/>
                  </a:lnTo>
                  <a:close/>
                  <a:moveTo>
                    <a:pt x="24" y="123"/>
                  </a:moveTo>
                  <a:cubicBezTo>
                    <a:pt x="24" y="121"/>
                    <a:pt x="24" y="121"/>
                    <a:pt x="24" y="121"/>
                  </a:cubicBezTo>
                  <a:cubicBezTo>
                    <a:pt x="23" y="121"/>
                    <a:pt x="24" y="122"/>
                    <a:pt x="24" y="123"/>
                  </a:cubicBezTo>
                  <a:cubicBezTo>
                    <a:pt x="24" y="123"/>
                    <a:pt x="24" y="123"/>
                    <a:pt x="24" y="123"/>
                  </a:cubicBezTo>
                  <a:close/>
                  <a:moveTo>
                    <a:pt x="21" y="128"/>
                  </a:moveTo>
                  <a:cubicBezTo>
                    <a:pt x="21" y="127"/>
                    <a:pt x="21" y="126"/>
                    <a:pt x="20" y="126"/>
                  </a:cubicBezTo>
                  <a:cubicBezTo>
                    <a:pt x="20" y="126"/>
                    <a:pt x="20" y="127"/>
                    <a:pt x="21" y="128"/>
                  </a:cubicBezTo>
                  <a:close/>
                  <a:moveTo>
                    <a:pt x="4" y="84"/>
                  </a:moveTo>
                  <a:cubicBezTo>
                    <a:pt x="4" y="83"/>
                    <a:pt x="3" y="84"/>
                    <a:pt x="4" y="84"/>
                  </a:cubicBezTo>
                  <a:cubicBezTo>
                    <a:pt x="4" y="84"/>
                    <a:pt x="3" y="86"/>
                    <a:pt x="4" y="85"/>
                  </a:cubicBezTo>
                  <a:cubicBezTo>
                    <a:pt x="4" y="85"/>
                    <a:pt x="4" y="84"/>
                    <a:pt x="4" y="84"/>
                  </a:cubicBezTo>
                  <a:close/>
                  <a:moveTo>
                    <a:pt x="103" y="139"/>
                  </a:move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03" y="140"/>
                    <a:pt x="104" y="139"/>
                  </a:cubicBezTo>
                  <a:cubicBezTo>
                    <a:pt x="104" y="139"/>
                    <a:pt x="103" y="139"/>
                    <a:pt x="103" y="139"/>
                  </a:cubicBezTo>
                  <a:close/>
                  <a:moveTo>
                    <a:pt x="87" y="67"/>
                  </a:moveTo>
                  <a:cubicBezTo>
                    <a:pt x="87" y="66"/>
                    <a:pt x="86" y="66"/>
                    <a:pt x="86" y="67"/>
                  </a:cubicBezTo>
                  <a:cubicBezTo>
                    <a:pt x="86" y="67"/>
                    <a:pt x="86" y="69"/>
                    <a:pt x="87" y="68"/>
                  </a:cubicBezTo>
                  <a:cubicBezTo>
                    <a:pt x="87" y="68"/>
                    <a:pt x="87" y="67"/>
                    <a:pt x="87" y="67"/>
                  </a:cubicBezTo>
                  <a:close/>
                  <a:moveTo>
                    <a:pt x="191" y="170"/>
                  </a:moveTo>
                  <a:cubicBezTo>
                    <a:pt x="191" y="170"/>
                    <a:pt x="190" y="171"/>
                    <a:pt x="189" y="172"/>
                  </a:cubicBezTo>
                  <a:cubicBezTo>
                    <a:pt x="190" y="171"/>
                    <a:pt x="191" y="171"/>
                    <a:pt x="191" y="170"/>
                  </a:cubicBezTo>
                  <a:close/>
                  <a:moveTo>
                    <a:pt x="110" y="159"/>
                  </a:moveTo>
                  <a:cubicBezTo>
                    <a:pt x="109" y="159"/>
                    <a:pt x="111" y="160"/>
                    <a:pt x="109" y="160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0"/>
                    <a:pt x="111" y="160"/>
                    <a:pt x="110" y="159"/>
                  </a:cubicBezTo>
                  <a:close/>
                  <a:moveTo>
                    <a:pt x="27" y="122"/>
                  </a:moveTo>
                  <a:cubicBezTo>
                    <a:pt x="28" y="121"/>
                    <a:pt x="27" y="120"/>
                    <a:pt x="27" y="118"/>
                  </a:cubicBezTo>
                  <a:cubicBezTo>
                    <a:pt x="27" y="120"/>
                    <a:pt x="27" y="121"/>
                    <a:pt x="27" y="122"/>
                  </a:cubicBezTo>
                  <a:cubicBezTo>
                    <a:pt x="27" y="122"/>
                    <a:pt x="27" y="122"/>
                    <a:pt x="27" y="122"/>
                  </a:cubicBezTo>
                  <a:close/>
                  <a:moveTo>
                    <a:pt x="195" y="170"/>
                  </a:moveTo>
                  <a:cubicBezTo>
                    <a:pt x="194" y="170"/>
                    <a:pt x="193" y="171"/>
                    <a:pt x="193" y="172"/>
                  </a:cubicBezTo>
                  <a:cubicBezTo>
                    <a:pt x="194" y="172"/>
                    <a:pt x="195" y="171"/>
                    <a:pt x="195" y="170"/>
                  </a:cubicBezTo>
                  <a:close/>
                  <a:moveTo>
                    <a:pt x="116" y="162"/>
                  </a:moveTo>
                  <a:cubicBezTo>
                    <a:pt x="116" y="162"/>
                    <a:pt x="116" y="162"/>
                    <a:pt x="115" y="162"/>
                  </a:cubicBezTo>
                  <a:cubicBezTo>
                    <a:pt x="115" y="162"/>
                    <a:pt x="116" y="163"/>
                    <a:pt x="116" y="163"/>
                  </a:cubicBezTo>
                  <a:cubicBezTo>
                    <a:pt x="116" y="163"/>
                    <a:pt x="117" y="162"/>
                    <a:pt x="116" y="162"/>
                  </a:cubicBezTo>
                  <a:close/>
                  <a:moveTo>
                    <a:pt x="92" y="152"/>
                  </a:moveTo>
                  <a:cubicBezTo>
                    <a:pt x="91" y="151"/>
                    <a:pt x="90" y="151"/>
                    <a:pt x="89" y="150"/>
                  </a:cubicBezTo>
                  <a:cubicBezTo>
                    <a:pt x="90" y="151"/>
                    <a:pt x="91" y="152"/>
                    <a:pt x="92" y="152"/>
                  </a:cubicBezTo>
                  <a:cubicBezTo>
                    <a:pt x="92" y="152"/>
                    <a:pt x="92" y="152"/>
                    <a:pt x="92" y="152"/>
                  </a:cubicBezTo>
                  <a:close/>
                  <a:moveTo>
                    <a:pt x="98" y="155"/>
                  </a:moveTo>
                  <a:cubicBezTo>
                    <a:pt x="98" y="155"/>
                    <a:pt x="98" y="154"/>
                    <a:pt x="98" y="154"/>
                  </a:cubicBezTo>
                  <a:cubicBezTo>
                    <a:pt x="97" y="155"/>
                    <a:pt x="98" y="156"/>
                    <a:pt x="99" y="156"/>
                  </a:cubicBezTo>
                  <a:cubicBezTo>
                    <a:pt x="99" y="156"/>
                    <a:pt x="99" y="155"/>
                    <a:pt x="99" y="155"/>
                  </a:cubicBezTo>
                  <a:cubicBezTo>
                    <a:pt x="99" y="155"/>
                    <a:pt x="98" y="155"/>
                    <a:pt x="98" y="155"/>
                  </a:cubicBezTo>
                  <a:close/>
                  <a:moveTo>
                    <a:pt x="107" y="149"/>
                  </a:moveTo>
                  <a:cubicBezTo>
                    <a:pt x="106" y="149"/>
                    <a:pt x="106" y="149"/>
                    <a:pt x="106" y="149"/>
                  </a:cubicBezTo>
                  <a:cubicBezTo>
                    <a:pt x="106" y="150"/>
                    <a:pt x="106" y="153"/>
                    <a:pt x="106" y="153"/>
                  </a:cubicBezTo>
                  <a:cubicBezTo>
                    <a:pt x="106" y="152"/>
                    <a:pt x="106" y="151"/>
                    <a:pt x="107" y="149"/>
                  </a:cubicBezTo>
                  <a:close/>
                  <a:moveTo>
                    <a:pt x="28" y="120"/>
                  </a:moveTo>
                  <a:cubicBezTo>
                    <a:pt x="28" y="119"/>
                    <a:pt x="29" y="118"/>
                    <a:pt x="29" y="117"/>
                  </a:cubicBezTo>
                  <a:cubicBezTo>
                    <a:pt x="28" y="117"/>
                    <a:pt x="28" y="118"/>
                    <a:pt x="28" y="118"/>
                  </a:cubicBezTo>
                  <a:cubicBezTo>
                    <a:pt x="28" y="119"/>
                    <a:pt x="28" y="119"/>
                    <a:pt x="28" y="120"/>
                  </a:cubicBezTo>
                  <a:close/>
                  <a:moveTo>
                    <a:pt x="139" y="167"/>
                  </a:moveTo>
                  <a:cubicBezTo>
                    <a:pt x="138" y="168"/>
                    <a:pt x="137" y="167"/>
                    <a:pt x="136" y="168"/>
                  </a:cubicBezTo>
                  <a:cubicBezTo>
                    <a:pt x="137" y="168"/>
                    <a:pt x="139" y="168"/>
                    <a:pt x="139" y="168"/>
                  </a:cubicBezTo>
                  <a:cubicBezTo>
                    <a:pt x="140" y="168"/>
                    <a:pt x="140" y="167"/>
                    <a:pt x="139" y="167"/>
                  </a:cubicBezTo>
                  <a:close/>
                  <a:moveTo>
                    <a:pt x="28" y="120"/>
                  </a:moveTo>
                  <a:cubicBezTo>
                    <a:pt x="28" y="121"/>
                    <a:pt x="29" y="122"/>
                    <a:pt x="29" y="124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3"/>
                    <a:pt x="29" y="121"/>
                    <a:pt x="29" y="120"/>
                  </a:cubicBezTo>
                  <a:cubicBezTo>
                    <a:pt x="29" y="120"/>
                    <a:pt x="28" y="120"/>
                    <a:pt x="28" y="120"/>
                  </a:cubicBezTo>
                  <a:close/>
                  <a:moveTo>
                    <a:pt x="179" y="154"/>
                  </a:moveTo>
                  <a:cubicBezTo>
                    <a:pt x="180" y="154"/>
                    <a:pt x="182" y="154"/>
                    <a:pt x="183" y="154"/>
                  </a:cubicBezTo>
                  <a:cubicBezTo>
                    <a:pt x="182" y="154"/>
                    <a:pt x="181" y="154"/>
                    <a:pt x="181" y="153"/>
                  </a:cubicBezTo>
                  <a:cubicBezTo>
                    <a:pt x="180" y="154"/>
                    <a:pt x="180" y="154"/>
                    <a:pt x="179" y="154"/>
                  </a:cubicBezTo>
                  <a:close/>
                  <a:moveTo>
                    <a:pt x="114" y="148"/>
                  </a:moveTo>
                  <a:cubicBezTo>
                    <a:pt x="114" y="149"/>
                    <a:pt x="114" y="150"/>
                    <a:pt x="114" y="151"/>
                  </a:cubicBezTo>
                  <a:cubicBezTo>
                    <a:pt x="114" y="150"/>
                    <a:pt x="114" y="149"/>
                    <a:pt x="115" y="149"/>
                  </a:cubicBezTo>
                  <a:cubicBezTo>
                    <a:pt x="115" y="148"/>
                    <a:pt x="115" y="148"/>
                    <a:pt x="114" y="148"/>
                  </a:cubicBezTo>
                  <a:close/>
                  <a:moveTo>
                    <a:pt x="156" y="154"/>
                  </a:moveTo>
                  <a:cubicBezTo>
                    <a:pt x="156" y="154"/>
                    <a:pt x="156" y="153"/>
                    <a:pt x="156" y="153"/>
                  </a:cubicBezTo>
                  <a:cubicBezTo>
                    <a:pt x="155" y="153"/>
                    <a:pt x="153" y="153"/>
                    <a:pt x="152" y="153"/>
                  </a:cubicBezTo>
                  <a:lnTo>
                    <a:pt x="156" y="154"/>
                  </a:lnTo>
                  <a:close/>
                  <a:moveTo>
                    <a:pt x="96" y="154"/>
                  </a:moveTo>
                  <a:cubicBezTo>
                    <a:pt x="95" y="153"/>
                    <a:pt x="94" y="153"/>
                    <a:pt x="93" y="153"/>
                  </a:cubicBezTo>
                  <a:cubicBezTo>
                    <a:pt x="94" y="154"/>
                    <a:pt x="95" y="154"/>
                    <a:pt x="96" y="155"/>
                  </a:cubicBezTo>
                  <a:cubicBezTo>
                    <a:pt x="96" y="155"/>
                    <a:pt x="96" y="154"/>
                    <a:pt x="96" y="154"/>
                  </a:cubicBezTo>
                  <a:close/>
                  <a:moveTo>
                    <a:pt x="171" y="171"/>
                  </a:moveTo>
                  <a:cubicBezTo>
                    <a:pt x="170" y="172"/>
                    <a:pt x="169" y="171"/>
                    <a:pt x="168" y="171"/>
                  </a:cubicBezTo>
                  <a:cubicBezTo>
                    <a:pt x="168" y="171"/>
                    <a:pt x="168" y="172"/>
                    <a:pt x="168" y="172"/>
                  </a:cubicBezTo>
                  <a:cubicBezTo>
                    <a:pt x="169" y="172"/>
                    <a:pt x="170" y="172"/>
                    <a:pt x="170" y="172"/>
                  </a:cubicBezTo>
                  <a:cubicBezTo>
                    <a:pt x="171" y="172"/>
                    <a:pt x="172" y="172"/>
                    <a:pt x="171" y="171"/>
                  </a:cubicBezTo>
                  <a:close/>
                  <a:moveTo>
                    <a:pt x="24" y="123"/>
                  </a:moveTo>
                  <a:cubicBezTo>
                    <a:pt x="24" y="123"/>
                    <a:pt x="24" y="124"/>
                    <a:pt x="24" y="125"/>
                  </a:cubicBezTo>
                  <a:cubicBezTo>
                    <a:pt x="24" y="125"/>
                    <a:pt x="25" y="125"/>
                    <a:pt x="25" y="125"/>
                  </a:cubicBezTo>
                  <a:cubicBezTo>
                    <a:pt x="25" y="125"/>
                    <a:pt x="25" y="126"/>
                    <a:pt x="25" y="126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5" y="124"/>
                    <a:pt x="25" y="124"/>
                    <a:pt x="25" y="123"/>
                  </a:cubicBezTo>
                  <a:cubicBezTo>
                    <a:pt x="24" y="123"/>
                    <a:pt x="24" y="123"/>
                    <a:pt x="24" y="123"/>
                  </a:cubicBezTo>
                  <a:close/>
                  <a:moveTo>
                    <a:pt x="114" y="161"/>
                  </a:moveTo>
                  <a:cubicBezTo>
                    <a:pt x="113" y="161"/>
                    <a:pt x="112" y="160"/>
                    <a:pt x="112" y="160"/>
                  </a:cubicBezTo>
                  <a:cubicBezTo>
                    <a:pt x="111" y="161"/>
                    <a:pt x="112" y="161"/>
                    <a:pt x="113" y="162"/>
                  </a:cubicBezTo>
                  <a:cubicBezTo>
                    <a:pt x="113" y="162"/>
                    <a:pt x="114" y="161"/>
                    <a:pt x="114" y="161"/>
                  </a:cubicBezTo>
                  <a:close/>
                  <a:moveTo>
                    <a:pt x="162" y="171"/>
                  </a:moveTo>
                  <a:cubicBezTo>
                    <a:pt x="161" y="171"/>
                    <a:pt x="161" y="170"/>
                    <a:pt x="160" y="171"/>
                  </a:cubicBezTo>
                  <a:cubicBezTo>
                    <a:pt x="161" y="171"/>
                    <a:pt x="162" y="171"/>
                    <a:pt x="163" y="171"/>
                  </a:cubicBezTo>
                  <a:cubicBezTo>
                    <a:pt x="163" y="171"/>
                    <a:pt x="164" y="171"/>
                    <a:pt x="164" y="171"/>
                  </a:cubicBezTo>
                  <a:cubicBezTo>
                    <a:pt x="163" y="171"/>
                    <a:pt x="163" y="171"/>
                    <a:pt x="162" y="171"/>
                  </a:cubicBezTo>
                  <a:close/>
                  <a:moveTo>
                    <a:pt x="96" y="84"/>
                  </a:moveTo>
                  <a:cubicBezTo>
                    <a:pt x="95" y="83"/>
                    <a:pt x="93" y="82"/>
                    <a:pt x="91" y="82"/>
                  </a:cubicBezTo>
                  <a:cubicBezTo>
                    <a:pt x="93" y="82"/>
                    <a:pt x="94" y="83"/>
                    <a:pt x="96" y="84"/>
                  </a:cubicBezTo>
                  <a:close/>
                  <a:moveTo>
                    <a:pt x="123" y="154"/>
                  </a:moveTo>
                  <a:cubicBezTo>
                    <a:pt x="124" y="153"/>
                    <a:pt x="124" y="152"/>
                    <a:pt x="125" y="152"/>
                  </a:cubicBezTo>
                  <a:cubicBezTo>
                    <a:pt x="124" y="151"/>
                    <a:pt x="124" y="151"/>
                    <a:pt x="124" y="152"/>
                  </a:cubicBezTo>
                  <a:cubicBezTo>
                    <a:pt x="123" y="153"/>
                    <a:pt x="123" y="154"/>
                    <a:pt x="123" y="155"/>
                  </a:cubicBezTo>
                  <a:cubicBezTo>
                    <a:pt x="123" y="155"/>
                    <a:pt x="123" y="154"/>
                    <a:pt x="123" y="154"/>
                  </a:cubicBezTo>
                  <a:close/>
                  <a:moveTo>
                    <a:pt x="112" y="147"/>
                  </a:moveTo>
                  <a:cubicBezTo>
                    <a:pt x="112" y="147"/>
                    <a:pt x="111" y="147"/>
                    <a:pt x="111" y="147"/>
                  </a:cubicBezTo>
                  <a:cubicBezTo>
                    <a:pt x="111" y="148"/>
                    <a:pt x="111" y="150"/>
                    <a:pt x="111" y="151"/>
                  </a:cubicBezTo>
                  <a:cubicBezTo>
                    <a:pt x="111" y="149"/>
                    <a:pt x="112" y="148"/>
                    <a:pt x="112" y="147"/>
                  </a:cubicBezTo>
                  <a:close/>
                  <a:moveTo>
                    <a:pt x="201" y="88"/>
                  </a:moveTo>
                  <a:cubicBezTo>
                    <a:pt x="201" y="87"/>
                    <a:pt x="200" y="85"/>
                    <a:pt x="200" y="83"/>
                  </a:cubicBezTo>
                  <a:cubicBezTo>
                    <a:pt x="200" y="84"/>
                    <a:pt x="199" y="84"/>
                    <a:pt x="199" y="84"/>
                  </a:cubicBezTo>
                  <a:cubicBezTo>
                    <a:pt x="200" y="86"/>
                    <a:pt x="200" y="87"/>
                    <a:pt x="201" y="88"/>
                  </a:cubicBezTo>
                  <a:close/>
                  <a:moveTo>
                    <a:pt x="207" y="158"/>
                  </a:moveTo>
                  <a:cubicBezTo>
                    <a:pt x="206" y="159"/>
                    <a:pt x="204" y="160"/>
                    <a:pt x="203" y="162"/>
                  </a:cubicBezTo>
                  <a:cubicBezTo>
                    <a:pt x="203" y="162"/>
                    <a:pt x="203" y="162"/>
                    <a:pt x="203" y="162"/>
                  </a:cubicBezTo>
                  <a:cubicBezTo>
                    <a:pt x="204" y="161"/>
                    <a:pt x="206" y="160"/>
                    <a:pt x="207" y="158"/>
                  </a:cubicBezTo>
                  <a:cubicBezTo>
                    <a:pt x="207" y="158"/>
                    <a:pt x="207" y="158"/>
                    <a:pt x="207" y="158"/>
                  </a:cubicBezTo>
                  <a:close/>
                  <a:moveTo>
                    <a:pt x="134" y="157"/>
                  </a:moveTo>
                  <a:cubicBezTo>
                    <a:pt x="133" y="159"/>
                    <a:pt x="132" y="160"/>
                    <a:pt x="131" y="162"/>
                  </a:cubicBezTo>
                  <a:cubicBezTo>
                    <a:pt x="131" y="162"/>
                    <a:pt x="131" y="162"/>
                    <a:pt x="132" y="162"/>
                  </a:cubicBezTo>
                  <a:lnTo>
                    <a:pt x="134" y="157"/>
                  </a:lnTo>
                  <a:close/>
                  <a:moveTo>
                    <a:pt x="112" y="151"/>
                  </a:moveTo>
                  <a:cubicBezTo>
                    <a:pt x="112" y="152"/>
                    <a:pt x="111" y="154"/>
                    <a:pt x="111" y="155"/>
                  </a:cubicBezTo>
                  <a:cubicBezTo>
                    <a:pt x="112" y="155"/>
                    <a:pt x="112" y="155"/>
                    <a:pt x="112" y="155"/>
                  </a:cubicBezTo>
                  <a:cubicBezTo>
                    <a:pt x="112" y="154"/>
                    <a:pt x="112" y="153"/>
                    <a:pt x="112" y="152"/>
                  </a:cubicBezTo>
                  <a:cubicBezTo>
                    <a:pt x="112" y="151"/>
                    <a:pt x="113" y="151"/>
                    <a:pt x="112" y="151"/>
                  </a:cubicBezTo>
                  <a:close/>
                  <a:moveTo>
                    <a:pt x="164" y="153"/>
                  </a:moveTo>
                  <a:cubicBezTo>
                    <a:pt x="164" y="153"/>
                    <a:pt x="164" y="154"/>
                    <a:pt x="164" y="154"/>
                  </a:cubicBezTo>
                  <a:cubicBezTo>
                    <a:pt x="157" y="153"/>
                    <a:pt x="157" y="153"/>
                    <a:pt x="157" y="153"/>
                  </a:cubicBezTo>
                  <a:cubicBezTo>
                    <a:pt x="159" y="154"/>
                    <a:pt x="161" y="154"/>
                    <a:pt x="162" y="154"/>
                  </a:cubicBezTo>
                  <a:cubicBezTo>
                    <a:pt x="163" y="154"/>
                    <a:pt x="164" y="154"/>
                    <a:pt x="164" y="153"/>
                  </a:cubicBezTo>
                  <a:close/>
                  <a:moveTo>
                    <a:pt x="37" y="126"/>
                  </a:moveTo>
                  <a:cubicBezTo>
                    <a:pt x="37" y="124"/>
                    <a:pt x="37" y="122"/>
                    <a:pt x="36" y="120"/>
                  </a:cubicBezTo>
                  <a:cubicBezTo>
                    <a:pt x="37" y="120"/>
                    <a:pt x="36" y="119"/>
                    <a:pt x="36" y="120"/>
                  </a:cubicBezTo>
                  <a:cubicBezTo>
                    <a:pt x="37" y="126"/>
                    <a:pt x="37" y="126"/>
                    <a:pt x="37" y="126"/>
                  </a:cubicBezTo>
                  <a:cubicBezTo>
                    <a:pt x="37" y="126"/>
                    <a:pt x="38" y="127"/>
                    <a:pt x="37" y="126"/>
                  </a:cubicBezTo>
                  <a:close/>
                  <a:moveTo>
                    <a:pt x="35" y="127"/>
                  </a:moveTo>
                  <a:cubicBezTo>
                    <a:pt x="33" y="120"/>
                    <a:pt x="33" y="120"/>
                    <a:pt x="33" y="120"/>
                  </a:cubicBezTo>
                  <a:cubicBezTo>
                    <a:pt x="33" y="123"/>
                    <a:pt x="34" y="126"/>
                    <a:pt x="34" y="129"/>
                  </a:cubicBezTo>
                  <a:cubicBezTo>
                    <a:pt x="34" y="128"/>
                    <a:pt x="35" y="128"/>
                    <a:pt x="35" y="127"/>
                  </a:cubicBezTo>
                  <a:close/>
                  <a:moveTo>
                    <a:pt x="15" y="21"/>
                  </a:moveTo>
                  <a:cubicBezTo>
                    <a:pt x="13" y="21"/>
                    <a:pt x="12" y="23"/>
                    <a:pt x="11" y="25"/>
                  </a:cubicBezTo>
                  <a:cubicBezTo>
                    <a:pt x="13" y="24"/>
                    <a:pt x="14" y="22"/>
                    <a:pt x="15" y="21"/>
                  </a:cubicBezTo>
                  <a:close/>
                  <a:moveTo>
                    <a:pt x="74" y="67"/>
                  </a:moveTo>
                  <a:cubicBezTo>
                    <a:pt x="74" y="67"/>
                    <a:pt x="73" y="64"/>
                    <a:pt x="73" y="63"/>
                  </a:cubicBezTo>
                  <a:cubicBezTo>
                    <a:pt x="73" y="64"/>
                    <a:pt x="72" y="64"/>
                    <a:pt x="72" y="65"/>
                  </a:cubicBezTo>
                  <a:cubicBezTo>
                    <a:pt x="73" y="66"/>
                    <a:pt x="73" y="67"/>
                    <a:pt x="74" y="68"/>
                  </a:cubicBezTo>
                  <a:cubicBezTo>
                    <a:pt x="74" y="68"/>
                    <a:pt x="74" y="68"/>
                    <a:pt x="74" y="67"/>
                  </a:cubicBezTo>
                  <a:close/>
                  <a:moveTo>
                    <a:pt x="127" y="153"/>
                  </a:moveTo>
                  <a:cubicBezTo>
                    <a:pt x="126" y="154"/>
                    <a:pt x="126" y="156"/>
                    <a:pt x="126" y="157"/>
                  </a:cubicBezTo>
                  <a:cubicBezTo>
                    <a:pt x="127" y="156"/>
                    <a:pt x="128" y="154"/>
                    <a:pt x="128" y="153"/>
                  </a:cubicBezTo>
                  <a:lnTo>
                    <a:pt x="127" y="153"/>
                  </a:lnTo>
                  <a:close/>
                  <a:moveTo>
                    <a:pt x="125" y="154"/>
                  </a:moveTo>
                  <a:cubicBezTo>
                    <a:pt x="124" y="155"/>
                    <a:pt x="123" y="157"/>
                    <a:pt x="122" y="159"/>
                  </a:cubicBezTo>
                  <a:cubicBezTo>
                    <a:pt x="122" y="159"/>
                    <a:pt x="123" y="160"/>
                    <a:pt x="123" y="159"/>
                  </a:cubicBezTo>
                  <a:lnTo>
                    <a:pt x="125" y="154"/>
                  </a:lnTo>
                  <a:close/>
                  <a:moveTo>
                    <a:pt x="30" y="123"/>
                  </a:moveTo>
                  <a:cubicBezTo>
                    <a:pt x="30" y="124"/>
                    <a:pt x="30" y="124"/>
                    <a:pt x="30" y="124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1" y="131"/>
                    <a:pt x="32" y="131"/>
                    <a:pt x="32" y="130"/>
                  </a:cubicBezTo>
                  <a:cubicBezTo>
                    <a:pt x="30" y="124"/>
                    <a:pt x="30" y="124"/>
                    <a:pt x="30" y="124"/>
                  </a:cubicBezTo>
                  <a:lnTo>
                    <a:pt x="30" y="123"/>
                  </a:lnTo>
                  <a:close/>
                  <a:moveTo>
                    <a:pt x="100" y="148"/>
                  </a:moveTo>
                  <a:cubicBezTo>
                    <a:pt x="99" y="147"/>
                    <a:pt x="100" y="146"/>
                    <a:pt x="99" y="145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100" y="150"/>
                    <a:pt x="100" y="149"/>
                    <a:pt x="100" y="148"/>
                  </a:cubicBezTo>
                  <a:close/>
                  <a:moveTo>
                    <a:pt x="134" y="160"/>
                  </a:moveTo>
                  <a:cubicBezTo>
                    <a:pt x="135" y="158"/>
                    <a:pt x="137" y="157"/>
                    <a:pt x="138" y="155"/>
                  </a:cubicBezTo>
                  <a:cubicBezTo>
                    <a:pt x="137" y="155"/>
                    <a:pt x="136" y="154"/>
                    <a:pt x="136" y="155"/>
                  </a:cubicBezTo>
                  <a:cubicBezTo>
                    <a:pt x="136" y="157"/>
                    <a:pt x="135" y="158"/>
                    <a:pt x="134" y="160"/>
                  </a:cubicBezTo>
                  <a:close/>
                  <a:moveTo>
                    <a:pt x="27" y="122"/>
                  </a:moveTo>
                  <a:cubicBezTo>
                    <a:pt x="29" y="133"/>
                    <a:pt x="29" y="133"/>
                    <a:pt x="29" y="133"/>
                  </a:cubicBezTo>
                  <a:cubicBezTo>
                    <a:pt x="29" y="133"/>
                    <a:pt x="30" y="133"/>
                    <a:pt x="29" y="132"/>
                  </a:cubicBezTo>
                  <a:lnTo>
                    <a:pt x="27" y="122"/>
                  </a:lnTo>
                  <a:close/>
                  <a:moveTo>
                    <a:pt x="104" y="151"/>
                  </a:moveTo>
                  <a:cubicBezTo>
                    <a:pt x="105" y="151"/>
                    <a:pt x="105" y="151"/>
                    <a:pt x="105" y="151"/>
                  </a:cubicBezTo>
                  <a:cubicBezTo>
                    <a:pt x="105" y="149"/>
                    <a:pt x="106" y="146"/>
                    <a:pt x="106" y="144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5" y="146"/>
                    <a:pt x="105" y="148"/>
                    <a:pt x="104" y="151"/>
                  </a:cubicBezTo>
                  <a:close/>
                  <a:moveTo>
                    <a:pt x="179" y="154"/>
                  </a:moveTo>
                  <a:cubicBezTo>
                    <a:pt x="175" y="154"/>
                    <a:pt x="171" y="154"/>
                    <a:pt x="166" y="154"/>
                  </a:cubicBezTo>
                  <a:cubicBezTo>
                    <a:pt x="166" y="155"/>
                    <a:pt x="167" y="154"/>
                    <a:pt x="167" y="154"/>
                  </a:cubicBezTo>
                  <a:cubicBezTo>
                    <a:pt x="172" y="154"/>
                    <a:pt x="175" y="154"/>
                    <a:pt x="179" y="154"/>
                  </a:cubicBezTo>
                  <a:close/>
                  <a:moveTo>
                    <a:pt x="77" y="69"/>
                  </a:moveTo>
                  <a:cubicBezTo>
                    <a:pt x="76" y="62"/>
                    <a:pt x="76" y="62"/>
                    <a:pt x="76" y="62"/>
                  </a:cubicBezTo>
                  <a:cubicBezTo>
                    <a:pt x="76" y="62"/>
                    <a:pt x="75" y="62"/>
                    <a:pt x="75" y="62"/>
                  </a:cubicBezTo>
                  <a:cubicBezTo>
                    <a:pt x="76" y="65"/>
                    <a:pt x="76" y="68"/>
                    <a:pt x="77" y="71"/>
                  </a:cubicBezTo>
                  <a:cubicBezTo>
                    <a:pt x="77" y="70"/>
                    <a:pt x="77" y="69"/>
                    <a:pt x="77" y="69"/>
                  </a:cubicBezTo>
                  <a:close/>
                  <a:moveTo>
                    <a:pt x="130" y="160"/>
                  </a:moveTo>
                  <a:cubicBezTo>
                    <a:pt x="132" y="158"/>
                    <a:pt x="133" y="156"/>
                    <a:pt x="134" y="154"/>
                  </a:cubicBezTo>
                  <a:cubicBezTo>
                    <a:pt x="133" y="155"/>
                    <a:pt x="133" y="154"/>
                    <a:pt x="132" y="154"/>
                  </a:cubicBezTo>
                  <a:lnTo>
                    <a:pt x="130" y="160"/>
                  </a:lnTo>
                  <a:close/>
                  <a:moveTo>
                    <a:pt x="188" y="169"/>
                  </a:moveTo>
                  <a:cubicBezTo>
                    <a:pt x="187" y="170"/>
                    <a:pt x="186" y="171"/>
                    <a:pt x="184" y="171"/>
                  </a:cubicBezTo>
                  <a:cubicBezTo>
                    <a:pt x="184" y="171"/>
                    <a:pt x="183" y="171"/>
                    <a:pt x="183" y="172"/>
                  </a:cubicBezTo>
                  <a:cubicBezTo>
                    <a:pt x="188" y="172"/>
                    <a:pt x="188" y="172"/>
                    <a:pt x="188" y="172"/>
                  </a:cubicBezTo>
                  <a:cubicBezTo>
                    <a:pt x="187" y="171"/>
                    <a:pt x="189" y="170"/>
                    <a:pt x="188" y="169"/>
                  </a:cubicBezTo>
                  <a:close/>
                  <a:moveTo>
                    <a:pt x="125" y="165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18" y="162"/>
                    <a:pt x="118" y="163"/>
                    <a:pt x="117" y="163"/>
                  </a:cubicBezTo>
                  <a:cubicBezTo>
                    <a:pt x="120" y="164"/>
                    <a:pt x="122" y="164"/>
                    <a:pt x="125" y="165"/>
                  </a:cubicBezTo>
                  <a:close/>
                  <a:moveTo>
                    <a:pt x="179" y="163"/>
                  </a:moveTo>
                  <a:cubicBezTo>
                    <a:pt x="177" y="164"/>
                    <a:pt x="175" y="166"/>
                    <a:pt x="173" y="168"/>
                  </a:cubicBezTo>
                  <a:cubicBezTo>
                    <a:pt x="173" y="168"/>
                    <a:pt x="174" y="168"/>
                    <a:pt x="174" y="168"/>
                  </a:cubicBezTo>
                  <a:cubicBezTo>
                    <a:pt x="176" y="167"/>
                    <a:pt x="177" y="165"/>
                    <a:pt x="179" y="163"/>
                  </a:cubicBezTo>
                  <a:cubicBezTo>
                    <a:pt x="179" y="163"/>
                    <a:pt x="179" y="163"/>
                    <a:pt x="179" y="163"/>
                  </a:cubicBezTo>
                  <a:close/>
                  <a:moveTo>
                    <a:pt x="122" y="151"/>
                  </a:moveTo>
                  <a:cubicBezTo>
                    <a:pt x="122" y="151"/>
                    <a:pt x="122" y="151"/>
                    <a:pt x="122" y="151"/>
                  </a:cubicBezTo>
                  <a:cubicBezTo>
                    <a:pt x="121" y="153"/>
                    <a:pt x="120" y="156"/>
                    <a:pt x="119" y="158"/>
                  </a:cubicBezTo>
                  <a:cubicBezTo>
                    <a:pt x="120" y="158"/>
                    <a:pt x="120" y="159"/>
                    <a:pt x="121" y="158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23" y="152"/>
                    <a:pt x="122" y="151"/>
                    <a:pt x="122" y="151"/>
                  </a:cubicBezTo>
                  <a:close/>
                  <a:moveTo>
                    <a:pt x="84" y="133"/>
                  </a:moveTo>
                  <a:cubicBezTo>
                    <a:pt x="84" y="133"/>
                    <a:pt x="84" y="132"/>
                    <a:pt x="84" y="132"/>
                  </a:cubicBezTo>
                  <a:cubicBezTo>
                    <a:pt x="83" y="132"/>
                    <a:pt x="82" y="131"/>
                    <a:pt x="82" y="131"/>
                  </a:cubicBezTo>
                  <a:cubicBezTo>
                    <a:pt x="81" y="131"/>
                    <a:pt x="81" y="131"/>
                    <a:pt x="81" y="132"/>
                  </a:cubicBezTo>
                  <a:cubicBezTo>
                    <a:pt x="82" y="133"/>
                    <a:pt x="82" y="136"/>
                    <a:pt x="83" y="138"/>
                  </a:cubicBezTo>
                  <a:lnTo>
                    <a:pt x="84" y="133"/>
                  </a:lnTo>
                  <a:close/>
                  <a:moveTo>
                    <a:pt x="94" y="138"/>
                  </a:moveTo>
                  <a:cubicBezTo>
                    <a:pt x="94" y="138"/>
                    <a:pt x="94" y="138"/>
                    <a:pt x="93" y="138"/>
                  </a:cubicBezTo>
                  <a:cubicBezTo>
                    <a:pt x="93" y="140"/>
                    <a:pt x="93" y="143"/>
                    <a:pt x="94" y="146"/>
                  </a:cubicBezTo>
                  <a:cubicBezTo>
                    <a:pt x="94" y="143"/>
                    <a:pt x="95" y="141"/>
                    <a:pt x="95" y="139"/>
                  </a:cubicBezTo>
                  <a:cubicBezTo>
                    <a:pt x="95" y="139"/>
                    <a:pt x="94" y="139"/>
                    <a:pt x="94" y="138"/>
                  </a:cubicBezTo>
                  <a:close/>
                  <a:moveTo>
                    <a:pt x="119" y="150"/>
                  </a:moveTo>
                  <a:cubicBezTo>
                    <a:pt x="119" y="150"/>
                    <a:pt x="118" y="150"/>
                    <a:pt x="118" y="149"/>
                  </a:cubicBezTo>
                  <a:cubicBezTo>
                    <a:pt x="118" y="152"/>
                    <a:pt x="117" y="155"/>
                    <a:pt x="116" y="157"/>
                  </a:cubicBezTo>
                  <a:cubicBezTo>
                    <a:pt x="117" y="155"/>
                    <a:pt x="118" y="152"/>
                    <a:pt x="119" y="150"/>
                  </a:cubicBezTo>
                  <a:close/>
                  <a:moveTo>
                    <a:pt x="108" y="159"/>
                  </a:moveTo>
                  <a:cubicBezTo>
                    <a:pt x="107" y="158"/>
                    <a:pt x="107" y="158"/>
                    <a:pt x="106" y="158"/>
                  </a:cubicBezTo>
                  <a:cubicBezTo>
                    <a:pt x="106" y="158"/>
                    <a:pt x="105" y="158"/>
                    <a:pt x="105" y="157"/>
                  </a:cubicBezTo>
                  <a:cubicBezTo>
                    <a:pt x="104" y="157"/>
                    <a:pt x="104" y="157"/>
                    <a:pt x="103" y="158"/>
                  </a:cubicBezTo>
                  <a:cubicBezTo>
                    <a:pt x="103" y="158"/>
                    <a:pt x="103" y="157"/>
                    <a:pt x="103" y="157"/>
                  </a:cubicBezTo>
                  <a:cubicBezTo>
                    <a:pt x="103" y="156"/>
                    <a:pt x="102" y="156"/>
                    <a:pt x="101" y="156"/>
                  </a:cubicBezTo>
                  <a:cubicBezTo>
                    <a:pt x="100" y="155"/>
                    <a:pt x="100" y="156"/>
                    <a:pt x="100" y="156"/>
                  </a:cubicBezTo>
                  <a:cubicBezTo>
                    <a:pt x="103" y="158"/>
                    <a:pt x="105" y="159"/>
                    <a:pt x="108" y="160"/>
                  </a:cubicBezTo>
                  <a:cubicBezTo>
                    <a:pt x="108" y="159"/>
                    <a:pt x="108" y="159"/>
                    <a:pt x="108" y="159"/>
                  </a:cubicBezTo>
                  <a:close/>
                  <a:moveTo>
                    <a:pt x="17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5" y="23"/>
                    <a:pt x="13" y="25"/>
                    <a:pt x="12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4" y="26"/>
                    <a:pt x="16" y="24"/>
                    <a:pt x="17" y="22"/>
                  </a:cubicBezTo>
                  <a:cubicBezTo>
                    <a:pt x="18" y="22"/>
                    <a:pt x="18" y="21"/>
                    <a:pt x="17" y="21"/>
                  </a:cubicBezTo>
                  <a:close/>
                  <a:moveTo>
                    <a:pt x="180" y="164"/>
                  </a:moveTo>
                  <a:cubicBezTo>
                    <a:pt x="183" y="162"/>
                    <a:pt x="185" y="160"/>
                    <a:pt x="188" y="158"/>
                  </a:cubicBezTo>
                  <a:cubicBezTo>
                    <a:pt x="187" y="158"/>
                    <a:pt x="186" y="158"/>
                    <a:pt x="186" y="158"/>
                  </a:cubicBezTo>
                  <a:cubicBezTo>
                    <a:pt x="184" y="160"/>
                    <a:pt x="182" y="162"/>
                    <a:pt x="180" y="164"/>
                  </a:cubicBezTo>
                  <a:close/>
                  <a:moveTo>
                    <a:pt x="198" y="152"/>
                  </a:moveTo>
                  <a:cubicBezTo>
                    <a:pt x="194" y="152"/>
                    <a:pt x="190" y="152"/>
                    <a:pt x="187" y="153"/>
                  </a:cubicBezTo>
                  <a:cubicBezTo>
                    <a:pt x="186" y="153"/>
                    <a:pt x="186" y="154"/>
                    <a:pt x="186" y="153"/>
                  </a:cubicBezTo>
                  <a:cubicBezTo>
                    <a:pt x="190" y="153"/>
                    <a:pt x="195" y="153"/>
                    <a:pt x="198" y="152"/>
                  </a:cubicBezTo>
                  <a:close/>
                  <a:moveTo>
                    <a:pt x="116" y="149"/>
                  </a:moveTo>
                  <a:cubicBezTo>
                    <a:pt x="116" y="149"/>
                    <a:pt x="116" y="149"/>
                    <a:pt x="116" y="149"/>
                  </a:cubicBezTo>
                  <a:cubicBezTo>
                    <a:pt x="113" y="156"/>
                    <a:pt x="113" y="156"/>
                    <a:pt x="113" y="156"/>
                  </a:cubicBezTo>
                  <a:cubicBezTo>
                    <a:pt x="114" y="156"/>
                    <a:pt x="115" y="157"/>
                    <a:pt x="115" y="156"/>
                  </a:cubicBezTo>
                  <a:cubicBezTo>
                    <a:pt x="116" y="154"/>
                    <a:pt x="116" y="151"/>
                    <a:pt x="116" y="149"/>
                  </a:cubicBezTo>
                  <a:close/>
                  <a:moveTo>
                    <a:pt x="145" y="158"/>
                  </a:moveTo>
                  <a:cubicBezTo>
                    <a:pt x="143" y="160"/>
                    <a:pt x="142" y="162"/>
                    <a:pt x="140" y="164"/>
                  </a:cubicBezTo>
                  <a:cubicBezTo>
                    <a:pt x="142" y="164"/>
                    <a:pt x="142" y="164"/>
                    <a:pt x="142" y="164"/>
                  </a:cubicBezTo>
                  <a:cubicBezTo>
                    <a:pt x="143" y="162"/>
                    <a:pt x="144" y="160"/>
                    <a:pt x="145" y="159"/>
                  </a:cubicBezTo>
                  <a:cubicBezTo>
                    <a:pt x="145" y="159"/>
                    <a:pt x="145" y="158"/>
                    <a:pt x="145" y="158"/>
                  </a:cubicBezTo>
                  <a:close/>
                  <a:moveTo>
                    <a:pt x="109" y="153"/>
                  </a:moveTo>
                  <a:cubicBezTo>
                    <a:pt x="110" y="149"/>
                    <a:pt x="110" y="149"/>
                    <a:pt x="110" y="149"/>
                  </a:cubicBezTo>
                  <a:cubicBezTo>
                    <a:pt x="110" y="148"/>
                    <a:pt x="110" y="146"/>
                    <a:pt x="109" y="147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07" y="154"/>
                    <a:pt x="109" y="155"/>
                    <a:pt x="109" y="155"/>
                  </a:cubicBezTo>
                  <a:cubicBezTo>
                    <a:pt x="109" y="154"/>
                    <a:pt x="109" y="153"/>
                    <a:pt x="109" y="153"/>
                  </a:cubicBezTo>
                  <a:close/>
                  <a:moveTo>
                    <a:pt x="173" y="161"/>
                  </a:moveTo>
                  <a:cubicBezTo>
                    <a:pt x="170" y="163"/>
                    <a:pt x="167" y="165"/>
                    <a:pt x="165" y="167"/>
                  </a:cubicBezTo>
                  <a:cubicBezTo>
                    <a:pt x="166" y="167"/>
                    <a:pt x="167" y="168"/>
                    <a:pt x="168" y="167"/>
                  </a:cubicBezTo>
                  <a:lnTo>
                    <a:pt x="173" y="161"/>
                  </a:lnTo>
                  <a:close/>
                  <a:moveTo>
                    <a:pt x="140" y="156"/>
                  </a:moveTo>
                  <a:cubicBezTo>
                    <a:pt x="137" y="158"/>
                    <a:pt x="136" y="160"/>
                    <a:pt x="134" y="163"/>
                  </a:cubicBezTo>
                  <a:cubicBezTo>
                    <a:pt x="135" y="163"/>
                    <a:pt x="136" y="163"/>
                    <a:pt x="136" y="163"/>
                  </a:cubicBezTo>
                  <a:cubicBezTo>
                    <a:pt x="137" y="161"/>
                    <a:pt x="139" y="158"/>
                    <a:pt x="140" y="156"/>
                  </a:cubicBezTo>
                  <a:close/>
                  <a:moveTo>
                    <a:pt x="80" y="72"/>
                  </a:moveTo>
                  <a:cubicBezTo>
                    <a:pt x="80" y="68"/>
                    <a:pt x="79" y="64"/>
                    <a:pt x="78" y="60"/>
                  </a:cubicBezTo>
                  <a:cubicBezTo>
                    <a:pt x="78" y="59"/>
                    <a:pt x="77" y="60"/>
                    <a:pt x="77" y="61"/>
                  </a:cubicBezTo>
                  <a:cubicBezTo>
                    <a:pt x="78" y="64"/>
                    <a:pt x="78" y="67"/>
                    <a:pt x="79" y="70"/>
                  </a:cubicBezTo>
                  <a:cubicBezTo>
                    <a:pt x="79" y="70"/>
                    <a:pt x="79" y="72"/>
                    <a:pt x="80" y="72"/>
                  </a:cubicBezTo>
                  <a:close/>
                  <a:moveTo>
                    <a:pt x="199" y="159"/>
                  </a:moveTo>
                  <a:cubicBezTo>
                    <a:pt x="195" y="161"/>
                    <a:pt x="192" y="164"/>
                    <a:pt x="189" y="166"/>
                  </a:cubicBezTo>
                  <a:cubicBezTo>
                    <a:pt x="191" y="167"/>
                    <a:pt x="193" y="166"/>
                    <a:pt x="194" y="164"/>
                  </a:cubicBezTo>
                  <a:cubicBezTo>
                    <a:pt x="195" y="163"/>
                    <a:pt x="197" y="161"/>
                    <a:pt x="199" y="159"/>
                  </a:cubicBezTo>
                  <a:close/>
                  <a:moveTo>
                    <a:pt x="96" y="146"/>
                  </a:moveTo>
                  <a:cubicBezTo>
                    <a:pt x="96" y="140"/>
                    <a:pt x="96" y="140"/>
                    <a:pt x="96" y="140"/>
                  </a:cubicBezTo>
                  <a:cubicBezTo>
                    <a:pt x="96" y="143"/>
                    <a:pt x="95" y="145"/>
                    <a:pt x="94" y="149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7" y="148"/>
                    <a:pt x="97" y="147"/>
                    <a:pt x="96" y="146"/>
                  </a:cubicBezTo>
                  <a:close/>
                  <a:moveTo>
                    <a:pt x="86" y="69"/>
                  </a:move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2" y="56"/>
                    <a:pt x="83" y="56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5" y="69"/>
                    <a:pt x="86" y="69"/>
                    <a:pt x="86" y="69"/>
                  </a:cubicBezTo>
                  <a:close/>
                  <a:moveTo>
                    <a:pt x="104" y="150"/>
                  </a:moveTo>
                  <a:cubicBezTo>
                    <a:pt x="104" y="146"/>
                    <a:pt x="104" y="146"/>
                    <a:pt x="104" y="146"/>
                  </a:cubicBezTo>
                  <a:cubicBezTo>
                    <a:pt x="104" y="145"/>
                    <a:pt x="104" y="144"/>
                    <a:pt x="103" y="143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101" y="152"/>
                    <a:pt x="102" y="152"/>
                    <a:pt x="103" y="152"/>
                  </a:cubicBezTo>
                  <a:cubicBezTo>
                    <a:pt x="103" y="152"/>
                    <a:pt x="104" y="150"/>
                    <a:pt x="104" y="150"/>
                  </a:cubicBezTo>
                  <a:close/>
                  <a:moveTo>
                    <a:pt x="102" y="143"/>
                  </a:moveTo>
                  <a:cubicBezTo>
                    <a:pt x="102" y="143"/>
                    <a:pt x="102" y="142"/>
                    <a:pt x="102" y="142"/>
                  </a:cubicBezTo>
                  <a:cubicBezTo>
                    <a:pt x="100" y="142"/>
                    <a:pt x="99" y="141"/>
                    <a:pt x="98" y="140"/>
                  </a:cubicBezTo>
                  <a:cubicBezTo>
                    <a:pt x="97" y="142"/>
                    <a:pt x="98" y="144"/>
                    <a:pt x="98" y="146"/>
                  </a:cubicBezTo>
                  <a:cubicBezTo>
                    <a:pt x="98" y="145"/>
                    <a:pt x="98" y="144"/>
                    <a:pt x="99" y="143"/>
                  </a:cubicBezTo>
                  <a:cubicBezTo>
                    <a:pt x="99" y="142"/>
                    <a:pt x="100" y="142"/>
                    <a:pt x="100" y="142"/>
                  </a:cubicBezTo>
                  <a:cubicBezTo>
                    <a:pt x="100" y="143"/>
                    <a:pt x="101" y="145"/>
                    <a:pt x="101" y="147"/>
                  </a:cubicBezTo>
                  <a:cubicBezTo>
                    <a:pt x="101" y="145"/>
                    <a:pt x="102" y="144"/>
                    <a:pt x="102" y="143"/>
                  </a:cubicBezTo>
                  <a:close/>
                  <a:moveTo>
                    <a:pt x="36" y="127"/>
                  </a:moveTo>
                  <a:cubicBezTo>
                    <a:pt x="35" y="122"/>
                    <a:pt x="34" y="117"/>
                    <a:pt x="34" y="112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5" y="126"/>
                    <a:pt x="36" y="128"/>
                    <a:pt x="36" y="127"/>
                  </a:cubicBezTo>
                  <a:close/>
                  <a:moveTo>
                    <a:pt x="162" y="158"/>
                  </a:moveTo>
                  <a:cubicBezTo>
                    <a:pt x="161" y="158"/>
                    <a:pt x="161" y="159"/>
                    <a:pt x="161" y="159"/>
                  </a:cubicBezTo>
                  <a:cubicBezTo>
                    <a:pt x="158" y="161"/>
                    <a:pt x="156" y="163"/>
                    <a:pt x="153" y="166"/>
                  </a:cubicBezTo>
                  <a:cubicBezTo>
                    <a:pt x="154" y="166"/>
                    <a:pt x="155" y="166"/>
                    <a:pt x="155" y="166"/>
                  </a:cubicBezTo>
                  <a:cubicBezTo>
                    <a:pt x="158" y="164"/>
                    <a:pt x="159" y="161"/>
                    <a:pt x="162" y="158"/>
                  </a:cubicBezTo>
                  <a:close/>
                  <a:moveTo>
                    <a:pt x="218" y="145"/>
                  </a:moveTo>
                  <a:cubicBezTo>
                    <a:pt x="217" y="141"/>
                    <a:pt x="217" y="141"/>
                    <a:pt x="217" y="141"/>
                  </a:cubicBezTo>
                  <a:cubicBezTo>
                    <a:pt x="216" y="139"/>
                    <a:pt x="216" y="137"/>
                    <a:pt x="215" y="137"/>
                  </a:cubicBezTo>
                  <a:cubicBezTo>
                    <a:pt x="215" y="140"/>
                    <a:pt x="216" y="143"/>
                    <a:pt x="217" y="145"/>
                  </a:cubicBezTo>
                  <a:cubicBezTo>
                    <a:pt x="217" y="146"/>
                    <a:pt x="217" y="145"/>
                    <a:pt x="218" y="145"/>
                  </a:cubicBezTo>
                  <a:cubicBezTo>
                    <a:pt x="218" y="145"/>
                    <a:pt x="218" y="146"/>
                    <a:pt x="218" y="145"/>
                  </a:cubicBezTo>
                  <a:close/>
                  <a:moveTo>
                    <a:pt x="191" y="160"/>
                  </a:moveTo>
                  <a:cubicBezTo>
                    <a:pt x="187" y="162"/>
                    <a:pt x="184" y="164"/>
                    <a:pt x="181" y="167"/>
                  </a:cubicBezTo>
                  <a:cubicBezTo>
                    <a:pt x="180" y="168"/>
                    <a:pt x="181" y="168"/>
                    <a:pt x="181" y="168"/>
                  </a:cubicBezTo>
                  <a:cubicBezTo>
                    <a:pt x="182" y="167"/>
                    <a:pt x="183" y="168"/>
                    <a:pt x="183" y="168"/>
                  </a:cubicBezTo>
                  <a:cubicBezTo>
                    <a:pt x="186" y="164"/>
                    <a:pt x="188" y="162"/>
                    <a:pt x="191" y="160"/>
                  </a:cubicBezTo>
                  <a:close/>
                  <a:moveTo>
                    <a:pt x="154" y="158"/>
                  </a:moveTo>
                  <a:cubicBezTo>
                    <a:pt x="152" y="160"/>
                    <a:pt x="149" y="162"/>
                    <a:pt x="147" y="164"/>
                  </a:cubicBezTo>
                  <a:cubicBezTo>
                    <a:pt x="147" y="165"/>
                    <a:pt x="149" y="166"/>
                    <a:pt x="149" y="165"/>
                  </a:cubicBezTo>
                  <a:cubicBezTo>
                    <a:pt x="154" y="159"/>
                    <a:pt x="154" y="159"/>
                    <a:pt x="154" y="159"/>
                  </a:cubicBezTo>
                  <a:cubicBezTo>
                    <a:pt x="153" y="158"/>
                    <a:pt x="154" y="157"/>
                    <a:pt x="154" y="158"/>
                  </a:cubicBezTo>
                  <a:close/>
                  <a:moveTo>
                    <a:pt x="33" y="129"/>
                  </a:moveTo>
                  <a:cubicBezTo>
                    <a:pt x="33" y="124"/>
                    <a:pt x="31" y="120"/>
                    <a:pt x="32" y="114"/>
                  </a:cubicBezTo>
                  <a:cubicBezTo>
                    <a:pt x="31" y="115"/>
                    <a:pt x="30" y="115"/>
                    <a:pt x="30" y="116"/>
                  </a:cubicBezTo>
                  <a:cubicBezTo>
                    <a:pt x="31" y="120"/>
                    <a:pt x="32" y="124"/>
                    <a:pt x="33" y="129"/>
                  </a:cubicBezTo>
                  <a:cubicBezTo>
                    <a:pt x="33" y="129"/>
                    <a:pt x="33" y="130"/>
                    <a:pt x="33" y="129"/>
                  </a:cubicBezTo>
                  <a:close/>
                  <a:moveTo>
                    <a:pt x="24" y="26"/>
                  </a:move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9" y="31"/>
                    <a:pt x="16" y="34"/>
                    <a:pt x="12" y="38"/>
                  </a:cubicBezTo>
                  <a:cubicBezTo>
                    <a:pt x="12" y="38"/>
                    <a:pt x="12" y="39"/>
                    <a:pt x="12" y="40"/>
                  </a:cubicBezTo>
                  <a:cubicBezTo>
                    <a:pt x="13" y="41"/>
                    <a:pt x="13" y="40"/>
                    <a:pt x="13" y="40"/>
                  </a:cubicBezTo>
                  <a:cubicBezTo>
                    <a:pt x="16" y="35"/>
                    <a:pt x="19" y="32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lnTo>
                    <a:pt x="24" y="26"/>
                  </a:lnTo>
                  <a:close/>
                  <a:moveTo>
                    <a:pt x="21" y="21"/>
                  </a:moveTo>
                  <a:cubicBezTo>
                    <a:pt x="21" y="21"/>
                    <a:pt x="20" y="21"/>
                    <a:pt x="20" y="21"/>
                  </a:cubicBezTo>
                  <a:cubicBezTo>
                    <a:pt x="17" y="25"/>
                    <a:pt x="14" y="28"/>
                    <a:pt x="12" y="3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2"/>
                    <a:pt x="22" y="21"/>
                    <a:pt x="21" y="21"/>
                  </a:cubicBezTo>
                  <a:close/>
                  <a:moveTo>
                    <a:pt x="144" y="156"/>
                  </a:moveTo>
                  <a:cubicBezTo>
                    <a:pt x="143" y="156"/>
                    <a:pt x="142" y="156"/>
                    <a:pt x="142" y="156"/>
                  </a:cubicBezTo>
                  <a:cubicBezTo>
                    <a:pt x="141" y="156"/>
                    <a:pt x="141" y="156"/>
                    <a:pt x="141" y="156"/>
                  </a:cubicBezTo>
                  <a:cubicBezTo>
                    <a:pt x="140" y="159"/>
                    <a:pt x="139" y="161"/>
                    <a:pt x="137" y="163"/>
                  </a:cubicBezTo>
                  <a:cubicBezTo>
                    <a:pt x="137" y="163"/>
                    <a:pt x="138" y="163"/>
                    <a:pt x="138" y="163"/>
                  </a:cubicBezTo>
                  <a:cubicBezTo>
                    <a:pt x="140" y="161"/>
                    <a:pt x="142" y="159"/>
                    <a:pt x="144" y="156"/>
                  </a:cubicBezTo>
                  <a:cubicBezTo>
                    <a:pt x="144" y="156"/>
                    <a:pt x="144" y="156"/>
                    <a:pt x="144" y="156"/>
                  </a:cubicBezTo>
                  <a:close/>
                  <a:moveTo>
                    <a:pt x="197" y="163"/>
                  </a:moveTo>
                  <a:cubicBezTo>
                    <a:pt x="201" y="161"/>
                    <a:pt x="205" y="158"/>
                    <a:pt x="208" y="155"/>
                  </a:cubicBezTo>
                  <a:cubicBezTo>
                    <a:pt x="207" y="155"/>
                    <a:pt x="205" y="155"/>
                    <a:pt x="205" y="155"/>
                  </a:cubicBezTo>
                  <a:cubicBezTo>
                    <a:pt x="202" y="158"/>
                    <a:pt x="199" y="160"/>
                    <a:pt x="197" y="163"/>
                  </a:cubicBezTo>
                  <a:close/>
                  <a:moveTo>
                    <a:pt x="83" y="70"/>
                  </a:moveTo>
                  <a:cubicBezTo>
                    <a:pt x="83" y="66"/>
                    <a:pt x="82" y="61"/>
                    <a:pt x="81" y="57"/>
                  </a:cubicBezTo>
                  <a:cubicBezTo>
                    <a:pt x="81" y="58"/>
                    <a:pt x="80" y="58"/>
                    <a:pt x="80" y="59"/>
                  </a:cubicBezTo>
                  <a:cubicBezTo>
                    <a:pt x="81" y="63"/>
                    <a:pt x="82" y="67"/>
                    <a:pt x="83" y="71"/>
                  </a:cubicBezTo>
                  <a:cubicBezTo>
                    <a:pt x="84" y="71"/>
                    <a:pt x="83" y="70"/>
                    <a:pt x="83" y="70"/>
                  </a:cubicBezTo>
                  <a:close/>
                  <a:moveTo>
                    <a:pt x="129" y="154"/>
                  </a:moveTo>
                  <a:cubicBezTo>
                    <a:pt x="128" y="156"/>
                    <a:pt x="127" y="158"/>
                    <a:pt x="125" y="160"/>
                  </a:cubicBezTo>
                  <a:cubicBezTo>
                    <a:pt x="126" y="160"/>
                    <a:pt x="127" y="160"/>
                    <a:pt x="128" y="161"/>
                  </a:cubicBezTo>
                  <a:cubicBezTo>
                    <a:pt x="129" y="159"/>
                    <a:pt x="130" y="156"/>
                    <a:pt x="131" y="154"/>
                  </a:cubicBezTo>
                  <a:cubicBezTo>
                    <a:pt x="131" y="154"/>
                    <a:pt x="130" y="153"/>
                    <a:pt x="129" y="154"/>
                  </a:cubicBezTo>
                  <a:close/>
                  <a:moveTo>
                    <a:pt x="14" y="33"/>
                  </a:moveTo>
                  <a:cubicBezTo>
                    <a:pt x="14" y="33"/>
                    <a:pt x="15" y="34"/>
                    <a:pt x="15" y="33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2"/>
                    <a:pt x="26" y="22"/>
                    <a:pt x="25" y="21"/>
                  </a:cubicBezTo>
                  <a:cubicBezTo>
                    <a:pt x="21" y="25"/>
                    <a:pt x="18" y="29"/>
                    <a:pt x="14" y="33"/>
                  </a:cubicBezTo>
                  <a:close/>
                  <a:moveTo>
                    <a:pt x="173" y="159"/>
                  </a:moveTo>
                  <a:cubicBezTo>
                    <a:pt x="171" y="159"/>
                    <a:pt x="170" y="158"/>
                    <a:pt x="169" y="159"/>
                  </a:cubicBezTo>
                  <a:cubicBezTo>
                    <a:pt x="162" y="167"/>
                    <a:pt x="162" y="167"/>
                    <a:pt x="162" y="167"/>
                  </a:cubicBezTo>
                  <a:lnTo>
                    <a:pt x="173" y="159"/>
                  </a:lnTo>
                  <a:close/>
                  <a:moveTo>
                    <a:pt x="39" y="123"/>
                  </a:moveTo>
                  <a:cubicBezTo>
                    <a:pt x="38" y="118"/>
                    <a:pt x="37" y="114"/>
                    <a:pt x="37" y="109"/>
                  </a:cubicBezTo>
                  <a:cubicBezTo>
                    <a:pt x="36" y="109"/>
                    <a:pt x="35" y="110"/>
                    <a:pt x="35" y="111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4"/>
                    <a:pt x="39" y="123"/>
                    <a:pt x="39" y="123"/>
                  </a:cubicBezTo>
                  <a:close/>
                  <a:moveTo>
                    <a:pt x="46" y="119"/>
                  </a:moveTo>
                  <a:cubicBezTo>
                    <a:pt x="45" y="113"/>
                    <a:pt x="45" y="113"/>
                    <a:pt x="45" y="113"/>
                  </a:cubicBezTo>
                  <a:cubicBezTo>
                    <a:pt x="45" y="113"/>
                    <a:pt x="44" y="112"/>
                    <a:pt x="44" y="112"/>
                  </a:cubicBezTo>
                  <a:cubicBezTo>
                    <a:pt x="43" y="112"/>
                    <a:pt x="43" y="111"/>
                    <a:pt x="43" y="111"/>
                  </a:cubicBezTo>
                  <a:cubicBezTo>
                    <a:pt x="43" y="115"/>
                    <a:pt x="44" y="118"/>
                    <a:pt x="44" y="123"/>
                  </a:cubicBezTo>
                  <a:cubicBezTo>
                    <a:pt x="44" y="122"/>
                    <a:pt x="45" y="122"/>
                    <a:pt x="45" y="122"/>
                  </a:cubicBezTo>
                  <a:cubicBezTo>
                    <a:pt x="45" y="121"/>
                    <a:pt x="46" y="120"/>
                    <a:pt x="46" y="119"/>
                  </a:cubicBezTo>
                  <a:close/>
                  <a:moveTo>
                    <a:pt x="159" y="158"/>
                  </a:moveTo>
                  <a:cubicBezTo>
                    <a:pt x="158" y="158"/>
                    <a:pt x="158" y="158"/>
                    <a:pt x="157" y="158"/>
                  </a:cubicBezTo>
                  <a:cubicBezTo>
                    <a:pt x="157" y="158"/>
                    <a:pt x="155" y="157"/>
                    <a:pt x="155" y="158"/>
                  </a:cubicBezTo>
                  <a:cubicBezTo>
                    <a:pt x="154" y="160"/>
                    <a:pt x="153" y="162"/>
                    <a:pt x="152" y="163"/>
                  </a:cubicBezTo>
                  <a:cubicBezTo>
                    <a:pt x="152" y="164"/>
                    <a:pt x="151" y="166"/>
                    <a:pt x="151" y="166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59"/>
                    <a:pt x="160" y="158"/>
                    <a:pt x="159" y="158"/>
                  </a:cubicBezTo>
                  <a:close/>
                  <a:moveTo>
                    <a:pt x="42" y="123"/>
                  </a:moveTo>
                  <a:cubicBezTo>
                    <a:pt x="42" y="123"/>
                    <a:pt x="42" y="123"/>
                    <a:pt x="42" y="123"/>
                  </a:cubicBezTo>
                  <a:cubicBezTo>
                    <a:pt x="40" y="118"/>
                    <a:pt x="39" y="114"/>
                    <a:pt x="38" y="109"/>
                  </a:cubicBezTo>
                  <a:cubicBezTo>
                    <a:pt x="39" y="114"/>
                    <a:pt x="39" y="120"/>
                    <a:pt x="40" y="125"/>
                  </a:cubicBezTo>
                  <a:cubicBezTo>
                    <a:pt x="40" y="125"/>
                    <a:pt x="41" y="124"/>
                    <a:pt x="42" y="123"/>
                  </a:cubicBezTo>
                  <a:close/>
                  <a:moveTo>
                    <a:pt x="149" y="157"/>
                  </a:moveTo>
                  <a:cubicBezTo>
                    <a:pt x="149" y="157"/>
                    <a:pt x="148" y="157"/>
                    <a:pt x="148" y="157"/>
                  </a:cubicBezTo>
                  <a:cubicBezTo>
                    <a:pt x="144" y="164"/>
                    <a:pt x="144" y="164"/>
                    <a:pt x="144" y="164"/>
                  </a:cubicBezTo>
                  <a:cubicBezTo>
                    <a:pt x="143" y="164"/>
                    <a:pt x="144" y="165"/>
                    <a:pt x="144" y="164"/>
                  </a:cubicBezTo>
                  <a:cubicBezTo>
                    <a:pt x="147" y="162"/>
                    <a:pt x="149" y="160"/>
                    <a:pt x="152" y="157"/>
                  </a:cubicBezTo>
                  <a:cubicBezTo>
                    <a:pt x="151" y="157"/>
                    <a:pt x="150" y="157"/>
                    <a:pt x="149" y="157"/>
                  </a:cubicBezTo>
                  <a:close/>
                  <a:moveTo>
                    <a:pt x="200" y="156"/>
                  </a:moveTo>
                  <a:cubicBezTo>
                    <a:pt x="195" y="156"/>
                    <a:pt x="193" y="159"/>
                    <a:pt x="191" y="162"/>
                  </a:cubicBezTo>
                  <a:cubicBezTo>
                    <a:pt x="186" y="167"/>
                    <a:pt x="186" y="167"/>
                    <a:pt x="186" y="167"/>
                  </a:cubicBezTo>
                  <a:cubicBezTo>
                    <a:pt x="190" y="163"/>
                    <a:pt x="195" y="160"/>
                    <a:pt x="200" y="156"/>
                  </a:cubicBezTo>
                  <a:close/>
                  <a:moveTo>
                    <a:pt x="157" y="166"/>
                  </a:moveTo>
                  <a:cubicBezTo>
                    <a:pt x="157" y="167"/>
                    <a:pt x="158" y="167"/>
                    <a:pt x="158" y="167"/>
                  </a:cubicBezTo>
                  <a:cubicBezTo>
                    <a:pt x="161" y="164"/>
                    <a:pt x="164" y="162"/>
                    <a:pt x="167" y="159"/>
                  </a:cubicBezTo>
                  <a:cubicBezTo>
                    <a:pt x="166" y="159"/>
                    <a:pt x="165" y="158"/>
                    <a:pt x="163" y="159"/>
                  </a:cubicBezTo>
                  <a:lnTo>
                    <a:pt x="157" y="166"/>
                  </a:lnTo>
                  <a:close/>
                  <a:moveTo>
                    <a:pt x="87" y="144"/>
                  </a:moveTo>
                  <a:cubicBezTo>
                    <a:pt x="87" y="140"/>
                    <a:pt x="86" y="137"/>
                    <a:pt x="86" y="134"/>
                  </a:cubicBezTo>
                  <a:cubicBezTo>
                    <a:pt x="86" y="134"/>
                    <a:pt x="85" y="133"/>
                    <a:pt x="85" y="133"/>
                  </a:cubicBezTo>
                  <a:cubicBezTo>
                    <a:pt x="84" y="137"/>
                    <a:pt x="83" y="140"/>
                    <a:pt x="83" y="143"/>
                  </a:cubicBezTo>
                  <a:cubicBezTo>
                    <a:pt x="84" y="143"/>
                    <a:pt x="85" y="144"/>
                    <a:pt x="86" y="145"/>
                  </a:cubicBezTo>
                  <a:cubicBezTo>
                    <a:pt x="86" y="145"/>
                    <a:pt x="87" y="144"/>
                    <a:pt x="87" y="144"/>
                  </a:cubicBezTo>
                  <a:close/>
                  <a:moveTo>
                    <a:pt x="182" y="158"/>
                  </a:moveTo>
                  <a:cubicBezTo>
                    <a:pt x="180" y="159"/>
                    <a:pt x="179" y="159"/>
                    <a:pt x="177" y="159"/>
                  </a:cubicBezTo>
                  <a:cubicBezTo>
                    <a:pt x="169" y="168"/>
                    <a:pt x="169" y="168"/>
                    <a:pt x="169" y="168"/>
                  </a:cubicBezTo>
                  <a:cubicBezTo>
                    <a:pt x="169" y="168"/>
                    <a:pt x="170" y="168"/>
                    <a:pt x="170" y="168"/>
                  </a:cubicBezTo>
                  <a:cubicBezTo>
                    <a:pt x="174" y="165"/>
                    <a:pt x="178" y="162"/>
                    <a:pt x="181" y="159"/>
                  </a:cubicBezTo>
                  <a:cubicBezTo>
                    <a:pt x="182" y="159"/>
                    <a:pt x="183" y="158"/>
                    <a:pt x="182" y="158"/>
                  </a:cubicBezTo>
                  <a:close/>
                  <a:moveTo>
                    <a:pt x="30" y="23"/>
                  </a:moveTo>
                  <a:cubicBezTo>
                    <a:pt x="30" y="23"/>
                    <a:pt x="29" y="23"/>
                    <a:pt x="29" y="23"/>
                  </a:cubicBezTo>
                  <a:cubicBezTo>
                    <a:pt x="24" y="29"/>
                    <a:pt x="18" y="34"/>
                    <a:pt x="14" y="41"/>
                  </a:cubicBezTo>
                  <a:cubicBezTo>
                    <a:pt x="14" y="41"/>
                    <a:pt x="15" y="41"/>
                    <a:pt x="15" y="41"/>
                  </a:cubicBezTo>
                  <a:cubicBezTo>
                    <a:pt x="20" y="35"/>
                    <a:pt x="26" y="29"/>
                    <a:pt x="32" y="23"/>
                  </a:cubicBezTo>
                  <a:cubicBezTo>
                    <a:pt x="31" y="23"/>
                    <a:pt x="30" y="23"/>
                    <a:pt x="30" y="23"/>
                  </a:cubicBezTo>
                  <a:close/>
                  <a:moveTo>
                    <a:pt x="44" y="112"/>
                  </a:moveTo>
                  <a:cubicBezTo>
                    <a:pt x="44" y="109"/>
                    <a:pt x="44" y="107"/>
                    <a:pt x="43" y="104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0" y="112"/>
                    <a:pt x="41" y="118"/>
                    <a:pt x="43" y="122"/>
                  </a:cubicBezTo>
                  <a:cubicBezTo>
                    <a:pt x="43" y="117"/>
                    <a:pt x="42" y="112"/>
                    <a:pt x="42" y="10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lose/>
                  <a:moveTo>
                    <a:pt x="17" y="49"/>
                  </a:moveTo>
                  <a:cubicBezTo>
                    <a:pt x="25" y="41"/>
                    <a:pt x="32" y="32"/>
                    <a:pt x="41" y="25"/>
                  </a:cubicBezTo>
                  <a:cubicBezTo>
                    <a:pt x="41" y="25"/>
                    <a:pt x="39" y="25"/>
                    <a:pt x="38" y="25"/>
                  </a:cubicBezTo>
                  <a:cubicBezTo>
                    <a:pt x="38" y="25"/>
                    <a:pt x="37" y="25"/>
                    <a:pt x="37" y="26"/>
                  </a:cubicBezTo>
                  <a:cubicBezTo>
                    <a:pt x="30" y="33"/>
                    <a:pt x="24" y="41"/>
                    <a:pt x="17" y="49"/>
                  </a:cubicBezTo>
                  <a:close/>
                  <a:moveTo>
                    <a:pt x="82" y="140"/>
                  </a:moveTo>
                  <a:cubicBezTo>
                    <a:pt x="82" y="137"/>
                    <a:pt x="81" y="136"/>
                    <a:pt x="81" y="134"/>
                  </a:cubicBezTo>
                  <a:cubicBezTo>
                    <a:pt x="81" y="133"/>
                    <a:pt x="80" y="131"/>
                    <a:pt x="80" y="132"/>
                  </a:cubicBezTo>
                  <a:cubicBezTo>
                    <a:pt x="79" y="134"/>
                    <a:pt x="78" y="136"/>
                    <a:pt x="77" y="139"/>
                  </a:cubicBezTo>
                  <a:cubicBezTo>
                    <a:pt x="77" y="139"/>
                    <a:pt x="77" y="139"/>
                    <a:pt x="77" y="138"/>
                  </a:cubicBezTo>
                  <a:cubicBezTo>
                    <a:pt x="76" y="136"/>
                    <a:pt x="76" y="134"/>
                    <a:pt x="75" y="132"/>
                  </a:cubicBezTo>
                  <a:cubicBezTo>
                    <a:pt x="75" y="134"/>
                    <a:pt x="75" y="136"/>
                    <a:pt x="75" y="139"/>
                  </a:cubicBezTo>
                  <a:cubicBezTo>
                    <a:pt x="77" y="140"/>
                    <a:pt x="80" y="141"/>
                    <a:pt x="82" y="142"/>
                  </a:cubicBezTo>
                  <a:cubicBezTo>
                    <a:pt x="82" y="141"/>
                    <a:pt x="82" y="140"/>
                    <a:pt x="82" y="140"/>
                  </a:cubicBezTo>
                  <a:close/>
                  <a:moveTo>
                    <a:pt x="89" y="64"/>
                  </a:moveTo>
                  <a:cubicBezTo>
                    <a:pt x="89" y="64"/>
                    <a:pt x="89" y="63"/>
                    <a:pt x="89" y="63"/>
                  </a:cubicBezTo>
                  <a:cubicBezTo>
                    <a:pt x="89" y="59"/>
                    <a:pt x="89" y="55"/>
                    <a:pt x="89" y="51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6" y="58"/>
                    <a:pt x="87" y="62"/>
                    <a:pt x="88" y="67"/>
                  </a:cubicBezTo>
                  <a:cubicBezTo>
                    <a:pt x="88" y="67"/>
                    <a:pt x="89" y="67"/>
                    <a:pt x="89" y="66"/>
                  </a:cubicBezTo>
                  <a:cubicBezTo>
                    <a:pt x="89" y="66"/>
                    <a:pt x="89" y="65"/>
                    <a:pt x="89" y="64"/>
                  </a:cubicBezTo>
                  <a:close/>
                  <a:moveTo>
                    <a:pt x="92" y="145"/>
                  </a:moveTo>
                  <a:cubicBezTo>
                    <a:pt x="92" y="137"/>
                    <a:pt x="92" y="137"/>
                    <a:pt x="92" y="137"/>
                  </a:cubicBezTo>
                  <a:cubicBezTo>
                    <a:pt x="91" y="137"/>
                    <a:pt x="89" y="136"/>
                    <a:pt x="88" y="135"/>
                  </a:cubicBezTo>
                  <a:cubicBezTo>
                    <a:pt x="87" y="135"/>
                    <a:pt x="87" y="133"/>
                    <a:pt x="87" y="135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88" y="140"/>
                    <a:pt x="89" y="139"/>
                    <a:pt x="89" y="137"/>
                  </a:cubicBezTo>
                  <a:cubicBezTo>
                    <a:pt x="89" y="136"/>
                    <a:pt x="90" y="136"/>
                    <a:pt x="90" y="137"/>
                  </a:cubicBezTo>
                  <a:cubicBezTo>
                    <a:pt x="89" y="140"/>
                    <a:pt x="89" y="143"/>
                    <a:pt x="88" y="146"/>
                  </a:cubicBezTo>
                  <a:cubicBezTo>
                    <a:pt x="90" y="146"/>
                    <a:pt x="91" y="147"/>
                    <a:pt x="92" y="148"/>
                  </a:cubicBezTo>
                  <a:cubicBezTo>
                    <a:pt x="92" y="146"/>
                    <a:pt x="92" y="145"/>
                    <a:pt x="92" y="145"/>
                  </a:cubicBezTo>
                  <a:close/>
                  <a:moveTo>
                    <a:pt x="34" y="24"/>
                  </a:moveTo>
                  <a:cubicBezTo>
                    <a:pt x="27" y="30"/>
                    <a:pt x="20" y="37"/>
                    <a:pt x="14" y="45"/>
                  </a:cubicBezTo>
                  <a:cubicBezTo>
                    <a:pt x="13" y="46"/>
                    <a:pt x="12" y="47"/>
                    <a:pt x="13" y="49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21" y="41"/>
                    <a:pt x="28" y="32"/>
                    <a:pt x="37" y="24"/>
                  </a:cubicBezTo>
                  <a:cubicBezTo>
                    <a:pt x="36" y="24"/>
                    <a:pt x="34" y="23"/>
                    <a:pt x="34" y="24"/>
                  </a:cubicBezTo>
                  <a:close/>
                  <a:moveTo>
                    <a:pt x="103" y="54"/>
                  </a:moveTo>
                  <a:cubicBezTo>
                    <a:pt x="102" y="53"/>
                    <a:pt x="101" y="53"/>
                    <a:pt x="101" y="53"/>
                  </a:cubicBezTo>
                  <a:cubicBezTo>
                    <a:pt x="101" y="48"/>
                    <a:pt x="101" y="43"/>
                    <a:pt x="101" y="38"/>
                  </a:cubicBezTo>
                  <a:cubicBezTo>
                    <a:pt x="97" y="42"/>
                    <a:pt x="94" y="46"/>
                    <a:pt x="91" y="50"/>
                  </a:cubicBezTo>
                  <a:cubicBezTo>
                    <a:pt x="92" y="52"/>
                    <a:pt x="92" y="55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6" y="49"/>
                    <a:pt x="96" y="49"/>
                    <a:pt x="97" y="48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60"/>
                    <a:pt x="95" y="60"/>
                    <a:pt x="94" y="60"/>
                  </a:cubicBezTo>
                  <a:cubicBezTo>
                    <a:pt x="93" y="60"/>
                    <a:pt x="93" y="60"/>
                    <a:pt x="92" y="59"/>
                  </a:cubicBezTo>
                  <a:cubicBezTo>
                    <a:pt x="91" y="56"/>
                    <a:pt x="91" y="53"/>
                    <a:pt x="90" y="50"/>
                  </a:cubicBezTo>
                  <a:cubicBezTo>
                    <a:pt x="90" y="56"/>
                    <a:pt x="90" y="60"/>
                    <a:pt x="90" y="66"/>
                  </a:cubicBezTo>
                  <a:cubicBezTo>
                    <a:pt x="95" y="62"/>
                    <a:pt x="98" y="58"/>
                    <a:pt x="103" y="54"/>
                  </a:cubicBezTo>
                  <a:close/>
                  <a:moveTo>
                    <a:pt x="73" y="136"/>
                  </a:moveTo>
                  <a:cubicBezTo>
                    <a:pt x="73" y="137"/>
                    <a:pt x="74" y="137"/>
                    <a:pt x="74" y="138"/>
                  </a:cubicBezTo>
                  <a:cubicBezTo>
                    <a:pt x="74" y="135"/>
                    <a:pt x="74" y="132"/>
                    <a:pt x="75" y="130"/>
                  </a:cubicBezTo>
                  <a:cubicBezTo>
                    <a:pt x="75" y="129"/>
                    <a:pt x="76" y="130"/>
                    <a:pt x="76" y="130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8" y="136"/>
                    <a:pt x="78" y="133"/>
                    <a:pt x="79" y="131"/>
                  </a:cubicBezTo>
                  <a:cubicBezTo>
                    <a:pt x="80" y="131"/>
                    <a:pt x="80" y="130"/>
                    <a:pt x="81" y="131"/>
                  </a:cubicBezTo>
                  <a:cubicBezTo>
                    <a:pt x="73" y="126"/>
                    <a:pt x="67" y="121"/>
                    <a:pt x="60" y="115"/>
                  </a:cubicBezTo>
                  <a:cubicBezTo>
                    <a:pt x="60" y="115"/>
                    <a:pt x="59" y="115"/>
                    <a:pt x="60" y="115"/>
                  </a:cubicBezTo>
                  <a:cubicBezTo>
                    <a:pt x="60" y="114"/>
                    <a:pt x="60" y="115"/>
                    <a:pt x="59" y="114"/>
                  </a:cubicBezTo>
                  <a:cubicBezTo>
                    <a:pt x="58" y="114"/>
                    <a:pt x="58" y="113"/>
                    <a:pt x="57" y="112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11"/>
                    <a:pt x="51" y="116"/>
                    <a:pt x="52" y="121"/>
                  </a:cubicBezTo>
                  <a:cubicBezTo>
                    <a:pt x="58" y="127"/>
                    <a:pt x="65" y="132"/>
                    <a:pt x="73" y="137"/>
                  </a:cubicBezTo>
                  <a:cubicBezTo>
                    <a:pt x="72" y="137"/>
                    <a:pt x="72" y="136"/>
                    <a:pt x="73" y="136"/>
                  </a:cubicBezTo>
                  <a:close/>
                  <a:moveTo>
                    <a:pt x="33" y="51"/>
                  </a:moveTo>
                  <a:cubicBezTo>
                    <a:pt x="33" y="51"/>
                    <a:pt x="33" y="51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1" y="53"/>
                    <a:pt x="30" y="54"/>
                    <a:pt x="28" y="56"/>
                  </a:cubicBezTo>
                  <a:cubicBezTo>
                    <a:pt x="25" y="58"/>
                    <a:pt x="23" y="61"/>
                    <a:pt x="20" y="63"/>
                  </a:cubicBezTo>
                  <a:cubicBezTo>
                    <a:pt x="19" y="64"/>
                    <a:pt x="18" y="62"/>
                    <a:pt x="18" y="62"/>
                  </a:cubicBezTo>
                  <a:cubicBezTo>
                    <a:pt x="20" y="59"/>
                    <a:pt x="22" y="57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3" y="54"/>
                    <a:pt x="23" y="54"/>
                  </a:cubicBezTo>
                  <a:cubicBezTo>
                    <a:pt x="21" y="56"/>
                    <a:pt x="19" y="59"/>
                    <a:pt x="17" y="61"/>
                  </a:cubicBezTo>
                  <a:cubicBezTo>
                    <a:pt x="16" y="61"/>
                    <a:pt x="15" y="62"/>
                    <a:pt x="14" y="61"/>
                  </a:cubicBezTo>
                  <a:cubicBezTo>
                    <a:pt x="13" y="61"/>
                    <a:pt x="13" y="60"/>
                    <a:pt x="14" y="59"/>
                  </a:cubicBezTo>
                  <a:cubicBezTo>
                    <a:pt x="16" y="54"/>
                    <a:pt x="19" y="50"/>
                    <a:pt x="23" y="46"/>
                  </a:cubicBezTo>
                  <a:cubicBezTo>
                    <a:pt x="28" y="39"/>
                    <a:pt x="35" y="34"/>
                    <a:pt x="42" y="27"/>
                  </a:cubicBezTo>
                  <a:cubicBezTo>
                    <a:pt x="39" y="29"/>
                    <a:pt x="37" y="30"/>
                    <a:pt x="35" y="32"/>
                  </a:cubicBezTo>
                  <a:cubicBezTo>
                    <a:pt x="27" y="39"/>
                    <a:pt x="20" y="48"/>
                    <a:pt x="13" y="56"/>
                  </a:cubicBezTo>
                  <a:cubicBezTo>
                    <a:pt x="13" y="66"/>
                    <a:pt x="12" y="78"/>
                    <a:pt x="13" y="88"/>
                  </a:cubicBezTo>
                  <a:cubicBezTo>
                    <a:pt x="13" y="93"/>
                    <a:pt x="13" y="97"/>
                    <a:pt x="14" y="101"/>
                  </a:cubicBezTo>
                  <a:cubicBezTo>
                    <a:pt x="14" y="101"/>
                    <a:pt x="14" y="102"/>
                    <a:pt x="13" y="102"/>
                  </a:cubicBezTo>
                  <a:cubicBezTo>
                    <a:pt x="14" y="109"/>
                    <a:pt x="14" y="116"/>
                    <a:pt x="16" y="121"/>
                  </a:cubicBezTo>
                  <a:cubicBezTo>
                    <a:pt x="16" y="122"/>
                    <a:pt x="17" y="122"/>
                    <a:pt x="17" y="122"/>
                  </a:cubicBezTo>
                  <a:cubicBezTo>
                    <a:pt x="18" y="122"/>
                    <a:pt x="19" y="121"/>
                    <a:pt x="19" y="120"/>
                  </a:cubicBezTo>
                  <a:cubicBezTo>
                    <a:pt x="21" y="119"/>
                    <a:pt x="23" y="117"/>
                    <a:pt x="24" y="115"/>
                  </a:cubicBezTo>
                  <a:cubicBezTo>
                    <a:pt x="24" y="115"/>
                    <a:pt x="25" y="115"/>
                    <a:pt x="25" y="115"/>
                  </a:cubicBezTo>
                  <a:cubicBezTo>
                    <a:pt x="25" y="114"/>
                    <a:pt x="25" y="113"/>
                    <a:pt x="26" y="112"/>
                  </a:cubicBezTo>
                  <a:cubicBezTo>
                    <a:pt x="26" y="112"/>
                    <a:pt x="26" y="113"/>
                    <a:pt x="27" y="114"/>
                  </a:cubicBezTo>
                  <a:cubicBezTo>
                    <a:pt x="33" y="108"/>
                    <a:pt x="38" y="103"/>
                    <a:pt x="45" y="99"/>
                  </a:cubicBezTo>
                  <a:cubicBezTo>
                    <a:pt x="45" y="97"/>
                    <a:pt x="46" y="97"/>
                    <a:pt x="47" y="97"/>
                  </a:cubicBezTo>
                  <a:cubicBezTo>
                    <a:pt x="48" y="98"/>
                    <a:pt x="48" y="99"/>
                    <a:pt x="49" y="100"/>
                  </a:cubicBezTo>
                  <a:cubicBezTo>
                    <a:pt x="49" y="100"/>
                    <a:pt x="50" y="100"/>
                    <a:pt x="51" y="100"/>
                  </a:cubicBezTo>
                  <a:cubicBezTo>
                    <a:pt x="60" y="107"/>
                    <a:pt x="68" y="113"/>
                    <a:pt x="77" y="120"/>
                  </a:cubicBezTo>
                  <a:cubicBezTo>
                    <a:pt x="81" y="122"/>
                    <a:pt x="85" y="125"/>
                    <a:pt x="89" y="127"/>
                  </a:cubicBezTo>
                  <a:cubicBezTo>
                    <a:pt x="98" y="132"/>
                    <a:pt x="107" y="136"/>
                    <a:pt x="117" y="140"/>
                  </a:cubicBezTo>
                  <a:cubicBezTo>
                    <a:pt x="123" y="142"/>
                    <a:pt x="129" y="143"/>
                    <a:pt x="135" y="144"/>
                  </a:cubicBezTo>
                  <a:cubicBezTo>
                    <a:pt x="141" y="146"/>
                    <a:pt x="146" y="146"/>
                    <a:pt x="152" y="147"/>
                  </a:cubicBezTo>
                  <a:cubicBezTo>
                    <a:pt x="153" y="146"/>
                    <a:pt x="153" y="147"/>
                    <a:pt x="153" y="147"/>
                  </a:cubicBezTo>
                  <a:cubicBezTo>
                    <a:pt x="154" y="147"/>
                    <a:pt x="155" y="147"/>
                    <a:pt x="155" y="146"/>
                  </a:cubicBezTo>
                  <a:cubicBezTo>
                    <a:pt x="155" y="147"/>
                    <a:pt x="155" y="147"/>
                    <a:pt x="155" y="147"/>
                  </a:cubicBezTo>
                  <a:cubicBezTo>
                    <a:pt x="155" y="148"/>
                    <a:pt x="156" y="148"/>
                    <a:pt x="156" y="148"/>
                  </a:cubicBezTo>
                  <a:cubicBezTo>
                    <a:pt x="177" y="150"/>
                    <a:pt x="196" y="148"/>
                    <a:pt x="215" y="146"/>
                  </a:cubicBezTo>
                  <a:cubicBezTo>
                    <a:pt x="212" y="134"/>
                    <a:pt x="212" y="134"/>
                    <a:pt x="212" y="134"/>
                  </a:cubicBezTo>
                  <a:cubicBezTo>
                    <a:pt x="211" y="130"/>
                    <a:pt x="209" y="127"/>
                    <a:pt x="208" y="123"/>
                  </a:cubicBezTo>
                  <a:cubicBezTo>
                    <a:pt x="209" y="127"/>
                    <a:pt x="210" y="131"/>
                    <a:pt x="211" y="134"/>
                  </a:cubicBezTo>
                  <a:cubicBezTo>
                    <a:pt x="211" y="134"/>
                    <a:pt x="211" y="134"/>
                    <a:pt x="212" y="134"/>
                  </a:cubicBezTo>
                  <a:cubicBezTo>
                    <a:pt x="212" y="135"/>
                    <a:pt x="212" y="135"/>
                    <a:pt x="211" y="136"/>
                  </a:cubicBezTo>
                  <a:cubicBezTo>
                    <a:pt x="210" y="136"/>
                    <a:pt x="210" y="135"/>
                    <a:pt x="210" y="135"/>
                  </a:cubicBezTo>
                  <a:cubicBezTo>
                    <a:pt x="207" y="126"/>
                    <a:pt x="205" y="116"/>
                    <a:pt x="201" y="106"/>
                  </a:cubicBezTo>
                  <a:cubicBezTo>
                    <a:pt x="203" y="114"/>
                    <a:pt x="203" y="122"/>
                    <a:pt x="206" y="129"/>
                  </a:cubicBezTo>
                  <a:cubicBezTo>
                    <a:pt x="206" y="130"/>
                    <a:pt x="205" y="130"/>
                    <a:pt x="205" y="130"/>
                  </a:cubicBezTo>
                  <a:cubicBezTo>
                    <a:pt x="205" y="130"/>
                    <a:pt x="204" y="130"/>
                    <a:pt x="204" y="129"/>
                  </a:cubicBezTo>
                  <a:cubicBezTo>
                    <a:pt x="202" y="123"/>
                    <a:pt x="201" y="117"/>
                    <a:pt x="199" y="111"/>
                  </a:cubicBezTo>
                  <a:cubicBezTo>
                    <a:pt x="198" y="110"/>
                    <a:pt x="198" y="109"/>
                    <a:pt x="198" y="109"/>
                  </a:cubicBezTo>
                  <a:cubicBezTo>
                    <a:pt x="198" y="110"/>
                    <a:pt x="198" y="110"/>
                    <a:pt x="198" y="111"/>
                  </a:cubicBezTo>
                  <a:cubicBezTo>
                    <a:pt x="198" y="111"/>
                    <a:pt x="198" y="111"/>
                    <a:pt x="199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9" y="119"/>
                    <a:pt x="200" y="126"/>
                    <a:pt x="201" y="134"/>
                  </a:cubicBezTo>
                  <a:cubicBezTo>
                    <a:pt x="201" y="134"/>
                    <a:pt x="200" y="134"/>
                    <a:pt x="200" y="134"/>
                  </a:cubicBezTo>
                  <a:cubicBezTo>
                    <a:pt x="198" y="126"/>
                    <a:pt x="195" y="118"/>
                    <a:pt x="193" y="110"/>
                  </a:cubicBezTo>
                  <a:cubicBezTo>
                    <a:pt x="193" y="117"/>
                    <a:pt x="194" y="124"/>
                    <a:pt x="194" y="131"/>
                  </a:cubicBezTo>
                  <a:cubicBezTo>
                    <a:pt x="194" y="132"/>
                    <a:pt x="193" y="132"/>
                    <a:pt x="193" y="131"/>
                  </a:cubicBezTo>
                  <a:cubicBezTo>
                    <a:pt x="191" y="125"/>
                    <a:pt x="190" y="119"/>
                    <a:pt x="188" y="113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88" y="124"/>
                    <a:pt x="188" y="128"/>
                    <a:pt x="187" y="133"/>
                  </a:cubicBezTo>
                  <a:cubicBezTo>
                    <a:pt x="187" y="132"/>
                    <a:pt x="186" y="133"/>
                    <a:pt x="186" y="132"/>
                  </a:cubicBezTo>
                  <a:cubicBezTo>
                    <a:pt x="185" y="127"/>
                    <a:pt x="183" y="121"/>
                    <a:pt x="182" y="115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8"/>
                    <a:pt x="179" y="128"/>
                    <a:pt x="179" y="128"/>
                  </a:cubicBezTo>
                  <a:cubicBezTo>
                    <a:pt x="178" y="124"/>
                    <a:pt x="178" y="120"/>
                    <a:pt x="177" y="116"/>
                  </a:cubicBezTo>
                  <a:cubicBezTo>
                    <a:pt x="176" y="120"/>
                    <a:pt x="175" y="123"/>
                    <a:pt x="175" y="126"/>
                  </a:cubicBezTo>
                  <a:cubicBezTo>
                    <a:pt x="174" y="127"/>
                    <a:pt x="173" y="126"/>
                    <a:pt x="173" y="126"/>
                  </a:cubicBezTo>
                  <a:cubicBezTo>
                    <a:pt x="171" y="124"/>
                    <a:pt x="171" y="121"/>
                    <a:pt x="170" y="119"/>
                  </a:cubicBezTo>
                  <a:cubicBezTo>
                    <a:pt x="170" y="118"/>
                    <a:pt x="169" y="118"/>
                    <a:pt x="168" y="118"/>
                  </a:cubicBezTo>
                  <a:cubicBezTo>
                    <a:pt x="166" y="121"/>
                    <a:pt x="164" y="123"/>
                    <a:pt x="162" y="126"/>
                  </a:cubicBezTo>
                  <a:cubicBezTo>
                    <a:pt x="161" y="127"/>
                    <a:pt x="160" y="128"/>
                    <a:pt x="158" y="128"/>
                  </a:cubicBezTo>
                  <a:cubicBezTo>
                    <a:pt x="155" y="127"/>
                    <a:pt x="154" y="125"/>
                    <a:pt x="153" y="123"/>
                  </a:cubicBezTo>
                  <a:cubicBezTo>
                    <a:pt x="155" y="125"/>
                    <a:pt x="156" y="127"/>
                    <a:pt x="159" y="127"/>
                  </a:cubicBezTo>
                  <a:cubicBezTo>
                    <a:pt x="161" y="125"/>
                    <a:pt x="162" y="124"/>
                    <a:pt x="164" y="122"/>
                  </a:cubicBezTo>
                  <a:cubicBezTo>
                    <a:pt x="165" y="120"/>
                    <a:pt x="166" y="118"/>
                    <a:pt x="168" y="117"/>
                  </a:cubicBezTo>
                  <a:cubicBezTo>
                    <a:pt x="169" y="117"/>
                    <a:pt x="170" y="117"/>
                    <a:pt x="170" y="118"/>
                  </a:cubicBezTo>
                  <a:cubicBezTo>
                    <a:pt x="172" y="119"/>
                    <a:pt x="172" y="122"/>
                    <a:pt x="174" y="125"/>
                  </a:cubicBezTo>
                  <a:cubicBezTo>
                    <a:pt x="176" y="115"/>
                    <a:pt x="176" y="115"/>
                    <a:pt x="176" y="115"/>
                  </a:cubicBezTo>
                  <a:cubicBezTo>
                    <a:pt x="176" y="114"/>
                    <a:pt x="177" y="114"/>
                    <a:pt x="177" y="115"/>
                  </a:cubicBezTo>
                  <a:cubicBezTo>
                    <a:pt x="178" y="117"/>
                    <a:pt x="179" y="120"/>
                    <a:pt x="179" y="123"/>
                  </a:cubicBezTo>
                  <a:cubicBezTo>
                    <a:pt x="180" y="121"/>
                    <a:pt x="180" y="118"/>
                    <a:pt x="181" y="114"/>
                  </a:cubicBezTo>
                  <a:cubicBezTo>
                    <a:pt x="181" y="113"/>
                    <a:pt x="183" y="114"/>
                    <a:pt x="183" y="115"/>
                  </a:cubicBezTo>
                  <a:cubicBezTo>
                    <a:pt x="185" y="119"/>
                    <a:pt x="185" y="124"/>
                    <a:pt x="186" y="128"/>
                  </a:cubicBezTo>
                  <a:cubicBezTo>
                    <a:pt x="187" y="123"/>
                    <a:pt x="187" y="119"/>
                    <a:pt x="187" y="114"/>
                  </a:cubicBezTo>
                  <a:cubicBezTo>
                    <a:pt x="187" y="113"/>
                    <a:pt x="186" y="111"/>
                    <a:pt x="187" y="110"/>
                  </a:cubicBezTo>
                  <a:cubicBezTo>
                    <a:pt x="188" y="110"/>
                    <a:pt x="188" y="110"/>
                    <a:pt x="189" y="111"/>
                  </a:cubicBezTo>
                  <a:cubicBezTo>
                    <a:pt x="190" y="113"/>
                    <a:pt x="191" y="117"/>
                    <a:pt x="192" y="120"/>
                  </a:cubicBezTo>
                  <a:cubicBezTo>
                    <a:pt x="191" y="112"/>
                    <a:pt x="191" y="112"/>
                    <a:pt x="191" y="112"/>
                  </a:cubicBezTo>
                  <a:cubicBezTo>
                    <a:pt x="191" y="111"/>
                    <a:pt x="191" y="109"/>
                    <a:pt x="192" y="108"/>
                  </a:cubicBezTo>
                  <a:cubicBezTo>
                    <a:pt x="192" y="108"/>
                    <a:pt x="193" y="108"/>
                    <a:pt x="193" y="109"/>
                  </a:cubicBezTo>
                  <a:cubicBezTo>
                    <a:pt x="198" y="121"/>
                    <a:pt x="198" y="121"/>
                    <a:pt x="198" y="121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1"/>
                    <a:pt x="198" y="121"/>
                    <a:pt x="198" y="121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6"/>
                    <a:pt x="195" y="104"/>
                    <a:pt x="196" y="102"/>
                  </a:cubicBezTo>
                  <a:cubicBezTo>
                    <a:pt x="196" y="102"/>
                    <a:pt x="197" y="103"/>
                    <a:pt x="197" y="103"/>
                  </a:cubicBezTo>
                  <a:cubicBezTo>
                    <a:pt x="199" y="106"/>
                    <a:pt x="200" y="108"/>
                    <a:pt x="200" y="111"/>
                  </a:cubicBezTo>
                  <a:cubicBezTo>
                    <a:pt x="200" y="107"/>
                    <a:pt x="199" y="102"/>
                    <a:pt x="198" y="98"/>
                  </a:cubicBezTo>
                  <a:cubicBezTo>
                    <a:pt x="198" y="97"/>
                    <a:pt x="198" y="96"/>
                    <a:pt x="199" y="95"/>
                  </a:cubicBezTo>
                  <a:cubicBezTo>
                    <a:pt x="198" y="92"/>
                    <a:pt x="197" y="89"/>
                    <a:pt x="196" y="86"/>
                  </a:cubicBezTo>
                  <a:cubicBezTo>
                    <a:pt x="182" y="91"/>
                    <a:pt x="168" y="94"/>
                    <a:pt x="153" y="96"/>
                  </a:cubicBezTo>
                  <a:cubicBezTo>
                    <a:pt x="133" y="98"/>
                    <a:pt x="105" y="94"/>
                    <a:pt x="87" y="85"/>
                  </a:cubicBezTo>
                  <a:cubicBezTo>
                    <a:pt x="77" y="80"/>
                    <a:pt x="69" y="74"/>
                    <a:pt x="64" y="66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1" y="61"/>
                    <a:pt x="63" y="59"/>
                    <a:pt x="64" y="60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85" y="49"/>
                    <a:pt x="93" y="43"/>
                    <a:pt x="99" y="35"/>
                  </a:cubicBezTo>
                  <a:cubicBezTo>
                    <a:pt x="94" y="35"/>
                    <a:pt x="90" y="35"/>
                    <a:pt x="85" y="34"/>
                  </a:cubicBezTo>
                  <a:cubicBezTo>
                    <a:pt x="75" y="32"/>
                    <a:pt x="66" y="31"/>
                    <a:pt x="58" y="29"/>
                  </a:cubicBezTo>
                  <a:cubicBezTo>
                    <a:pt x="53" y="27"/>
                    <a:pt x="49" y="27"/>
                    <a:pt x="44" y="26"/>
                  </a:cubicBezTo>
                  <a:cubicBezTo>
                    <a:pt x="43" y="29"/>
                    <a:pt x="40" y="30"/>
                    <a:pt x="38" y="32"/>
                  </a:cubicBezTo>
                  <a:cubicBezTo>
                    <a:pt x="30" y="41"/>
                    <a:pt x="22" y="48"/>
                    <a:pt x="15" y="59"/>
                  </a:cubicBezTo>
                  <a:cubicBezTo>
                    <a:pt x="16" y="59"/>
                    <a:pt x="14" y="60"/>
                    <a:pt x="15" y="60"/>
                  </a:cubicBezTo>
                  <a:cubicBezTo>
                    <a:pt x="16" y="60"/>
                    <a:pt x="17" y="58"/>
                    <a:pt x="18" y="58"/>
                  </a:cubicBezTo>
                  <a:cubicBezTo>
                    <a:pt x="22" y="53"/>
                    <a:pt x="27" y="49"/>
                    <a:pt x="32" y="44"/>
                  </a:cubicBezTo>
                  <a:cubicBezTo>
                    <a:pt x="36" y="39"/>
                    <a:pt x="41" y="35"/>
                    <a:pt x="47" y="31"/>
                  </a:cubicBezTo>
                  <a:cubicBezTo>
                    <a:pt x="47" y="30"/>
                    <a:pt x="48" y="31"/>
                    <a:pt x="48" y="32"/>
                  </a:cubicBezTo>
                  <a:cubicBezTo>
                    <a:pt x="46" y="34"/>
                    <a:pt x="45" y="35"/>
                    <a:pt x="43" y="37"/>
                  </a:cubicBezTo>
                  <a:cubicBezTo>
                    <a:pt x="36" y="44"/>
                    <a:pt x="28" y="51"/>
                    <a:pt x="22" y="60"/>
                  </a:cubicBezTo>
                  <a:cubicBezTo>
                    <a:pt x="21" y="60"/>
                    <a:pt x="21" y="60"/>
                    <a:pt x="21" y="61"/>
                  </a:cubicBezTo>
                  <a:cubicBezTo>
                    <a:pt x="21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4" y="58"/>
                    <a:pt x="25" y="57"/>
                    <a:pt x="26" y="55"/>
                  </a:cubicBezTo>
                  <a:cubicBezTo>
                    <a:pt x="32" y="51"/>
                    <a:pt x="36" y="46"/>
                    <a:pt x="41" y="43"/>
                  </a:cubicBezTo>
                  <a:cubicBezTo>
                    <a:pt x="42" y="42"/>
                    <a:pt x="42" y="44"/>
                    <a:pt x="42" y="44"/>
                  </a:cubicBezTo>
                  <a:cubicBezTo>
                    <a:pt x="37" y="49"/>
                    <a:pt x="33" y="54"/>
                    <a:pt x="29" y="6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4" y="49"/>
                    <a:pt x="44" y="51"/>
                    <a:pt x="44" y="51"/>
                  </a:cubicBezTo>
                  <a:cubicBezTo>
                    <a:pt x="42" y="55"/>
                    <a:pt x="39" y="58"/>
                    <a:pt x="36" y="62"/>
                  </a:cubicBezTo>
                  <a:cubicBezTo>
                    <a:pt x="38" y="61"/>
                    <a:pt x="39" y="60"/>
                    <a:pt x="40" y="59"/>
                  </a:cubicBezTo>
                  <a:cubicBezTo>
                    <a:pt x="41" y="59"/>
                    <a:pt x="42" y="59"/>
                    <a:pt x="42" y="60"/>
                  </a:cubicBezTo>
                  <a:cubicBezTo>
                    <a:pt x="42" y="62"/>
                    <a:pt x="41" y="64"/>
                    <a:pt x="41" y="66"/>
                  </a:cubicBezTo>
                  <a:cubicBezTo>
                    <a:pt x="41" y="66"/>
                    <a:pt x="41" y="67"/>
                    <a:pt x="42" y="67"/>
                  </a:cubicBezTo>
                  <a:cubicBezTo>
                    <a:pt x="43" y="67"/>
                    <a:pt x="45" y="67"/>
                    <a:pt x="46" y="67"/>
                  </a:cubicBezTo>
                  <a:cubicBezTo>
                    <a:pt x="46" y="67"/>
                    <a:pt x="46" y="68"/>
                    <a:pt x="45" y="68"/>
                  </a:cubicBezTo>
                  <a:cubicBezTo>
                    <a:pt x="45" y="68"/>
                    <a:pt x="44" y="68"/>
                    <a:pt x="43" y="69"/>
                  </a:cubicBezTo>
                  <a:cubicBezTo>
                    <a:pt x="41" y="69"/>
                    <a:pt x="40" y="68"/>
                    <a:pt x="39" y="66"/>
                  </a:cubicBezTo>
                  <a:cubicBezTo>
                    <a:pt x="39" y="65"/>
                    <a:pt x="39" y="63"/>
                    <a:pt x="40" y="61"/>
                  </a:cubicBezTo>
                  <a:cubicBezTo>
                    <a:pt x="39" y="62"/>
                    <a:pt x="38" y="62"/>
                    <a:pt x="37" y="63"/>
                  </a:cubicBezTo>
                  <a:cubicBezTo>
                    <a:pt x="37" y="64"/>
                    <a:pt x="36" y="64"/>
                    <a:pt x="35" y="63"/>
                  </a:cubicBezTo>
                  <a:cubicBezTo>
                    <a:pt x="34" y="62"/>
                    <a:pt x="35" y="61"/>
                    <a:pt x="36" y="60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1" y="61"/>
                    <a:pt x="30" y="62"/>
                    <a:pt x="28" y="61"/>
                  </a:cubicBezTo>
                  <a:cubicBezTo>
                    <a:pt x="28" y="61"/>
                    <a:pt x="27" y="60"/>
                    <a:pt x="28" y="59"/>
                  </a:cubicBezTo>
                  <a:cubicBezTo>
                    <a:pt x="29" y="56"/>
                    <a:pt x="31" y="54"/>
                    <a:pt x="33" y="51"/>
                  </a:cubicBezTo>
                  <a:close/>
                  <a:moveTo>
                    <a:pt x="232" y="140"/>
                  </a:moveTo>
                  <a:cubicBezTo>
                    <a:pt x="230" y="143"/>
                    <a:pt x="228" y="146"/>
                    <a:pt x="226" y="148"/>
                  </a:cubicBezTo>
                  <a:cubicBezTo>
                    <a:pt x="228" y="154"/>
                    <a:pt x="228" y="154"/>
                    <a:pt x="228" y="154"/>
                  </a:cubicBezTo>
                  <a:cubicBezTo>
                    <a:pt x="228" y="154"/>
                    <a:pt x="227" y="155"/>
                    <a:pt x="228" y="156"/>
                  </a:cubicBezTo>
                  <a:cubicBezTo>
                    <a:pt x="227" y="156"/>
                    <a:pt x="225" y="156"/>
                    <a:pt x="224" y="156"/>
                  </a:cubicBezTo>
                  <a:cubicBezTo>
                    <a:pt x="223" y="156"/>
                    <a:pt x="222" y="154"/>
                    <a:pt x="222" y="153"/>
                  </a:cubicBezTo>
                  <a:cubicBezTo>
                    <a:pt x="216" y="158"/>
                    <a:pt x="211" y="163"/>
                    <a:pt x="206" y="169"/>
                  </a:cubicBezTo>
                  <a:cubicBezTo>
                    <a:pt x="206" y="169"/>
                    <a:pt x="206" y="170"/>
                    <a:pt x="205" y="170"/>
                  </a:cubicBezTo>
                  <a:cubicBezTo>
                    <a:pt x="207" y="170"/>
                    <a:pt x="207" y="170"/>
                    <a:pt x="207" y="170"/>
                  </a:cubicBezTo>
                  <a:cubicBezTo>
                    <a:pt x="207" y="170"/>
                    <a:pt x="207" y="169"/>
                    <a:pt x="207" y="169"/>
                  </a:cubicBezTo>
                  <a:cubicBezTo>
                    <a:pt x="207" y="169"/>
                    <a:pt x="209" y="169"/>
                    <a:pt x="209" y="170"/>
                  </a:cubicBezTo>
                  <a:cubicBezTo>
                    <a:pt x="210" y="170"/>
                    <a:pt x="210" y="172"/>
                    <a:pt x="209" y="172"/>
                  </a:cubicBezTo>
                  <a:cubicBezTo>
                    <a:pt x="208" y="173"/>
                    <a:pt x="207" y="174"/>
                    <a:pt x="206" y="174"/>
                  </a:cubicBezTo>
                  <a:cubicBezTo>
                    <a:pt x="207" y="176"/>
                    <a:pt x="207" y="178"/>
                    <a:pt x="208" y="180"/>
                  </a:cubicBezTo>
                  <a:cubicBezTo>
                    <a:pt x="209" y="181"/>
                    <a:pt x="209" y="181"/>
                    <a:pt x="209" y="182"/>
                  </a:cubicBezTo>
                  <a:cubicBezTo>
                    <a:pt x="208" y="183"/>
                    <a:pt x="207" y="184"/>
                    <a:pt x="205" y="183"/>
                  </a:cubicBezTo>
                  <a:cubicBezTo>
                    <a:pt x="205" y="183"/>
                    <a:pt x="205" y="183"/>
                    <a:pt x="205" y="182"/>
                  </a:cubicBezTo>
                  <a:cubicBezTo>
                    <a:pt x="205" y="182"/>
                    <a:pt x="204" y="183"/>
                    <a:pt x="204" y="182"/>
                  </a:cubicBezTo>
                  <a:cubicBezTo>
                    <a:pt x="203" y="180"/>
                    <a:pt x="203" y="177"/>
                    <a:pt x="202" y="175"/>
                  </a:cubicBezTo>
                  <a:cubicBezTo>
                    <a:pt x="198" y="175"/>
                    <a:pt x="195" y="177"/>
                    <a:pt x="193" y="180"/>
                  </a:cubicBezTo>
                  <a:cubicBezTo>
                    <a:pt x="193" y="181"/>
                    <a:pt x="192" y="182"/>
                    <a:pt x="191" y="182"/>
                  </a:cubicBezTo>
                  <a:cubicBezTo>
                    <a:pt x="191" y="183"/>
                    <a:pt x="190" y="183"/>
                    <a:pt x="190" y="183"/>
                  </a:cubicBezTo>
                  <a:cubicBezTo>
                    <a:pt x="189" y="182"/>
                    <a:pt x="189" y="182"/>
                    <a:pt x="189" y="181"/>
                  </a:cubicBezTo>
                  <a:cubicBezTo>
                    <a:pt x="189" y="181"/>
                    <a:pt x="189" y="180"/>
                    <a:pt x="188" y="181"/>
                  </a:cubicBezTo>
                  <a:cubicBezTo>
                    <a:pt x="187" y="179"/>
                    <a:pt x="187" y="177"/>
                    <a:pt x="189" y="176"/>
                  </a:cubicBezTo>
                  <a:cubicBezTo>
                    <a:pt x="180" y="175"/>
                    <a:pt x="172" y="177"/>
                    <a:pt x="162" y="176"/>
                  </a:cubicBezTo>
                  <a:cubicBezTo>
                    <a:pt x="162" y="176"/>
                    <a:pt x="161" y="177"/>
                    <a:pt x="161" y="176"/>
                  </a:cubicBezTo>
                  <a:cubicBezTo>
                    <a:pt x="161" y="175"/>
                    <a:pt x="159" y="175"/>
                    <a:pt x="159" y="175"/>
                  </a:cubicBezTo>
                  <a:cubicBezTo>
                    <a:pt x="153" y="175"/>
                    <a:pt x="150" y="174"/>
                    <a:pt x="145" y="173"/>
                  </a:cubicBezTo>
                  <a:cubicBezTo>
                    <a:pt x="145" y="173"/>
                    <a:pt x="145" y="174"/>
                    <a:pt x="144" y="174"/>
                  </a:cubicBezTo>
                  <a:cubicBezTo>
                    <a:pt x="143" y="174"/>
                    <a:pt x="143" y="173"/>
                    <a:pt x="143" y="173"/>
                  </a:cubicBezTo>
                  <a:cubicBezTo>
                    <a:pt x="129" y="170"/>
                    <a:pt x="113" y="168"/>
                    <a:pt x="102" y="162"/>
                  </a:cubicBezTo>
                  <a:cubicBezTo>
                    <a:pt x="94" y="159"/>
                    <a:pt x="87" y="155"/>
                    <a:pt x="80" y="151"/>
                  </a:cubicBezTo>
                  <a:cubicBezTo>
                    <a:pt x="71" y="146"/>
                    <a:pt x="62" y="139"/>
                    <a:pt x="55" y="133"/>
                  </a:cubicBezTo>
                  <a:cubicBezTo>
                    <a:pt x="54" y="132"/>
                    <a:pt x="53" y="131"/>
                    <a:pt x="52" y="130"/>
                  </a:cubicBezTo>
                  <a:cubicBezTo>
                    <a:pt x="51" y="129"/>
                    <a:pt x="52" y="130"/>
                    <a:pt x="52" y="130"/>
                  </a:cubicBezTo>
                  <a:cubicBezTo>
                    <a:pt x="51" y="132"/>
                    <a:pt x="52" y="133"/>
                    <a:pt x="52" y="135"/>
                  </a:cubicBezTo>
                  <a:cubicBezTo>
                    <a:pt x="52" y="136"/>
                    <a:pt x="51" y="136"/>
                    <a:pt x="51" y="136"/>
                  </a:cubicBezTo>
                  <a:cubicBezTo>
                    <a:pt x="50" y="136"/>
                    <a:pt x="48" y="137"/>
                    <a:pt x="48" y="136"/>
                  </a:cubicBezTo>
                  <a:cubicBezTo>
                    <a:pt x="47" y="132"/>
                    <a:pt x="47" y="129"/>
                    <a:pt x="47" y="126"/>
                  </a:cubicBezTo>
                  <a:cubicBezTo>
                    <a:pt x="46" y="126"/>
                    <a:pt x="44" y="127"/>
                    <a:pt x="43" y="127"/>
                  </a:cubicBezTo>
                  <a:cubicBezTo>
                    <a:pt x="36" y="131"/>
                    <a:pt x="31" y="136"/>
                    <a:pt x="26" y="142"/>
                  </a:cubicBezTo>
                  <a:cubicBezTo>
                    <a:pt x="25" y="143"/>
                    <a:pt x="24" y="144"/>
                    <a:pt x="23" y="144"/>
                  </a:cubicBezTo>
                  <a:cubicBezTo>
                    <a:pt x="23" y="144"/>
                    <a:pt x="22" y="143"/>
                    <a:pt x="21" y="142"/>
                  </a:cubicBezTo>
                  <a:cubicBezTo>
                    <a:pt x="22" y="145"/>
                    <a:pt x="24" y="147"/>
                    <a:pt x="24" y="149"/>
                  </a:cubicBezTo>
                  <a:cubicBezTo>
                    <a:pt x="24" y="150"/>
                    <a:pt x="24" y="152"/>
                    <a:pt x="24" y="152"/>
                  </a:cubicBezTo>
                  <a:cubicBezTo>
                    <a:pt x="23" y="151"/>
                    <a:pt x="21" y="153"/>
                    <a:pt x="21" y="152"/>
                  </a:cubicBezTo>
                  <a:cubicBezTo>
                    <a:pt x="19" y="146"/>
                    <a:pt x="17" y="139"/>
                    <a:pt x="15" y="133"/>
                  </a:cubicBezTo>
                  <a:cubicBezTo>
                    <a:pt x="14" y="133"/>
                    <a:pt x="14" y="133"/>
                    <a:pt x="14" y="133"/>
                  </a:cubicBezTo>
                  <a:cubicBezTo>
                    <a:pt x="14" y="134"/>
                    <a:pt x="15" y="135"/>
                    <a:pt x="14" y="136"/>
                  </a:cubicBezTo>
                  <a:cubicBezTo>
                    <a:pt x="14" y="136"/>
                    <a:pt x="12" y="136"/>
                    <a:pt x="11" y="136"/>
                  </a:cubicBezTo>
                  <a:cubicBezTo>
                    <a:pt x="11" y="135"/>
                    <a:pt x="10" y="133"/>
                    <a:pt x="10" y="133"/>
                  </a:cubicBezTo>
                  <a:cubicBezTo>
                    <a:pt x="8" y="119"/>
                    <a:pt x="7" y="105"/>
                    <a:pt x="7" y="90"/>
                  </a:cubicBezTo>
                  <a:cubicBezTo>
                    <a:pt x="7" y="85"/>
                    <a:pt x="7" y="79"/>
                    <a:pt x="6" y="74"/>
                  </a:cubicBezTo>
                  <a:cubicBezTo>
                    <a:pt x="6" y="70"/>
                    <a:pt x="5" y="65"/>
                    <a:pt x="5" y="60"/>
                  </a:cubicBezTo>
                  <a:cubicBezTo>
                    <a:pt x="4" y="60"/>
                    <a:pt x="4" y="60"/>
                    <a:pt x="4" y="59"/>
                  </a:cubicBezTo>
                  <a:cubicBezTo>
                    <a:pt x="5" y="60"/>
                    <a:pt x="5" y="59"/>
                    <a:pt x="5" y="59"/>
                  </a:cubicBezTo>
                  <a:cubicBezTo>
                    <a:pt x="4" y="59"/>
                    <a:pt x="4" y="58"/>
                    <a:pt x="4" y="58"/>
                  </a:cubicBezTo>
                  <a:cubicBezTo>
                    <a:pt x="5" y="57"/>
                    <a:pt x="4" y="56"/>
                    <a:pt x="4" y="54"/>
                  </a:cubicBezTo>
                  <a:cubicBezTo>
                    <a:pt x="4" y="55"/>
                    <a:pt x="4" y="56"/>
                    <a:pt x="4" y="57"/>
                  </a:cubicBezTo>
                  <a:cubicBezTo>
                    <a:pt x="4" y="58"/>
                    <a:pt x="4" y="60"/>
                    <a:pt x="4" y="61"/>
                  </a:cubicBezTo>
                  <a:cubicBezTo>
                    <a:pt x="4" y="60"/>
                    <a:pt x="5" y="61"/>
                    <a:pt x="4" y="62"/>
                  </a:cubicBezTo>
                  <a:cubicBezTo>
                    <a:pt x="4" y="62"/>
                    <a:pt x="4" y="61"/>
                    <a:pt x="4" y="61"/>
                  </a:cubicBezTo>
                  <a:cubicBezTo>
                    <a:pt x="4" y="62"/>
                    <a:pt x="4" y="64"/>
                    <a:pt x="4" y="65"/>
                  </a:cubicBezTo>
                  <a:cubicBezTo>
                    <a:pt x="4" y="66"/>
                    <a:pt x="5" y="66"/>
                    <a:pt x="4" y="66"/>
                  </a:cubicBezTo>
                  <a:cubicBezTo>
                    <a:pt x="3" y="70"/>
                    <a:pt x="4" y="75"/>
                    <a:pt x="4" y="79"/>
                  </a:cubicBezTo>
                  <a:cubicBezTo>
                    <a:pt x="4" y="79"/>
                    <a:pt x="5" y="80"/>
                    <a:pt x="4" y="81"/>
                  </a:cubicBezTo>
                  <a:cubicBezTo>
                    <a:pt x="3" y="81"/>
                    <a:pt x="4" y="81"/>
                    <a:pt x="4" y="81"/>
                  </a:cubicBezTo>
                  <a:cubicBezTo>
                    <a:pt x="4" y="82"/>
                    <a:pt x="4" y="84"/>
                    <a:pt x="5" y="85"/>
                  </a:cubicBezTo>
                  <a:cubicBezTo>
                    <a:pt x="5" y="85"/>
                    <a:pt x="5" y="85"/>
                    <a:pt x="4" y="85"/>
                  </a:cubicBezTo>
                  <a:cubicBezTo>
                    <a:pt x="5" y="86"/>
                    <a:pt x="5" y="87"/>
                    <a:pt x="4" y="87"/>
                  </a:cubicBezTo>
                  <a:cubicBezTo>
                    <a:pt x="4" y="87"/>
                    <a:pt x="4" y="86"/>
                    <a:pt x="4" y="86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5" y="98"/>
                    <a:pt x="5" y="99"/>
                    <a:pt x="5" y="100"/>
                  </a:cubicBezTo>
                  <a:cubicBezTo>
                    <a:pt x="4" y="96"/>
                    <a:pt x="4" y="93"/>
                    <a:pt x="3" y="90"/>
                  </a:cubicBezTo>
                  <a:cubicBezTo>
                    <a:pt x="3" y="87"/>
                    <a:pt x="3" y="84"/>
                    <a:pt x="2" y="81"/>
                  </a:cubicBezTo>
                  <a:cubicBezTo>
                    <a:pt x="2" y="80"/>
                    <a:pt x="2" y="80"/>
                    <a:pt x="3" y="80"/>
                  </a:cubicBezTo>
                  <a:cubicBezTo>
                    <a:pt x="3" y="80"/>
                    <a:pt x="2" y="79"/>
                    <a:pt x="2" y="79"/>
                  </a:cubicBezTo>
                  <a:cubicBezTo>
                    <a:pt x="2" y="76"/>
                    <a:pt x="2" y="73"/>
                    <a:pt x="2" y="70"/>
                  </a:cubicBezTo>
                  <a:cubicBezTo>
                    <a:pt x="2" y="70"/>
                    <a:pt x="2" y="70"/>
                    <a:pt x="2" y="69"/>
                  </a:cubicBezTo>
                  <a:cubicBezTo>
                    <a:pt x="2" y="69"/>
                    <a:pt x="2" y="68"/>
                    <a:pt x="2" y="68"/>
                  </a:cubicBezTo>
                  <a:cubicBezTo>
                    <a:pt x="1" y="58"/>
                    <a:pt x="2" y="48"/>
                    <a:pt x="2" y="38"/>
                  </a:cubicBezTo>
                  <a:cubicBezTo>
                    <a:pt x="2" y="36"/>
                    <a:pt x="3" y="35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2" y="16"/>
                    <a:pt x="3" y="15"/>
                  </a:cubicBezTo>
                  <a:cubicBezTo>
                    <a:pt x="3" y="16"/>
                    <a:pt x="4" y="15"/>
                    <a:pt x="3" y="15"/>
                  </a:cubicBezTo>
                  <a:cubicBezTo>
                    <a:pt x="3" y="15"/>
                    <a:pt x="2" y="15"/>
                    <a:pt x="2" y="14"/>
                  </a:cubicBezTo>
                  <a:cubicBezTo>
                    <a:pt x="3" y="15"/>
                    <a:pt x="4" y="14"/>
                    <a:pt x="3" y="14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0" y="12"/>
                    <a:pt x="0" y="11"/>
                    <a:pt x="0" y="11"/>
                  </a:cubicBezTo>
                  <a:cubicBezTo>
                    <a:pt x="1" y="9"/>
                    <a:pt x="1" y="8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7" y="2"/>
                    <a:pt x="7" y="4"/>
                    <a:pt x="7" y="6"/>
                  </a:cubicBezTo>
                  <a:cubicBezTo>
                    <a:pt x="7" y="6"/>
                    <a:pt x="8" y="7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9" y="9"/>
                    <a:pt x="10" y="8"/>
                    <a:pt x="11" y="9"/>
                  </a:cubicBezTo>
                  <a:cubicBezTo>
                    <a:pt x="11" y="10"/>
                    <a:pt x="11" y="11"/>
                    <a:pt x="12" y="11"/>
                  </a:cubicBezTo>
                  <a:cubicBezTo>
                    <a:pt x="17" y="11"/>
                    <a:pt x="21" y="12"/>
                    <a:pt x="26" y="13"/>
                  </a:cubicBezTo>
                  <a:cubicBezTo>
                    <a:pt x="27" y="13"/>
                    <a:pt x="28" y="13"/>
                    <a:pt x="28" y="13"/>
                  </a:cubicBezTo>
                  <a:cubicBezTo>
                    <a:pt x="29" y="13"/>
                    <a:pt x="31" y="14"/>
                    <a:pt x="32" y="14"/>
                  </a:cubicBezTo>
                  <a:cubicBezTo>
                    <a:pt x="32" y="14"/>
                    <a:pt x="33" y="15"/>
                    <a:pt x="33" y="15"/>
                  </a:cubicBezTo>
                  <a:cubicBezTo>
                    <a:pt x="52" y="17"/>
                    <a:pt x="72" y="21"/>
                    <a:pt x="90" y="26"/>
                  </a:cubicBezTo>
                  <a:cubicBezTo>
                    <a:pt x="93" y="27"/>
                    <a:pt x="97" y="27"/>
                    <a:pt x="100" y="28"/>
                  </a:cubicBezTo>
                  <a:cubicBezTo>
                    <a:pt x="100" y="27"/>
                    <a:pt x="99" y="27"/>
                    <a:pt x="100" y="26"/>
                  </a:cubicBezTo>
                  <a:cubicBezTo>
                    <a:pt x="101" y="26"/>
                    <a:pt x="102" y="25"/>
                    <a:pt x="103" y="25"/>
                  </a:cubicBezTo>
                  <a:cubicBezTo>
                    <a:pt x="104" y="26"/>
                    <a:pt x="103" y="26"/>
                    <a:pt x="103" y="27"/>
                  </a:cubicBezTo>
                  <a:cubicBezTo>
                    <a:pt x="103" y="28"/>
                    <a:pt x="104" y="30"/>
                    <a:pt x="104" y="31"/>
                  </a:cubicBezTo>
                  <a:cubicBezTo>
                    <a:pt x="104" y="31"/>
                    <a:pt x="105" y="31"/>
                    <a:pt x="105" y="31"/>
                  </a:cubicBezTo>
                  <a:cubicBezTo>
                    <a:pt x="105" y="32"/>
                    <a:pt x="105" y="33"/>
                    <a:pt x="106" y="33"/>
                  </a:cubicBezTo>
                  <a:cubicBezTo>
                    <a:pt x="106" y="34"/>
                    <a:pt x="104" y="35"/>
                    <a:pt x="104" y="36"/>
                  </a:cubicBezTo>
                  <a:cubicBezTo>
                    <a:pt x="105" y="42"/>
                    <a:pt x="107" y="47"/>
                    <a:pt x="108" y="53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0" y="60"/>
                    <a:pt x="108" y="60"/>
                    <a:pt x="107" y="61"/>
                  </a:cubicBezTo>
                  <a:cubicBezTo>
                    <a:pt x="108" y="63"/>
                    <a:pt x="108" y="64"/>
                    <a:pt x="109" y="65"/>
                  </a:cubicBezTo>
                  <a:cubicBezTo>
                    <a:pt x="109" y="65"/>
                    <a:pt x="109" y="67"/>
                    <a:pt x="108" y="67"/>
                  </a:cubicBezTo>
                  <a:cubicBezTo>
                    <a:pt x="107" y="67"/>
                    <a:pt x="106" y="67"/>
                    <a:pt x="105" y="66"/>
                  </a:cubicBezTo>
                  <a:cubicBezTo>
                    <a:pt x="104" y="64"/>
                    <a:pt x="104" y="61"/>
                    <a:pt x="104" y="58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2" y="69"/>
                    <a:pt x="88" y="71"/>
                    <a:pt x="85" y="74"/>
                  </a:cubicBezTo>
                  <a:cubicBezTo>
                    <a:pt x="104" y="83"/>
                    <a:pt x="133" y="91"/>
                    <a:pt x="155" y="89"/>
                  </a:cubicBezTo>
                  <a:cubicBezTo>
                    <a:pt x="167" y="89"/>
                    <a:pt x="176" y="85"/>
                    <a:pt x="186" y="83"/>
                  </a:cubicBezTo>
                  <a:cubicBezTo>
                    <a:pt x="188" y="82"/>
                    <a:pt x="191" y="81"/>
                    <a:pt x="193" y="81"/>
                  </a:cubicBezTo>
                  <a:cubicBezTo>
                    <a:pt x="194" y="81"/>
                    <a:pt x="194" y="81"/>
                    <a:pt x="194" y="80"/>
                  </a:cubicBezTo>
                  <a:cubicBezTo>
                    <a:pt x="193" y="78"/>
                    <a:pt x="193" y="76"/>
                    <a:pt x="193" y="74"/>
                  </a:cubicBezTo>
                  <a:cubicBezTo>
                    <a:pt x="193" y="73"/>
                    <a:pt x="193" y="73"/>
                    <a:pt x="193" y="72"/>
                  </a:cubicBezTo>
                  <a:cubicBezTo>
                    <a:pt x="194" y="72"/>
                    <a:pt x="195" y="72"/>
                    <a:pt x="196" y="72"/>
                  </a:cubicBezTo>
                  <a:cubicBezTo>
                    <a:pt x="196" y="75"/>
                    <a:pt x="197" y="77"/>
                    <a:pt x="198" y="79"/>
                  </a:cubicBezTo>
                  <a:cubicBezTo>
                    <a:pt x="198" y="80"/>
                    <a:pt x="199" y="79"/>
                    <a:pt x="199" y="79"/>
                  </a:cubicBezTo>
                  <a:cubicBezTo>
                    <a:pt x="198" y="77"/>
                    <a:pt x="197" y="76"/>
                    <a:pt x="197" y="74"/>
                  </a:cubicBezTo>
                  <a:cubicBezTo>
                    <a:pt x="197" y="73"/>
                    <a:pt x="197" y="73"/>
                    <a:pt x="198" y="73"/>
                  </a:cubicBezTo>
                  <a:cubicBezTo>
                    <a:pt x="198" y="73"/>
                    <a:pt x="199" y="72"/>
                    <a:pt x="200" y="72"/>
                  </a:cubicBezTo>
                  <a:cubicBezTo>
                    <a:pt x="200" y="72"/>
                    <a:pt x="201" y="73"/>
                    <a:pt x="201" y="74"/>
                  </a:cubicBezTo>
                  <a:cubicBezTo>
                    <a:pt x="207" y="96"/>
                    <a:pt x="215" y="117"/>
                    <a:pt x="222" y="138"/>
                  </a:cubicBezTo>
                  <a:cubicBezTo>
                    <a:pt x="222" y="139"/>
                    <a:pt x="223" y="140"/>
                    <a:pt x="224" y="141"/>
                  </a:cubicBezTo>
                  <a:cubicBezTo>
                    <a:pt x="224" y="141"/>
                    <a:pt x="224" y="140"/>
                    <a:pt x="224" y="140"/>
                  </a:cubicBezTo>
                  <a:cubicBezTo>
                    <a:pt x="225" y="140"/>
                    <a:pt x="226" y="140"/>
                    <a:pt x="226" y="140"/>
                  </a:cubicBezTo>
                  <a:cubicBezTo>
                    <a:pt x="226" y="141"/>
                    <a:pt x="227" y="142"/>
                    <a:pt x="226" y="142"/>
                  </a:cubicBezTo>
                  <a:cubicBezTo>
                    <a:pt x="227" y="143"/>
                    <a:pt x="227" y="142"/>
                    <a:pt x="227" y="142"/>
                  </a:cubicBezTo>
                  <a:cubicBezTo>
                    <a:pt x="229" y="138"/>
                    <a:pt x="229" y="138"/>
                    <a:pt x="229" y="138"/>
                  </a:cubicBezTo>
                  <a:cubicBezTo>
                    <a:pt x="230" y="138"/>
                    <a:pt x="231" y="138"/>
                    <a:pt x="232" y="139"/>
                  </a:cubicBezTo>
                  <a:cubicBezTo>
                    <a:pt x="232" y="139"/>
                    <a:pt x="232" y="140"/>
                    <a:pt x="232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0" tIns="0" rIns="0" bIns="0" anchor="ctr">
              <a:normAutofit fontScale="92500" lnSpcReduction="10000"/>
            </a:bodyPr>
            <a:lstStyle/>
            <a:p>
              <a:pPr>
                <a:defRPr/>
              </a:pPr>
              <a:endParaRPr lang="zh-CN" altLang="en-US" sz="2400">
                <a:solidFill>
                  <a:srgbClr val="333333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17" name="组合 16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19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667258" y="2006817"/>
            <a:ext cx="3327636" cy="1225333"/>
            <a:chOff x="1279158" y="2671843"/>
            <a:chExt cx="3327636" cy="1225333"/>
          </a:xfrm>
        </p:grpSpPr>
        <p:sp>
          <p:nvSpPr>
            <p:cNvPr id="22" name="矩形 21"/>
            <p:cNvSpPr/>
            <p:nvPr/>
          </p:nvSpPr>
          <p:spPr>
            <a:xfrm>
              <a:off x="1279158" y="3140046"/>
              <a:ext cx="3327636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667258" y="4401973"/>
            <a:ext cx="3327636" cy="1225333"/>
            <a:chOff x="1279158" y="2671843"/>
            <a:chExt cx="3327636" cy="1225333"/>
          </a:xfrm>
        </p:grpSpPr>
        <p:sp>
          <p:nvSpPr>
            <p:cNvPr id="25" name="矩形 24"/>
            <p:cNvSpPr/>
            <p:nvPr/>
          </p:nvSpPr>
          <p:spPr>
            <a:xfrm>
              <a:off x="1279158" y="3140046"/>
              <a:ext cx="3327636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31606" y="2006817"/>
            <a:ext cx="3327636" cy="1225333"/>
            <a:chOff x="1279158" y="2671843"/>
            <a:chExt cx="3327636" cy="1225333"/>
          </a:xfrm>
        </p:grpSpPr>
        <p:sp>
          <p:nvSpPr>
            <p:cNvPr id="28" name="矩形 27"/>
            <p:cNvSpPr/>
            <p:nvPr/>
          </p:nvSpPr>
          <p:spPr>
            <a:xfrm>
              <a:off x="1279158" y="3140046"/>
              <a:ext cx="3327636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364820" y="2671843"/>
              <a:ext cx="2241974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131606" y="4401973"/>
            <a:ext cx="3327636" cy="1225333"/>
            <a:chOff x="1279158" y="2671843"/>
            <a:chExt cx="3327636" cy="1225333"/>
          </a:xfrm>
        </p:grpSpPr>
        <p:sp>
          <p:nvSpPr>
            <p:cNvPr id="31" name="矩形 30"/>
            <p:cNvSpPr/>
            <p:nvPr/>
          </p:nvSpPr>
          <p:spPr>
            <a:xfrm>
              <a:off x="1279158" y="3140046"/>
              <a:ext cx="3327636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364820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2057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024401" y="1735652"/>
            <a:ext cx="1887220" cy="2733957"/>
            <a:chOff x="2024401" y="1735652"/>
            <a:chExt cx="1887220" cy="2733957"/>
          </a:xfrm>
        </p:grpSpPr>
        <p:sp>
          <p:nvSpPr>
            <p:cNvPr id="6" name="MH_Other_2"/>
            <p:cNvSpPr/>
            <p:nvPr>
              <p:custDataLst>
                <p:tags r:id="rId6"/>
              </p:custDataLst>
            </p:nvPr>
          </p:nvSpPr>
          <p:spPr>
            <a:xfrm>
              <a:off x="2899124" y="1735652"/>
              <a:ext cx="383902" cy="855707"/>
            </a:xfrm>
            <a:custGeom>
              <a:avLst/>
              <a:gdLst>
                <a:gd name="connsiteX0" fmla="*/ 47798 w 290835"/>
                <a:gd name="connsiteY0" fmla="*/ 649613 h 649764"/>
                <a:gd name="connsiteX1" fmla="*/ 109710 w 290835"/>
                <a:gd name="connsiteY1" fmla="*/ 316238 h 649764"/>
                <a:gd name="connsiteX2" fmla="*/ 290685 w 290835"/>
                <a:gd name="connsiteY2" fmla="*/ 54301 h 649764"/>
                <a:gd name="connsiteX3" fmla="*/ 138285 w 290835"/>
                <a:gd name="connsiteY3" fmla="*/ 25726 h 649764"/>
                <a:gd name="connsiteX4" fmla="*/ 4935 w 290835"/>
                <a:gd name="connsiteY4" fmla="*/ 354338 h 649764"/>
                <a:gd name="connsiteX5" fmla="*/ 47798 w 290835"/>
                <a:gd name="connsiteY5" fmla="*/ 649613 h 64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835" h="649764">
                  <a:moveTo>
                    <a:pt x="47798" y="649613"/>
                  </a:moveTo>
                  <a:cubicBezTo>
                    <a:pt x="65260" y="643263"/>
                    <a:pt x="69229" y="415457"/>
                    <a:pt x="109710" y="316238"/>
                  </a:cubicBezTo>
                  <a:cubicBezTo>
                    <a:pt x="150191" y="217019"/>
                    <a:pt x="285923" y="102720"/>
                    <a:pt x="290685" y="54301"/>
                  </a:cubicBezTo>
                  <a:cubicBezTo>
                    <a:pt x="295447" y="5882"/>
                    <a:pt x="185910" y="-24280"/>
                    <a:pt x="138285" y="25726"/>
                  </a:cubicBezTo>
                  <a:cubicBezTo>
                    <a:pt x="90660" y="75732"/>
                    <a:pt x="24779" y="247975"/>
                    <a:pt x="4935" y="354338"/>
                  </a:cubicBezTo>
                  <a:cubicBezTo>
                    <a:pt x="-14909" y="460700"/>
                    <a:pt x="30336" y="655963"/>
                    <a:pt x="47798" y="649613"/>
                  </a:cubicBezTo>
                  <a:close/>
                </a:path>
              </a:pathLst>
            </a:cu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54" name="MH_Other_3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024401" y="2580595"/>
              <a:ext cx="1887220" cy="1889014"/>
            </a:xfrm>
            <a:custGeom>
              <a:avLst/>
              <a:gdLst>
                <a:gd name="T0" fmla="*/ 114804 w 2743200"/>
                <a:gd name="T1" fmla="*/ 600 h 2743200"/>
                <a:gd name="T2" fmla="*/ 110685 w 2743200"/>
                <a:gd name="T3" fmla="*/ 4735 h 2743200"/>
                <a:gd name="T4" fmla="*/ 114804 w 2743200"/>
                <a:gd name="T5" fmla="*/ 8870 h 2743200"/>
                <a:gd name="T6" fmla="*/ 118923 w 2743200"/>
                <a:gd name="T7" fmla="*/ 4735 h 2743200"/>
                <a:gd name="T8" fmla="*/ 114804 w 2743200"/>
                <a:gd name="T9" fmla="*/ 600 h 2743200"/>
                <a:gd name="T10" fmla="*/ 114804 w 2743200"/>
                <a:gd name="T11" fmla="*/ 0 h 2743200"/>
                <a:gd name="T12" fmla="*/ 229608 w 2743200"/>
                <a:gd name="T13" fmla="*/ 115241 h 2743200"/>
                <a:gd name="T14" fmla="*/ 114804 w 2743200"/>
                <a:gd name="T15" fmla="*/ 230482 h 2743200"/>
                <a:gd name="T16" fmla="*/ 0 w 2743200"/>
                <a:gd name="T17" fmla="*/ 115241 h 2743200"/>
                <a:gd name="T18" fmla="*/ 114804 w 2743200"/>
                <a:gd name="T19" fmla="*/ 0 h 27432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43200" h="2743200">
                  <a:moveTo>
                    <a:pt x="1371600" y="7143"/>
                  </a:moveTo>
                  <a:cubicBezTo>
                    <a:pt x="1344421" y="7143"/>
                    <a:pt x="1322388" y="29176"/>
                    <a:pt x="1322388" y="56355"/>
                  </a:cubicBezTo>
                  <a:cubicBezTo>
                    <a:pt x="1322388" y="83534"/>
                    <a:pt x="1344421" y="105567"/>
                    <a:pt x="1371600" y="105567"/>
                  </a:cubicBezTo>
                  <a:cubicBezTo>
                    <a:pt x="1398779" y="105567"/>
                    <a:pt x="1420812" y="83534"/>
                    <a:pt x="1420812" y="56355"/>
                  </a:cubicBezTo>
                  <a:cubicBezTo>
                    <a:pt x="1420812" y="29176"/>
                    <a:pt x="1398779" y="7143"/>
                    <a:pt x="1371600" y="7143"/>
                  </a:cubicBezTo>
                  <a:close/>
                  <a:moveTo>
                    <a:pt x="1371600" y="0"/>
                  </a:moveTo>
                  <a:cubicBezTo>
                    <a:pt x="2129114" y="0"/>
                    <a:pt x="2743200" y="614086"/>
                    <a:pt x="2743200" y="1371600"/>
                  </a:cubicBezTo>
                  <a:cubicBezTo>
                    <a:pt x="2743200" y="2129114"/>
                    <a:pt x="2129114" y="2743200"/>
                    <a:pt x="1371600" y="2743200"/>
                  </a:cubicBezTo>
                  <a:cubicBezTo>
                    <a:pt x="614086" y="2743200"/>
                    <a:pt x="0" y="2129114"/>
                    <a:pt x="0" y="1371600"/>
                  </a:cubicBezTo>
                  <a:cubicBezTo>
                    <a:pt x="0" y="614086"/>
                    <a:pt x="614086" y="0"/>
                    <a:pt x="13716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161280" y="1735652"/>
            <a:ext cx="1887220" cy="2733957"/>
            <a:chOff x="5161280" y="1735652"/>
            <a:chExt cx="1887220" cy="2733957"/>
          </a:xfrm>
        </p:grpSpPr>
        <p:sp>
          <p:nvSpPr>
            <p:cNvPr id="21" name="MH_Other_2"/>
            <p:cNvSpPr/>
            <p:nvPr>
              <p:custDataLst>
                <p:tags r:id="rId4"/>
              </p:custDataLst>
            </p:nvPr>
          </p:nvSpPr>
          <p:spPr>
            <a:xfrm>
              <a:off x="6036003" y="1735652"/>
              <a:ext cx="383902" cy="855707"/>
            </a:xfrm>
            <a:custGeom>
              <a:avLst/>
              <a:gdLst>
                <a:gd name="connsiteX0" fmla="*/ 47798 w 290835"/>
                <a:gd name="connsiteY0" fmla="*/ 649613 h 649764"/>
                <a:gd name="connsiteX1" fmla="*/ 109710 w 290835"/>
                <a:gd name="connsiteY1" fmla="*/ 316238 h 649764"/>
                <a:gd name="connsiteX2" fmla="*/ 290685 w 290835"/>
                <a:gd name="connsiteY2" fmla="*/ 54301 h 649764"/>
                <a:gd name="connsiteX3" fmla="*/ 138285 w 290835"/>
                <a:gd name="connsiteY3" fmla="*/ 25726 h 649764"/>
                <a:gd name="connsiteX4" fmla="*/ 4935 w 290835"/>
                <a:gd name="connsiteY4" fmla="*/ 354338 h 649764"/>
                <a:gd name="connsiteX5" fmla="*/ 47798 w 290835"/>
                <a:gd name="connsiteY5" fmla="*/ 649613 h 64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835" h="649764">
                  <a:moveTo>
                    <a:pt x="47798" y="649613"/>
                  </a:moveTo>
                  <a:cubicBezTo>
                    <a:pt x="65260" y="643263"/>
                    <a:pt x="69229" y="415457"/>
                    <a:pt x="109710" y="316238"/>
                  </a:cubicBezTo>
                  <a:cubicBezTo>
                    <a:pt x="150191" y="217019"/>
                    <a:pt x="285923" y="102720"/>
                    <a:pt x="290685" y="54301"/>
                  </a:cubicBezTo>
                  <a:cubicBezTo>
                    <a:pt x="295447" y="5882"/>
                    <a:pt x="185910" y="-24280"/>
                    <a:pt x="138285" y="25726"/>
                  </a:cubicBezTo>
                  <a:cubicBezTo>
                    <a:pt x="90660" y="75732"/>
                    <a:pt x="24779" y="247975"/>
                    <a:pt x="4935" y="354338"/>
                  </a:cubicBezTo>
                  <a:cubicBezTo>
                    <a:pt x="-14909" y="460700"/>
                    <a:pt x="30336" y="655963"/>
                    <a:pt x="47798" y="649613"/>
                  </a:cubicBezTo>
                  <a:close/>
                </a:path>
              </a:pathLst>
            </a:custGeom>
            <a:noFill/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" name="MH_Other_3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5161280" y="2580595"/>
              <a:ext cx="1887220" cy="1889014"/>
            </a:xfrm>
            <a:custGeom>
              <a:avLst/>
              <a:gdLst>
                <a:gd name="T0" fmla="*/ 114804 w 2743200"/>
                <a:gd name="T1" fmla="*/ 600 h 2743200"/>
                <a:gd name="T2" fmla="*/ 110685 w 2743200"/>
                <a:gd name="T3" fmla="*/ 4735 h 2743200"/>
                <a:gd name="T4" fmla="*/ 114804 w 2743200"/>
                <a:gd name="T5" fmla="*/ 8870 h 2743200"/>
                <a:gd name="T6" fmla="*/ 118923 w 2743200"/>
                <a:gd name="T7" fmla="*/ 4735 h 2743200"/>
                <a:gd name="T8" fmla="*/ 114804 w 2743200"/>
                <a:gd name="T9" fmla="*/ 600 h 2743200"/>
                <a:gd name="T10" fmla="*/ 114804 w 2743200"/>
                <a:gd name="T11" fmla="*/ 0 h 2743200"/>
                <a:gd name="T12" fmla="*/ 229608 w 2743200"/>
                <a:gd name="T13" fmla="*/ 115241 h 2743200"/>
                <a:gd name="T14" fmla="*/ 114804 w 2743200"/>
                <a:gd name="T15" fmla="*/ 230482 h 2743200"/>
                <a:gd name="T16" fmla="*/ 0 w 2743200"/>
                <a:gd name="T17" fmla="*/ 115241 h 2743200"/>
                <a:gd name="T18" fmla="*/ 114804 w 2743200"/>
                <a:gd name="T19" fmla="*/ 0 h 27432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43200" h="2743200">
                  <a:moveTo>
                    <a:pt x="1371600" y="7143"/>
                  </a:moveTo>
                  <a:cubicBezTo>
                    <a:pt x="1344421" y="7143"/>
                    <a:pt x="1322388" y="29176"/>
                    <a:pt x="1322388" y="56355"/>
                  </a:cubicBezTo>
                  <a:cubicBezTo>
                    <a:pt x="1322388" y="83534"/>
                    <a:pt x="1344421" y="105567"/>
                    <a:pt x="1371600" y="105567"/>
                  </a:cubicBezTo>
                  <a:cubicBezTo>
                    <a:pt x="1398779" y="105567"/>
                    <a:pt x="1420812" y="83534"/>
                    <a:pt x="1420812" y="56355"/>
                  </a:cubicBezTo>
                  <a:cubicBezTo>
                    <a:pt x="1420812" y="29176"/>
                    <a:pt x="1398779" y="7143"/>
                    <a:pt x="1371600" y="7143"/>
                  </a:cubicBezTo>
                  <a:close/>
                  <a:moveTo>
                    <a:pt x="1371600" y="0"/>
                  </a:moveTo>
                  <a:cubicBezTo>
                    <a:pt x="2129114" y="0"/>
                    <a:pt x="2743200" y="614086"/>
                    <a:pt x="2743200" y="1371600"/>
                  </a:cubicBezTo>
                  <a:cubicBezTo>
                    <a:pt x="2743200" y="2129114"/>
                    <a:pt x="2129114" y="2743200"/>
                    <a:pt x="1371600" y="2743200"/>
                  </a:cubicBezTo>
                  <a:cubicBezTo>
                    <a:pt x="614086" y="2743200"/>
                    <a:pt x="0" y="2129114"/>
                    <a:pt x="0" y="1371600"/>
                  </a:cubicBezTo>
                  <a:cubicBezTo>
                    <a:pt x="0" y="614086"/>
                    <a:pt x="614086" y="0"/>
                    <a:pt x="13716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301835" y="1735652"/>
            <a:ext cx="1887220" cy="2733957"/>
            <a:chOff x="8301835" y="1735652"/>
            <a:chExt cx="1887220" cy="2733957"/>
          </a:xfrm>
        </p:grpSpPr>
        <p:sp>
          <p:nvSpPr>
            <p:cNvPr id="25" name="MH_Other_2"/>
            <p:cNvSpPr/>
            <p:nvPr>
              <p:custDataLst>
                <p:tags r:id="rId2"/>
              </p:custDataLst>
            </p:nvPr>
          </p:nvSpPr>
          <p:spPr>
            <a:xfrm>
              <a:off x="9176558" y="1735652"/>
              <a:ext cx="383902" cy="855707"/>
            </a:xfrm>
            <a:custGeom>
              <a:avLst/>
              <a:gdLst>
                <a:gd name="connsiteX0" fmla="*/ 47798 w 290835"/>
                <a:gd name="connsiteY0" fmla="*/ 649613 h 649764"/>
                <a:gd name="connsiteX1" fmla="*/ 109710 w 290835"/>
                <a:gd name="connsiteY1" fmla="*/ 316238 h 649764"/>
                <a:gd name="connsiteX2" fmla="*/ 290685 w 290835"/>
                <a:gd name="connsiteY2" fmla="*/ 54301 h 649764"/>
                <a:gd name="connsiteX3" fmla="*/ 138285 w 290835"/>
                <a:gd name="connsiteY3" fmla="*/ 25726 h 649764"/>
                <a:gd name="connsiteX4" fmla="*/ 4935 w 290835"/>
                <a:gd name="connsiteY4" fmla="*/ 354338 h 649764"/>
                <a:gd name="connsiteX5" fmla="*/ 47798 w 290835"/>
                <a:gd name="connsiteY5" fmla="*/ 649613 h 64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835" h="649764">
                  <a:moveTo>
                    <a:pt x="47798" y="649613"/>
                  </a:moveTo>
                  <a:cubicBezTo>
                    <a:pt x="65260" y="643263"/>
                    <a:pt x="69229" y="415457"/>
                    <a:pt x="109710" y="316238"/>
                  </a:cubicBezTo>
                  <a:cubicBezTo>
                    <a:pt x="150191" y="217019"/>
                    <a:pt x="285923" y="102720"/>
                    <a:pt x="290685" y="54301"/>
                  </a:cubicBezTo>
                  <a:cubicBezTo>
                    <a:pt x="295447" y="5882"/>
                    <a:pt x="185910" y="-24280"/>
                    <a:pt x="138285" y="25726"/>
                  </a:cubicBezTo>
                  <a:cubicBezTo>
                    <a:pt x="90660" y="75732"/>
                    <a:pt x="24779" y="247975"/>
                    <a:pt x="4935" y="354338"/>
                  </a:cubicBezTo>
                  <a:cubicBezTo>
                    <a:pt x="-14909" y="460700"/>
                    <a:pt x="30336" y="655963"/>
                    <a:pt x="47798" y="649613"/>
                  </a:cubicBezTo>
                  <a:close/>
                </a:path>
              </a:pathLst>
            </a:custGeom>
            <a:noFill/>
            <a:ln w="254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" name="MH_Other_3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8301835" y="2580595"/>
              <a:ext cx="1887220" cy="1889014"/>
            </a:xfrm>
            <a:custGeom>
              <a:avLst/>
              <a:gdLst>
                <a:gd name="T0" fmla="*/ 114804 w 2743200"/>
                <a:gd name="T1" fmla="*/ 600 h 2743200"/>
                <a:gd name="T2" fmla="*/ 110685 w 2743200"/>
                <a:gd name="T3" fmla="*/ 4735 h 2743200"/>
                <a:gd name="T4" fmla="*/ 114804 w 2743200"/>
                <a:gd name="T5" fmla="*/ 8870 h 2743200"/>
                <a:gd name="T6" fmla="*/ 118923 w 2743200"/>
                <a:gd name="T7" fmla="*/ 4735 h 2743200"/>
                <a:gd name="T8" fmla="*/ 114804 w 2743200"/>
                <a:gd name="T9" fmla="*/ 600 h 2743200"/>
                <a:gd name="T10" fmla="*/ 114804 w 2743200"/>
                <a:gd name="T11" fmla="*/ 0 h 2743200"/>
                <a:gd name="T12" fmla="*/ 229608 w 2743200"/>
                <a:gd name="T13" fmla="*/ 115241 h 2743200"/>
                <a:gd name="T14" fmla="*/ 114804 w 2743200"/>
                <a:gd name="T15" fmla="*/ 230482 h 2743200"/>
                <a:gd name="T16" fmla="*/ 0 w 2743200"/>
                <a:gd name="T17" fmla="*/ 115241 h 2743200"/>
                <a:gd name="T18" fmla="*/ 114804 w 2743200"/>
                <a:gd name="T19" fmla="*/ 0 h 27432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43200" h="2743200">
                  <a:moveTo>
                    <a:pt x="1371600" y="7143"/>
                  </a:moveTo>
                  <a:cubicBezTo>
                    <a:pt x="1344421" y="7143"/>
                    <a:pt x="1322388" y="29176"/>
                    <a:pt x="1322388" y="56355"/>
                  </a:cubicBezTo>
                  <a:cubicBezTo>
                    <a:pt x="1322388" y="83534"/>
                    <a:pt x="1344421" y="105567"/>
                    <a:pt x="1371600" y="105567"/>
                  </a:cubicBezTo>
                  <a:cubicBezTo>
                    <a:pt x="1398779" y="105567"/>
                    <a:pt x="1420812" y="83534"/>
                    <a:pt x="1420812" y="56355"/>
                  </a:cubicBezTo>
                  <a:cubicBezTo>
                    <a:pt x="1420812" y="29176"/>
                    <a:pt x="1398779" y="7143"/>
                    <a:pt x="1371600" y="7143"/>
                  </a:cubicBezTo>
                  <a:close/>
                  <a:moveTo>
                    <a:pt x="1371600" y="0"/>
                  </a:moveTo>
                  <a:cubicBezTo>
                    <a:pt x="2129114" y="0"/>
                    <a:pt x="2743200" y="614086"/>
                    <a:pt x="2743200" y="1371600"/>
                  </a:cubicBezTo>
                  <a:cubicBezTo>
                    <a:pt x="2743200" y="2129114"/>
                    <a:pt x="2129114" y="2743200"/>
                    <a:pt x="1371600" y="2743200"/>
                  </a:cubicBezTo>
                  <a:cubicBezTo>
                    <a:pt x="614086" y="2743200"/>
                    <a:pt x="0" y="2129114"/>
                    <a:pt x="0" y="1371600"/>
                  </a:cubicBezTo>
                  <a:cubicBezTo>
                    <a:pt x="0" y="614086"/>
                    <a:pt x="614086" y="0"/>
                    <a:pt x="13716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38" name="组合 37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40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1454035" y="4761987"/>
            <a:ext cx="2916334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用户可以</a:t>
            </a:r>
            <a:r>
              <a:rPr lang="zh-CN" altLang="en-US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在仪</a:t>
            </a:r>
            <a:r>
              <a: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或者计算机上进行演示也可以将演示文稿打印</a:t>
            </a:r>
            <a:r>
              <a:rPr lang="zh-CN" altLang="en-US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出来</a:t>
            </a:r>
            <a:endParaRPr lang="zh-CN" altLang="en-US" dirty="0">
              <a:solidFill>
                <a:schemeClr val="bg1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646723" y="4761987"/>
            <a:ext cx="2916334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用户可以</a:t>
            </a:r>
            <a:r>
              <a:rPr lang="zh-CN" altLang="en-US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在仪</a:t>
            </a:r>
            <a:r>
              <a: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或者计算机上进行演示也可以将演示文稿打印</a:t>
            </a:r>
            <a:r>
              <a:rPr lang="zh-CN" altLang="en-US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出来</a:t>
            </a:r>
            <a:endParaRPr lang="zh-CN" altLang="en-US" dirty="0">
              <a:solidFill>
                <a:schemeClr val="bg1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841178" y="4761987"/>
            <a:ext cx="2916334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用户可以</a:t>
            </a:r>
            <a:r>
              <a:rPr lang="zh-CN" altLang="en-US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在仪</a:t>
            </a:r>
            <a:r>
              <a: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或者计算机上进行演示也可以将演示文稿打印</a:t>
            </a:r>
            <a:r>
              <a:rPr lang="zh-CN" altLang="en-US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出来</a:t>
            </a:r>
            <a:endParaRPr lang="zh-CN" altLang="en-US" dirty="0">
              <a:solidFill>
                <a:schemeClr val="bg1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00" r="11300"/>
          <a:stretch>
            <a:fillRect/>
          </a:stretch>
        </p:blipFill>
        <p:spPr>
          <a:ln w="38100">
            <a:solidFill>
              <a:schemeClr val="bg1"/>
            </a:solidFill>
          </a:ln>
        </p:spPr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>
          <a:ln w="38100">
            <a:solidFill>
              <a:schemeClr val="bg1"/>
            </a:solidFill>
          </a:ln>
        </p:spPr>
      </p:pic>
      <p:pic>
        <p:nvPicPr>
          <p:cNvPr id="9" name="图片占位符 8"/>
          <p:cNvPicPr>
            <a:picLocks noGrp="1" noChangeAspect="1"/>
          </p:cNvPicPr>
          <p:nvPr>
            <p:ph type="pic" sz="quarter" idx="1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1" r="16741"/>
          <a:stretch>
            <a:fillRect/>
          </a:stretch>
        </p:blipFill>
        <p:spPr>
          <a:ln w="38100">
            <a:solidFill>
              <a:schemeClr val="bg1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8374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8" grpId="0"/>
      <p:bldP spid="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 noChangeAspect="1"/>
          </p:cNvGrpSpPr>
          <p:nvPr/>
        </p:nvGrpSpPr>
        <p:grpSpPr bwMode="auto">
          <a:xfrm>
            <a:off x="5267320" y="1587064"/>
            <a:ext cx="1657360" cy="1899846"/>
            <a:chOff x="6092" y="2755"/>
            <a:chExt cx="704" cy="807"/>
          </a:xfrm>
          <a:solidFill>
            <a:schemeClr val="accent2"/>
          </a:solidFill>
        </p:grpSpPr>
        <p:sp>
          <p:nvSpPr>
            <p:cNvPr id="4" name="Freeform 16"/>
            <p:cNvSpPr>
              <a:spLocks/>
            </p:cNvSpPr>
            <p:nvPr/>
          </p:nvSpPr>
          <p:spPr bwMode="auto">
            <a:xfrm>
              <a:off x="6092" y="2822"/>
              <a:ext cx="420" cy="378"/>
            </a:xfrm>
            <a:custGeom>
              <a:avLst/>
              <a:gdLst>
                <a:gd name="T0" fmla="*/ 4 w 188"/>
                <a:gd name="T1" fmla="*/ 89 h 169"/>
                <a:gd name="T2" fmla="*/ 137 w 188"/>
                <a:gd name="T3" fmla="*/ 141 h 169"/>
                <a:gd name="T4" fmla="*/ 159 w 188"/>
                <a:gd name="T5" fmla="*/ 3 h 169"/>
                <a:gd name="T6" fmla="*/ 154 w 188"/>
                <a:gd name="T7" fmla="*/ 0 h 169"/>
                <a:gd name="T8" fmla="*/ 6 w 188"/>
                <a:gd name="T9" fmla="*/ 80 h 169"/>
                <a:gd name="T10" fmla="*/ 15 w 188"/>
                <a:gd name="T11" fmla="*/ 89 h 169"/>
                <a:gd name="T12" fmla="*/ 95 w 188"/>
                <a:gd name="T13" fmla="*/ 28 h 169"/>
                <a:gd name="T14" fmla="*/ 140 w 188"/>
                <a:gd name="T15" fmla="*/ 13 h 169"/>
                <a:gd name="T16" fmla="*/ 156 w 188"/>
                <a:gd name="T17" fmla="*/ 25 h 169"/>
                <a:gd name="T18" fmla="*/ 164 w 188"/>
                <a:gd name="T19" fmla="*/ 57 h 169"/>
                <a:gd name="T20" fmla="*/ 112 w 188"/>
                <a:gd name="T21" fmla="*/ 138 h 169"/>
                <a:gd name="T22" fmla="*/ 15 w 188"/>
                <a:gd name="T23" fmla="*/ 83 h 169"/>
                <a:gd name="T24" fmla="*/ 4 w 188"/>
                <a:gd name="T25" fmla="*/ 8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69">
                  <a:moveTo>
                    <a:pt x="4" y="89"/>
                  </a:moveTo>
                  <a:cubicBezTo>
                    <a:pt x="33" y="136"/>
                    <a:pt x="83" y="169"/>
                    <a:pt x="137" y="141"/>
                  </a:cubicBezTo>
                  <a:cubicBezTo>
                    <a:pt x="188" y="113"/>
                    <a:pt x="180" y="46"/>
                    <a:pt x="159" y="3"/>
                  </a:cubicBezTo>
                  <a:cubicBezTo>
                    <a:pt x="158" y="1"/>
                    <a:pt x="155" y="0"/>
                    <a:pt x="154" y="0"/>
                  </a:cubicBezTo>
                  <a:cubicBezTo>
                    <a:pt x="99" y="2"/>
                    <a:pt x="40" y="39"/>
                    <a:pt x="6" y="80"/>
                  </a:cubicBezTo>
                  <a:cubicBezTo>
                    <a:pt x="2" y="86"/>
                    <a:pt x="10" y="95"/>
                    <a:pt x="15" y="89"/>
                  </a:cubicBezTo>
                  <a:cubicBezTo>
                    <a:pt x="37" y="62"/>
                    <a:pt x="65" y="43"/>
                    <a:pt x="95" y="28"/>
                  </a:cubicBezTo>
                  <a:cubicBezTo>
                    <a:pt x="110" y="21"/>
                    <a:pt x="125" y="16"/>
                    <a:pt x="140" y="13"/>
                  </a:cubicBezTo>
                  <a:cubicBezTo>
                    <a:pt x="152" y="11"/>
                    <a:pt x="151" y="13"/>
                    <a:pt x="156" y="25"/>
                  </a:cubicBezTo>
                  <a:cubicBezTo>
                    <a:pt x="160" y="35"/>
                    <a:pt x="162" y="46"/>
                    <a:pt x="164" y="57"/>
                  </a:cubicBezTo>
                  <a:cubicBezTo>
                    <a:pt x="168" y="94"/>
                    <a:pt x="148" y="128"/>
                    <a:pt x="112" y="138"/>
                  </a:cubicBezTo>
                  <a:cubicBezTo>
                    <a:pt x="70" y="149"/>
                    <a:pt x="35" y="116"/>
                    <a:pt x="15" y="83"/>
                  </a:cubicBezTo>
                  <a:cubicBezTo>
                    <a:pt x="11" y="77"/>
                    <a:pt x="0" y="83"/>
                    <a:pt x="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7"/>
            <p:cNvSpPr>
              <a:spLocks/>
            </p:cNvSpPr>
            <p:nvPr/>
          </p:nvSpPr>
          <p:spPr bwMode="auto">
            <a:xfrm>
              <a:off x="6148" y="2891"/>
              <a:ext cx="648" cy="671"/>
            </a:xfrm>
            <a:custGeom>
              <a:avLst/>
              <a:gdLst>
                <a:gd name="T0" fmla="*/ 1 w 290"/>
                <a:gd name="T1" fmla="*/ 89 h 300"/>
                <a:gd name="T2" fmla="*/ 17 w 290"/>
                <a:gd name="T3" fmla="*/ 199 h 300"/>
                <a:gd name="T4" fmla="*/ 55 w 290"/>
                <a:gd name="T5" fmla="*/ 271 h 300"/>
                <a:gd name="T6" fmla="*/ 198 w 290"/>
                <a:gd name="T7" fmla="*/ 259 h 300"/>
                <a:gd name="T8" fmla="*/ 277 w 290"/>
                <a:gd name="T9" fmla="*/ 142 h 300"/>
                <a:gd name="T10" fmla="*/ 231 w 290"/>
                <a:gd name="T11" fmla="*/ 74 h 300"/>
                <a:gd name="T12" fmla="*/ 146 w 290"/>
                <a:gd name="T13" fmla="*/ 4 h 300"/>
                <a:gd name="T14" fmla="*/ 137 w 290"/>
                <a:gd name="T15" fmla="*/ 13 h 300"/>
                <a:gd name="T16" fmla="*/ 258 w 290"/>
                <a:gd name="T17" fmla="*/ 126 h 300"/>
                <a:gd name="T18" fmla="*/ 192 w 290"/>
                <a:gd name="T19" fmla="*/ 249 h 300"/>
                <a:gd name="T20" fmla="*/ 55 w 290"/>
                <a:gd name="T21" fmla="*/ 256 h 300"/>
                <a:gd name="T22" fmla="*/ 25 w 290"/>
                <a:gd name="T23" fmla="*/ 175 h 300"/>
                <a:gd name="T24" fmla="*/ 13 w 290"/>
                <a:gd name="T25" fmla="*/ 86 h 300"/>
                <a:gd name="T26" fmla="*/ 1 w 290"/>
                <a:gd name="T27" fmla="*/ 8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0" h="300">
                  <a:moveTo>
                    <a:pt x="1" y="89"/>
                  </a:moveTo>
                  <a:cubicBezTo>
                    <a:pt x="8" y="126"/>
                    <a:pt x="10" y="163"/>
                    <a:pt x="17" y="199"/>
                  </a:cubicBezTo>
                  <a:cubicBezTo>
                    <a:pt x="23" y="227"/>
                    <a:pt x="31" y="254"/>
                    <a:pt x="55" y="271"/>
                  </a:cubicBezTo>
                  <a:cubicBezTo>
                    <a:pt x="96" y="300"/>
                    <a:pt x="158" y="278"/>
                    <a:pt x="198" y="259"/>
                  </a:cubicBezTo>
                  <a:cubicBezTo>
                    <a:pt x="243" y="238"/>
                    <a:pt x="289" y="198"/>
                    <a:pt x="277" y="142"/>
                  </a:cubicBezTo>
                  <a:cubicBezTo>
                    <a:pt x="271" y="115"/>
                    <a:pt x="250" y="92"/>
                    <a:pt x="231" y="74"/>
                  </a:cubicBezTo>
                  <a:cubicBezTo>
                    <a:pt x="204" y="49"/>
                    <a:pt x="174" y="27"/>
                    <a:pt x="146" y="4"/>
                  </a:cubicBezTo>
                  <a:cubicBezTo>
                    <a:pt x="140" y="0"/>
                    <a:pt x="131" y="8"/>
                    <a:pt x="137" y="13"/>
                  </a:cubicBezTo>
                  <a:cubicBezTo>
                    <a:pt x="180" y="46"/>
                    <a:pt x="231" y="78"/>
                    <a:pt x="258" y="126"/>
                  </a:cubicBezTo>
                  <a:cubicBezTo>
                    <a:pt x="290" y="182"/>
                    <a:pt x="237" y="227"/>
                    <a:pt x="192" y="249"/>
                  </a:cubicBezTo>
                  <a:cubicBezTo>
                    <a:pt x="153" y="268"/>
                    <a:pt x="92" y="287"/>
                    <a:pt x="55" y="256"/>
                  </a:cubicBezTo>
                  <a:cubicBezTo>
                    <a:pt x="33" y="238"/>
                    <a:pt x="29" y="202"/>
                    <a:pt x="25" y="175"/>
                  </a:cubicBezTo>
                  <a:cubicBezTo>
                    <a:pt x="20" y="146"/>
                    <a:pt x="18" y="116"/>
                    <a:pt x="13" y="86"/>
                  </a:cubicBezTo>
                  <a:cubicBezTo>
                    <a:pt x="11" y="78"/>
                    <a:pt x="0" y="82"/>
                    <a:pt x="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8"/>
            <p:cNvSpPr>
              <a:spLocks/>
            </p:cNvSpPr>
            <p:nvPr/>
          </p:nvSpPr>
          <p:spPr bwMode="auto">
            <a:xfrm>
              <a:off x="6300" y="3146"/>
              <a:ext cx="356" cy="345"/>
            </a:xfrm>
            <a:custGeom>
              <a:avLst/>
              <a:gdLst>
                <a:gd name="T0" fmla="*/ 2 w 159"/>
                <a:gd name="T1" fmla="*/ 75 h 154"/>
                <a:gd name="T2" fmla="*/ 113 w 159"/>
                <a:gd name="T3" fmla="*/ 134 h 154"/>
                <a:gd name="T4" fmla="*/ 152 w 159"/>
                <a:gd name="T5" fmla="*/ 86 h 154"/>
                <a:gd name="T6" fmla="*/ 126 w 159"/>
                <a:gd name="T7" fmla="*/ 7 h 154"/>
                <a:gd name="T8" fmla="*/ 115 w 159"/>
                <a:gd name="T9" fmla="*/ 13 h 154"/>
                <a:gd name="T10" fmla="*/ 114 w 159"/>
                <a:gd name="T11" fmla="*/ 121 h 154"/>
                <a:gd name="T12" fmla="*/ 13 w 159"/>
                <a:gd name="T13" fmla="*/ 72 h 154"/>
                <a:gd name="T14" fmla="*/ 2 w 159"/>
                <a:gd name="T15" fmla="*/ 7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154">
                  <a:moveTo>
                    <a:pt x="2" y="75"/>
                  </a:moveTo>
                  <a:cubicBezTo>
                    <a:pt x="15" y="126"/>
                    <a:pt x="63" y="154"/>
                    <a:pt x="113" y="134"/>
                  </a:cubicBezTo>
                  <a:cubicBezTo>
                    <a:pt x="134" y="126"/>
                    <a:pt x="148" y="108"/>
                    <a:pt x="152" y="86"/>
                  </a:cubicBezTo>
                  <a:cubicBezTo>
                    <a:pt x="157" y="57"/>
                    <a:pt x="140" y="30"/>
                    <a:pt x="126" y="7"/>
                  </a:cubicBezTo>
                  <a:cubicBezTo>
                    <a:pt x="122" y="0"/>
                    <a:pt x="111" y="6"/>
                    <a:pt x="115" y="13"/>
                  </a:cubicBezTo>
                  <a:cubicBezTo>
                    <a:pt x="137" y="47"/>
                    <a:pt x="159" y="95"/>
                    <a:pt x="114" y="121"/>
                  </a:cubicBezTo>
                  <a:cubicBezTo>
                    <a:pt x="70" y="146"/>
                    <a:pt x="25" y="115"/>
                    <a:pt x="13" y="72"/>
                  </a:cubicBezTo>
                  <a:cubicBezTo>
                    <a:pt x="11" y="64"/>
                    <a:pt x="0" y="68"/>
                    <a:pt x="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9"/>
            <p:cNvSpPr>
              <a:spLocks/>
            </p:cNvSpPr>
            <p:nvPr/>
          </p:nvSpPr>
          <p:spPr bwMode="auto">
            <a:xfrm>
              <a:off x="6300" y="3149"/>
              <a:ext cx="293" cy="221"/>
            </a:xfrm>
            <a:custGeom>
              <a:avLst/>
              <a:gdLst>
                <a:gd name="T0" fmla="*/ 5 w 131"/>
                <a:gd name="T1" fmla="*/ 75 h 99"/>
                <a:gd name="T2" fmla="*/ 88 w 131"/>
                <a:gd name="T3" fmla="*/ 90 h 99"/>
                <a:gd name="T4" fmla="*/ 125 w 131"/>
                <a:gd name="T5" fmla="*/ 7 h 99"/>
                <a:gd name="T6" fmla="*/ 114 w 131"/>
                <a:gd name="T7" fmla="*/ 10 h 99"/>
                <a:gd name="T8" fmla="*/ 76 w 131"/>
                <a:gd name="T9" fmla="*/ 81 h 99"/>
                <a:gd name="T10" fmla="*/ 14 w 131"/>
                <a:gd name="T11" fmla="*/ 67 h 99"/>
                <a:gd name="T12" fmla="*/ 5 w 131"/>
                <a:gd name="T13" fmla="*/ 7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99">
                  <a:moveTo>
                    <a:pt x="5" y="75"/>
                  </a:moveTo>
                  <a:cubicBezTo>
                    <a:pt x="28" y="95"/>
                    <a:pt x="60" y="99"/>
                    <a:pt x="88" y="90"/>
                  </a:cubicBezTo>
                  <a:cubicBezTo>
                    <a:pt x="123" y="78"/>
                    <a:pt x="131" y="41"/>
                    <a:pt x="125" y="7"/>
                  </a:cubicBezTo>
                  <a:cubicBezTo>
                    <a:pt x="124" y="0"/>
                    <a:pt x="112" y="3"/>
                    <a:pt x="114" y="10"/>
                  </a:cubicBezTo>
                  <a:cubicBezTo>
                    <a:pt x="119" y="43"/>
                    <a:pt x="110" y="72"/>
                    <a:pt x="76" y="81"/>
                  </a:cubicBezTo>
                  <a:cubicBezTo>
                    <a:pt x="56" y="86"/>
                    <a:pt x="30" y="81"/>
                    <a:pt x="14" y="67"/>
                  </a:cubicBezTo>
                  <a:cubicBezTo>
                    <a:pt x="8" y="62"/>
                    <a:pt x="0" y="70"/>
                    <a:pt x="5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"/>
            <p:cNvSpPr>
              <a:spLocks/>
            </p:cNvSpPr>
            <p:nvPr/>
          </p:nvSpPr>
          <p:spPr bwMode="auto">
            <a:xfrm>
              <a:off x="6300" y="3146"/>
              <a:ext cx="288" cy="181"/>
            </a:xfrm>
            <a:custGeom>
              <a:avLst/>
              <a:gdLst>
                <a:gd name="T0" fmla="*/ 14 w 129"/>
                <a:gd name="T1" fmla="*/ 76 h 81"/>
                <a:gd name="T2" fmla="*/ 121 w 129"/>
                <a:gd name="T3" fmla="*/ 14 h 81"/>
                <a:gd name="T4" fmla="*/ 118 w 129"/>
                <a:gd name="T5" fmla="*/ 3 h 81"/>
                <a:gd name="T6" fmla="*/ 5 w 129"/>
                <a:gd name="T7" fmla="*/ 68 h 81"/>
                <a:gd name="T8" fmla="*/ 14 w 129"/>
                <a:gd name="T9" fmla="*/ 7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81">
                  <a:moveTo>
                    <a:pt x="14" y="76"/>
                  </a:moveTo>
                  <a:cubicBezTo>
                    <a:pt x="45" y="48"/>
                    <a:pt x="82" y="28"/>
                    <a:pt x="121" y="14"/>
                  </a:cubicBezTo>
                  <a:cubicBezTo>
                    <a:pt x="129" y="12"/>
                    <a:pt x="126" y="0"/>
                    <a:pt x="118" y="3"/>
                  </a:cubicBezTo>
                  <a:cubicBezTo>
                    <a:pt x="76" y="17"/>
                    <a:pt x="38" y="38"/>
                    <a:pt x="5" y="68"/>
                  </a:cubicBezTo>
                  <a:cubicBezTo>
                    <a:pt x="0" y="73"/>
                    <a:pt x="8" y="81"/>
                    <a:pt x="14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1"/>
            <p:cNvSpPr>
              <a:spLocks/>
            </p:cNvSpPr>
            <p:nvPr/>
          </p:nvSpPr>
          <p:spPr bwMode="auto">
            <a:xfrm>
              <a:off x="6354" y="3066"/>
              <a:ext cx="73" cy="127"/>
            </a:xfrm>
            <a:custGeom>
              <a:avLst/>
              <a:gdLst>
                <a:gd name="T0" fmla="*/ 1 w 33"/>
                <a:gd name="T1" fmla="*/ 10 h 57"/>
                <a:gd name="T2" fmla="*/ 18 w 33"/>
                <a:gd name="T3" fmla="*/ 51 h 57"/>
                <a:gd name="T4" fmla="*/ 29 w 33"/>
                <a:gd name="T5" fmla="*/ 45 h 57"/>
                <a:gd name="T6" fmla="*/ 13 w 33"/>
                <a:gd name="T7" fmla="*/ 7 h 57"/>
                <a:gd name="T8" fmla="*/ 1 w 33"/>
                <a:gd name="T9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7">
                  <a:moveTo>
                    <a:pt x="1" y="10"/>
                  </a:moveTo>
                  <a:cubicBezTo>
                    <a:pt x="4" y="25"/>
                    <a:pt x="9" y="39"/>
                    <a:pt x="18" y="51"/>
                  </a:cubicBezTo>
                  <a:cubicBezTo>
                    <a:pt x="23" y="57"/>
                    <a:pt x="33" y="51"/>
                    <a:pt x="29" y="45"/>
                  </a:cubicBezTo>
                  <a:cubicBezTo>
                    <a:pt x="20" y="33"/>
                    <a:pt x="15" y="21"/>
                    <a:pt x="13" y="7"/>
                  </a:cubicBezTo>
                  <a:cubicBezTo>
                    <a:pt x="12" y="0"/>
                    <a:pt x="0" y="3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2"/>
            <p:cNvSpPr>
              <a:spLocks/>
            </p:cNvSpPr>
            <p:nvPr/>
          </p:nvSpPr>
          <p:spPr bwMode="auto">
            <a:xfrm>
              <a:off x="6454" y="3285"/>
              <a:ext cx="81" cy="110"/>
            </a:xfrm>
            <a:custGeom>
              <a:avLst/>
              <a:gdLst>
                <a:gd name="T0" fmla="*/ 5 w 36"/>
                <a:gd name="T1" fmla="*/ 12 h 49"/>
                <a:gd name="T2" fmla="*/ 22 w 36"/>
                <a:gd name="T3" fmla="*/ 42 h 49"/>
                <a:gd name="T4" fmla="*/ 33 w 36"/>
                <a:gd name="T5" fmla="*/ 39 h 49"/>
                <a:gd name="T6" fmla="*/ 15 w 36"/>
                <a:gd name="T7" fmla="*/ 6 h 49"/>
                <a:gd name="T8" fmla="*/ 5 w 36"/>
                <a:gd name="T9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9">
                  <a:moveTo>
                    <a:pt x="5" y="12"/>
                  </a:moveTo>
                  <a:cubicBezTo>
                    <a:pt x="11" y="22"/>
                    <a:pt x="17" y="31"/>
                    <a:pt x="22" y="42"/>
                  </a:cubicBezTo>
                  <a:cubicBezTo>
                    <a:pt x="25" y="49"/>
                    <a:pt x="36" y="46"/>
                    <a:pt x="33" y="39"/>
                  </a:cubicBezTo>
                  <a:cubicBezTo>
                    <a:pt x="29" y="27"/>
                    <a:pt x="22" y="17"/>
                    <a:pt x="15" y="6"/>
                  </a:cubicBezTo>
                  <a:cubicBezTo>
                    <a:pt x="11" y="0"/>
                    <a:pt x="0" y="6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3"/>
            <p:cNvSpPr>
              <a:spLocks/>
            </p:cNvSpPr>
            <p:nvPr/>
          </p:nvSpPr>
          <p:spPr bwMode="auto">
            <a:xfrm>
              <a:off x="6094" y="2755"/>
              <a:ext cx="289" cy="226"/>
            </a:xfrm>
            <a:custGeom>
              <a:avLst/>
              <a:gdLst>
                <a:gd name="T0" fmla="*/ 34 w 129"/>
                <a:gd name="T1" fmla="*/ 88 h 101"/>
                <a:gd name="T2" fmla="*/ 48 w 129"/>
                <a:gd name="T3" fmla="*/ 24 h 101"/>
                <a:gd name="T4" fmla="*/ 115 w 129"/>
                <a:gd name="T5" fmla="*/ 42 h 101"/>
                <a:gd name="T6" fmla="*/ 126 w 129"/>
                <a:gd name="T7" fmla="*/ 36 h 101"/>
                <a:gd name="T8" fmla="*/ 38 w 129"/>
                <a:gd name="T9" fmla="*/ 15 h 101"/>
                <a:gd name="T10" fmla="*/ 25 w 129"/>
                <a:gd name="T11" fmla="*/ 96 h 101"/>
                <a:gd name="T12" fmla="*/ 34 w 129"/>
                <a:gd name="T13" fmla="*/ 8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1">
                  <a:moveTo>
                    <a:pt x="34" y="88"/>
                  </a:moveTo>
                  <a:cubicBezTo>
                    <a:pt x="11" y="66"/>
                    <a:pt x="23" y="37"/>
                    <a:pt x="48" y="24"/>
                  </a:cubicBezTo>
                  <a:cubicBezTo>
                    <a:pt x="69" y="11"/>
                    <a:pt x="105" y="19"/>
                    <a:pt x="115" y="42"/>
                  </a:cubicBezTo>
                  <a:cubicBezTo>
                    <a:pt x="119" y="49"/>
                    <a:pt x="129" y="43"/>
                    <a:pt x="126" y="36"/>
                  </a:cubicBezTo>
                  <a:cubicBezTo>
                    <a:pt x="111" y="4"/>
                    <a:pt x="66" y="0"/>
                    <a:pt x="38" y="15"/>
                  </a:cubicBezTo>
                  <a:cubicBezTo>
                    <a:pt x="8" y="33"/>
                    <a:pt x="0" y="72"/>
                    <a:pt x="25" y="96"/>
                  </a:cubicBezTo>
                  <a:cubicBezTo>
                    <a:pt x="31" y="101"/>
                    <a:pt x="40" y="93"/>
                    <a:pt x="3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4"/>
            <p:cNvSpPr>
              <a:spLocks/>
            </p:cNvSpPr>
            <p:nvPr/>
          </p:nvSpPr>
          <p:spPr bwMode="auto">
            <a:xfrm>
              <a:off x="6139" y="2782"/>
              <a:ext cx="197" cy="179"/>
            </a:xfrm>
            <a:custGeom>
              <a:avLst/>
              <a:gdLst>
                <a:gd name="T0" fmla="*/ 27 w 88"/>
                <a:gd name="T1" fmla="*/ 70 h 80"/>
                <a:gd name="T2" fmla="*/ 74 w 88"/>
                <a:gd name="T3" fmla="*/ 37 h 80"/>
                <a:gd name="T4" fmla="*/ 82 w 88"/>
                <a:gd name="T5" fmla="*/ 28 h 80"/>
                <a:gd name="T6" fmla="*/ 15 w 88"/>
                <a:gd name="T7" fmla="*/ 73 h 80"/>
                <a:gd name="T8" fmla="*/ 27 w 88"/>
                <a:gd name="T9" fmla="*/ 7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0">
                  <a:moveTo>
                    <a:pt x="27" y="70"/>
                  </a:moveTo>
                  <a:cubicBezTo>
                    <a:pt x="16" y="43"/>
                    <a:pt x="51" y="16"/>
                    <a:pt x="74" y="37"/>
                  </a:cubicBezTo>
                  <a:cubicBezTo>
                    <a:pt x="79" y="42"/>
                    <a:pt x="88" y="34"/>
                    <a:pt x="82" y="28"/>
                  </a:cubicBezTo>
                  <a:cubicBezTo>
                    <a:pt x="52" y="0"/>
                    <a:pt x="0" y="34"/>
                    <a:pt x="15" y="73"/>
                  </a:cubicBezTo>
                  <a:cubicBezTo>
                    <a:pt x="18" y="80"/>
                    <a:pt x="30" y="77"/>
                    <a:pt x="27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864200" y="3658474"/>
            <a:ext cx="44839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04.</a:t>
            </a:r>
            <a:r>
              <a:rPr lang="zh-CN" altLang="en-US" sz="3600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标题文字内容添加此处</a:t>
            </a:r>
            <a:endParaRPr lang="zh-CN" altLang="en-US" sz="3600" dirty="0">
              <a:solidFill>
                <a:schemeClr val="bg1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01668" y="4380784"/>
            <a:ext cx="4988664" cy="4783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959200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834392" y="2128591"/>
            <a:ext cx="3672000" cy="620959"/>
            <a:chOff x="4081792" y="2338141"/>
            <a:chExt cx="3672000" cy="620959"/>
          </a:xfrm>
        </p:grpSpPr>
        <p:sp>
          <p:nvSpPr>
            <p:cNvPr id="23" name="Freeform 5"/>
            <p:cNvSpPr/>
            <p:nvPr/>
          </p:nvSpPr>
          <p:spPr bwMode="auto">
            <a:xfrm>
              <a:off x="4081792" y="2810532"/>
              <a:ext cx="3672000" cy="148568"/>
            </a:xfrm>
            <a:custGeom>
              <a:avLst/>
              <a:gdLst>
                <a:gd name="T0" fmla="*/ 1 w 2288"/>
                <a:gd name="T1" fmla="*/ 2 h 38"/>
                <a:gd name="T2" fmla="*/ 2 w 2288"/>
                <a:gd name="T3" fmla="*/ 6 h 38"/>
                <a:gd name="T4" fmla="*/ 152 w 2288"/>
                <a:gd name="T5" fmla="*/ 19 h 38"/>
                <a:gd name="T6" fmla="*/ 199 w 2288"/>
                <a:gd name="T7" fmla="*/ 17 h 38"/>
                <a:gd name="T8" fmla="*/ 566 w 2288"/>
                <a:gd name="T9" fmla="*/ 25 h 38"/>
                <a:gd name="T10" fmla="*/ 710 w 2288"/>
                <a:gd name="T11" fmla="*/ 29 h 38"/>
                <a:gd name="T12" fmla="*/ 1040 w 2288"/>
                <a:gd name="T13" fmla="*/ 31 h 38"/>
                <a:gd name="T14" fmla="*/ 1426 w 2288"/>
                <a:gd name="T15" fmla="*/ 34 h 38"/>
                <a:gd name="T16" fmla="*/ 1706 w 2288"/>
                <a:gd name="T17" fmla="*/ 35 h 38"/>
                <a:gd name="T18" fmla="*/ 1898 w 2288"/>
                <a:gd name="T19" fmla="*/ 34 h 38"/>
                <a:gd name="T20" fmla="*/ 2020 w 2288"/>
                <a:gd name="T21" fmla="*/ 31 h 38"/>
                <a:gd name="T22" fmla="*/ 2182 w 2288"/>
                <a:gd name="T23" fmla="*/ 29 h 38"/>
                <a:gd name="T24" fmla="*/ 2210 w 2288"/>
                <a:gd name="T25" fmla="*/ 31 h 38"/>
                <a:gd name="T26" fmla="*/ 2286 w 2288"/>
                <a:gd name="T27" fmla="*/ 28 h 38"/>
                <a:gd name="T28" fmla="*/ 2287 w 2288"/>
                <a:gd name="T29" fmla="*/ 24 h 38"/>
                <a:gd name="T30" fmla="*/ 2283 w 2288"/>
                <a:gd name="T31" fmla="*/ 23 h 38"/>
                <a:gd name="T32" fmla="*/ 2210 w 2288"/>
                <a:gd name="T33" fmla="*/ 25 h 38"/>
                <a:gd name="T34" fmla="*/ 2183 w 2288"/>
                <a:gd name="T35" fmla="*/ 23 h 38"/>
                <a:gd name="T36" fmla="*/ 2020 w 2288"/>
                <a:gd name="T37" fmla="*/ 25 h 38"/>
                <a:gd name="T38" fmla="*/ 1898 w 2288"/>
                <a:gd name="T39" fmla="*/ 28 h 38"/>
                <a:gd name="T40" fmla="*/ 1706 w 2288"/>
                <a:gd name="T41" fmla="*/ 29 h 38"/>
                <a:gd name="T42" fmla="*/ 1426 w 2288"/>
                <a:gd name="T43" fmla="*/ 28 h 38"/>
                <a:gd name="T44" fmla="*/ 1040 w 2288"/>
                <a:gd name="T45" fmla="*/ 25 h 38"/>
                <a:gd name="T46" fmla="*/ 710 w 2288"/>
                <a:gd name="T47" fmla="*/ 23 h 38"/>
                <a:gd name="T48" fmla="*/ 567 w 2288"/>
                <a:gd name="T49" fmla="*/ 19 h 38"/>
                <a:gd name="T50" fmla="*/ 199 w 2288"/>
                <a:gd name="T51" fmla="*/ 11 h 38"/>
                <a:gd name="T52" fmla="*/ 152 w 2288"/>
                <a:gd name="T53" fmla="*/ 13 h 38"/>
                <a:gd name="T54" fmla="*/ 5 w 2288"/>
                <a:gd name="T55" fmla="*/ 1 h 38"/>
                <a:gd name="T56" fmla="*/ 1 w 2288"/>
                <a:gd name="T5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88" h="38">
                  <a:moveTo>
                    <a:pt x="1" y="2"/>
                  </a:moveTo>
                  <a:cubicBezTo>
                    <a:pt x="0" y="3"/>
                    <a:pt x="1" y="5"/>
                    <a:pt x="2" y="6"/>
                  </a:cubicBezTo>
                  <a:cubicBezTo>
                    <a:pt x="39" y="25"/>
                    <a:pt x="99" y="22"/>
                    <a:pt x="152" y="19"/>
                  </a:cubicBezTo>
                  <a:cubicBezTo>
                    <a:pt x="169" y="18"/>
                    <a:pt x="185" y="17"/>
                    <a:pt x="199" y="17"/>
                  </a:cubicBezTo>
                  <a:cubicBezTo>
                    <a:pt x="322" y="17"/>
                    <a:pt x="446" y="21"/>
                    <a:pt x="566" y="25"/>
                  </a:cubicBezTo>
                  <a:cubicBezTo>
                    <a:pt x="710" y="29"/>
                    <a:pt x="710" y="29"/>
                    <a:pt x="710" y="29"/>
                  </a:cubicBezTo>
                  <a:cubicBezTo>
                    <a:pt x="820" y="32"/>
                    <a:pt x="932" y="31"/>
                    <a:pt x="1040" y="31"/>
                  </a:cubicBezTo>
                  <a:cubicBezTo>
                    <a:pt x="1167" y="30"/>
                    <a:pt x="1297" y="29"/>
                    <a:pt x="1426" y="34"/>
                  </a:cubicBezTo>
                  <a:cubicBezTo>
                    <a:pt x="1519" y="37"/>
                    <a:pt x="1614" y="36"/>
                    <a:pt x="1706" y="35"/>
                  </a:cubicBezTo>
                  <a:cubicBezTo>
                    <a:pt x="1769" y="34"/>
                    <a:pt x="1834" y="34"/>
                    <a:pt x="1898" y="34"/>
                  </a:cubicBezTo>
                  <a:cubicBezTo>
                    <a:pt x="1939" y="35"/>
                    <a:pt x="1980" y="33"/>
                    <a:pt x="2020" y="31"/>
                  </a:cubicBezTo>
                  <a:cubicBezTo>
                    <a:pt x="2073" y="28"/>
                    <a:pt x="2128" y="26"/>
                    <a:pt x="2182" y="29"/>
                  </a:cubicBezTo>
                  <a:cubicBezTo>
                    <a:pt x="2191" y="29"/>
                    <a:pt x="2200" y="30"/>
                    <a:pt x="2210" y="31"/>
                  </a:cubicBezTo>
                  <a:cubicBezTo>
                    <a:pt x="2236" y="34"/>
                    <a:pt x="2266" y="38"/>
                    <a:pt x="2286" y="28"/>
                  </a:cubicBezTo>
                  <a:cubicBezTo>
                    <a:pt x="2287" y="28"/>
                    <a:pt x="2288" y="26"/>
                    <a:pt x="2287" y="24"/>
                  </a:cubicBezTo>
                  <a:cubicBezTo>
                    <a:pt x="2286" y="23"/>
                    <a:pt x="2285" y="22"/>
                    <a:pt x="2283" y="23"/>
                  </a:cubicBezTo>
                  <a:cubicBezTo>
                    <a:pt x="2265" y="32"/>
                    <a:pt x="2236" y="28"/>
                    <a:pt x="2210" y="25"/>
                  </a:cubicBezTo>
                  <a:cubicBezTo>
                    <a:pt x="2200" y="24"/>
                    <a:pt x="2191" y="23"/>
                    <a:pt x="2183" y="23"/>
                  </a:cubicBezTo>
                  <a:cubicBezTo>
                    <a:pt x="2128" y="20"/>
                    <a:pt x="2073" y="22"/>
                    <a:pt x="2020" y="25"/>
                  </a:cubicBezTo>
                  <a:cubicBezTo>
                    <a:pt x="1980" y="27"/>
                    <a:pt x="1938" y="29"/>
                    <a:pt x="1898" y="28"/>
                  </a:cubicBezTo>
                  <a:cubicBezTo>
                    <a:pt x="1834" y="28"/>
                    <a:pt x="1769" y="28"/>
                    <a:pt x="1706" y="29"/>
                  </a:cubicBezTo>
                  <a:cubicBezTo>
                    <a:pt x="1614" y="30"/>
                    <a:pt x="1519" y="32"/>
                    <a:pt x="1426" y="28"/>
                  </a:cubicBezTo>
                  <a:cubicBezTo>
                    <a:pt x="1297" y="23"/>
                    <a:pt x="1167" y="24"/>
                    <a:pt x="1040" y="25"/>
                  </a:cubicBezTo>
                  <a:cubicBezTo>
                    <a:pt x="932" y="25"/>
                    <a:pt x="820" y="26"/>
                    <a:pt x="710" y="23"/>
                  </a:cubicBezTo>
                  <a:cubicBezTo>
                    <a:pt x="567" y="19"/>
                    <a:pt x="567" y="19"/>
                    <a:pt x="567" y="19"/>
                  </a:cubicBezTo>
                  <a:cubicBezTo>
                    <a:pt x="446" y="15"/>
                    <a:pt x="322" y="11"/>
                    <a:pt x="199" y="11"/>
                  </a:cubicBezTo>
                  <a:cubicBezTo>
                    <a:pt x="185" y="11"/>
                    <a:pt x="169" y="12"/>
                    <a:pt x="152" y="13"/>
                  </a:cubicBezTo>
                  <a:cubicBezTo>
                    <a:pt x="100" y="16"/>
                    <a:pt x="40" y="19"/>
                    <a:pt x="5" y="1"/>
                  </a:cubicBezTo>
                  <a:cubicBezTo>
                    <a:pt x="4" y="0"/>
                    <a:pt x="2" y="0"/>
                    <a:pt x="1" y="2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  <a:prstDash val="sysDash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222093" y="2338141"/>
              <a:ext cx="33858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01.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28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834392" y="3027116"/>
            <a:ext cx="3672000" cy="620959"/>
            <a:chOff x="4081792" y="2338141"/>
            <a:chExt cx="3672000" cy="620959"/>
          </a:xfrm>
        </p:grpSpPr>
        <p:sp>
          <p:nvSpPr>
            <p:cNvPr id="28" name="Freeform 5"/>
            <p:cNvSpPr/>
            <p:nvPr/>
          </p:nvSpPr>
          <p:spPr bwMode="auto">
            <a:xfrm>
              <a:off x="4081792" y="2810532"/>
              <a:ext cx="3672000" cy="148568"/>
            </a:xfrm>
            <a:custGeom>
              <a:avLst/>
              <a:gdLst>
                <a:gd name="T0" fmla="*/ 1 w 2288"/>
                <a:gd name="T1" fmla="*/ 2 h 38"/>
                <a:gd name="T2" fmla="*/ 2 w 2288"/>
                <a:gd name="T3" fmla="*/ 6 h 38"/>
                <a:gd name="T4" fmla="*/ 152 w 2288"/>
                <a:gd name="T5" fmla="*/ 19 h 38"/>
                <a:gd name="T6" fmla="*/ 199 w 2288"/>
                <a:gd name="T7" fmla="*/ 17 h 38"/>
                <a:gd name="T8" fmla="*/ 566 w 2288"/>
                <a:gd name="T9" fmla="*/ 25 h 38"/>
                <a:gd name="T10" fmla="*/ 710 w 2288"/>
                <a:gd name="T11" fmla="*/ 29 h 38"/>
                <a:gd name="T12" fmla="*/ 1040 w 2288"/>
                <a:gd name="T13" fmla="*/ 31 h 38"/>
                <a:gd name="T14" fmla="*/ 1426 w 2288"/>
                <a:gd name="T15" fmla="*/ 34 h 38"/>
                <a:gd name="T16" fmla="*/ 1706 w 2288"/>
                <a:gd name="T17" fmla="*/ 35 h 38"/>
                <a:gd name="T18" fmla="*/ 1898 w 2288"/>
                <a:gd name="T19" fmla="*/ 34 h 38"/>
                <a:gd name="T20" fmla="*/ 2020 w 2288"/>
                <a:gd name="T21" fmla="*/ 31 h 38"/>
                <a:gd name="T22" fmla="*/ 2182 w 2288"/>
                <a:gd name="T23" fmla="*/ 29 h 38"/>
                <a:gd name="T24" fmla="*/ 2210 w 2288"/>
                <a:gd name="T25" fmla="*/ 31 h 38"/>
                <a:gd name="T26" fmla="*/ 2286 w 2288"/>
                <a:gd name="T27" fmla="*/ 28 h 38"/>
                <a:gd name="T28" fmla="*/ 2287 w 2288"/>
                <a:gd name="T29" fmla="*/ 24 h 38"/>
                <a:gd name="T30" fmla="*/ 2283 w 2288"/>
                <a:gd name="T31" fmla="*/ 23 h 38"/>
                <a:gd name="T32" fmla="*/ 2210 w 2288"/>
                <a:gd name="T33" fmla="*/ 25 h 38"/>
                <a:gd name="T34" fmla="*/ 2183 w 2288"/>
                <a:gd name="T35" fmla="*/ 23 h 38"/>
                <a:gd name="T36" fmla="*/ 2020 w 2288"/>
                <a:gd name="T37" fmla="*/ 25 h 38"/>
                <a:gd name="T38" fmla="*/ 1898 w 2288"/>
                <a:gd name="T39" fmla="*/ 28 h 38"/>
                <a:gd name="T40" fmla="*/ 1706 w 2288"/>
                <a:gd name="T41" fmla="*/ 29 h 38"/>
                <a:gd name="T42" fmla="*/ 1426 w 2288"/>
                <a:gd name="T43" fmla="*/ 28 h 38"/>
                <a:gd name="T44" fmla="*/ 1040 w 2288"/>
                <a:gd name="T45" fmla="*/ 25 h 38"/>
                <a:gd name="T46" fmla="*/ 710 w 2288"/>
                <a:gd name="T47" fmla="*/ 23 h 38"/>
                <a:gd name="T48" fmla="*/ 567 w 2288"/>
                <a:gd name="T49" fmla="*/ 19 h 38"/>
                <a:gd name="T50" fmla="*/ 199 w 2288"/>
                <a:gd name="T51" fmla="*/ 11 h 38"/>
                <a:gd name="T52" fmla="*/ 152 w 2288"/>
                <a:gd name="T53" fmla="*/ 13 h 38"/>
                <a:gd name="T54" fmla="*/ 5 w 2288"/>
                <a:gd name="T55" fmla="*/ 1 h 38"/>
                <a:gd name="T56" fmla="*/ 1 w 2288"/>
                <a:gd name="T5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88" h="38">
                  <a:moveTo>
                    <a:pt x="1" y="2"/>
                  </a:moveTo>
                  <a:cubicBezTo>
                    <a:pt x="0" y="3"/>
                    <a:pt x="1" y="5"/>
                    <a:pt x="2" y="6"/>
                  </a:cubicBezTo>
                  <a:cubicBezTo>
                    <a:pt x="39" y="25"/>
                    <a:pt x="99" y="22"/>
                    <a:pt x="152" y="19"/>
                  </a:cubicBezTo>
                  <a:cubicBezTo>
                    <a:pt x="169" y="18"/>
                    <a:pt x="185" y="17"/>
                    <a:pt x="199" y="17"/>
                  </a:cubicBezTo>
                  <a:cubicBezTo>
                    <a:pt x="322" y="17"/>
                    <a:pt x="446" y="21"/>
                    <a:pt x="566" y="25"/>
                  </a:cubicBezTo>
                  <a:cubicBezTo>
                    <a:pt x="710" y="29"/>
                    <a:pt x="710" y="29"/>
                    <a:pt x="710" y="29"/>
                  </a:cubicBezTo>
                  <a:cubicBezTo>
                    <a:pt x="820" y="32"/>
                    <a:pt x="932" y="31"/>
                    <a:pt x="1040" y="31"/>
                  </a:cubicBezTo>
                  <a:cubicBezTo>
                    <a:pt x="1167" y="30"/>
                    <a:pt x="1297" y="29"/>
                    <a:pt x="1426" y="34"/>
                  </a:cubicBezTo>
                  <a:cubicBezTo>
                    <a:pt x="1519" y="37"/>
                    <a:pt x="1614" y="36"/>
                    <a:pt x="1706" y="35"/>
                  </a:cubicBezTo>
                  <a:cubicBezTo>
                    <a:pt x="1769" y="34"/>
                    <a:pt x="1834" y="34"/>
                    <a:pt x="1898" y="34"/>
                  </a:cubicBezTo>
                  <a:cubicBezTo>
                    <a:pt x="1939" y="35"/>
                    <a:pt x="1980" y="33"/>
                    <a:pt x="2020" y="31"/>
                  </a:cubicBezTo>
                  <a:cubicBezTo>
                    <a:pt x="2073" y="28"/>
                    <a:pt x="2128" y="26"/>
                    <a:pt x="2182" y="29"/>
                  </a:cubicBezTo>
                  <a:cubicBezTo>
                    <a:pt x="2191" y="29"/>
                    <a:pt x="2200" y="30"/>
                    <a:pt x="2210" y="31"/>
                  </a:cubicBezTo>
                  <a:cubicBezTo>
                    <a:pt x="2236" y="34"/>
                    <a:pt x="2266" y="38"/>
                    <a:pt x="2286" y="28"/>
                  </a:cubicBezTo>
                  <a:cubicBezTo>
                    <a:pt x="2287" y="28"/>
                    <a:pt x="2288" y="26"/>
                    <a:pt x="2287" y="24"/>
                  </a:cubicBezTo>
                  <a:cubicBezTo>
                    <a:pt x="2286" y="23"/>
                    <a:pt x="2285" y="22"/>
                    <a:pt x="2283" y="23"/>
                  </a:cubicBezTo>
                  <a:cubicBezTo>
                    <a:pt x="2265" y="32"/>
                    <a:pt x="2236" y="28"/>
                    <a:pt x="2210" y="25"/>
                  </a:cubicBezTo>
                  <a:cubicBezTo>
                    <a:pt x="2200" y="24"/>
                    <a:pt x="2191" y="23"/>
                    <a:pt x="2183" y="23"/>
                  </a:cubicBezTo>
                  <a:cubicBezTo>
                    <a:pt x="2128" y="20"/>
                    <a:pt x="2073" y="22"/>
                    <a:pt x="2020" y="25"/>
                  </a:cubicBezTo>
                  <a:cubicBezTo>
                    <a:pt x="1980" y="27"/>
                    <a:pt x="1938" y="29"/>
                    <a:pt x="1898" y="28"/>
                  </a:cubicBezTo>
                  <a:cubicBezTo>
                    <a:pt x="1834" y="28"/>
                    <a:pt x="1769" y="28"/>
                    <a:pt x="1706" y="29"/>
                  </a:cubicBezTo>
                  <a:cubicBezTo>
                    <a:pt x="1614" y="30"/>
                    <a:pt x="1519" y="32"/>
                    <a:pt x="1426" y="28"/>
                  </a:cubicBezTo>
                  <a:cubicBezTo>
                    <a:pt x="1297" y="23"/>
                    <a:pt x="1167" y="24"/>
                    <a:pt x="1040" y="25"/>
                  </a:cubicBezTo>
                  <a:cubicBezTo>
                    <a:pt x="932" y="25"/>
                    <a:pt x="820" y="26"/>
                    <a:pt x="710" y="23"/>
                  </a:cubicBezTo>
                  <a:cubicBezTo>
                    <a:pt x="567" y="19"/>
                    <a:pt x="567" y="19"/>
                    <a:pt x="567" y="19"/>
                  </a:cubicBezTo>
                  <a:cubicBezTo>
                    <a:pt x="446" y="15"/>
                    <a:pt x="322" y="11"/>
                    <a:pt x="199" y="11"/>
                  </a:cubicBezTo>
                  <a:cubicBezTo>
                    <a:pt x="185" y="11"/>
                    <a:pt x="169" y="12"/>
                    <a:pt x="152" y="13"/>
                  </a:cubicBezTo>
                  <a:cubicBezTo>
                    <a:pt x="100" y="16"/>
                    <a:pt x="40" y="19"/>
                    <a:pt x="5" y="1"/>
                  </a:cubicBezTo>
                  <a:cubicBezTo>
                    <a:pt x="4" y="0"/>
                    <a:pt x="2" y="0"/>
                    <a:pt x="1" y="2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  <a:prstDash val="sysDash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163584" y="2338141"/>
              <a:ext cx="35028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02.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28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834392" y="3925641"/>
            <a:ext cx="3672000" cy="620959"/>
            <a:chOff x="4081792" y="2338141"/>
            <a:chExt cx="3672000" cy="620959"/>
          </a:xfrm>
        </p:grpSpPr>
        <p:sp>
          <p:nvSpPr>
            <p:cNvPr id="31" name="Freeform 5"/>
            <p:cNvSpPr/>
            <p:nvPr/>
          </p:nvSpPr>
          <p:spPr bwMode="auto">
            <a:xfrm>
              <a:off x="4081792" y="2810532"/>
              <a:ext cx="3672000" cy="148568"/>
            </a:xfrm>
            <a:custGeom>
              <a:avLst/>
              <a:gdLst>
                <a:gd name="T0" fmla="*/ 1 w 2288"/>
                <a:gd name="T1" fmla="*/ 2 h 38"/>
                <a:gd name="T2" fmla="*/ 2 w 2288"/>
                <a:gd name="T3" fmla="*/ 6 h 38"/>
                <a:gd name="T4" fmla="*/ 152 w 2288"/>
                <a:gd name="T5" fmla="*/ 19 h 38"/>
                <a:gd name="T6" fmla="*/ 199 w 2288"/>
                <a:gd name="T7" fmla="*/ 17 h 38"/>
                <a:gd name="T8" fmla="*/ 566 w 2288"/>
                <a:gd name="T9" fmla="*/ 25 h 38"/>
                <a:gd name="T10" fmla="*/ 710 w 2288"/>
                <a:gd name="T11" fmla="*/ 29 h 38"/>
                <a:gd name="T12" fmla="*/ 1040 w 2288"/>
                <a:gd name="T13" fmla="*/ 31 h 38"/>
                <a:gd name="T14" fmla="*/ 1426 w 2288"/>
                <a:gd name="T15" fmla="*/ 34 h 38"/>
                <a:gd name="T16" fmla="*/ 1706 w 2288"/>
                <a:gd name="T17" fmla="*/ 35 h 38"/>
                <a:gd name="T18" fmla="*/ 1898 w 2288"/>
                <a:gd name="T19" fmla="*/ 34 h 38"/>
                <a:gd name="T20" fmla="*/ 2020 w 2288"/>
                <a:gd name="T21" fmla="*/ 31 h 38"/>
                <a:gd name="T22" fmla="*/ 2182 w 2288"/>
                <a:gd name="T23" fmla="*/ 29 h 38"/>
                <a:gd name="T24" fmla="*/ 2210 w 2288"/>
                <a:gd name="T25" fmla="*/ 31 h 38"/>
                <a:gd name="T26" fmla="*/ 2286 w 2288"/>
                <a:gd name="T27" fmla="*/ 28 h 38"/>
                <a:gd name="T28" fmla="*/ 2287 w 2288"/>
                <a:gd name="T29" fmla="*/ 24 h 38"/>
                <a:gd name="T30" fmla="*/ 2283 w 2288"/>
                <a:gd name="T31" fmla="*/ 23 h 38"/>
                <a:gd name="T32" fmla="*/ 2210 w 2288"/>
                <a:gd name="T33" fmla="*/ 25 h 38"/>
                <a:gd name="T34" fmla="*/ 2183 w 2288"/>
                <a:gd name="T35" fmla="*/ 23 h 38"/>
                <a:gd name="T36" fmla="*/ 2020 w 2288"/>
                <a:gd name="T37" fmla="*/ 25 h 38"/>
                <a:gd name="T38" fmla="*/ 1898 w 2288"/>
                <a:gd name="T39" fmla="*/ 28 h 38"/>
                <a:gd name="T40" fmla="*/ 1706 w 2288"/>
                <a:gd name="T41" fmla="*/ 29 h 38"/>
                <a:gd name="T42" fmla="*/ 1426 w 2288"/>
                <a:gd name="T43" fmla="*/ 28 h 38"/>
                <a:gd name="T44" fmla="*/ 1040 w 2288"/>
                <a:gd name="T45" fmla="*/ 25 h 38"/>
                <a:gd name="T46" fmla="*/ 710 w 2288"/>
                <a:gd name="T47" fmla="*/ 23 h 38"/>
                <a:gd name="T48" fmla="*/ 567 w 2288"/>
                <a:gd name="T49" fmla="*/ 19 h 38"/>
                <a:gd name="T50" fmla="*/ 199 w 2288"/>
                <a:gd name="T51" fmla="*/ 11 h 38"/>
                <a:gd name="T52" fmla="*/ 152 w 2288"/>
                <a:gd name="T53" fmla="*/ 13 h 38"/>
                <a:gd name="T54" fmla="*/ 5 w 2288"/>
                <a:gd name="T55" fmla="*/ 1 h 38"/>
                <a:gd name="T56" fmla="*/ 1 w 2288"/>
                <a:gd name="T5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88" h="38">
                  <a:moveTo>
                    <a:pt x="1" y="2"/>
                  </a:moveTo>
                  <a:cubicBezTo>
                    <a:pt x="0" y="3"/>
                    <a:pt x="1" y="5"/>
                    <a:pt x="2" y="6"/>
                  </a:cubicBezTo>
                  <a:cubicBezTo>
                    <a:pt x="39" y="25"/>
                    <a:pt x="99" y="22"/>
                    <a:pt x="152" y="19"/>
                  </a:cubicBezTo>
                  <a:cubicBezTo>
                    <a:pt x="169" y="18"/>
                    <a:pt x="185" y="17"/>
                    <a:pt x="199" y="17"/>
                  </a:cubicBezTo>
                  <a:cubicBezTo>
                    <a:pt x="322" y="17"/>
                    <a:pt x="446" y="21"/>
                    <a:pt x="566" y="25"/>
                  </a:cubicBezTo>
                  <a:cubicBezTo>
                    <a:pt x="710" y="29"/>
                    <a:pt x="710" y="29"/>
                    <a:pt x="710" y="29"/>
                  </a:cubicBezTo>
                  <a:cubicBezTo>
                    <a:pt x="820" y="32"/>
                    <a:pt x="932" y="31"/>
                    <a:pt x="1040" y="31"/>
                  </a:cubicBezTo>
                  <a:cubicBezTo>
                    <a:pt x="1167" y="30"/>
                    <a:pt x="1297" y="29"/>
                    <a:pt x="1426" y="34"/>
                  </a:cubicBezTo>
                  <a:cubicBezTo>
                    <a:pt x="1519" y="37"/>
                    <a:pt x="1614" y="36"/>
                    <a:pt x="1706" y="35"/>
                  </a:cubicBezTo>
                  <a:cubicBezTo>
                    <a:pt x="1769" y="34"/>
                    <a:pt x="1834" y="34"/>
                    <a:pt x="1898" y="34"/>
                  </a:cubicBezTo>
                  <a:cubicBezTo>
                    <a:pt x="1939" y="35"/>
                    <a:pt x="1980" y="33"/>
                    <a:pt x="2020" y="31"/>
                  </a:cubicBezTo>
                  <a:cubicBezTo>
                    <a:pt x="2073" y="28"/>
                    <a:pt x="2128" y="26"/>
                    <a:pt x="2182" y="29"/>
                  </a:cubicBezTo>
                  <a:cubicBezTo>
                    <a:pt x="2191" y="29"/>
                    <a:pt x="2200" y="30"/>
                    <a:pt x="2210" y="31"/>
                  </a:cubicBezTo>
                  <a:cubicBezTo>
                    <a:pt x="2236" y="34"/>
                    <a:pt x="2266" y="38"/>
                    <a:pt x="2286" y="28"/>
                  </a:cubicBezTo>
                  <a:cubicBezTo>
                    <a:pt x="2287" y="28"/>
                    <a:pt x="2288" y="26"/>
                    <a:pt x="2287" y="24"/>
                  </a:cubicBezTo>
                  <a:cubicBezTo>
                    <a:pt x="2286" y="23"/>
                    <a:pt x="2285" y="22"/>
                    <a:pt x="2283" y="23"/>
                  </a:cubicBezTo>
                  <a:cubicBezTo>
                    <a:pt x="2265" y="32"/>
                    <a:pt x="2236" y="28"/>
                    <a:pt x="2210" y="25"/>
                  </a:cubicBezTo>
                  <a:cubicBezTo>
                    <a:pt x="2200" y="24"/>
                    <a:pt x="2191" y="23"/>
                    <a:pt x="2183" y="23"/>
                  </a:cubicBezTo>
                  <a:cubicBezTo>
                    <a:pt x="2128" y="20"/>
                    <a:pt x="2073" y="22"/>
                    <a:pt x="2020" y="25"/>
                  </a:cubicBezTo>
                  <a:cubicBezTo>
                    <a:pt x="1980" y="27"/>
                    <a:pt x="1938" y="29"/>
                    <a:pt x="1898" y="28"/>
                  </a:cubicBezTo>
                  <a:cubicBezTo>
                    <a:pt x="1834" y="28"/>
                    <a:pt x="1769" y="28"/>
                    <a:pt x="1706" y="29"/>
                  </a:cubicBezTo>
                  <a:cubicBezTo>
                    <a:pt x="1614" y="30"/>
                    <a:pt x="1519" y="32"/>
                    <a:pt x="1426" y="28"/>
                  </a:cubicBezTo>
                  <a:cubicBezTo>
                    <a:pt x="1297" y="23"/>
                    <a:pt x="1167" y="24"/>
                    <a:pt x="1040" y="25"/>
                  </a:cubicBezTo>
                  <a:cubicBezTo>
                    <a:pt x="932" y="25"/>
                    <a:pt x="820" y="26"/>
                    <a:pt x="710" y="23"/>
                  </a:cubicBezTo>
                  <a:cubicBezTo>
                    <a:pt x="567" y="19"/>
                    <a:pt x="567" y="19"/>
                    <a:pt x="567" y="19"/>
                  </a:cubicBezTo>
                  <a:cubicBezTo>
                    <a:pt x="446" y="15"/>
                    <a:pt x="322" y="11"/>
                    <a:pt x="199" y="11"/>
                  </a:cubicBezTo>
                  <a:cubicBezTo>
                    <a:pt x="185" y="11"/>
                    <a:pt x="169" y="12"/>
                    <a:pt x="152" y="13"/>
                  </a:cubicBezTo>
                  <a:cubicBezTo>
                    <a:pt x="100" y="16"/>
                    <a:pt x="40" y="19"/>
                    <a:pt x="5" y="1"/>
                  </a:cubicBezTo>
                  <a:cubicBezTo>
                    <a:pt x="4" y="0"/>
                    <a:pt x="2" y="0"/>
                    <a:pt x="1" y="2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  <a:prstDash val="sysDash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153966" y="2338141"/>
              <a:ext cx="352211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03.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28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834392" y="4824166"/>
            <a:ext cx="3672000" cy="620959"/>
            <a:chOff x="4081792" y="2338141"/>
            <a:chExt cx="3672000" cy="620959"/>
          </a:xfrm>
        </p:grpSpPr>
        <p:sp>
          <p:nvSpPr>
            <p:cNvPr id="34" name="Freeform 5"/>
            <p:cNvSpPr/>
            <p:nvPr/>
          </p:nvSpPr>
          <p:spPr bwMode="auto">
            <a:xfrm>
              <a:off x="4081792" y="2810532"/>
              <a:ext cx="3672000" cy="148568"/>
            </a:xfrm>
            <a:custGeom>
              <a:avLst/>
              <a:gdLst>
                <a:gd name="T0" fmla="*/ 1 w 2288"/>
                <a:gd name="T1" fmla="*/ 2 h 38"/>
                <a:gd name="T2" fmla="*/ 2 w 2288"/>
                <a:gd name="T3" fmla="*/ 6 h 38"/>
                <a:gd name="T4" fmla="*/ 152 w 2288"/>
                <a:gd name="T5" fmla="*/ 19 h 38"/>
                <a:gd name="T6" fmla="*/ 199 w 2288"/>
                <a:gd name="T7" fmla="*/ 17 h 38"/>
                <a:gd name="T8" fmla="*/ 566 w 2288"/>
                <a:gd name="T9" fmla="*/ 25 h 38"/>
                <a:gd name="T10" fmla="*/ 710 w 2288"/>
                <a:gd name="T11" fmla="*/ 29 h 38"/>
                <a:gd name="T12" fmla="*/ 1040 w 2288"/>
                <a:gd name="T13" fmla="*/ 31 h 38"/>
                <a:gd name="T14" fmla="*/ 1426 w 2288"/>
                <a:gd name="T15" fmla="*/ 34 h 38"/>
                <a:gd name="T16" fmla="*/ 1706 w 2288"/>
                <a:gd name="T17" fmla="*/ 35 h 38"/>
                <a:gd name="T18" fmla="*/ 1898 w 2288"/>
                <a:gd name="T19" fmla="*/ 34 h 38"/>
                <a:gd name="T20" fmla="*/ 2020 w 2288"/>
                <a:gd name="T21" fmla="*/ 31 h 38"/>
                <a:gd name="T22" fmla="*/ 2182 w 2288"/>
                <a:gd name="T23" fmla="*/ 29 h 38"/>
                <a:gd name="T24" fmla="*/ 2210 w 2288"/>
                <a:gd name="T25" fmla="*/ 31 h 38"/>
                <a:gd name="T26" fmla="*/ 2286 w 2288"/>
                <a:gd name="T27" fmla="*/ 28 h 38"/>
                <a:gd name="T28" fmla="*/ 2287 w 2288"/>
                <a:gd name="T29" fmla="*/ 24 h 38"/>
                <a:gd name="T30" fmla="*/ 2283 w 2288"/>
                <a:gd name="T31" fmla="*/ 23 h 38"/>
                <a:gd name="T32" fmla="*/ 2210 w 2288"/>
                <a:gd name="T33" fmla="*/ 25 h 38"/>
                <a:gd name="T34" fmla="*/ 2183 w 2288"/>
                <a:gd name="T35" fmla="*/ 23 h 38"/>
                <a:gd name="T36" fmla="*/ 2020 w 2288"/>
                <a:gd name="T37" fmla="*/ 25 h 38"/>
                <a:gd name="T38" fmla="*/ 1898 w 2288"/>
                <a:gd name="T39" fmla="*/ 28 h 38"/>
                <a:gd name="T40" fmla="*/ 1706 w 2288"/>
                <a:gd name="T41" fmla="*/ 29 h 38"/>
                <a:gd name="T42" fmla="*/ 1426 w 2288"/>
                <a:gd name="T43" fmla="*/ 28 h 38"/>
                <a:gd name="T44" fmla="*/ 1040 w 2288"/>
                <a:gd name="T45" fmla="*/ 25 h 38"/>
                <a:gd name="T46" fmla="*/ 710 w 2288"/>
                <a:gd name="T47" fmla="*/ 23 h 38"/>
                <a:gd name="T48" fmla="*/ 567 w 2288"/>
                <a:gd name="T49" fmla="*/ 19 h 38"/>
                <a:gd name="T50" fmla="*/ 199 w 2288"/>
                <a:gd name="T51" fmla="*/ 11 h 38"/>
                <a:gd name="T52" fmla="*/ 152 w 2288"/>
                <a:gd name="T53" fmla="*/ 13 h 38"/>
                <a:gd name="T54" fmla="*/ 5 w 2288"/>
                <a:gd name="T55" fmla="*/ 1 h 38"/>
                <a:gd name="T56" fmla="*/ 1 w 2288"/>
                <a:gd name="T5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88" h="38">
                  <a:moveTo>
                    <a:pt x="1" y="2"/>
                  </a:moveTo>
                  <a:cubicBezTo>
                    <a:pt x="0" y="3"/>
                    <a:pt x="1" y="5"/>
                    <a:pt x="2" y="6"/>
                  </a:cubicBezTo>
                  <a:cubicBezTo>
                    <a:pt x="39" y="25"/>
                    <a:pt x="99" y="22"/>
                    <a:pt x="152" y="19"/>
                  </a:cubicBezTo>
                  <a:cubicBezTo>
                    <a:pt x="169" y="18"/>
                    <a:pt x="185" y="17"/>
                    <a:pt x="199" y="17"/>
                  </a:cubicBezTo>
                  <a:cubicBezTo>
                    <a:pt x="322" y="17"/>
                    <a:pt x="446" y="21"/>
                    <a:pt x="566" y="25"/>
                  </a:cubicBezTo>
                  <a:cubicBezTo>
                    <a:pt x="710" y="29"/>
                    <a:pt x="710" y="29"/>
                    <a:pt x="710" y="29"/>
                  </a:cubicBezTo>
                  <a:cubicBezTo>
                    <a:pt x="820" y="32"/>
                    <a:pt x="932" y="31"/>
                    <a:pt x="1040" y="31"/>
                  </a:cubicBezTo>
                  <a:cubicBezTo>
                    <a:pt x="1167" y="30"/>
                    <a:pt x="1297" y="29"/>
                    <a:pt x="1426" y="34"/>
                  </a:cubicBezTo>
                  <a:cubicBezTo>
                    <a:pt x="1519" y="37"/>
                    <a:pt x="1614" y="36"/>
                    <a:pt x="1706" y="35"/>
                  </a:cubicBezTo>
                  <a:cubicBezTo>
                    <a:pt x="1769" y="34"/>
                    <a:pt x="1834" y="34"/>
                    <a:pt x="1898" y="34"/>
                  </a:cubicBezTo>
                  <a:cubicBezTo>
                    <a:pt x="1939" y="35"/>
                    <a:pt x="1980" y="33"/>
                    <a:pt x="2020" y="31"/>
                  </a:cubicBezTo>
                  <a:cubicBezTo>
                    <a:pt x="2073" y="28"/>
                    <a:pt x="2128" y="26"/>
                    <a:pt x="2182" y="29"/>
                  </a:cubicBezTo>
                  <a:cubicBezTo>
                    <a:pt x="2191" y="29"/>
                    <a:pt x="2200" y="30"/>
                    <a:pt x="2210" y="31"/>
                  </a:cubicBezTo>
                  <a:cubicBezTo>
                    <a:pt x="2236" y="34"/>
                    <a:pt x="2266" y="38"/>
                    <a:pt x="2286" y="28"/>
                  </a:cubicBezTo>
                  <a:cubicBezTo>
                    <a:pt x="2287" y="28"/>
                    <a:pt x="2288" y="26"/>
                    <a:pt x="2287" y="24"/>
                  </a:cubicBezTo>
                  <a:cubicBezTo>
                    <a:pt x="2286" y="23"/>
                    <a:pt x="2285" y="22"/>
                    <a:pt x="2283" y="23"/>
                  </a:cubicBezTo>
                  <a:cubicBezTo>
                    <a:pt x="2265" y="32"/>
                    <a:pt x="2236" y="28"/>
                    <a:pt x="2210" y="25"/>
                  </a:cubicBezTo>
                  <a:cubicBezTo>
                    <a:pt x="2200" y="24"/>
                    <a:pt x="2191" y="23"/>
                    <a:pt x="2183" y="23"/>
                  </a:cubicBezTo>
                  <a:cubicBezTo>
                    <a:pt x="2128" y="20"/>
                    <a:pt x="2073" y="22"/>
                    <a:pt x="2020" y="25"/>
                  </a:cubicBezTo>
                  <a:cubicBezTo>
                    <a:pt x="1980" y="27"/>
                    <a:pt x="1938" y="29"/>
                    <a:pt x="1898" y="28"/>
                  </a:cubicBezTo>
                  <a:cubicBezTo>
                    <a:pt x="1834" y="28"/>
                    <a:pt x="1769" y="28"/>
                    <a:pt x="1706" y="29"/>
                  </a:cubicBezTo>
                  <a:cubicBezTo>
                    <a:pt x="1614" y="30"/>
                    <a:pt x="1519" y="32"/>
                    <a:pt x="1426" y="28"/>
                  </a:cubicBezTo>
                  <a:cubicBezTo>
                    <a:pt x="1297" y="23"/>
                    <a:pt x="1167" y="24"/>
                    <a:pt x="1040" y="25"/>
                  </a:cubicBezTo>
                  <a:cubicBezTo>
                    <a:pt x="932" y="25"/>
                    <a:pt x="820" y="26"/>
                    <a:pt x="710" y="23"/>
                  </a:cubicBezTo>
                  <a:cubicBezTo>
                    <a:pt x="567" y="19"/>
                    <a:pt x="567" y="19"/>
                    <a:pt x="567" y="19"/>
                  </a:cubicBezTo>
                  <a:cubicBezTo>
                    <a:pt x="446" y="15"/>
                    <a:pt x="322" y="11"/>
                    <a:pt x="199" y="11"/>
                  </a:cubicBezTo>
                  <a:cubicBezTo>
                    <a:pt x="185" y="11"/>
                    <a:pt x="169" y="12"/>
                    <a:pt x="152" y="13"/>
                  </a:cubicBezTo>
                  <a:cubicBezTo>
                    <a:pt x="100" y="16"/>
                    <a:pt x="40" y="19"/>
                    <a:pt x="5" y="1"/>
                  </a:cubicBezTo>
                  <a:cubicBezTo>
                    <a:pt x="4" y="0"/>
                    <a:pt x="2" y="0"/>
                    <a:pt x="1" y="2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  <a:prstDash val="sysDash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149958" y="2338141"/>
              <a:ext cx="353013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04.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28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19" name="Group 15"/>
          <p:cNvGrpSpPr>
            <a:grpSpLocks noChangeAspect="1"/>
          </p:cNvGrpSpPr>
          <p:nvPr/>
        </p:nvGrpSpPr>
        <p:grpSpPr bwMode="auto">
          <a:xfrm>
            <a:off x="2568575" y="2239963"/>
            <a:ext cx="2193925" cy="2959101"/>
            <a:chOff x="1618" y="1411"/>
            <a:chExt cx="1382" cy="1864"/>
          </a:xfrm>
          <a:solidFill>
            <a:srgbClr val="FFE88B"/>
          </a:solidFill>
        </p:grpSpPr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1618" y="2704"/>
              <a:ext cx="657" cy="571"/>
            </a:xfrm>
            <a:custGeom>
              <a:avLst/>
              <a:gdLst>
                <a:gd name="T0" fmla="*/ 33 w 108"/>
                <a:gd name="T1" fmla="*/ 7 h 94"/>
                <a:gd name="T2" fmla="*/ 2 w 108"/>
                <a:gd name="T3" fmla="*/ 58 h 94"/>
                <a:gd name="T4" fmla="*/ 6 w 108"/>
                <a:gd name="T5" fmla="*/ 67 h 94"/>
                <a:gd name="T6" fmla="*/ 72 w 108"/>
                <a:gd name="T7" fmla="*/ 90 h 94"/>
                <a:gd name="T8" fmla="*/ 107 w 108"/>
                <a:gd name="T9" fmla="*/ 34 h 94"/>
                <a:gd name="T10" fmla="*/ 103 w 108"/>
                <a:gd name="T11" fmla="*/ 25 h 94"/>
                <a:gd name="T12" fmla="*/ 43 w 108"/>
                <a:gd name="T13" fmla="*/ 5 h 94"/>
                <a:gd name="T14" fmla="*/ 40 w 108"/>
                <a:gd name="T15" fmla="*/ 16 h 94"/>
                <a:gd name="T16" fmla="*/ 100 w 108"/>
                <a:gd name="T17" fmla="*/ 36 h 94"/>
                <a:gd name="T18" fmla="*/ 96 w 108"/>
                <a:gd name="T19" fmla="*/ 28 h 94"/>
                <a:gd name="T20" fmla="*/ 62 w 108"/>
                <a:gd name="T21" fmla="*/ 77 h 94"/>
                <a:gd name="T22" fmla="*/ 9 w 108"/>
                <a:gd name="T23" fmla="*/ 55 h 94"/>
                <a:gd name="T24" fmla="*/ 12 w 108"/>
                <a:gd name="T25" fmla="*/ 64 h 94"/>
                <a:gd name="T26" fmla="*/ 43 w 108"/>
                <a:gd name="T27" fmla="*/ 13 h 94"/>
                <a:gd name="T28" fmla="*/ 33 w 108"/>
                <a:gd name="T29" fmla="*/ 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" h="94">
                  <a:moveTo>
                    <a:pt x="33" y="7"/>
                  </a:moveTo>
                  <a:cubicBezTo>
                    <a:pt x="21" y="23"/>
                    <a:pt x="10" y="40"/>
                    <a:pt x="2" y="58"/>
                  </a:cubicBezTo>
                  <a:cubicBezTo>
                    <a:pt x="0" y="62"/>
                    <a:pt x="2" y="65"/>
                    <a:pt x="6" y="67"/>
                  </a:cubicBezTo>
                  <a:cubicBezTo>
                    <a:pt x="23" y="74"/>
                    <a:pt x="52" y="94"/>
                    <a:pt x="72" y="90"/>
                  </a:cubicBezTo>
                  <a:cubicBezTo>
                    <a:pt x="93" y="85"/>
                    <a:pt x="99" y="51"/>
                    <a:pt x="107" y="34"/>
                  </a:cubicBezTo>
                  <a:cubicBezTo>
                    <a:pt x="108" y="30"/>
                    <a:pt x="107" y="26"/>
                    <a:pt x="103" y="25"/>
                  </a:cubicBezTo>
                  <a:cubicBezTo>
                    <a:pt x="83" y="20"/>
                    <a:pt x="63" y="12"/>
                    <a:pt x="43" y="5"/>
                  </a:cubicBezTo>
                  <a:cubicBezTo>
                    <a:pt x="36" y="2"/>
                    <a:pt x="33" y="13"/>
                    <a:pt x="40" y="16"/>
                  </a:cubicBezTo>
                  <a:cubicBezTo>
                    <a:pt x="60" y="24"/>
                    <a:pt x="79" y="31"/>
                    <a:pt x="100" y="36"/>
                  </a:cubicBezTo>
                  <a:cubicBezTo>
                    <a:pt x="99" y="33"/>
                    <a:pt x="98" y="31"/>
                    <a:pt x="96" y="28"/>
                  </a:cubicBezTo>
                  <a:cubicBezTo>
                    <a:pt x="90" y="42"/>
                    <a:pt x="83" y="81"/>
                    <a:pt x="62" y="77"/>
                  </a:cubicBezTo>
                  <a:cubicBezTo>
                    <a:pt x="44" y="74"/>
                    <a:pt x="26" y="62"/>
                    <a:pt x="9" y="55"/>
                  </a:cubicBezTo>
                  <a:cubicBezTo>
                    <a:pt x="10" y="58"/>
                    <a:pt x="11" y="61"/>
                    <a:pt x="12" y="64"/>
                  </a:cubicBezTo>
                  <a:cubicBezTo>
                    <a:pt x="21" y="46"/>
                    <a:pt x="32" y="29"/>
                    <a:pt x="43" y="13"/>
                  </a:cubicBezTo>
                  <a:cubicBezTo>
                    <a:pt x="48" y="6"/>
                    <a:pt x="38" y="0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806" y="2765"/>
              <a:ext cx="409" cy="340"/>
            </a:xfrm>
            <a:custGeom>
              <a:avLst/>
              <a:gdLst>
                <a:gd name="T0" fmla="*/ 6 w 67"/>
                <a:gd name="T1" fmla="*/ 14 h 56"/>
                <a:gd name="T2" fmla="*/ 53 w 67"/>
                <a:gd name="T3" fmla="*/ 50 h 56"/>
                <a:gd name="T4" fmla="*/ 61 w 67"/>
                <a:gd name="T5" fmla="*/ 42 h 56"/>
                <a:gd name="T6" fmla="*/ 12 w 67"/>
                <a:gd name="T7" fmla="*/ 4 h 56"/>
                <a:gd name="T8" fmla="*/ 6 w 67"/>
                <a:gd name="T9" fmla="*/ 1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56">
                  <a:moveTo>
                    <a:pt x="6" y="14"/>
                  </a:moveTo>
                  <a:cubicBezTo>
                    <a:pt x="22" y="26"/>
                    <a:pt x="39" y="37"/>
                    <a:pt x="53" y="50"/>
                  </a:cubicBezTo>
                  <a:cubicBezTo>
                    <a:pt x="58" y="56"/>
                    <a:pt x="67" y="47"/>
                    <a:pt x="61" y="42"/>
                  </a:cubicBezTo>
                  <a:cubicBezTo>
                    <a:pt x="46" y="27"/>
                    <a:pt x="29" y="16"/>
                    <a:pt x="12" y="4"/>
                  </a:cubicBezTo>
                  <a:cubicBezTo>
                    <a:pt x="6" y="0"/>
                    <a:pt x="0" y="10"/>
                    <a:pt x="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8"/>
            <p:cNvSpPr>
              <a:spLocks/>
            </p:cNvSpPr>
            <p:nvPr/>
          </p:nvSpPr>
          <p:spPr bwMode="auto">
            <a:xfrm>
              <a:off x="1727" y="2874"/>
              <a:ext cx="360" cy="353"/>
            </a:xfrm>
            <a:custGeom>
              <a:avLst/>
              <a:gdLst>
                <a:gd name="T0" fmla="*/ 6 w 59"/>
                <a:gd name="T1" fmla="*/ 14 h 58"/>
                <a:gd name="T2" fmla="*/ 47 w 59"/>
                <a:gd name="T3" fmla="*/ 53 h 58"/>
                <a:gd name="T4" fmla="*/ 53 w 59"/>
                <a:gd name="T5" fmla="*/ 43 h 58"/>
                <a:gd name="T6" fmla="*/ 14 w 59"/>
                <a:gd name="T7" fmla="*/ 6 h 58"/>
                <a:gd name="T8" fmla="*/ 6 w 59"/>
                <a:gd name="T9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8">
                  <a:moveTo>
                    <a:pt x="6" y="14"/>
                  </a:moveTo>
                  <a:cubicBezTo>
                    <a:pt x="19" y="28"/>
                    <a:pt x="32" y="42"/>
                    <a:pt x="47" y="53"/>
                  </a:cubicBezTo>
                  <a:cubicBezTo>
                    <a:pt x="53" y="58"/>
                    <a:pt x="59" y="48"/>
                    <a:pt x="53" y="43"/>
                  </a:cubicBezTo>
                  <a:cubicBezTo>
                    <a:pt x="39" y="32"/>
                    <a:pt x="27" y="19"/>
                    <a:pt x="14" y="6"/>
                  </a:cubicBezTo>
                  <a:cubicBezTo>
                    <a:pt x="9" y="0"/>
                    <a:pt x="0" y="9"/>
                    <a:pt x="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1636" y="1411"/>
              <a:ext cx="1364" cy="1555"/>
            </a:xfrm>
            <a:custGeom>
              <a:avLst/>
              <a:gdLst>
                <a:gd name="T0" fmla="*/ 40 w 224"/>
                <a:gd name="T1" fmla="*/ 220 h 256"/>
                <a:gd name="T2" fmla="*/ 31 w 224"/>
                <a:gd name="T3" fmla="*/ 82 h 256"/>
                <a:gd name="T4" fmla="*/ 159 w 224"/>
                <a:gd name="T5" fmla="*/ 31 h 256"/>
                <a:gd name="T6" fmla="*/ 205 w 224"/>
                <a:gd name="T7" fmla="*/ 131 h 256"/>
                <a:gd name="T8" fmla="*/ 94 w 224"/>
                <a:gd name="T9" fmla="*/ 242 h 256"/>
                <a:gd name="T10" fmla="*/ 102 w 224"/>
                <a:gd name="T11" fmla="*/ 251 h 256"/>
                <a:gd name="T12" fmla="*/ 218 w 224"/>
                <a:gd name="T13" fmla="*/ 122 h 256"/>
                <a:gd name="T14" fmla="*/ 159 w 224"/>
                <a:gd name="T15" fmla="*/ 18 h 256"/>
                <a:gd name="T16" fmla="*/ 24 w 224"/>
                <a:gd name="T17" fmla="*/ 70 h 256"/>
                <a:gd name="T18" fmla="*/ 30 w 224"/>
                <a:gd name="T19" fmla="*/ 226 h 256"/>
                <a:gd name="T20" fmla="*/ 40 w 224"/>
                <a:gd name="T21" fmla="*/ 22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4" h="256">
                  <a:moveTo>
                    <a:pt x="40" y="220"/>
                  </a:moveTo>
                  <a:cubicBezTo>
                    <a:pt x="22" y="177"/>
                    <a:pt x="15" y="126"/>
                    <a:pt x="31" y="82"/>
                  </a:cubicBezTo>
                  <a:cubicBezTo>
                    <a:pt x="50" y="32"/>
                    <a:pt x="112" y="14"/>
                    <a:pt x="159" y="31"/>
                  </a:cubicBezTo>
                  <a:cubicBezTo>
                    <a:pt x="199" y="45"/>
                    <a:pt x="213" y="93"/>
                    <a:pt x="205" y="131"/>
                  </a:cubicBezTo>
                  <a:cubicBezTo>
                    <a:pt x="193" y="188"/>
                    <a:pt x="133" y="208"/>
                    <a:pt x="94" y="242"/>
                  </a:cubicBezTo>
                  <a:cubicBezTo>
                    <a:pt x="88" y="247"/>
                    <a:pt x="96" y="256"/>
                    <a:pt x="102" y="251"/>
                  </a:cubicBezTo>
                  <a:cubicBezTo>
                    <a:pt x="147" y="211"/>
                    <a:pt x="211" y="190"/>
                    <a:pt x="218" y="122"/>
                  </a:cubicBezTo>
                  <a:cubicBezTo>
                    <a:pt x="224" y="77"/>
                    <a:pt x="203" y="34"/>
                    <a:pt x="159" y="18"/>
                  </a:cubicBezTo>
                  <a:cubicBezTo>
                    <a:pt x="109" y="0"/>
                    <a:pt x="47" y="22"/>
                    <a:pt x="24" y="70"/>
                  </a:cubicBezTo>
                  <a:cubicBezTo>
                    <a:pt x="0" y="117"/>
                    <a:pt x="10" y="179"/>
                    <a:pt x="30" y="226"/>
                  </a:cubicBezTo>
                  <a:cubicBezTo>
                    <a:pt x="33" y="233"/>
                    <a:pt x="44" y="227"/>
                    <a:pt x="40" y="2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1880" y="2049"/>
              <a:ext cx="261" cy="844"/>
            </a:xfrm>
            <a:custGeom>
              <a:avLst/>
              <a:gdLst>
                <a:gd name="T0" fmla="*/ 30 w 43"/>
                <a:gd name="T1" fmla="*/ 8 h 139"/>
                <a:gd name="T2" fmla="*/ 2 w 43"/>
                <a:gd name="T3" fmla="*/ 128 h 139"/>
                <a:gd name="T4" fmla="*/ 13 w 43"/>
                <a:gd name="T5" fmla="*/ 131 h 139"/>
                <a:gd name="T6" fmla="*/ 42 w 43"/>
                <a:gd name="T7" fmla="*/ 11 h 139"/>
                <a:gd name="T8" fmla="*/ 30 w 43"/>
                <a:gd name="T9" fmla="*/ 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39">
                  <a:moveTo>
                    <a:pt x="30" y="8"/>
                  </a:moveTo>
                  <a:cubicBezTo>
                    <a:pt x="22" y="48"/>
                    <a:pt x="11" y="88"/>
                    <a:pt x="2" y="128"/>
                  </a:cubicBezTo>
                  <a:cubicBezTo>
                    <a:pt x="0" y="136"/>
                    <a:pt x="12" y="139"/>
                    <a:pt x="13" y="131"/>
                  </a:cubicBezTo>
                  <a:cubicBezTo>
                    <a:pt x="23" y="91"/>
                    <a:pt x="33" y="51"/>
                    <a:pt x="42" y="11"/>
                  </a:cubicBezTo>
                  <a:cubicBezTo>
                    <a:pt x="43" y="3"/>
                    <a:pt x="32" y="0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2026" y="2182"/>
              <a:ext cx="578" cy="729"/>
            </a:xfrm>
            <a:custGeom>
              <a:avLst/>
              <a:gdLst>
                <a:gd name="T0" fmla="*/ 80 w 95"/>
                <a:gd name="T1" fmla="*/ 7 h 120"/>
                <a:gd name="T2" fmla="*/ 4 w 95"/>
                <a:gd name="T3" fmla="*/ 108 h 120"/>
                <a:gd name="T4" fmla="*/ 15 w 95"/>
                <a:gd name="T5" fmla="*/ 114 h 120"/>
                <a:gd name="T6" fmla="*/ 90 w 95"/>
                <a:gd name="T7" fmla="*/ 13 h 120"/>
                <a:gd name="T8" fmla="*/ 80 w 95"/>
                <a:gd name="T9" fmla="*/ 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20">
                  <a:moveTo>
                    <a:pt x="80" y="7"/>
                  </a:moveTo>
                  <a:cubicBezTo>
                    <a:pt x="56" y="41"/>
                    <a:pt x="25" y="71"/>
                    <a:pt x="4" y="108"/>
                  </a:cubicBezTo>
                  <a:cubicBezTo>
                    <a:pt x="0" y="114"/>
                    <a:pt x="11" y="120"/>
                    <a:pt x="15" y="114"/>
                  </a:cubicBezTo>
                  <a:cubicBezTo>
                    <a:pt x="36" y="77"/>
                    <a:pt x="66" y="47"/>
                    <a:pt x="90" y="13"/>
                  </a:cubicBezTo>
                  <a:cubicBezTo>
                    <a:pt x="95" y="6"/>
                    <a:pt x="84" y="0"/>
                    <a:pt x="8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2056" y="1964"/>
              <a:ext cx="530" cy="321"/>
            </a:xfrm>
            <a:custGeom>
              <a:avLst/>
              <a:gdLst>
                <a:gd name="T0" fmla="*/ 14 w 87"/>
                <a:gd name="T1" fmla="*/ 22 h 53"/>
                <a:gd name="T2" fmla="*/ 19 w 87"/>
                <a:gd name="T3" fmla="*/ 17 h 53"/>
                <a:gd name="T4" fmla="*/ 20 w 87"/>
                <a:gd name="T5" fmla="*/ 28 h 53"/>
                <a:gd name="T6" fmla="*/ 31 w 87"/>
                <a:gd name="T7" fmla="*/ 32 h 53"/>
                <a:gd name="T8" fmla="*/ 39 w 87"/>
                <a:gd name="T9" fmla="*/ 31 h 53"/>
                <a:gd name="T10" fmla="*/ 50 w 87"/>
                <a:gd name="T11" fmla="*/ 36 h 53"/>
                <a:gd name="T12" fmla="*/ 61 w 87"/>
                <a:gd name="T13" fmla="*/ 26 h 53"/>
                <a:gd name="T14" fmla="*/ 51 w 87"/>
                <a:gd name="T15" fmla="*/ 23 h 53"/>
                <a:gd name="T16" fmla="*/ 56 w 87"/>
                <a:gd name="T17" fmla="*/ 40 h 53"/>
                <a:gd name="T18" fmla="*/ 66 w 87"/>
                <a:gd name="T19" fmla="*/ 43 h 53"/>
                <a:gd name="T20" fmla="*/ 79 w 87"/>
                <a:gd name="T21" fmla="*/ 35 h 53"/>
                <a:gd name="T22" fmla="*/ 72 w 87"/>
                <a:gd name="T23" fmla="*/ 29 h 53"/>
                <a:gd name="T24" fmla="*/ 74 w 87"/>
                <a:gd name="T25" fmla="*/ 46 h 53"/>
                <a:gd name="T26" fmla="*/ 86 w 87"/>
                <a:gd name="T27" fmla="*/ 46 h 53"/>
                <a:gd name="T28" fmla="*/ 84 w 87"/>
                <a:gd name="T29" fmla="*/ 29 h 53"/>
                <a:gd name="T30" fmla="*/ 76 w 87"/>
                <a:gd name="T31" fmla="*/ 23 h 53"/>
                <a:gd name="T32" fmla="*/ 57 w 87"/>
                <a:gd name="T33" fmla="*/ 35 h 53"/>
                <a:gd name="T34" fmla="*/ 67 w 87"/>
                <a:gd name="T35" fmla="*/ 37 h 53"/>
                <a:gd name="T36" fmla="*/ 62 w 87"/>
                <a:gd name="T37" fmla="*/ 20 h 53"/>
                <a:gd name="T38" fmla="*/ 52 w 87"/>
                <a:gd name="T39" fmla="*/ 17 h 53"/>
                <a:gd name="T40" fmla="*/ 40 w 87"/>
                <a:gd name="T41" fmla="*/ 29 h 53"/>
                <a:gd name="T42" fmla="*/ 51 w 87"/>
                <a:gd name="T43" fmla="*/ 34 h 53"/>
                <a:gd name="T44" fmla="*/ 21 w 87"/>
                <a:gd name="T45" fmla="*/ 26 h 53"/>
                <a:gd name="T46" fmla="*/ 32 w 87"/>
                <a:gd name="T47" fmla="*/ 31 h 53"/>
                <a:gd name="T48" fmla="*/ 27 w 87"/>
                <a:gd name="T49" fmla="*/ 5 h 53"/>
                <a:gd name="T50" fmla="*/ 4 w 87"/>
                <a:gd name="T51" fmla="*/ 16 h 53"/>
                <a:gd name="T52" fmla="*/ 14 w 87"/>
                <a:gd name="T53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7" h="53">
                  <a:moveTo>
                    <a:pt x="14" y="22"/>
                  </a:moveTo>
                  <a:cubicBezTo>
                    <a:pt x="15" y="20"/>
                    <a:pt x="17" y="18"/>
                    <a:pt x="19" y="17"/>
                  </a:cubicBezTo>
                  <a:cubicBezTo>
                    <a:pt x="25" y="13"/>
                    <a:pt x="20" y="27"/>
                    <a:pt x="20" y="28"/>
                  </a:cubicBezTo>
                  <a:cubicBezTo>
                    <a:pt x="17" y="34"/>
                    <a:pt x="27" y="37"/>
                    <a:pt x="31" y="32"/>
                  </a:cubicBezTo>
                  <a:cubicBezTo>
                    <a:pt x="32" y="31"/>
                    <a:pt x="41" y="19"/>
                    <a:pt x="39" y="31"/>
                  </a:cubicBezTo>
                  <a:cubicBezTo>
                    <a:pt x="38" y="38"/>
                    <a:pt x="46" y="41"/>
                    <a:pt x="50" y="36"/>
                  </a:cubicBezTo>
                  <a:cubicBezTo>
                    <a:pt x="53" y="31"/>
                    <a:pt x="57" y="29"/>
                    <a:pt x="61" y="26"/>
                  </a:cubicBezTo>
                  <a:cubicBezTo>
                    <a:pt x="58" y="25"/>
                    <a:pt x="54" y="24"/>
                    <a:pt x="51" y="23"/>
                  </a:cubicBezTo>
                  <a:cubicBezTo>
                    <a:pt x="53" y="29"/>
                    <a:pt x="54" y="35"/>
                    <a:pt x="56" y="40"/>
                  </a:cubicBezTo>
                  <a:cubicBezTo>
                    <a:pt x="57" y="45"/>
                    <a:pt x="62" y="46"/>
                    <a:pt x="66" y="43"/>
                  </a:cubicBezTo>
                  <a:cubicBezTo>
                    <a:pt x="70" y="40"/>
                    <a:pt x="74" y="36"/>
                    <a:pt x="79" y="35"/>
                  </a:cubicBezTo>
                  <a:cubicBezTo>
                    <a:pt x="77" y="33"/>
                    <a:pt x="74" y="31"/>
                    <a:pt x="72" y="29"/>
                  </a:cubicBezTo>
                  <a:cubicBezTo>
                    <a:pt x="72" y="34"/>
                    <a:pt x="73" y="40"/>
                    <a:pt x="74" y="46"/>
                  </a:cubicBezTo>
                  <a:cubicBezTo>
                    <a:pt x="75" y="53"/>
                    <a:pt x="87" y="53"/>
                    <a:pt x="86" y="46"/>
                  </a:cubicBezTo>
                  <a:cubicBezTo>
                    <a:pt x="85" y="40"/>
                    <a:pt x="84" y="34"/>
                    <a:pt x="84" y="29"/>
                  </a:cubicBezTo>
                  <a:cubicBezTo>
                    <a:pt x="83" y="25"/>
                    <a:pt x="80" y="22"/>
                    <a:pt x="76" y="23"/>
                  </a:cubicBezTo>
                  <a:cubicBezTo>
                    <a:pt x="69" y="26"/>
                    <a:pt x="63" y="30"/>
                    <a:pt x="57" y="35"/>
                  </a:cubicBezTo>
                  <a:cubicBezTo>
                    <a:pt x="60" y="35"/>
                    <a:pt x="64" y="36"/>
                    <a:pt x="67" y="37"/>
                  </a:cubicBezTo>
                  <a:cubicBezTo>
                    <a:pt x="66" y="31"/>
                    <a:pt x="64" y="25"/>
                    <a:pt x="62" y="20"/>
                  </a:cubicBezTo>
                  <a:cubicBezTo>
                    <a:pt x="61" y="15"/>
                    <a:pt x="56" y="14"/>
                    <a:pt x="52" y="17"/>
                  </a:cubicBezTo>
                  <a:cubicBezTo>
                    <a:pt x="48" y="21"/>
                    <a:pt x="44" y="25"/>
                    <a:pt x="40" y="29"/>
                  </a:cubicBezTo>
                  <a:cubicBezTo>
                    <a:pt x="44" y="31"/>
                    <a:pt x="47" y="33"/>
                    <a:pt x="51" y="34"/>
                  </a:cubicBezTo>
                  <a:cubicBezTo>
                    <a:pt x="55" y="9"/>
                    <a:pt x="33" y="9"/>
                    <a:pt x="21" y="26"/>
                  </a:cubicBezTo>
                  <a:cubicBezTo>
                    <a:pt x="24" y="28"/>
                    <a:pt x="28" y="29"/>
                    <a:pt x="32" y="31"/>
                  </a:cubicBezTo>
                  <a:cubicBezTo>
                    <a:pt x="35" y="22"/>
                    <a:pt x="37" y="11"/>
                    <a:pt x="27" y="5"/>
                  </a:cubicBezTo>
                  <a:cubicBezTo>
                    <a:pt x="18" y="0"/>
                    <a:pt x="8" y="9"/>
                    <a:pt x="4" y="16"/>
                  </a:cubicBezTo>
                  <a:cubicBezTo>
                    <a:pt x="0" y="23"/>
                    <a:pt x="10" y="29"/>
                    <a:pt x="1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901648" y="620177"/>
            <a:ext cx="21884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FFE88B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CONTENTS</a:t>
            </a:r>
            <a:endParaRPr lang="zh-CN" altLang="en-US" sz="3600" dirty="0">
              <a:solidFill>
                <a:srgbClr val="FFE88B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3858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810189" y="1976073"/>
            <a:ext cx="2441771" cy="2121900"/>
            <a:chOff x="1375849" y="1901211"/>
            <a:chExt cx="4233329" cy="3678765"/>
          </a:xfrm>
        </p:grpSpPr>
        <p:sp>
          <p:nvSpPr>
            <p:cNvPr id="2" name="任意多边形 1"/>
            <p:cNvSpPr/>
            <p:nvPr/>
          </p:nvSpPr>
          <p:spPr>
            <a:xfrm>
              <a:off x="1685925" y="2124422"/>
              <a:ext cx="3600450" cy="2759180"/>
            </a:xfrm>
            <a:custGeom>
              <a:avLst/>
              <a:gdLst>
                <a:gd name="connsiteX0" fmla="*/ 276225 w 3600450"/>
                <a:gd name="connsiteY0" fmla="*/ 0 h 2733675"/>
                <a:gd name="connsiteX1" fmla="*/ 171450 w 3600450"/>
                <a:gd name="connsiteY1" fmla="*/ 19050 h 2733675"/>
                <a:gd name="connsiteX2" fmla="*/ 114300 w 3600450"/>
                <a:gd name="connsiteY2" fmla="*/ 114300 h 2733675"/>
                <a:gd name="connsiteX3" fmla="*/ 19050 w 3600450"/>
                <a:gd name="connsiteY3" fmla="*/ 381000 h 2733675"/>
                <a:gd name="connsiteX4" fmla="*/ 0 w 3600450"/>
                <a:gd name="connsiteY4" fmla="*/ 1066800 h 2733675"/>
                <a:gd name="connsiteX5" fmla="*/ 47625 w 3600450"/>
                <a:gd name="connsiteY5" fmla="*/ 2219325 h 2733675"/>
                <a:gd name="connsiteX6" fmla="*/ 76200 w 3600450"/>
                <a:gd name="connsiteY6" fmla="*/ 2505075 h 2733675"/>
                <a:gd name="connsiteX7" fmla="*/ 180975 w 3600450"/>
                <a:gd name="connsiteY7" fmla="*/ 2619375 h 2733675"/>
                <a:gd name="connsiteX8" fmla="*/ 600075 w 3600450"/>
                <a:gd name="connsiteY8" fmla="*/ 2686050 h 2733675"/>
                <a:gd name="connsiteX9" fmla="*/ 2266950 w 3600450"/>
                <a:gd name="connsiteY9" fmla="*/ 2733675 h 2733675"/>
                <a:gd name="connsiteX10" fmla="*/ 3162300 w 3600450"/>
                <a:gd name="connsiteY10" fmla="*/ 2724150 h 2733675"/>
                <a:gd name="connsiteX11" fmla="*/ 3381375 w 3600450"/>
                <a:gd name="connsiteY11" fmla="*/ 2686050 h 2733675"/>
                <a:gd name="connsiteX12" fmla="*/ 3495675 w 3600450"/>
                <a:gd name="connsiteY12" fmla="*/ 2533650 h 2733675"/>
                <a:gd name="connsiteX13" fmla="*/ 3581400 w 3600450"/>
                <a:gd name="connsiteY13" fmla="*/ 1885950 h 2733675"/>
                <a:gd name="connsiteX14" fmla="*/ 3600450 w 3600450"/>
                <a:gd name="connsiteY14" fmla="*/ 581025 h 2733675"/>
                <a:gd name="connsiteX15" fmla="*/ 3562350 w 3600450"/>
                <a:gd name="connsiteY15" fmla="*/ 238125 h 2733675"/>
                <a:gd name="connsiteX16" fmla="*/ 3457575 w 3600450"/>
                <a:gd name="connsiteY16" fmla="*/ 76200 h 2733675"/>
                <a:gd name="connsiteX17" fmla="*/ 3295650 w 3600450"/>
                <a:gd name="connsiteY17" fmla="*/ 38100 h 2733675"/>
                <a:gd name="connsiteX18" fmla="*/ 2981325 w 3600450"/>
                <a:gd name="connsiteY18" fmla="*/ 9525 h 2733675"/>
                <a:gd name="connsiteX19" fmla="*/ 1038225 w 3600450"/>
                <a:gd name="connsiteY19" fmla="*/ 9525 h 2733675"/>
                <a:gd name="connsiteX20" fmla="*/ 276225 w 3600450"/>
                <a:gd name="connsiteY20" fmla="*/ 0 h 273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00450" h="2733675">
                  <a:moveTo>
                    <a:pt x="276225" y="0"/>
                  </a:moveTo>
                  <a:lnTo>
                    <a:pt x="171450" y="19050"/>
                  </a:lnTo>
                  <a:lnTo>
                    <a:pt x="114300" y="114300"/>
                  </a:lnTo>
                  <a:lnTo>
                    <a:pt x="19050" y="381000"/>
                  </a:lnTo>
                  <a:lnTo>
                    <a:pt x="0" y="1066800"/>
                  </a:lnTo>
                  <a:lnTo>
                    <a:pt x="47625" y="2219325"/>
                  </a:lnTo>
                  <a:lnTo>
                    <a:pt x="76200" y="2505075"/>
                  </a:lnTo>
                  <a:lnTo>
                    <a:pt x="180975" y="2619375"/>
                  </a:lnTo>
                  <a:lnTo>
                    <a:pt x="600075" y="2686050"/>
                  </a:lnTo>
                  <a:lnTo>
                    <a:pt x="2266950" y="2733675"/>
                  </a:lnTo>
                  <a:lnTo>
                    <a:pt x="3162300" y="2724150"/>
                  </a:lnTo>
                  <a:lnTo>
                    <a:pt x="3381375" y="2686050"/>
                  </a:lnTo>
                  <a:lnTo>
                    <a:pt x="3495675" y="2533650"/>
                  </a:lnTo>
                  <a:lnTo>
                    <a:pt x="3581400" y="1885950"/>
                  </a:lnTo>
                  <a:lnTo>
                    <a:pt x="3600450" y="581025"/>
                  </a:lnTo>
                  <a:lnTo>
                    <a:pt x="3562350" y="238125"/>
                  </a:lnTo>
                  <a:lnTo>
                    <a:pt x="3457575" y="76200"/>
                  </a:lnTo>
                  <a:lnTo>
                    <a:pt x="3295650" y="38100"/>
                  </a:lnTo>
                  <a:lnTo>
                    <a:pt x="2981325" y="9525"/>
                  </a:lnTo>
                  <a:lnTo>
                    <a:pt x="1038225" y="9525"/>
                  </a:lnTo>
                  <a:lnTo>
                    <a:pt x="276225" y="0"/>
                  </a:ln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 l="-13000" r="-34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1375849" y="1901211"/>
              <a:ext cx="4233329" cy="3227560"/>
            </a:xfrm>
            <a:custGeom>
              <a:avLst/>
              <a:gdLst>
                <a:gd name="connsiteX0" fmla="*/ 692107 w 4233329"/>
                <a:gd name="connsiteY0" fmla="*/ 230189 h 3227560"/>
                <a:gd name="connsiteX1" fmla="*/ 606311 w 4233329"/>
                <a:gd name="connsiteY1" fmla="*/ 232933 h 3227560"/>
                <a:gd name="connsiteX2" fmla="*/ 330515 w 4233329"/>
                <a:gd name="connsiteY2" fmla="*/ 632928 h 3227560"/>
                <a:gd name="connsiteX3" fmla="*/ 403145 w 4233329"/>
                <a:gd name="connsiteY3" fmla="*/ 2772901 h 3227560"/>
                <a:gd name="connsiteX4" fmla="*/ 1440706 w 4233329"/>
                <a:gd name="connsiteY4" fmla="*/ 2952899 h 3227560"/>
                <a:gd name="connsiteX5" fmla="*/ 3703068 w 4233329"/>
                <a:gd name="connsiteY5" fmla="*/ 2920902 h 3227560"/>
                <a:gd name="connsiteX6" fmla="*/ 3906009 w 4233329"/>
                <a:gd name="connsiteY6" fmla="*/ 1782913 h 3227560"/>
                <a:gd name="connsiteX7" fmla="*/ 3775220 w 4233329"/>
                <a:gd name="connsiteY7" fmla="*/ 332932 h 3227560"/>
                <a:gd name="connsiteX8" fmla="*/ 1824604 w 4233329"/>
                <a:gd name="connsiteY8" fmla="*/ 262933 h 3227560"/>
                <a:gd name="connsiteX9" fmla="*/ 692107 w 4233329"/>
                <a:gd name="connsiteY9" fmla="*/ 230189 h 3227560"/>
                <a:gd name="connsiteX10" fmla="*/ 442503 w 4233329"/>
                <a:gd name="connsiteY10" fmla="*/ 300 h 3227560"/>
                <a:gd name="connsiteX11" fmla="*/ 1773431 w 4233329"/>
                <a:gd name="connsiteY11" fmla="*/ 38781 h 3227560"/>
                <a:gd name="connsiteX12" fmla="*/ 4065824 w 4233329"/>
                <a:gd name="connsiteY12" fmla="*/ 121045 h 3227560"/>
                <a:gd name="connsiteX13" fmla="*/ 4219530 w 4233329"/>
                <a:gd name="connsiteY13" fmla="*/ 1825085 h 3227560"/>
                <a:gd name="connsiteX14" fmla="*/ 3981031 w 4233329"/>
                <a:gd name="connsiteY14" fmla="*/ 3162467 h 3227560"/>
                <a:gd name="connsiteX15" fmla="*/ 1322268 w 4233329"/>
                <a:gd name="connsiteY15" fmla="*/ 3200070 h 3227560"/>
                <a:gd name="connsiteX16" fmla="*/ 102910 w 4233329"/>
                <a:gd name="connsiteY16" fmla="*/ 2988535 h 3227560"/>
                <a:gd name="connsiteX17" fmla="*/ 17555 w 4233329"/>
                <a:gd name="connsiteY17" fmla="*/ 473605 h 3227560"/>
                <a:gd name="connsiteX18" fmla="*/ 341674 w 4233329"/>
                <a:gd name="connsiteY18" fmla="*/ 3525 h 3227560"/>
                <a:gd name="connsiteX19" fmla="*/ 442503 w 4233329"/>
                <a:gd name="connsiteY19" fmla="*/ 300 h 3227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233329" h="3227560">
                  <a:moveTo>
                    <a:pt x="692107" y="230189"/>
                  </a:moveTo>
                  <a:cubicBezTo>
                    <a:pt x="659083" y="230589"/>
                    <a:pt x="630305" y="231475"/>
                    <a:pt x="606311" y="232933"/>
                  </a:cubicBezTo>
                  <a:cubicBezTo>
                    <a:pt x="414362" y="244600"/>
                    <a:pt x="374752" y="437931"/>
                    <a:pt x="330515" y="632928"/>
                  </a:cubicBezTo>
                  <a:cubicBezTo>
                    <a:pt x="296654" y="1056256"/>
                    <a:pt x="320155" y="2603079"/>
                    <a:pt x="403145" y="2772901"/>
                  </a:cubicBezTo>
                  <a:cubicBezTo>
                    <a:pt x="486134" y="2942724"/>
                    <a:pt x="890719" y="2928232"/>
                    <a:pt x="1440706" y="2952899"/>
                  </a:cubicBezTo>
                  <a:cubicBezTo>
                    <a:pt x="1990693" y="2977566"/>
                    <a:pt x="3547289" y="3001102"/>
                    <a:pt x="3703068" y="2920902"/>
                  </a:cubicBezTo>
                  <a:cubicBezTo>
                    <a:pt x="3858848" y="2840703"/>
                    <a:pt x="3893984" y="2214242"/>
                    <a:pt x="3906009" y="1782913"/>
                  </a:cubicBezTo>
                  <a:cubicBezTo>
                    <a:pt x="3918035" y="1351585"/>
                    <a:pt x="3956302" y="484220"/>
                    <a:pt x="3775220" y="332932"/>
                  </a:cubicBezTo>
                  <a:cubicBezTo>
                    <a:pt x="3594137" y="181645"/>
                    <a:pt x="2352755" y="279599"/>
                    <a:pt x="1824604" y="262933"/>
                  </a:cubicBezTo>
                  <a:cubicBezTo>
                    <a:pt x="1362472" y="248350"/>
                    <a:pt x="923276" y="227386"/>
                    <a:pt x="692107" y="230189"/>
                  </a:cubicBezTo>
                  <a:close/>
                  <a:moveTo>
                    <a:pt x="442503" y="300"/>
                  </a:moveTo>
                  <a:cubicBezTo>
                    <a:pt x="714176" y="-2994"/>
                    <a:pt x="1230326" y="21643"/>
                    <a:pt x="1773431" y="38781"/>
                  </a:cubicBezTo>
                  <a:cubicBezTo>
                    <a:pt x="2394122" y="58367"/>
                    <a:pt x="3853013" y="-56751"/>
                    <a:pt x="4065824" y="121045"/>
                  </a:cubicBezTo>
                  <a:cubicBezTo>
                    <a:pt x="4278635" y="298840"/>
                    <a:pt x="4233662" y="1318182"/>
                    <a:pt x="4219530" y="1825085"/>
                  </a:cubicBezTo>
                  <a:cubicBezTo>
                    <a:pt x="4205397" y="2331989"/>
                    <a:pt x="4164105" y="3068215"/>
                    <a:pt x="3981031" y="3162467"/>
                  </a:cubicBezTo>
                  <a:cubicBezTo>
                    <a:pt x="3797956" y="3256719"/>
                    <a:pt x="1968621" y="3229059"/>
                    <a:pt x="1322268" y="3200070"/>
                  </a:cubicBezTo>
                  <a:cubicBezTo>
                    <a:pt x="675915" y="3171082"/>
                    <a:pt x="200440" y="3188112"/>
                    <a:pt x="102910" y="2988535"/>
                  </a:cubicBezTo>
                  <a:cubicBezTo>
                    <a:pt x="5380" y="2788957"/>
                    <a:pt x="-22240" y="971107"/>
                    <a:pt x="17555" y="473605"/>
                  </a:cubicBezTo>
                  <a:cubicBezTo>
                    <a:pt x="69542" y="244441"/>
                    <a:pt x="116093" y="17235"/>
                    <a:pt x="341674" y="3525"/>
                  </a:cubicBezTo>
                  <a:cubicBezTo>
                    <a:pt x="369872" y="1811"/>
                    <a:pt x="403693" y="770"/>
                    <a:pt x="442503" y="300"/>
                  </a:cubicBezTo>
                  <a:close/>
                </a:path>
              </a:pathLst>
            </a:custGeom>
            <a:solidFill>
              <a:schemeClr val="accent3"/>
            </a:solidFill>
            <a:ln w="28575" cap="rnd">
              <a:solidFill>
                <a:schemeClr val="bg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2515205" y="5107435"/>
              <a:ext cx="1920382" cy="472541"/>
            </a:xfrm>
            <a:custGeom>
              <a:avLst/>
              <a:gdLst>
                <a:gd name="connsiteX0" fmla="*/ 735217 w 1920382"/>
                <a:gd name="connsiteY0" fmla="*/ 0 h 472541"/>
                <a:gd name="connsiteX1" fmla="*/ 750207 w 1920382"/>
                <a:gd name="connsiteY1" fmla="*/ 254833 h 472541"/>
                <a:gd name="connsiteX2" fmla="*/ 120620 w 1920382"/>
                <a:gd name="connsiteY2" fmla="*/ 254833 h 472541"/>
                <a:gd name="connsiteX3" fmla="*/ 699 w 1920382"/>
                <a:gd name="connsiteY3" fmla="*/ 449705 h 472541"/>
                <a:gd name="connsiteX4" fmla="*/ 1919440 w 1920382"/>
                <a:gd name="connsiteY4" fmla="*/ 464695 h 472541"/>
                <a:gd name="connsiteX5" fmla="*/ 1844489 w 1920382"/>
                <a:gd name="connsiteY5" fmla="*/ 254833 h 472541"/>
                <a:gd name="connsiteX6" fmla="*/ 1154941 w 1920382"/>
                <a:gd name="connsiteY6" fmla="*/ 224852 h 472541"/>
                <a:gd name="connsiteX7" fmla="*/ 1169931 w 1920382"/>
                <a:gd name="connsiteY7" fmla="*/ 14990 h 47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0382" h="472541">
                  <a:moveTo>
                    <a:pt x="735217" y="0"/>
                  </a:moveTo>
                  <a:lnTo>
                    <a:pt x="750207" y="254833"/>
                  </a:lnTo>
                  <a:cubicBezTo>
                    <a:pt x="540345" y="254833"/>
                    <a:pt x="245538" y="222354"/>
                    <a:pt x="120620" y="254833"/>
                  </a:cubicBezTo>
                  <a:cubicBezTo>
                    <a:pt x="-4298" y="287312"/>
                    <a:pt x="-1800" y="368508"/>
                    <a:pt x="699" y="449705"/>
                  </a:cubicBezTo>
                  <a:cubicBezTo>
                    <a:pt x="640279" y="454702"/>
                    <a:pt x="1609643" y="487180"/>
                    <a:pt x="1919440" y="464695"/>
                  </a:cubicBezTo>
                  <a:cubicBezTo>
                    <a:pt x="1894456" y="394741"/>
                    <a:pt x="1971906" y="294807"/>
                    <a:pt x="1844489" y="254833"/>
                  </a:cubicBezTo>
                  <a:lnTo>
                    <a:pt x="1154941" y="224852"/>
                  </a:lnTo>
                  <a:lnTo>
                    <a:pt x="1169931" y="14990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879144" y="1976073"/>
            <a:ext cx="2441771" cy="2121900"/>
            <a:chOff x="1375849" y="1901211"/>
            <a:chExt cx="4233329" cy="3678765"/>
          </a:xfrm>
        </p:grpSpPr>
        <p:sp>
          <p:nvSpPr>
            <p:cNvPr id="7" name="任意多边形 6"/>
            <p:cNvSpPr/>
            <p:nvPr/>
          </p:nvSpPr>
          <p:spPr>
            <a:xfrm>
              <a:off x="1685925" y="2124422"/>
              <a:ext cx="3600450" cy="2759180"/>
            </a:xfrm>
            <a:custGeom>
              <a:avLst/>
              <a:gdLst>
                <a:gd name="connsiteX0" fmla="*/ 276225 w 3600450"/>
                <a:gd name="connsiteY0" fmla="*/ 0 h 2733675"/>
                <a:gd name="connsiteX1" fmla="*/ 171450 w 3600450"/>
                <a:gd name="connsiteY1" fmla="*/ 19050 h 2733675"/>
                <a:gd name="connsiteX2" fmla="*/ 114300 w 3600450"/>
                <a:gd name="connsiteY2" fmla="*/ 114300 h 2733675"/>
                <a:gd name="connsiteX3" fmla="*/ 19050 w 3600450"/>
                <a:gd name="connsiteY3" fmla="*/ 381000 h 2733675"/>
                <a:gd name="connsiteX4" fmla="*/ 0 w 3600450"/>
                <a:gd name="connsiteY4" fmla="*/ 1066800 h 2733675"/>
                <a:gd name="connsiteX5" fmla="*/ 47625 w 3600450"/>
                <a:gd name="connsiteY5" fmla="*/ 2219325 h 2733675"/>
                <a:gd name="connsiteX6" fmla="*/ 76200 w 3600450"/>
                <a:gd name="connsiteY6" fmla="*/ 2505075 h 2733675"/>
                <a:gd name="connsiteX7" fmla="*/ 180975 w 3600450"/>
                <a:gd name="connsiteY7" fmla="*/ 2619375 h 2733675"/>
                <a:gd name="connsiteX8" fmla="*/ 600075 w 3600450"/>
                <a:gd name="connsiteY8" fmla="*/ 2686050 h 2733675"/>
                <a:gd name="connsiteX9" fmla="*/ 2266950 w 3600450"/>
                <a:gd name="connsiteY9" fmla="*/ 2733675 h 2733675"/>
                <a:gd name="connsiteX10" fmla="*/ 3162300 w 3600450"/>
                <a:gd name="connsiteY10" fmla="*/ 2724150 h 2733675"/>
                <a:gd name="connsiteX11" fmla="*/ 3381375 w 3600450"/>
                <a:gd name="connsiteY11" fmla="*/ 2686050 h 2733675"/>
                <a:gd name="connsiteX12" fmla="*/ 3495675 w 3600450"/>
                <a:gd name="connsiteY12" fmla="*/ 2533650 h 2733675"/>
                <a:gd name="connsiteX13" fmla="*/ 3581400 w 3600450"/>
                <a:gd name="connsiteY13" fmla="*/ 1885950 h 2733675"/>
                <a:gd name="connsiteX14" fmla="*/ 3600450 w 3600450"/>
                <a:gd name="connsiteY14" fmla="*/ 581025 h 2733675"/>
                <a:gd name="connsiteX15" fmla="*/ 3562350 w 3600450"/>
                <a:gd name="connsiteY15" fmla="*/ 238125 h 2733675"/>
                <a:gd name="connsiteX16" fmla="*/ 3457575 w 3600450"/>
                <a:gd name="connsiteY16" fmla="*/ 76200 h 2733675"/>
                <a:gd name="connsiteX17" fmla="*/ 3295650 w 3600450"/>
                <a:gd name="connsiteY17" fmla="*/ 38100 h 2733675"/>
                <a:gd name="connsiteX18" fmla="*/ 2981325 w 3600450"/>
                <a:gd name="connsiteY18" fmla="*/ 9525 h 2733675"/>
                <a:gd name="connsiteX19" fmla="*/ 1038225 w 3600450"/>
                <a:gd name="connsiteY19" fmla="*/ 9525 h 2733675"/>
                <a:gd name="connsiteX20" fmla="*/ 276225 w 3600450"/>
                <a:gd name="connsiteY20" fmla="*/ 0 h 273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00450" h="2733675">
                  <a:moveTo>
                    <a:pt x="276225" y="0"/>
                  </a:moveTo>
                  <a:lnTo>
                    <a:pt x="171450" y="19050"/>
                  </a:lnTo>
                  <a:lnTo>
                    <a:pt x="114300" y="114300"/>
                  </a:lnTo>
                  <a:lnTo>
                    <a:pt x="19050" y="381000"/>
                  </a:lnTo>
                  <a:lnTo>
                    <a:pt x="0" y="1066800"/>
                  </a:lnTo>
                  <a:lnTo>
                    <a:pt x="47625" y="2219325"/>
                  </a:lnTo>
                  <a:lnTo>
                    <a:pt x="76200" y="2505075"/>
                  </a:lnTo>
                  <a:lnTo>
                    <a:pt x="180975" y="2619375"/>
                  </a:lnTo>
                  <a:lnTo>
                    <a:pt x="600075" y="2686050"/>
                  </a:lnTo>
                  <a:lnTo>
                    <a:pt x="2266950" y="2733675"/>
                  </a:lnTo>
                  <a:lnTo>
                    <a:pt x="3162300" y="2724150"/>
                  </a:lnTo>
                  <a:lnTo>
                    <a:pt x="3381375" y="2686050"/>
                  </a:lnTo>
                  <a:lnTo>
                    <a:pt x="3495675" y="2533650"/>
                  </a:lnTo>
                  <a:lnTo>
                    <a:pt x="3581400" y="1885950"/>
                  </a:lnTo>
                  <a:lnTo>
                    <a:pt x="3600450" y="581025"/>
                  </a:lnTo>
                  <a:lnTo>
                    <a:pt x="3562350" y="238125"/>
                  </a:lnTo>
                  <a:lnTo>
                    <a:pt x="3457575" y="76200"/>
                  </a:lnTo>
                  <a:lnTo>
                    <a:pt x="3295650" y="38100"/>
                  </a:lnTo>
                  <a:lnTo>
                    <a:pt x="2981325" y="9525"/>
                  </a:lnTo>
                  <a:lnTo>
                    <a:pt x="1038225" y="9525"/>
                  </a:lnTo>
                  <a:lnTo>
                    <a:pt x="276225" y="0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 l="-13000" r="-34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375849" y="1901211"/>
              <a:ext cx="4233329" cy="3227560"/>
            </a:xfrm>
            <a:custGeom>
              <a:avLst/>
              <a:gdLst>
                <a:gd name="connsiteX0" fmla="*/ 692107 w 4233329"/>
                <a:gd name="connsiteY0" fmla="*/ 230189 h 3227560"/>
                <a:gd name="connsiteX1" fmla="*/ 606311 w 4233329"/>
                <a:gd name="connsiteY1" fmla="*/ 232933 h 3227560"/>
                <a:gd name="connsiteX2" fmla="*/ 330515 w 4233329"/>
                <a:gd name="connsiteY2" fmla="*/ 632928 h 3227560"/>
                <a:gd name="connsiteX3" fmla="*/ 403145 w 4233329"/>
                <a:gd name="connsiteY3" fmla="*/ 2772901 h 3227560"/>
                <a:gd name="connsiteX4" fmla="*/ 1440706 w 4233329"/>
                <a:gd name="connsiteY4" fmla="*/ 2952899 h 3227560"/>
                <a:gd name="connsiteX5" fmla="*/ 3703068 w 4233329"/>
                <a:gd name="connsiteY5" fmla="*/ 2920902 h 3227560"/>
                <a:gd name="connsiteX6" fmla="*/ 3906009 w 4233329"/>
                <a:gd name="connsiteY6" fmla="*/ 1782913 h 3227560"/>
                <a:gd name="connsiteX7" fmla="*/ 3775220 w 4233329"/>
                <a:gd name="connsiteY7" fmla="*/ 332932 h 3227560"/>
                <a:gd name="connsiteX8" fmla="*/ 1824604 w 4233329"/>
                <a:gd name="connsiteY8" fmla="*/ 262933 h 3227560"/>
                <a:gd name="connsiteX9" fmla="*/ 692107 w 4233329"/>
                <a:gd name="connsiteY9" fmla="*/ 230189 h 3227560"/>
                <a:gd name="connsiteX10" fmla="*/ 442503 w 4233329"/>
                <a:gd name="connsiteY10" fmla="*/ 300 h 3227560"/>
                <a:gd name="connsiteX11" fmla="*/ 1773431 w 4233329"/>
                <a:gd name="connsiteY11" fmla="*/ 38781 h 3227560"/>
                <a:gd name="connsiteX12" fmla="*/ 4065824 w 4233329"/>
                <a:gd name="connsiteY12" fmla="*/ 121045 h 3227560"/>
                <a:gd name="connsiteX13" fmla="*/ 4219530 w 4233329"/>
                <a:gd name="connsiteY13" fmla="*/ 1825085 h 3227560"/>
                <a:gd name="connsiteX14" fmla="*/ 3981031 w 4233329"/>
                <a:gd name="connsiteY14" fmla="*/ 3162467 h 3227560"/>
                <a:gd name="connsiteX15" fmla="*/ 1322268 w 4233329"/>
                <a:gd name="connsiteY15" fmla="*/ 3200070 h 3227560"/>
                <a:gd name="connsiteX16" fmla="*/ 102910 w 4233329"/>
                <a:gd name="connsiteY16" fmla="*/ 2988535 h 3227560"/>
                <a:gd name="connsiteX17" fmla="*/ 17555 w 4233329"/>
                <a:gd name="connsiteY17" fmla="*/ 473605 h 3227560"/>
                <a:gd name="connsiteX18" fmla="*/ 341674 w 4233329"/>
                <a:gd name="connsiteY18" fmla="*/ 3525 h 3227560"/>
                <a:gd name="connsiteX19" fmla="*/ 442503 w 4233329"/>
                <a:gd name="connsiteY19" fmla="*/ 300 h 3227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233329" h="3227560">
                  <a:moveTo>
                    <a:pt x="692107" y="230189"/>
                  </a:moveTo>
                  <a:cubicBezTo>
                    <a:pt x="659083" y="230589"/>
                    <a:pt x="630305" y="231475"/>
                    <a:pt x="606311" y="232933"/>
                  </a:cubicBezTo>
                  <a:cubicBezTo>
                    <a:pt x="414362" y="244600"/>
                    <a:pt x="374752" y="437931"/>
                    <a:pt x="330515" y="632928"/>
                  </a:cubicBezTo>
                  <a:cubicBezTo>
                    <a:pt x="296654" y="1056256"/>
                    <a:pt x="320155" y="2603079"/>
                    <a:pt x="403145" y="2772901"/>
                  </a:cubicBezTo>
                  <a:cubicBezTo>
                    <a:pt x="486134" y="2942724"/>
                    <a:pt x="890719" y="2928232"/>
                    <a:pt x="1440706" y="2952899"/>
                  </a:cubicBezTo>
                  <a:cubicBezTo>
                    <a:pt x="1990693" y="2977566"/>
                    <a:pt x="3547289" y="3001102"/>
                    <a:pt x="3703068" y="2920902"/>
                  </a:cubicBezTo>
                  <a:cubicBezTo>
                    <a:pt x="3858848" y="2840703"/>
                    <a:pt x="3893984" y="2214242"/>
                    <a:pt x="3906009" y="1782913"/>
                  </a:cubicBezTo>
                  <a:cubicBezTo>
                    <a:pt x="3918035" y="1351585"/>
                    <a:pt x="3956302" y="484220"/>
                    <a:pt x="3775220" y="332932"/>
                  </a:cubicBezTo>
                  <a:cubicBezTo>
                    <a:pt x="3594137" y="181645"/>
                    <a:pt x="2352755" y="279599"/>
                    <a:pt x="1824604" y="262933"/>
                  </a:cubicBezTo>
                  <a:cubicBezTo>
                    <a:pt x="1362472" y="248350"/>
                    <a:pt x="923276" y="227386"/>
                    <a:pt x="692107" y="230189"/>
                  </a:cubicBezTo>
                  <a:close/>
                  <a:moveTo>
                    <a:pt x="442503" y="300"/>
                  </a:moveTo>
                  <a:cubicBezTo>
                    <a:pt x="714176" y="-2994"/>
                    <a:pt x="1230326" y="21643"/>
                    <a:pt x="1773431" y="38781"/>
                  </a:cubicBezTo>
                  <a:cubicBezTo>
                    <a:pt x="2394122" y="58367"/>
                    <a:pt x="3853013" y="-56751"/>
                    <a:pt x="4065824" y="121045"/>
                  </a:cubicBezTo>
                  <a:cubicBezTo>
                    <a:pt x="4278635" y="298840"/>
                    <a:pt x="4233662" y="1318182"/>
                    <a:pt x="4219530" y="1825085"/>
                  </a:cubicBezTo>
                  <a:cubicBezTo>
                    <a:pt x="4205397" y="2331989"/>
                    <a:pt x="4164105" y="3068215"/>
                    <a:pt x="3981031" y="3162467"/>
                  </a:cubicBezTo>
                  <a:cubicBezTo>
                    <a:pt x="3797956" y="3256719"/>
                    <a:pt x="1968621" y="3229059"/>
                    <a:pt x="1322268" y="3200070"/>
                  </a:cubicBezTo>
                  <a:cubicBezTo>
                    <a:pt x="675915" y="3171082"/>
                    <a:pt x="200440" y="3188112"/>
                    <a:pt x="102910" y="2988535"/>
                  </a:cubicBezTo>
                  <a:cubicBezTo>
                    <a:pt x="5380" y="2788957"/>
                    <a:pt x="-22240" y="971107"/>
                    <a:pt x="17555" y="473605"/>
                  </a:cubicBezTo>
                  <a:cubicBezTo>
                    <a:pt x="69542" y="244441"/>
                    <a:pt x="116093" y="17235"/>
                    <a:pt x="341674" y="3525"/>
                  </a:cubicBezTo>
                  <a:cubicBezTo>
                    <a:pt x="369872" y="1811"/>
                    <a:pt x="403693" y="770"/>
                    <a:pt x="442503" y="300"/>
                  </a:cubicBezTo>
                  <a:close/>
                </a:path>
              </a:pathLst>
            </a:custGeom>
            <a:solidFill>
              <a:schemeClr val="accent2"/>
            </a:solidFill>
            <a:ln w="28575" cap="rnd">
              <a:solidFill>
                <a:schemeClr val="bg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2515205" y="5107435"/>
              <a:ext cx="1920382" cy="472541"/>
            </a:xfrm>
            <a:custGeom>
              <a:avLst/>
              <a:gdLst>
                <a:gd name="connsiteX0" fmla="*/ 735217 w 1920382"/>
                <a:gd name="connsiteY0" fmla="*/ 0 h 472541"/>
                <a:gd name="connsiteX1" fmla="*/ 750207 w 1920382"/>
                <a:gd name="connsiteY1" fmla="*/ 254833 h 472541"/>
                <a:gd name="connsiteX2" fmla="*/ 120620 w 1920382"/>
                <a:gd name="connsiteY2" fmla="*/ 254833 h 472541"/>
                <a:gd name="connsiteX3" fmla="*/ 699 w 1920382"/>
                <a:gd name="connsiteY3" fmla="*/ 449705 h 472541"/>
                <a:gd name="connsiteX4" fmla="*/ 1919440 w 1920382"/>
                <a:gd name="connsiteY4" fmla="*/ 464695 h 472541"/>
                <a:gd name="connsiteX5" fmla="*/ 1844489 w 1920382"/>
                <a:gd name="connsiteY5" fmla="*/ 254833 h 472541"/>
                <a:gd name="connsiteX6" fmla="*/ 1154941 w 1920382"/>
                <a:gd name="connsiteY6" fmla="*/ 224852 h 472541"/>
                <a:gd name="connsiteX7" fmla="*/ 1169931 w 1920382"/>
                <a:gd name="connsiteY7" fmla="*/ 14990 h 47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0382" h="472541">
                  <a:moveTo>
                    <a:pt x="735217" y="0"/>
                  </a:moveTo>
                  <a:lnTo>
                    <a:pt x="750207" y="254833"/>
                  </a:lnTo>
                  <a:cubicBezTo>
                    <a:pt x="540345" y="254833"/>
                    <a:pt x="245538" y="222354"/>
                    <a:pt x="120620" y="254833"/>
                  </a:cubicBezTo>
                  <a:cubicBezTo>
                    <a:pt x="-4298" y="287312"/>
                    <a:pt x="-1800" y="368508"/>
                    <a:pt x="699" y="449705"/>
                  </a:cubicBezTo>
                  <a:cubicBezTo>
                    <a:pt x="640279" y="454702"/>
                    <a:pt x="1609643" y="487180"/>
                    <a:pt x="1919440" y="464695"/>
                  </a:cubicBezTo>
                  <a:cubicBezTo>
                    <a:pt x="1894456" y="394741"/>
                    <a:pt x="1971906" y="294807"/>
                    <a:pt x="1844489" y="254833"/>
                  </a:cubicBezTo>
                  <a:lnTo>
                    <a:pt x="1154941" y="224852"/>
                  </a:lnTo>
                  <a:lnTo>
                    <a:pt x="1169931" y="14990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48099" y="1976073"/>
            <a:ext cx="2441771" cy="2121900"/>
            <a:chOff x="1375849" y="1901211"/>
            <a:chExt cx="4233329" cy="3678765"/>
          </a:xfrm>
        </p:grpSpPr>
        <p:sp>
          <p:nvSpPr>
            <p:cNvPr id="11" name="任意多边形 10"/>
            <p:cNvSpPr/>
            <p:nvPr/>
          </p:nvSpPr>
          <p:spPr>
            <a:xfrm>
              <a:off x="1685925" y="2124422"/>
              <a:ext cx="3600450" cy="2759180"/>
            </a:xfrm>
            <a:custGeom>
              <a:avLst/>
              <a:gdLst>
                <a:gd name="connsiteX0" fmla="*/ 276225 w 3600450"/>
                <a:gd name="connsiteY0" fmla="*/ 0 h 2733675"/>
                <a:gd name="connsiteX1" fmla="*/ 171450 w 3600450"/>
                <a:gd name="connsiteY1" fmla="*/ 19050 h 2733675"/>
                <a:gd name="connsiteX2" fmla="*/ 114300 w 3600450"/>
                <a:gd name="connsiteY2" fmla="*/ 114300 h 2733675"/>
                <a:gd name="connsiteX3" fmla="*/ 19050 w 3600450"/>
                <a:gd name="connsiteY3" fmla="*/ 381000 h 2733675"/>
                <a:gd name="connsiteX4" fmla="*/ 0 w 3600450"/>
                <a:gd name="connsiteY4" fmla="*/ 1066800 h 2733675"/>
                <a:gd name="connsiteX5" fmla="*/ 47625 w 3600450"/>
                <a:gd name="connsiteY5" fmla="*/ 2219325 h 2733675"/>
                <a:gd name="connsiteX6" fmla="*/ 76200 w 3600450"/>
                <a:gd name="connsiteY6" fmla="*/ 2505075 h 2733675"/>
                <a:gd name="connsiteX7" fmla="*/ 180975 w 3600450"/>
                <a:gd name="connsiteY7" fmla="*/ 2619375 h 2733675"/>
                <a:gd name="connsiteX8" fmla="*/ 600075 w 3600450"/>
                <a:gd name="connsiteY8" fmla="*/ 2686050 h 2733675"/>
                <a:gd name="connsiteX9" fmla="*/ 2266950 w 3600450"/>
                <a:gd name="connsiteY9" fmla="*/ 2733675 h 2733675"/>
                <a:gd name="connsiteX10" fmla="*/ 3162300 w 3600450"/>
                <a:gd name="connsiteY10" fmla="*/ 2724150 h 2733675"/>
                <a:gd name="connsiteX11" fmla="*/ 3381375 w 3600450"/>
                <a:gd name="connsiteY11" fmla="*/ 2686050 h 2733675"/>
                <a:gd name="connsiteX12" fmla="*/ 3495675 w 3600450"/>
                <a:gd name="connsiteY12" fmla="*/ 2533650 h 2733675"/>
                <a:gd name="connsiteX13" fmla="*/ 3581400 w 3600450"/>
                <a:gd name="connsiteY13" fmla="*/ 1885950 h 2733675"/>
                <a:gd name="connsiteX14" fmla="*/ 3600450 w 3600450"/>
                <a:gd name="connsiteY14" fmla="*/ 581025 h 2733675"/>
                <a:gd name="connsiteX15" fmla="*/ 3562350 w 3600450"/>
                <a:gd name="connsiteY15" fmla="*/ 238125 h 2733675"/>
                <a:gd name="connsiteX16" fmla="*/ 3457575 w 3600450"/>
                <a:gd name="connsiteY16" fmla="*/ 76200 h 2733675"/>
                <a:gd name="connsiteX17" fmla="*/ 3295650 w 3600450"/>
                <a:gd name="connsiteY17" fmla="*/ 38100 h 2733675"/>
                <a:gd name="connsiteX18" fmla="*/ 2981325 w 3600450"/>
                <a:gd name="connsiteY18" fmla="*/ 9525 h 2733675"/>
                <a:gd name="connsiteX19" fmla="*/ 1038225 w 3600450"/>
                <a:gd name="connsiteY19" fmla="*/ 9525 h 2733675"/>
                <a:gd name="connsiteX20" fmla="*/ 276225 w 3600450"/>
                <a:gd name="connsiteY20" fmla="*/ 0 h 273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00450" h="2733675">
                  <a:moveTo>
                    <a:pt x="276225" y="0"/>
                  </a:moveTo>
                  <a:lnTo>
                    <a:pt x="171450" y="19050"/>
                  </a:lnTo>
                  <a:lnTo>
                    <a:pt x="114300" y="114300"/>
                  </a:lnTo>
                  <a:lnTo>
                    <a:pt x="19050" y="381000"/>
                  </a:lnTo>
                  <a:lnTo>
                    <a:pt x="0" y="1066800"/>
                  </a:lnTo>
                  <a:lnTo>
                    <a:pt x="47625" y="2219325"/>
                  </a:lnTo>
                  <a:lnTo>
                    <a:pt x="76200" y="2505075"/>
                  </a:lnTo>
                  <a:lnTo>
                    <a:pt x="180975" y="2619375"/>
                  </a:lnTo>
                  <a:lnTo>
                    <a:pt x="600075" y="2686050"/>
                  </a:lnTo>
                  <a:lnTo>
                    <a:pt x="2266950" y="2733675"/>
                  </a:lnTo>
                  <a:lnTo>
                    <a:pt x="3162300" y="2724150"/>
                  </a:lnTo>
                  <a:lnTo>
                    <a:pt x="3381375" y="2686050"/>
                  </a:lnTo>
                  <a:lnTo>
                    <a:pt x="3495675" y="2533650"/>
                  </a:lnTo>
                  <a:lnTo>
                    <a:pt x="3581400" y="1885950"/>
                  </a:lnTo>
                  <a:lnTo>
                    <a:pt x="3600450" y="581025"/>
                  </a:lnTo>
                  <a:lnTo>
                    <a:pt x="3562350" y="238125"/>
                  </a:lnTo>
                  <a:lnTo>
                    <a:pt x="3457575" y="76200"/>
                  </a:lnTo>
                  <a:lnTo>
                    <a:pt x="3295650" y="38100"/>
                  </a:lnTo>
                  <a:lnTo>
                    <a:pt x="2981325" y="9525"/>
                  </a:lnTo>
                  <a:lnTo>
                    <a:pt x="1038225" y="9525"/>
                  </a:lnTo>
                  <a:lnTo>
                    <a:pt x="276225" y="0"/>
                  </a:lnTo>
                  <a:close/>
                </a:path>
              </a:pathLst>
            </a:custGeom>
            <a:blipFill dpi="0" rotWithShape="1">
              <a:blip r:embed="rId5"/>
              <a:srcRect/>
              <a:stretch>
                <a:fillRect l="-13000" r="-34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375849" y="1901211"/>
              <a:ext cx="4233329" cy="3227560"/>
            </a:xfrm>
            <a:custGeom>
              <a:avLst/>
              <a:gdLst>
                <a:gd name="connsiteX0" fmla="*/ 692107 w 4233329"/>
                <a:gd name="connsiteY0" fmla="*/ 230189 h 3227560"/>
                <a:gd name="connsiteX1" fmla="*/ 606311 w 4233329"/>
                <a:gd name="connsiteY1" fmla="*/ 232933 h 3227560"/>
                <a:gd name="connsiteX2" fmla="*/ 330515 w 4233329"/>
                <a:gd name="connsiteY2" fmla="*/ 632928 h 3227560"/>
                <a:gd name="connsiteX3" fmla="*/ 403145 w 4233329"/>
                <a:gd name="connsiteY3" fmla="*/ 2772901 h 3227560"/>
                <a:gd name="connsiteX4" fmla="*/ 1440706 w 4233329"/>
                <a:gd name="connsiteY4" fmla="*/ 2952899 h 3227560"/>
                <a:gd name="connsiteX5" fmla="*/ 3703068 w 4233329"/>
                <a:gd name="connsiteY5" fmla="*/ 2920902 h 3227560"/>
                <a:gd name="connsiteX6" fmla="*/ 3906009 w 4233329"/>
                <a:gd name="connsiteY6" fmla="*/ 1782913 h 3227560"/>
                <a:gd name="connsiteX7" fmla="*/ 3775220 w 4233329"/>
                <a:gd name="connsiteY7" fmla="*/ 332932 h 3227560"/>
                <a:gd name="connsiteX8" fmla="*/ 1824604 w 4233329"/>
                <a:gd name="connsiteY8" fmla="*/ 262933 h 3227560"/>
                <a:gd name="connsiteX9" fmla="*/ 692107 w 4233329"/>
                <a:gd name="connsiteY9" fmla="*/ 230189 h 3227560"/>
                <a:gd name="connsiteX10" fmla="*/ 442503 w 4233329"/>
                <a:gd name="connsiteY10" fmla="*/ 300 h 3227560"/>
                <a:gd name="connsiteX11" fmla="*/ 1773431 w 4233329"/>
                <a:gd name="connsiteY11" fmla="*/ 38781 h 3227560"/>
                <a:gd name="connsiteX12" fmla="*/ 4065824 w 4233329"/>
                <a:gd name="connsiteY12" fmla="*/ 121045 h 3227560"/>
                <a:gd name="connsiteX13" fmla="*/ 4219530 w 4233329"/>
                <a:gd name="connsiteY13" fmla="*/ 1825085 h 3227560"/>
                <a:gd name="connsiteX14" fmla="*/ 3981031 w 4233329"/>
                <a:gd name="connsiteY14" fmla="*/ 3162467 h 3227560"/>
                <a:gd name="connsiteX15" fmla="*/ 1322268 w 4233329"/>
                <a:gd name="connsiteY15" fmla="*/ 3200070 h 3227560"/>
                <a:gd name="connsiteX16" fmla="*/ 102910 w 4233329"/>
                <a:gd name="connsiteY16" fmla="*/ 2988535 h 3227560"/>
                <a:gd name="connsiteX17" fmla="*/ 17555 w 4233329"/>
                <a:gd name="connsiteY17" fmla="*/ 473605 h 3227560"/>
                <a:gd name="connsiteX18" fmla="*/ 341674 w 4233329"/>
                <a:gd name="connsiteY18" fmla="*/ 3525 h 3227560"/>
                <a:gd name="connsiteX19" fmla="*/ 442503 w 4233329"/>
                <a:gd name="connsiteY19" fmla="*/ 300 h 3227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233329" h="3227560">
                  <a:moveTo>
                    <a:pt x="692107" y="230189"/>
                  </a:moveTo>
                  <a:cubicBezTo>
                    <a:pt x="659083" y="230589"/>
                    <a:pt x="630305" y="231475"/>
                    <a:pt x="606311" y="232933"/>
                  </a:cubicBezTo>
                  <a:cubicBezTo>
                    <a:pt x="414362" y="244600"/>
                    <a:pt x="374752" y="437931"/>
                    <a:pt x="330515" y="632928"/>
                  </a:cubicBezTo>
                  <a:cubicBezTo>
                    <a:pt x="296654" y="1056256"/>
                    <a:pt x="320155" y="2603079"/>
                    <a:pt x="403145" y="2772901"/>
                  </a:cubicBezTo>
                  <a:cubicBezTo>
                    <a:pt x="486134" y="2942724"/>
                    <a:pt x="890719" y="2928232"/>
                    <a:pt x="1440706" y="2952899"/>
                  </a:cubicBezTo>
                  <a:cubicBezTo>
                    <a:pt x="1990693" y="2977566"/>
                    <a:pt x="3547289" y="3001102"/>
                    <a:pt x="3703068" y="2920902"/>
                  </a:cubicBezTo>
                  <a:cubicBezTo>
                    <a:pt x="3858848" y="2840703"/>
                    <a:pt x="3893984" y="2214242"/>
                    <a:pt x="3906009" y="1782913"/>
                  </a:cubicBezTo>
                  <a:cubicBezTo>
                    <a:pt x="3918035" y="1351585"/>
                    <a:pt x="3956302" y="484220"/>
                    <a:pt x="3775220" y="332932"/>
                  </a:cubicBezTo>
                  <a:cubicBezTo>
                    <a:pt x="3594137" y="181645"/>
                    <a:pt x="2352755" y="279599"/>
                    <a:pt x="1824604" y="262933"/>
                  </a:cubicBezTo>
                  <a:cubicBezTo>
                    <a:pt x="1362472" y="248350"/>
                    <a:pt x="923276" y="227386"/>
                    <a:pt x="692107" y="230189"/>
                  </a:cubicBezTo>
                  <a:close/>
                  <a:moveTo>
                    <a:pt x="442503" y="300"/>
                  </a:moveTo>
                  <a:cubicBezTo>
                    <a:pt x="714176" y="-2994"/>
                    <a:pt x="1230326" y="21643"/>
                    <a:pt x="1773431" y="38781"/>
                  </a:cubicBezTo>
                  <a:cubicBezTo>
                    <a:pt x="2394122" y="58367"/>
                    <a:pt x="3853013" y="-56751"/>
                    <a:pt x="4065824" y="121045"/>
                  </a:cubicBezTo>
                  <a:cubicBezTo>
                    <a:pt x="4278635" y="298840"/>
                    <a:pt x="4233662" y="1318182"/>
                    <a:pt x="4219530" y="1825085"/>
                  </a:cubicBezTo>
                  <a:cubicBezTo>
                    <a:pt x="4205397" y="2331989"/>
                    <a:pt x="4164105" y="3068215"/>
                    <a:pt x="3981031" y="3162467"/>
                  </a:cubicBezTo>
                  <a:cubicBezTo>
                    <a:pt x="3797956" y="3256719"/>
                    <a:pt x="1968621" y="3229059"/>
                    <a:pt x="1322268" y="3200070"/>
                  </a:cubicBezTo>
                  <a:cubicBezTo>
                    <a:pt x="675915" y="3171082"/>
                    <a:pt x="200440" y="3188112"/>
                    <a:pt x="102910" y="2988535"/>
                  </a:cubicBezTo>
                  <a:cubicBezTo>
                    <a:pt x="5380" y="2788957"/>
                    <a:pt x="-22240" y="971107"/>
                    <a:pt x="17555" y="473605"/>
                  </a:cubicBezTo>
                  <a:cubicBezTo>
                    <a:pt x="69542" y="244441"/>
                    <a:pt x="116093" y="17235"/>
                    <a:pt x="341674" y="3525"/>
                  </a:cubicBezTo>
                  <a:cubicBezTo>
                    <a:pt x="369872" y="1811"/>
                    <a:pt x="403693" y="770"/>
                    <a:pt x="442503" y="300"/>
                  </a:cubicBezTo>
                  <a:close/>
                </a:path>
              </a:pathLst>
            </a:custGeom>
            <a:solidFill>
              <a:schemeClr val="accent4"/>
            </a:solidFill>
            <a:ln w="28575" cap="rnd">
              <a:solidFill>
                <a:schemeClr val="bg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2515205" y="5107435"/>
              <a:ext cx="1920382" cy="472541"/>
            </a:xfrm>
            <a:custGeom>
              <a:avLst/>
              <a:gdLst>
                <a:gd name="connsiteX0" fmla="*/ 735217 w 1920382"/>
                <a:gd name="connsiteY0" fmla="*/ 0 h 472541"/>
                <a:gd name="connsiteX1" fmla="*/ 750207 w 1920382"/>
                <a:gd name="connsiteY1" fmla="*/ 254833 h 472541"/>
                <a:gd name="connsiteX2" fmla="*/ 120620 w 1920382"/>
                <a:gd name="connsiteY2" fmla="*/ 254833 h 472541"/>
                <a:gd name="connsiteX3" fmla="*/ 699 w 1920382"/>
                <a:gd name="connsiteY3" fmla="*/ 449705 h 472541"/>
                <a:gd name="connsiteX4" fmla="*/ 1919440 w 1920382"/>
                <a:gd name="connsiteY4" fmla="*/ 464695 h 472541"/>
                <a:gd name="connsiteX5" fmla="*/ 1844489 w 1920382"/>
                <a:gd name="connsiteY5" fmla="*/ 254833 h 472541"/>
                <a:gd name="connsiteX6" fmla="*/ 1154941 w 1920382"/>
                <a:gd name="connsiteY6" fmla="*/ 224852 h 472541"/>
                <a:gd name="connsiteX7" fmla="*/ 1169931 w 1920382"/>
                <a:gd name="connsiteY7" fmla="*/ 14990 h 47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0382" h="472541">
                  <a:moveTo>
                    <a:pt x="735217" y="0"/>
                  </a:moveTo>
                  <a:lnTo>
                    <a:pt x="750207" y="254833"/>
                  </a:lnTo>
                  <a:cubicBezTo>
                    <a:pt x="540345" y="254833"/>
                    <a:pt x="245538" y="222354"/>
                    <a:pt x="120620" y="254833"/>
                  </a:cubicBezTo>
                  <a:cubicBezTo>
                    <a:pt x="-4298" y="287312"/>
                    <a:pt x="-1800" y="368508"/>
                    <a:pt x="699" y="449705"/>
                  </a:cubicBezTo>
                  <a:cubicBezTo>
                    <a:pt x="640279" y="454702"/>
                    <a:pt x="1609643" y="487180"/>
                    <a:pt x="1919440" y="464695"/>
                  </a:cubicBezTo>
                  <a:cubicBezTo>
                    <a:pt x="1894456" y="394741"/>
                    <a:pt x="1971906" y="294807"/>
                    <a:pt x="1844489" y="254833"/>
                  </a:cubicBezTo>
                  <a:lnTo>
                    <a:pt x="1154941" y="224852"/>
                  </a:lnTo>
                  <a:lnTo>
                    <a:pt x="1169931" y="14990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15" name="组合 14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17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655248" y="4270622"/>
            <a:ext cx="2751652" cy="1225333"/>
            <a:chOff x="1567150" y="2671843"/>
            <a:chExt cx="2751652" cy="1225333"/>
          </a:xfrm>
        </p:grpSpPr>
        <p:sp>
          <p:nvSpPr>
            <p:cNvPr id="20" name="矩形 19"/>
            <p:cNvSpPr/>
            <p:nvPr/>
          </p:nvSpPr>
          <p:spPr>
            <a:xfrm>
              <a:off x="1567150" y="3140046"/>
              <a:ext cx="2751652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投影仪计算机</a:t>
              </a: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821989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720533" y="4270622"/>
            <a:ext cx="2751652" cy="1225333"/>
            <a:chOff x="1567150" y="2671843"/>
            <a:chExt cx="2751652" cy="1225333"/>
          </a:xfrm>
        </p:grpSpPr>
        <p:sp>
          <p:nvSpPr>
            <p:cNvPr id="23" name="矩形 22"/>
            <p:cNvSpPr/>
            <p:nvPr/>
          </p:nvSpPr>
          <p:spPr>
            <a:xfrm>
              <a:off x="1567150" y="3140046"/>
              <a:ext cx="2751652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投影仪计算机</a:t>
              </a: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821989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783285" y="4270622"/>
            <a:ext cx="2751652" cy="1225333"/>
            <a:chOff x="1567150" y="2671843"/>
            <a:chExt cx="2751652" cy="1225333"/>
          </a:xfrm>
        </p:grpSpPr>
        <p:sp>
          <p:nvSpPr>
            <p:cNvPr id="26" name="矩形 25"/>
            <p:cNvSpPr/>
            <p:nvPr/>
          </p:nvSpPr>
          <p:spPr>
            <a:xfrm>
              <a:off x="1567150" y="3140046"/>
              <a:ext cx="2751652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投影仪计算机</a:t>
              </a: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821989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269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3" name="组合 2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5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任意多边形 5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2267179" y="3281893"/>
            <a:ext cx="2128204" cy="2335423"/>
            <a:chOff x="1619" y="2187"/>
            <a:chExt cx="1140" cy="1251"/>
          </a:xfrm>
          <a:solidFill>
            <a:schemeClr val="accent2"/>
          </a:solidFill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1725" y="2271"/>
              <a:ext cx="708" cy="1158"/>
            </a:xfrm>
            <a:custGeom>
              <a:avLst/>
              <a:gdLst>
                <a:gd name="T0" fmla="*/ 66 w 161"/>
                <a:gd name="T1" fmla="*/ 7 h 263"/>
                <a:gd name="T2" fmla="*/ 1 w 161"/>
                <a:gd name="T3" fmla="*/ 209 h 263"/>
                <a:gd name="T4" fmla="*/ 3 w 161"/>
                <a:gd name="T5" fmla="*/ 215 h 263"/>
                <a:gd name="T6" fmla="*/ 150 w 161"/>
                <a:gd name="T7" fmla="*/ 262 h 263"/>
                <a:gd name="T8" fmla="*/ 154 w 161"/>
                <a:gd name="T9" fmla="*/ 250 h 263"/>
                <a:gd name="T10" fmla="*/ 9 w 161"/>
                <a:gd name="T11" fmla="*/ 205 h 263"/>
                <a:gd name="T12" fmla="*/ 12 w 161"/>
                <a:gd name="T13" fmla="*/ 212 h 263"/>
                <a:gd name="T14" fmla="*/ 76 w 161"/>
                <a:gd name="T15" fmla="*/ 13 h 263"/>
                <a:gd name="T16" fmla="*/ 66 w 161"/>
                <a:gd name="T17" fmla="*/ 7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" h="263">
                  <a:moveTo>
                    <a:pt x="66" y="7"/>
                  </a:moveTo>
                  <a:cubicBezTo>
                    <a:pt x="35" y="71"/>
                    <a:pt x="19" y="141"/>
                    <a:pt x="1" y="209"/>
                  </a:cubicBezTo>
                  <a:cubicBezTo>
                    <a:pt x="0" y="211"/>
                    <a:pt x="1" y="214"/>
                    <a:pt x="3" y="215"/>
                  </a:cubicBezTo>
                  <a:cubicBezTo>
                    <a:pt x="47" y="242"/>
                    <a:pt x="101" y="251"/>
                    <a:pt x="150" y="262"/>
                  </a:cubicBezTo>
                  <a:cubicBezTo>
                    <a:pt x="158" y="263"/>
                    <a:pt x="161" y="252"/>
                    <a:pt x="154" y="250"/>
                  </a:cubicBezTo>
                  <a:cubicBezTo>
                    <a:pt x="106" y="240"/>
                    <a:pt x="52" y="231"/>
                    <a:pt x="9" y="205"/>
                  </a:cubicBezTo>
                  <a:cubicBezTo>
                    <a:pt x="10" y="207"/>
                    <a:pt x="11" y="210"/>
                    <a:pt x="12" y="212"/>
                  </a:cubicBezTo>
                  <a:cubicBezTo>
                    <a:pt x="31" y="145"/>
                    <a:pt x="46" y="76"/>
                    <a:pt x="76" y="13"/>
                  </a:cubicBezTo>
                  <a:cubicBezTo>
                    <a:pt x="80" y="7"/>
                    <a:pt x="69" y="0"/>
                    <a:pt x="6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1998" y="2253"/>
              <a:ext cx="761" cy="1185"/>
            </a:xfrm>
            <a:custGeom>
              <a:avLst/>
              <a:gdLst>
                <a:gd name="T0" fmla="*/ 11 w 173"/>
                <a:gd name="T1" fmla="*/ 20 h 269"/>
                <a:gd name="T2" fmla="*/ 164 w 173"/>
                <a:gd name="T3" fmla="*/ 55 h 269"/>
                <a:gd name="T4" fmla="*/ 160 w 173"/>
                <a:gd name="T5" fmla="*/ 47 h 269"/>
                <a:gd name="T6" fmla="*/ 86 w 173"/>
                <a:gd name="T7" fmla="*/ 259 h 269"/>
                <a:gd name="T8" fmla="*/ 97 w 173"/>
                <a:gd name="T9" fmla="*/ 262 h 269"/>
                <a:gd name="T10" fmla="*/ 172 w 173"/>
                <a:gd name="T11" fmla="*/ 51 h 269"/>
                <a:gd name="T12" fmla="*/ 168 w 173"/>
                <a:gd name="T13" fmla="*/ 43 h 269"/>
                <a:gd name="T14" fmla="*/ 8 w 173"/>
                <a:gd name="T15" fmla="*/ 9 h 269"/>
                <a:gd name="T16" fmla="*/ 11 w 173"/>
                <a:gd name="T17" fmla="*/ 2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3" h="269">
                  <a:moveTo>
                    <a:pt x="11" y="20"/>
                  </a:moveTo>
                  <a:cubicBezTo>
                    <a:pt x="63" y="12"/>
                    <a:pt x="116" y="38"/>
                    <a:pt x="164" y="55"/>
                  </a:cubicBezTo>
                  <a:cubicBezTo>
                    <a:pt x="163" y="52"/>
                    <a:pt x="162" y="50"/>
                    <a:pt x="160" y="47"/>
                  </a:cubicBezTo>
                  <a:cubicBezTo>
                    <a:pt x="144" y="121"/>
                    <a:pt x="113" y="189"/>
                    <a:pt x="86" y="259"/>
                  </a:cubicBezTo>
                  <a:cubicBezTo>
                    <a:pt x="83" y="266"/>
                    <a:pt x="95" y="269"/>
                    <a:pt x="97" y="262"/>
                  </a:cubicBezTo>
                  <a:cubicBezTo>
                    <a:pt x="124" y="192"/>
                    <a:pt x="155" y="124"/>
                    <a:pt x="172" y="51"/>
                  </a:cubicBezTo>
                  <a:cubicBezTo>
                    <a:pt x="173" y="47"/>
                    <a:pt x="171" y="44"/>
                    <a:pt x="168" y="43"/>
                  </a:cubicBezTo>
                  <a:cubicBezTo>
                    <a:pt x="116" y="26"/>
                    <a:pt x="63" y="0"/>
                    <a:pt x="8" y="9"/>
                  </a:cubicBezTo>
                  <a:cubicBezTo>
                    <a:pt x="0" y="10"/>
                    <a:pt x="3" y="21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619" y="2187"/>
              <a:ext cx="484" cy="1053"/>
            </a:xfrm>
            <a:custGeom>
              <a:avLst/>
              <a:gdLst>
                <a:gd name="T0" fmla="*/ 94 w 110"/>
                <a:gd name="T1" fmla="*/ 26 h 239"/>
                <a:gd name="T2" fmla="*/ 107 w 110"/>
                <a:gd name="T3" fmla="*/ 74 h 239"/>
                <a:gd name="T4" fmla="*/ 108 w 110"/>
                <a:gd name="T5" fmla="*/ 67 h 239"/>
                <a:gd name="T6" fmla="*/ 48 w 110"/>
                <a:gd name="T7" fmla="*/ 69 h 239"/>
                <a:gd name="T8" fmla="*/ 102 w 110"/>
                <a:gd name="T9" fmla="*/ 115 h 239"/>
                <a:gd name="T10" fmla="*/ 105 w 110"/>
                <a:gd name="T11" fmla="*/ 105 h 239"/>
                <a:gd name="T12" fmla="*/ 34 w 110"/>
                <a:gd name="T13" fmla="*/ 116 h 239"/>
                <a:gd name="T14" fmla="*/ 84 w 110"/>
                <a:gd name="T15" fmla="*/ 150 h 239"/>
                <a:gd name="T16" fmla="*/ 84 w 110"/>
                <a:gd name="T17" fmla="*/ 142 h 239"/>
                <a:gd name="T18" fmla="*/ 28 w 110"/>
                <a:gd name="T19" fmla="*/ 139 h 239"/>
                <a:gd name="T20" fmla="*/ 37 w 110"/>
                <a:gd name="T21" fmla="*/ 202 h 239"/>
                <a:gd name="T22" fmla="*/ 62 w 110"/>
                <a:gd name="T23" fmla="*/ 201 h 239"/>
                <a:gd name="T24" fmla="*/ 51 w 110"/>
                <a:gd name="T25" fmla="*/ 173 h 239"/>
                <a:gd name="T26" fmla="*/ 11 w 110"/>
                <a:gd name="T27" fmla="*/ 186 h 239"/>
                <a:gd name="T28" fmla="*/ 27 w 110"/>
                <a:gd name="T29" fmla="*/ 234 h 239"/>
                <a:gd name="T30" fmla="*/ 33 w 110"/>
                <a:gd name="T31" fmla="*/ 224 h 239"/>
                <a:gd name="T32" fmla="*/ 37 w 110"/>
                <a:gd name="T33" fmla="*/ 182 h 239"/>
                <a:gd name="T34" fmla="*/ 52 w 110"/>
                <a:gd name="T35" fmla="*/ 187 h 239"/>
                <a:gd name="T36" fmla="*/ 48 w 110"/>
                <a:gd name="T37" fmla="*/ 194 h 239"/>
                <a:gd name="T38" fmla="*/ 35 w 110"/>
                <a:gd name="T39" fmla="*/ 168 h 239"/>
                <a:gd name="T40" fmla="*/ 41 w 110"/>
                <a:gd name="T41" fmla="*/ 139 h 239"/>
                <a:gd name="T42" fmla="*/ 75 w 110"/>
                <a:gd name="T43" fmla="*/ 150 h 239"/>
                <a:gd name="T44" fmla="*/ 75 w 110"/>
                <a:gd name="T45" fmla="*/ 142 h 239"/>
                <a:gd name="T46" fmla="*/ 54 w 110"/>
                <a:gd name="T47" fmla="*/ 106 h 239"/>
                <a:gd name="T48" fmla="*/ 96 w 110"/>
                <a:gd name="T49" fmla="*/ 114 h 239"/>
                <a:gd name="T50" fmla="*/ 99 w 110"/>
                <a:gd name="T51" fmla="*/ 104 h 239"/>
                <a:gd name="T52" fmla="*/ 59 w 110"/>
                <a:gd name="T53" fmla="*/ 83 h 239"/>
                <a:gd name="T54" fmla="*/ 98 w 110"/>
                <a:gd name="T55" fmla="*/ 73 h 239"/>
                <a:gd name="T56" fmla="*/ 99 w 110"/>
                <a:gd name="T57" fmla="*/ 65 h 239"/>
                <a:gd name="T58" fmla="*/ 90 w 110"/>
                <a:gd name="T59" fmla="*/ 38 h 239"/>
                <a:gd name="T60" fmla="*/ 94 w 110"/>
                <a:gd name="T61" fmla="*/ 2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0" h="239">
                  <a:moveTo>
                    <a:pt x="94" y="26"/>
                  </a:moveTo>
                  <a:cubicBezTo>
                    <a:pt x="26" y="0"/>
                    <a:pt x="62" y="123"/>
                    <a:pt x="107" y="74"/>
                  </a:cubicBezTo>
                  <a:cubicBezTo>
                    <a:pt x="109" y="72"/>
                    <a:pt x="110" y="69"/>
                    <a:pt x="108" y="67"/>
                  </a:cubicBezTo>
                  <a:cubicBezTo>
                    <a:pt x="95" y="49"/>
                    <a:pt x="54" y="40"/>
                    <a:pt x="48" y="69"/>
                  </a:cubicBezTo>
                  <a:cubicBezTo>
                    <a:pt x="42" y="99"/>
                    <a:pt x="74" y="124"/>
                    <a:pt x="102" y="115"/>
                  </a:cubicBezTo>
                  <a:cubicBezTo>
                    <a:pt x="106" y="114"/>
                    <a:pt x="109" y="108"/>
                    <a:pt x="105" y="105"/>
                  </a:cubicBezTo>
                  <a:cubicBezTo>
                    <a:pt x="85" y="89"/>
                    <a:pt x="39" y="81"/>
                    <a:pt x="34" y="116"/>
                  </a:cubicBezTo>
                  <a:cubicBezTo>
                    <a:pt x="29" y="144"/>
                    <a:pt x="60" y="169"/>
                    <a:pt x="84" y="150"/>
                  </a:cubicBezTo>
                  <a:cubicBezTo>
                    <a:pt x="86" y="148"/>
                    <a:pt x="86" y="144"/>
                    <a:pt x="84" y="142"/>
                  </a:cubicBezTo>
                  <a:cubicBezTo>
                    <a:pt x="67" y="126"/>
                    <a:pt x="40" y="111"/>
                    <a:pt x="28" y="139"/>
                  </a:cubicBezTo>
                  <a:cubicBezTo>
                    <a:pt x="20" y="157"/>
                    <a:pt x="20" y="189"/>
                    <a:pt x="37" y="202"/>
                  </a:cubicBezTo>
                  <a:cubicBezTo>
                    <a:pt x="44" y="207"/>
                    <a:pt x="55" y="207"/>
                    <a:pt x="62" y="201"/>
                  </a:cubicBezTo>
                  <a:cubicBezTo>
                    <a:pt x="75" y="191"/>
                    <a:pt x="63" y="178"/>
                    <a:pt x="51" y="173"/>
                  </a:cubicBezTo>
                  <a:cubicBezTo>
                    <a:pt x="35" y="166"/>
                    <a:pt x="20" y="171"/>
                    <a:pt x="11" y="186"/>
                  </a:cubicBezTo>
                  <a:cubicBezTo>
                    <a:pt x="0" y="203"/>
                    <a:pt x="13" y="225"/>
                    <a:pt x="27" y="234"/>
                  </a:cubicBezTo>
                  <a:cubicBezTo>
                    <a:pt x="34" y="239"/>
                    <a:pt x="40" y="228"/>
                    <a:pt x="33" y="224"/>
                  </a:cubicBezTo>
                  <a:cubicBezTo>
                    <a:pt x="19" y="214"/>
                    <a:pt x="11" y="183"/>
                    <a:pt x="37" y="182"/>
                  </a:cubicBezTo>
                  <a:cubicBezTo>
                    <a:pt x="42" y="182"/>
                    <a:pt x="47" y="184"/>
                    <a:pt x="52" y="187"/>
                  </a:cubicBezTo>
                  <a:cubicBezTo>
                    <a:pt x="61" y="192"/>
                    <a:pt x="49" y="194"/>
                    <a:pt x="48" y="194"/>
                  </a:cubicBezTo>
                  <a:cubicBezTo>
                    <a:pt x="38" y="194"/>
                    <a:pt x="36" y="175"/>
                    <a:pt x="35" y="168"/>
                  </a:cubicBezTo>
                  <a:cubicBezTo>
                    <a:pt x="34" y="158"/>
                    <a:pt x="36" y="148"/>
                    <a:pt x="41" y="139"/>
                  </a:cubicBezTo>
                  <a:cubicBezTo>
                    <a:pt x="50" y="125"/>
                    <a:pt x="68" y="144"/>
                    <a:pt x="75" y="150"/>
                  </a:cubicBezTo>
                  <a:cubicBezTo>
                    <a:pt x="75" y="148"/>
                    <a:pt x="75" y="145"/>
                    <a:pt x="75" y="142"/>
                  </a:cubicBezTo>
                  <a:cubicBezTo>
                    <a:pt x="55" y="158"/>
                    <a:pt x="34" y="119"/>
                    <a:pt x="54" y="106"/>
                  </a:cubicBezTo>
                  <a:cubicBezTo>
                    <a:pt x="66" y="98"/>
                    <a:pt x="86" y="105"/>
                    <a:pt x="96" y="114"/>
                  </a:cubicBezTo>
                  <a:cubicBezTo>
                    <a:pt x="97" y="110"/>
                    <a:pt x="98" y="107"/>
                    <a:pt x="99" y="104"/>
                  </a:cubicBezTo>
                  <a:cubicBezTo>
                    <a:pt x="83" y="109"/>
                    <a:pt x="65" y="99"/>
                    <a:pt x="59" y="83"/>
                  </a:cubicBezTo>
                  <a:cubicBezTo>
                    <a:pt x="50" y="58"/>
                    <a:pt x="88" y="59"/>
                    <a:pt x="98" y="73"/>
                  </a:cubicBezTo>
                  <a:cubicBezTo>
                    <a:pt x="98" y="70"/>
                    <a:pt x="98" y="68"/>
                    <a:pt x="99" y="65"/>
                  </a:cubicBezTo>
                  <a:cubicBezTo>
                    <a:pt x="72" y="94"/>
                    <a:pt x="47" y="21"/>
                    <a:pt x="90" y="38"/>
                  </a:cubicBezTo>
                  <a:cubicBezTo>
                    <a:pt x="98" y="41"/>
                    <a:pt x="101" y="29"/>
                    <a:pt x="9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2147" y="2553"/>
              <a:ext cx="304" cy="255"/>
            </a:xfrm>
            <a:custGeom>
              <a:avLst/>
              <a:gdLst>
                <a:gd name="T0" fmla="*/ 18 w 69"/>
                <a:gd name="T1" fmla="*/ 6 h 58"/>
                <a:gd name="T2" fmla="*/ 2 w 69"/>
                <a:gd name="T3" fmla="*/ 32 h 58"/>
                <a:gd name="T4" fmla="*/ 9 w 69"/>
                <a:gd name="T5" fmla="*/ 40 h 58"/>
                <a:gd name="T6" fmla="*/ 38 w 69"/>
                <a:gd name="T7" fmla="*/ 26 h 58"/>
                <a:gd name="T8" fmla="*/ 31 w 69"/>
                <a:gd name="T9" fmla="*/ 18 h 58"/>
                <a:gd name="T10" fmla="*/ 26 w 69"/>
                <a:gd name="T11" fmla="*/ 41 h 58"/>
                <a:gd name="T12" fmla="*/ 34 w 69"/>
                <a:gd name="T13" fmla="*/ 48 h 58"/>
                <a:gd name="T14" fmla="*/ 66 w 69"/>
                <a:gd name="T15" fmla="*/ 28 h 58"/>
                <a:gd name="T16" fmla="*/ 56 w 69"/>
                <a:gd name="T17" fmla="*/ 22 h 58"/>
                <a:gd name="T18" fmla="*/ 53 w 69"/>
                <a:gd name="T19" fmla="*/ 51 h 58"/>
                <a:gd name="T20" fmla="*/ 65 w 69"/>
                <a:gd name="T21" fmla="*/ 51 h 58"/>
                <a:gd name="T22" fmla="*/ 67 w 69"/>
                <a:gd name="T23" fmla="*/ 25 h 58"/>
                <a:gd name="T24" fmla="*/ 57 w 69"/>
                <a:gd name="T25" fmla="*/ 19 h 58"/>
                <a:gd name="T26" fmla="*/ 31 w 69"/>
                <a:gd name="T27" fmla="*/ 36 h 58"/>
                <a:gd name="T28" fmla="*/ 38 w 69"/>
                <a:gd name="T29" fmla="*/ 44 h 58"/>
                <a:gd name="T30" fmla="*/ 42 w 69"/>
                <a:gd name="T31" fmla="*/ 21 h 58"/>
                <a:gd name="T32" fmla="*/ 35 w 69"/>
                <a:gd name="T33" fmla="*/ 14 h 58"/>
                <a:gd name="T34" fmla="*/ 6 w 69"/>
                <a:gd name="T35" fmla="*/ 29 h 58"/>
                <a:gd name="T36" fmla="*/ 12 w 69"/>
                <a:gd name="T37" fmla="*/ 38 h 58"/>
                <a:gd name="T38" fmla="*/ 28 w 69"/>
                <a:gd name="T39" fmla="*/ 13 h 58"/>
                <a:gd name="T40" fmla="*/ 18 w 69"/>
                <a:gd name="T41" fmla="*/ 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58">
                  <a:moveTo>
                    <a:pt x="18" y="6"/>
                  </a:moveTo>
                  <a:cubicBezTo>
                    <a:pt x="12" y="15"/>
                    <a:pt x="7" y="23"/>
                    <a:pt x="2" y="32"/>
                  </a:cubicBezTo>
                  <a:cubicBezTo>
                    <a:pt x="0" y="36"/>
                    <a:pt x="3" y="43"/>
                    <a:pt x="9" y="40"/>
                  </a:cubicBezTo>
                  <a:cubicBezTo>
                    <a:pt x="19" y="36"/>
                    <a:pt x="28" y="30"/>
                    <a:pt x="38" y="26"/>
                  </a:cubicBezTo>
                  <a:cubicBezTo>
                    <a:pt x="36" y="23"/>
                    <a:pt x="33" y="21"/>
                    <a:pt x="31" y="18"/>
                  </a:cubicBezTo>
                  <a:cubicBezTo>
                    <a:pt x="28" y="26"/>
                    <a:pt x="29" y="33"/>
                    <a:pt x="26" y="41"/>
                  </a:cubicBezTo>
                  <a:cubicBezTo>
                    <a:pt x="25" y="45"/>
                    <a:pt x="30" y="49"/>
                    <a:pt x="34" y="48"/>
                  </a:cubicBezTo>
                  <a:cubicBezTo>
                    <a:pt x="46" y="44"/>
                    <a:pt x="56" y="36"/>
                    <a:pt x="66" y="28"/>
                  </a:cubicBezTo>
                  <a:cubicBezTo>
                    <a:pt x="62" y="26"/>
                    <a:pt x="59" y="24"/>
                    <a:pt x="56" y="22"/>
                  </a:cubicBezTo>
                  <a:cubicBezTo>
                    <a:pt x="54" y="31"/>
                    <a:pt x="53" y="41"/>
                    <a:pt x="53" y="51"/>
                  </a:cubicBezTo>
                  <a:cubicBezTo>
                    <a:pt x="53" y="58"/>
                    <a:pt x="65" y="58"/>
                    <a:pt x="65" y="51"/>
                  </a:cubicBezTo>
                  <a:cubicBezTo>
                    <a:pt x="65" y="42"/>
                    <a:pt x="65" y="33"/>
                    <a:pt x="67" y="25"/>
                  </a:cubicBezTo>
                  <a:cubicBezTo>
                    <a:pt x="69" y="19"/>
                    <a:pt x="62" y="15"/>
                    <a:pt x="57" y="19"/>
                  </a:cubicBezTo>
                  <a:cubicBezTo>
                    <a:pt x="49" y="26"/>
                    <a:pt x="41" y="33"/>
                    <a:pt x="31" y="36"/>
                  </a:cubicBezTo>
                  <a:cubicBezTo>
                    <a:pt x="33" y="39"/>
                    <a:pt x="36" y="41"/>
                    <a:pt x="38" y="44"/>
                  </a:cubicBezTo>
                  <a:cubicBezTo>
                    <a:pt x="41" y="37"/>
                    <a:pt x="40" y="29"/>
                    <a:pt x="42" y="21"/>
                  </a:cubicBezTo>
                  <a:cubicBezTo>
                    <a:pt x="44" y="17"/>
                    <a:pt x="39" y="12"/>
                    <a:pt x="35" y="14"/>
                  </a:cubicBezTo>
                  <a:cubicBezTo>
                    <a:pt x="25" y="18"/>
                    <a:pt x="16" y="25"/>
                    <a:pt x="6" y="29"/>
                  </a:cubicBezTo>
                  <a:cubicBezTo>
                    <a:pt x="8" y="32"/>
                    <a:pt x="10" y="35"/>
                    <a:pt x="12" y="38"/>
                  </a:cubicBezTo>
                  <a:cubicBezTo>
                    <a:pt x="17" y="29"/>
                    <a:pt x="22" y="21"/>
                    <a:pt x="28" y="13"/>
                  </a:cubicBezTo>
                  <a:cubicBezTo>
                    <a:pt x="33" y="6"/>
                    <a:pt x="22" y="0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2077" y="2808"/>
              <a:ext cx="308" cy="132"/>
            </a:xfrm>
            <a:custGeom>
              <a:avLst/>
              <a:gdLst>
                <a:gd name="T0" fmla="*/ 7 w 70"/>
                <a:gd name="T1" fmla="*/ 14 h 30"/>
                <a:gd name="T2" fmla="*/ 59 w 70"/>
                <a:gd name="T3" fmla="*/ 28 h 30"/>
                <a:gd name="T4" fmla="*/ 62 w 70"/>
                <a:gd name="T5" fmla="*/ 17 h 30"/>
                <a:gd name="T6" fmla="*/ 10 w 70"/>
                <a:gd name="T7" fmla="*/ 3 h 30"/>
                <a:gd name="T8" fmla="*/ 7 w 70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30">
                  <a:moveTo>
                    <a:pt x="7" y="14"/>
                  </a:moveTo>
                  <a:cubicBezTo>
                    <a:pt x="24" y="20"/>
                    <a:pt x="42" y="24"/>
                    <a:pt x="59" y="28"/>
                  </a:cubicBezTo>
                  <a:cubicBezTo>
                    <a:pt x="67" y="30"/>
                    <a:pt x="70" y="19"/>
                    <a:pt x="62" y="17"/>
                  </a:cubicBezTo>
                  <a:cubicBezTo>
                    <a:pt x="45" y="13"/>
                    <a:pt x="27" y="9"/>
                    <a:pt x="10" y="3"/>
                  </a:cubicBezTo>
                  <a:cubicBezTo>
                    <a:pt x="3" y="0"/>
                    <a:pt x="0" y="12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2050" y="2931"/>
              <a:ext cx="278" cy="132"/>
            </a:xfrm>
            <a:custGeom>
              <a:avLst/>
              <a:gdLst>
                <a:gd name="T0" fmla="*/ 6 w 63"/>
                <a:gd name="T1" fmla="*/ 14 h 30"/>
                <a:gd name="T2" fmla="*/ 53 w 63"/>
                <a:gd name="T3" fmla="*/ 27 h 30"/>
                <a:gd name="T4" fmla="*/ 56 w 63"/>
                <a:gd name="T5" fmla="*/ 16 h 30"/>
                <a:gd name="T6" fmla="*/ 12 w 63"/>
                <a:gd name="T7" fmla="*/ 3 h 30"/>
                <a:gd name="T8" fmla="*/ 6 w 63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0">
                  <a:moveTo>
                    <a:pt x="6" y="14"/>
                  </a:moveTo>
                  <a:cubicBezTo>
                    <a:pt x="21" y="22"/>
                    <a:pt x="37" y="22"/>
                    <a:pt x="53" y="27"/>
                  </a:cubicBezTo>
                  <a:cubicBezTo>
                    <a:pt x="60" y="30"/>
                    <a:pt x="63" y="18"/>
                    <a:pt x="56" y="16"/>
                  </a:cubicBezTo>
                  <a:cubicBezTo>
                    <a:pt x="42" y="11"/>
                    <a:pt x="26" y="11"/>
                    <a:pt x="12" y="3"/>
                  </a:cubicBezTo>
                  <a:cubicBezTo>
                    <a:pt x="6" y="0"/>
                    <a:pt x="0" y="10"/>
                    <a:pt x="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825363" y="1990612"/>
            <a:ext cx="5302192" cy="2493283"/>
            <a:chOff x="4825363" y="1990612"/>
            <a:chExt cx="5302192" cy="2493283"/>
          </a:xfrm>
        </p:grpSpPr>
        <p:sp>
          <p:nvSpPr>
            <p:cNvPr id="7" name="任意多边形 6"/>
            <p:cNvSpPr/>
            <p:nvPr/>
          </p:nvSpPr>
          <p:spPr>
            <a:xfrm>
              <a:off x="4825363" y="1990612"/>
              <a:ext cx="5302192" cy="2493283"/>
            </a:xfrm>
            <a:custGeom>
              <a:avLst/>
              <a:gdLst>
                <a:gd name="connsiteX0" fmla="*/ 6111936 w 6416813"/>
                <a:gd name="connsiteY0" fmla="*/ 519638 h 3001581"/>
                <a:gd name="connsiteX1" fmla="*/ 3290358 w 6416813"/>
                <a:gd name="connsiteY1" fmla="*/ 23250 h 3001581"/>
                <a:gd name="connsiteX2" fmla="*/ 103021 w 6416813"/>
                <a:gd name="connsiteY2" fmla="*/ 1029090 h 3001581"/>
                <a:gd name="connsiteX3" fmla="*/ 769227 w 6416813"/>
                <a:gd name="connsiteY3" fmla="*/ 2531318 h 3001581"/>
                <a:gd name="connsiteX4" fmla="*/ 272838 w 6416813"/>
                <a:gd name="connsiteY4" fmla="*/ 3001581 h 3001581"/>
                <a:gd name="connsiteX5" fmla="*/ 1539936 w 6416813"/>
                <a:gd name="connsiteY5" fmla="*/ 2688072 h 3001581"/>
                <a:gd name="connsiteX6" fmla="*/ 5824553 w 6416813"/>
                <a:gd name="connsiteY6" fmla="*/ 2648884 h 3001581"/>
                <a:gd name="connsiteX7" fmla="*/ 6111936 w 6416813"/>
                <a:gd name="connsiteY7" fmla="*/ 519638 h 3001581"/>
                <a:gd name="connsiteX0-1" fmla="*/ 6111936 w 6416813"/>
                <a:gd name="connsiteY0-2" fmla="*/ 519638 h 3001581"/>
                <a:gd name="connsiteX1-3" fmla="*/ 3290358 w 6416813"/>
                <a:gd name="connsiteY1-4" fmla="*/ 23250 h 3001581"/>
                <a:gd name="connsiteX2-5" fmla="*/ 103021 w 6416813"/>
                <a:gd name="connsiteY2-6" fmla="*/ 1029090 h 3001581"/>
                <a:gd name="connsiteX3-7" fmla="*/ 769227 w 6416813"/>
                <a:gd name="connsiteY3-8" fmla="*/ 2531318 h 3001581"/>
                <a:gd name="connsiteX4-9" fmla="*/ 272838 w 6416813"/>
                <a:gd name="connsiteY4-10" fmla="*/ 3001581 h 3001581"/>
                <a:gd name="connsiteX5-11" fmla="*/ 1539936 w 6416813"/>
                <a:gd name="connsiteY5-12" fmla="*/ 2688072 h 3001581"/>
                <a:gd name="connsiteX6-13" fmla="*/ 5824553 w 6416813"/>
                <a:gd name="connsiteY6-14" fmla="*/ 2648884 h 3001581"/>
                <a:gd name="connsiteX7-15" fmla="*/ 6111936 w 6416813"/>
                <a:gd name="connsiteY7-16" fmla="*/ 519638 h 3001581"/>
                <a:gd name="connsiteX0-17" fmla="*/ 6111936 w 6416813"/>
                <a:gd name="connsiteY0-18" fmla="*/ 519638 h 3001581"/>
                <a:gd name="connsiteX1-19" fmla="*/ 3290358 w 6416813"/>
                <a:gd name="connsiteY1-20" fmla="*/ 23250 h 3001581"/>
                <a:gd name="connsiteX2-21" fmla="*/ 103021 w 6416813"/>
                <a:gd name="connsiteY2-22" fmla="*/ 1029090 h 3001581"/>
                <a:gd name="connsiteX3-23" fmla="*/ 769227 w 6416813"/>
                <a:gd name="connsiteY3-24" fmla="*/ 2531318 h 3001581"/>
                <a:gd name="connsiteX4-25" fmla="*/ 272838 w 6416813"/>
                <a:gd name="connsiteY4-26" fmla="*/ 3001581 h 3001581"/>
                <a:gd name="connsiteX5-27" fmla="*/ 1539936 w 6416813"/>
                <a:gd name="connsiteY5-28" fmla="*/ 2688072 h 3001581"/>
                <a:gd name="connsiteX6-29" fmla="*/ 5824553 w 6416813"/>
                <a:gd name="connsiteY6-30" fmla="*/ 2648884 h 3001581"/>
                <a:gd name="connsiteX7-31" fmla="*/ 6111936 w 6416813"/>
                <a:gd name="connsiteY7-32" fmla="*/ 519638 h 3001581"/>
                <a:gd name="connsiteX0-33" fmla="*/ 6072123 w 6377000"/>
                <a:gd name="connsiteY0-34" fmla="*/ 519638 h 3001581"/>
                <a:gd name="connsiteX1-35" fmla="*/ 3250545 w 6377000"/>
                <a:gd name="connsiteY1-36" fmla="*/ 23250 h 3001581"/>
                <a:gd name="connsiteX2-37" fmla="*/ 63208 w 6377000"/>
                <a:gd name="connsiteY2-38" fmla="*/ 1029090 h 3001581"/>
                <a:gd name="connsiteX3-39" fmla="*/ 729414 w 6377000"/>
                <a:gd name="connsiteY3-40" fmla="*/ 2531318 h 3001581"/>
                <a:gd name="connsiteX4-41" fmla="*/ 233025 w 6377000"/>
                <a:gd name="connsiteY4-42" fmla="*/ 3001581 h 3001581"/>
                <a:gd name="connsiteX5-43" fmla="*/ 1500123 w 6377000"/>
                <a:gd name="connsiteY5-44" fmla="*/ 2688072 h 3001581"/>
                <a:gd name="connsiteX6-45" fmla="*/ 5784740 w 6377000"/>
                <a:gd name="connsiteY6-46" fmla="*/ 2648884 h 3001581"/>
                <a:gd name="connsiteX7-47" fmla="*/ 6072123 w 6377000"/>
                <a:gd name="connsiteY7-48" fmla="*/ 519638 h 3001581"/>
                <a:gd name="connsiteX0-49" fmla="*/ 6202752 w 6463800"/>
                <a:gd name="connsiteY0-50" fmla="*/ 673348 h 2985474"/>
                <a:gd name="connsiteX1-51" fmla="*/ 3250545 w 6463800"/>
                <a:gd name="connsiteY1-52" fmla="*/ 7143 h 2985474"/>
                <a:gd name="connsiteX2-53" fmla="*/ 63208 w 6463800"/>
                <a:gd name="connsiteY2-54" fmla="*/ 1012983 h 2985474"/>
                <a:gd name="connsiteX3-55" fmla="*/ 729414 w 6463800"/>
                <a:gd name="connsiteY3-56" fmla="*/ 2515211 h 2985474"/>
                <a:gd name="connsiteX4-57" fmla="*/ 233025 w 6463800"/>
                <a:gd name="connsiteY4-58" fmla="*/ 2985474 h 2985474"/>
                <a:gd name="connsiteX5-59" fmla="*/ 1500123 w 6463800"/>
                <a:gd name="connsiteY5-60" fmla="*/ 2671965 h 2985474"/>
                <a:gd name="connsiteX6-61" fmla="*/ 5784740 w 6463800"/>
                <a:gd name="connsiteY6-62" fmla="*/ 2632777 h 2985474"/>
                <a:gd name="connsiteX7-63" fmla="*/ 6202752 w 6463800"/>
                <a:gd name="connsiteY7-64" fmla="*/ 673348 h 2985474"/>
                <a:gd name="connsiteX0-65" fmla="*/ 6202752 w 6463800"/>
                <a:gd name="connsiteY0-66" fmla="*/ 673348 h 3037725"/>
                <a:gd name="connsiteX1-67" fmla="*/ 3250545 w 6463800"/>
                <a:gd name="connsiteY1-68" fmla="*/ 7143 h 3037725"/>
                <a:gd name="connsiteX2-69" fmla="*/ 63208 w 6463800"/>
                <a:gd name="connsiteY2-70" fmla="*/ 1012983 h 3037725"/>
                <a:gd name="connsiteX3-71" fmla="*/ 729414 w 6463800"/>
                <a:gd name="connsiteY3-72" fmla="*/ 2515211 h 3037725"/>
                <a:gd name="connsiteX4-73" fmla="*/ 533471 w 6463800"/>
                <a:gd name="connsiteY4-74" fmla="*/ 3037725 h 3037725"/>
                <a:gd name="connsiteX5-75" fmla="*/ 1500123 w 6463800"/>
                <a:gd name="connsiteY5-76" fmla="*/ 2671965 h 3037725"/>
                <a:gd name="connsiteX6-77" fmla="*/ 5784740 w 6463800"/>
                <a:gd name="connsiteY6-78" fmla="*/ 2632777 h 3037725"/>
                <a:gd name="connsiteX7-79" fmla="*/ 6202752 w 6463800"/>
                <a:gd name="connsiteY7-80" fmla="*/ 673348 h 3037725"/>
                <a:gd name="connsiteX0-81" fmla="*/ 6202752 w 6399662"/>
                <a:gd name="connsiteY0-82" fmla="*/ 673568 h 3037945"/>
                <a:gd name="connsiteX1-83" fmla="*/ 3250545 w 6399662"/>
                <a:gd name="connsiteY1-84" fmla="*/ 7363 h 3037945"/>
                <a:gd name="connsiteX2-85" fmla="*/ 63208 w 6399662"/>
                <a:gd name="connsiteY2-86" fmla="*/ 1013203 h 3037945"/>
                <a:gd name="connsiteX3-87" fmla="*/ 729414 w 6399662"/>
                <a:gd name="connsiteY3-88" fmla="*/ 2515431 h 3037945"/>
                <a:gd name="connsiteX4-89" fmla="*/ 533471 w 6399662"/>
                <a:gd name="connsiteY4-90" fmla="*/ 3037945 h 3037945"/>
                <a:gd name="connsiteX5-91" fmla="*/ 1500123 w 6399662"/>
                <a:gd name="connsiteY5-92" fmla="*/ 2672185 h 3037945"/>
                <a:gd name="connsiteX6-93" fmla="*/ 5614923 w 6399662"/>
                <a:gd name="connsiteY6-94" fmla="*/ 2698311 h 3037945"/>
                <a:gd name="connsiteX7-95" fmla="*/ 6202752 w 6399662"/>
                <a:gd name="connsiteY7-96" fmla="*/ 673568 h 3037945"/>
                <a:gd name="connsiteX0-97" fmla="*/ 6202752 w 6427727"/>
                <a:gd name="connsiteY0-98" fmla="*/ 673568 h 3037945"/>
                <a:gd name="connsiteX1-99" fmla="*/ 3250545 w 6427727"/>
                <a:gd name="connsiteY1-100" fmla="*/ 7363 h 3037945"/>
                <a:gd name="connsiteX2-101" fmla="*/ 63208 w 6427727"/>
                <a:gd name="connsiteY2-102" fmla="*/ 1013203 h 3037945"/>
                <a:gd name="connsiteX3-103" fmla="*/ 729414 w 6427727"/>
                <a:gd name="connsiteY3-104" fmla="*/ 2515431 h 3037945"/>
                <a:gd name="connsiteX4-105" fmla="*/ 533471 w 6427727"/>
                <a:gd name="connsiteY4-106" fmla="*/ 3037945 h 3037945"/>
                <a:gd name="connsiteX5-107" fmla="*/ 1500123 w 6427727"/>
                <a:gd name="connsiteY5-108" fmla="*/ 2672185 h 3037945"/>
                <a:gd name="connsiteX6-109" fmla="*/ 5614923 w 6427727"/>
                <a:gd name="connsiteY6-110" fmla="*/ 2698311 h 3037945"/>
                <a:gd name="connsiteX7-111" fmla="*/ 6202752 w 6427727"/>
                <a:gd name="connsiteY7-112" fmla="*/ 673568 h 3037945"/>
                <a:gd name="connsiteX0-113" fmla="*/ 6202752 w 6427727"/>
                <a:gd name="connsiteY0-114" fmla="*/ 666268 h 3030645"/>
                <a:gd name="connsiteX1-115" fmla="*/ 3250545 w 6427727"/>
                <a:gd name="connsiteY1-116" fmla="*/ 63 h 3030645"/>
                <a:gd name="connsiteX2-117" fmla="*/ 63208 w 6427727"/>
                <a:gd name="connsiteY2-118" fmla="*/ 1005903 h 3030645"/>
                <a:gd name="connsiteX3-119" fmla="*/ 729414 w 6427727"/>
                <a:gd name="connsiteY3-120" fmla="*/ 2508131 h 3030645"/>
                <a:gd name="connsiteX4-121" fmla="*/ 533471 w 6427727"/>
                <a:gd name="connsiteY4-122" fmla="*/ 3030645 h 3030645"/>
                <a:gd name="connsiteX5-123" fmla="*/ 1500123 w 6427727"/>
                <a:gd name="connsiteY5-124" fmla="*/ 2664885 h 3030645"/>
                <a:gd name="connsiteX6-125" fmla="*/ 5614923 w 6427727"/>
                <a:gd name="connsiteY6-126" fmla="*/ 2691011 h 3030645"/>
                <a:gd name="connsiteX7-127" fmla="*/ 6202752 w 6427727"/>
                <a:gd name="connsiteY7-128" fmla="*/ 666268 h 3030645"/>
                <a:gd name="connsiteX0-129" fmla="*/ 6202752 w 6445028"/>
                <a:gd name="connsiteY0-130" fmla="*/ 666309 h 3030686"/>
                <a:gd name="connsiteX1-131" fmla="*/ 3250545 w 6445028"/>
                <a:gd name="connsiteY1-132" fmla="*/ 104 h 3030686"/>
                <a:gd name="connsiteX2-133" fmla="*/ 63208 w 6445028"/>
                <a:gd name="connsiteY2-134" fmla="*/ 1005944 h 3030686"/>
                <a:gd name="connsiteX3-135" fmla="*/ 729414 w 6445028"/>
                <a:gd name="connsiteY3-136" fmla="*/ 2508172 h 3030686"/>
                <a:gd name="connsiteX4-137" fmla="*/ 533471 w 6445028"/>
                <a:gd name="connsiteY4-138" fmla="*/ 3030686 h 3030686"/>
                <a:gd name="connsiteX5-139" fmla="*/ 1500123 w 6445028"/>
                <a:gd name="connsiteY5-140" fmla="*/ 2664926 h 3030686"/>
                <a:gd name="connsiteX6-141" fmla="*/ 5614923 w 6445028"/>
                <a:gd name="connsiteY6-142" fmla="*/ 2691052 h 3030686"/>
                <a:gd name="connsiteX7-143" fmla="*/ 6202752 w 6445028"/>
                <a:gd name="connsiteY7-144" fmla="*/ 666309 h 3030686"/>
              </a:gdLst>
              <a:ahLst/>
              <a:cxnLst>
                <a:cxn ang="0">
                  <a:pos x="connsiteX0-129" y="connsiteY0-130"/>
                </a:cxn>
                <a:cxn ang="0">
                  <a:pos x="connsiteX1-131" y="connsiteY1-132"/>
                </a:cxn>
                <a:cxn ang="0">
                  <a:pos x="connsiteX2-133" y="connsiteY2-134"/>
                </a:cxn>
                <a:cxn ang="0">
                  <a:pos x="connsiteX3-135" y="connsiteY3-136"/>
                </a:cxn>
                <a:cxn ang="0">
                  <a:pos x="connsiteX4-137" y="connsiteY4-138"/>
                </a:cxn>
                <a:cxn ang="0">
                  <a:pos x="connsiteX5-139" y="connsiteY5-140"/>
                </a:cxn>
                <a:cxn ang="0">
                  <a:pos x="connsiteX6-141" y="connsiteY6-142"/>
                </a:cxn>
                <a:cxn ang="0">
                  <a:pos x="connsiteX7-143" y="connsiteY7-144"/>
                </a:cxn>
              </a:cxnLst>
              <a:rect l="l" t="t" r="r" b="b"/>
              <a:pathLst>
                <a:path w="6445028" h="3030686">
                  <a:moveTo>
                    <a:pt x="6202752" y="666309"/>
                  </a:moveTo>
                  <a:cubicBezTo>
                    <a:pt x="5769501" y="126378"/>
                    <a:pt x="4286865" y="-4250"/>
                    <a:pt x="3250545" y="104"/>
                  </a:cubicBezTo>
                  <a:cubicBezTo>
                    <a:pt x="2214225" y="4458"/>
                    <a:pt x="365830" y="169922"/>
                    <a:pt x="63208" y="1005944"/>
                  </a:cubicBezTo>
                  <a:cubicBezTo>
                    <a:pt x="-239414" y="1841966"/>
                    <a:pt x="637974" y="2244738"/>
                    <a:pt x="729414" y="2508172"/>
                  </a:cubicBezTo>
                  <a:lnTo>
                    <a:pt x="533471" y="3030686"/>
                  </a:lnTo>
                  <a:lnTo>
                    <a:pt x="1500123" y="2664926"/>
                  </a:lnTo>
                  <a:cubicBezTo>
                    <a:pt x="2242529" y="2749835"/>
                    <a:pt x="4713586" y="2919652"/>
                    <a:pt x="5614923" y="2691052"/>
                  </a:cubicBezTo>
                  <a:cubicBezTo>
                    <a:pt x="6516260" y="2462452"/>
                    <a:pt x="6636003" y="1206240"/>
                    <a:pt x="6202752" y="666309"/>
                  </a:cubicBezTo>
                  <a:close/>
                </a:path>
              </a:pathLst>
            </a:custGeom>
            <a:noFill/>
            <a:ln w="28575" cap="rnd">
              <a:solidFill>
                <a:schemeClr val="accent2"/>
              </a:solidFill>
              <a:prstDash val="sys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812641" y="2455943"/>
              <a:ext cx="3327636" cy="1225333"/>
              <a:chOff x="1279158" y="2671843"/>
              <a:chExt cx="3327636" cy="1225333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279158" y="3140046"/>
                <a:ext cx="3327636" cy="75713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用户可以在投影仪或者计算机上进行演示也可以将演示文稿打印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出来</a:t>
                </a:r>
                <a:endPara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279158" y="2671843"/>
                <a:ext cx="2241974" cy="51610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标题文字添加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25153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40"/>
          <p:cNvSpPr>
            <a:spLocks noEditPoints="1"/>
          </p:cNvSpPr>
          <p:nvPr/>
        </p:nvSpPr>
        <p:spPr bwMode="auto">
          <a:xfrm rot="19981304">
            <a:off x="1786075" y="2491070"/>
            <a:ext cx="2645410" cy="1114082"/>
          </a:xfrm>
          <a:custGeom>
            <a:avLst/>
            <a:gdLst/>
            <a:ahLst/>
            <a:cxnLst>
              <a:cxn ang="0">
                <a:pos x="1197" y="631"/>
              </a:cxn>
              <a:cxn ang="0">
                <a:pos x="1794" y="471"/>
              </a:cxn>
              <a:cxn ang="0">
                <a:pos x="828" y="176"/>
              </a:cxn>
              <a:cxn ang="0">
                <a:pos x="21" y="382"/>
              </a:cxn>
              <a:cxn ang="0">
                <a:pos x="117" y="373"/>
              </a:cxn>
              <a:cxn ang="0">
                <a:pos x="100" y="488"/>
              </a:cxn>
              <a:cxn ang="0">
                <a:pos x="87" y="613"/>
              </a:cxn>
              <a:cxn ang="0">
                <a:pos x="200" y="507"/>
              </a:cxn>
              <a:cxn ang="0">
                <a:pos x="386" y="462"/>
              </a:cxn>
              <a:cxn ang="0">
                <a:pos x="458" y="485"/>
              </a:cxn>
              <a:cxn ang="0">
                <a:pos x="277" y="472"/>
              </a:cxn>
              <a:cxn ang="0">
                <a:pos x="301" y="514"/>
              </a:cxn>
              <a:cxn ang="0">
                <a:pos x="308" y="537"/>
              </a:cxn>
              <a:cxn ang="0">
                <a:pos x="344" y="564"/>
              </a:cxn>
              <a:cxn ang="0">
                <a:pos x="420" y="529"/>
              </a:cxn>
              <a:cxn ang="0">
                <a:pos x="513" y="589"/>
              </a:cxn>
              <a:cxn ang="0">
                <a:pos x="579" y="488"/>
              </a:cxn>
              <a:cxn ang="0">
                <a:pos x="585" y="533"/>
              </a:cxn>
              <a:cxn ang="0">
                <a:pos x="658" y="507"/>
              </a:cxn>
              <a:cxn ang="0">
                <a:pos x="620" y="590"/>
              </a:cxn>
              <a:cxn ang="0">
                <a:pos x="739" y="486"/>
              </a:cxn>
              <a:cxn ang="0">
                <a:pos x="726" y="585"/>
              </a:cxn>
              <a:cxn ang="0">
                <a:pos x="1183" y="491"/>
              </a:cxn>
              <a:cxn ang="0">
                <a:pos x="1027" y="568"/>
              </a:cxn>
              <a:cxn ang="0">
                <a:pos x="867" y="534"/>
              </a:cxn>
              <a:cxn ang="0">
                <a:pos x="749" y="575"/>
              </a:cxn>
              <a:cxn ang="0">
                <a:pos x="812" y="530"/>
              </a:cxn>
              <a:cxn ang="0">
                <a:pos x="849" y="561"/>
              </a:cxn>
              <a:cxn ang="0">
                <a:pos x="881" y="607"/>
              </a:cxn>
              <a:cxn ang="0">
                <a:pos x="970" y="492"/>
              </a:cxn>
              <a:cxn ang="0">
                <a:pos x="1060" y="513"/>
              </a:cxn>
              <a:cxn ang="0">
                <a:pos x="1117" y="507"/>
              </a:cxn>
              <a:cxn ang="0">
                <a:pos x="1078" y="602"/>
              </a:cxn>
              <a:cxn ang="0">
                <a:pos x="1237" y="530"/>
              </a:cxn>
              <a:cxn ang="0">
                <a:pos x="1137" y="610"/>
              </a:cxn>
              <a:cxn ang="0">
                <a:pos x="1241" y="474"/>
              </a:cxn>
              <a:cxn ang="0">
                <a:pos x="1303" y="533"/>
              </a:cxn>
              <a:cxn ang="0">
                <a:pos x="1262" y="573"/>
              </a:cxn>
              <a:cxn ang="0">
                <a:pos x="1196" y="738"/>
              </a:cxn>
              <a:cxn ang="0">
                <a:pos x="1231" y="710"/>
              </a:cxn>
              <a:cxn ang="0">
                <a:pos x="1220" y="796"/>
              </a:cxn>
              <a:cxn ang="0">
                <a:pos x="1342" y="676"/>
              </a:cxn>
              <a:cxn ang="0">
                <a:pos x="1411" y="631"/>
              </a:cxn>
              <a:cxn ang="0">
                <a:pos x="1421" y="634"/>
              </a:cxn>
              <a:cxn ang="0">
                <a:pos x="1539" y="523"/>
              </a:cxn>
              <a:cxn ang="0">
                <a:pos x="1560" y="506"/>
              </a:cxn>
              <a:cxn ang="0">
                <a:pos x="1645" y="450"/>
              </a:cxn>
              <a:cxn ang="0">
                <a:pos x="1616" y="538"/>
              </a:cxn>
              <a:cxn ang="0">
                <a:pos x="1765" y="370"/>
              </a:cxn>
              <a:cxn ang="0">
                <a:pos x="1726" y="491"/>
              </a:cxn>
              <a:cxn ang="0">
                <a:pos x="1799" y="444"/>
              </a:cxn>
              <a:cxn ang="0">
                <a:pos x="1279" y="179"/>
              </a:cxn>
              <a:cxn ang="0">
                <a:pos x="1289" y="104"/>
              </a:cxn>
              <a:cxn ang="0">
                <a:pos x="1201" y="193"/>
              </a:cxn>
              <a:cxn ang="0">
                <a:pos x="1284" y="37"/>
              </a:cxn>
              <a:cxn ang="0">
                <a:pos x="1201" y="86"/>
              </a:cxn>
              <a:cxn ang="0">
                <a:pos x="1106" y="190"/>
              </a:cxn>
              <a:cxn ang="0">
                <a:pos x="1322" y="210"/>
              </a:cxn>
              <a:cxn ang="0">
                <a:pos x="1318" y="478"/>
              </a:cxn>
              <a:cxn ang="0">
                <a:pos x="306" y="202"/>
              </a:cxn>
              <a:cxn ang="0">
                <a:pos x="29" y="430"/>
              </a:cxn>
              <a:cxn ang="0">
                <a:pos x="111" y="214"/>
              </a:cxn>
            </a:cxnLst>
            <a:rect l="0" t="0" r="r" b="b"/>
            <a:pathLst>
              <a:path w="1858" h="840">
                <a:moveTo>
                  <a:pt x="15" y="443"/>
                </a:moveTo>
                <a:lnTo>
                  <a:pt x="15" y="443"/>
                </a:lnTo>
                <a:lnTo>
                  <a:pt x="21" y="467"/>
                </a:lnTo>
                <a:lnTo>
                  <a:pt x="27" y="491"/>
                </a:lnTo>
                <a:lnTo>
                  <a:pt x="35" y="543"/>
                </a:lnTo>
                <a:lnTo>
                  <a:pt x="35" y="543"/>
                </a:lnTo>
                <a:lnTo>
                  <a:pt x="39" y="566"/>
                </a:lnTo>
                <a:lnTo>
                  <a:pt x="45" y="590"/>
                </a:lnTo>
                <a:lnTo>
                  <a:pt x="48" y="602"/>
                </a:lnTo>
                <a:lnTo>
                  <a:pt x="53" y="613"/>
                </a:lnTo>
                <a:lnTo>
                  <a:pt x="58" y="621"/>
                </a:lnTo>
                <a:lnTo>
                  <a:pt x="65" y="628"/>
                </a:lnTo>
                <a:lnTo>
                  <a:pt x="65" y="628"/>
                </a:lnTo>
                <a:lnTo>
                  <a:pt x="94" y="624"/>
                </a:lnTo>
                <a:lnTo>
                  <a:pt x="124" y="621"/>
                </a:lnTo>
                <a:lnTo>
                  <a:pt x="155" y="618"/>
                </a:lnTo>
                <a:lnTo>
                  <a:pt x="185" y="617"/>
                </a:lnTo>
                <a:lnTo>
                  <a:pt x="312" y="614"/>
                </a:lnTo>
                <a:lnTo>
                  <a:pt x="312" y="614"/>
                </a:lnTo>
                <a:lnTo>
                  <a:pt x="415" y="613"/>
                </a:lnTo>
                <a:lnTo>
                  <a:pt x="516" y="613"/>
                </a:lnTo>
                <a:lnTo>
                  <a:pt x="618" y="614"/>
                </a:lnTo>
                <a:lnTo>
                  <a:pt x="719" y="617"/>
                </a:lnTo>
                <a:lnTo>
                  <a:pt x="923" y="623"/>
                </a:lnTo>
                <a:lnTo>
                  <a:pt x="1026" y="625"/>
                </a:lnTo>
                <a:lnTo>
                  <a:pt x="1128" y="627"/>
                </a:lnTo>
                <a:lnTo>
                  <a:pt x="1128" y="627"/>
                </a:lnTo>
                <a:lnTo>
                  <a:pt x="1158" y="625"/>
                </a:lnTo>
                <a:lnTo>
                  <a:pt x="1172" y="627"/>
                </a:lnTo>
                <a:lnTo>
                  <a:pt x="1179" y="630"/>
                </a:lnTo>
                <a:lnTo>
                  <a:pt x="1185" y="632"/>
                </a:lnTo>
                <a:lnTo>
                  <a:pt x="1185" y="632"/>
                </a:lnTo>
                <a:lnTo>
                  <a:pt x="1187" y="625"/>
                </a:lnTo>
                <a:lnTo>
                  <a:pt x="1192" y="618"/>
                </a:lnTo>
                <a:lnTo>
                  <a:pt x="1201" y="604"/>
                </a:lnTo>
                <a:lnTo>
                  <a:pt x="1214" y="592"/>
                </a:lnTo>
                <a:lnTo>
                  <a:pt x="1225" y="582"/>
                </a:lnTo>
                <a:lnTo>
                  <a:pt x="1225" y="582"/>
                </a:lnTo>
                <a:lnTo>
                  <a:pt x="1214" y="600"/>
                </a:lnTo>
                <a:lnTo>
                  <a:pt x="1203" y="618"/>
                </a:lnTo>
                <a:lnTo>
                  <a:pt x="1203" y="618"/>
                </a:lnTo>
                <a:lnTo>
                  <a:pt x="1197" y="631"/>
                </a:lnTo>
                <a:lnTo>
                  <a:pt x="1196" y="637"/>
                </a:lnTo>
                <a:lnTo>
                  <a:pt x="1197" y="638"/>
                </a:lnTo>
                <a:lnTo>
                  <a:pt x="1199" y="637"/>
                </a:lnTo>
                <a:lnTo>
                  <a:pt x="1199" y="637"/>
                </a:lnTo>
                <a:lnTo>
                  <a:pt x="1230" y="607"/>
                </a:lnTo>
                <a:lnTo>
                  <a:pt x="1259" y="578"/>
                </a:lnTo>
                <a:lnTo>
                  <a:pt x="1200" y="661"/>
                </a:lnTo>
                <a:lnTo>
                  <a:pt x="1193" y="627"/>
                </a:lnTo>
                <a:lnTo>
                  <a:pt x="1193" y="627"/>
                </a:lnTo>
                <a:lnTo>
                  <a:pt x="1192" y="631"/>
                </a:lnTo>
                <a:lnTo>
                  <a:pt x="1190" y="634"/>
                </a:lnTo>
                <a:lnTo>
                  <a:pt x="1185" y="638"/>
                </a:lnTo>
                <a:lnTo>
                  <a:pt x="1182" y="640"/>
                </a:lnTo>
                <a:lnTo>
                  <a:pt x="1179" y="642"/>
                </a:lnTo>
                <a:lnTo>
                  <a:pt x="1176" y="647"/>
                </a:lnTo>
                <a:lnTo>
                  <a:pt x="1176" y="652"/>
                </a:lnTo>
                <a:lnTo>
                  <a:pt x="1176" y="652"/>
                </a:lnTo>
                <a:lnTo>
                  <a:pt x="1176" y="677"/>
                </a:lnTo>
                <a:lnTo>
                  <a:pt x="1176" y="703"/>
                </a:lnTo>
                <a:lnTo>
                  <a:pt x="1179" y="728"/>
                </a:lnTo>
                <a:lnTo>
                  <a:pt x="1182" y="752"/>
                </a:lnTo>
                <a:lnTo>
                  <a:pt x="1189" y="797"/>
                </a:lnTo>
                <a:lnTo>
                  <a:pt x="1197" y="840"/>
                </a:lnTo>
                <a:lnTo>
                  <a:pt x="1197" y="840"/>
                </a:lnTo>
                <a:lnTo>
                  <a:pt x="1277" y="794"/>
                </a:lnTo>
                <a:lnTo>
                  <a:pt x="1359" y="748"/>
                </a:lnTo>
                <a:lnTo>
                  <a:pt x="1439" y="701"/>
                </a:lnTo>
                <a:lnTo>
                  <a:pt x="1478" y="677"/>
                </a:lnTo>
                <a:lnTo>
                  <a:pt x="1516" y="654"/>
                </a:lnTo>
                <a:lnTo>
                  <a:pt x="1516" y="654"/>
                </a:lnTo>
                <a:lnTo>
                  <a:pt x="1547" y="632"/>
                </a:lnTo>
                <a:lnTo>
                  <a:pt x="1577" y="610"/>
                </a:lnTo>
                <a:lnTo>
                  <a:pt x="1634" y="568"/>
                </a:lnTo>
                <a:lnTo>
                  <a:pt x="1665" y="547"/>
                </a:lnTo>
                <a:lnTo>
                  <a:pt x="1696" y="529"/>
                </a:lnTo>
                <a:lnTo>
                  <a:pt x="1728" y="510"/>
                </a:lnTo>
                <a:lnTo>
                  <a:pt x="1762" y="495"/>
                </a:lnTo>
                <a:lnTo>
                  <a:pt x="1762" y="495"/>
                </a:lnTo>
                <a:lnTo>
                  <a:pt x="1772" y="489"/>
                </a:lnTo>
                <a:lnTo>
                  <a:pt x="1780" y="485"/>
                </a:lnTo>
                <a:lnTo>
                  <a:pt x="1787" y="478"/>
                </a:lnTo>
                <a:lnTo>
                  <a:pt x="1794" y="471"/>
                </a:lnTo>
                <a:lnTo>
                  <a:pt x="1807" y="457"/>
                </a:lnTo>
                <a:lnTo>
                  <a:pt x="1820" y="441"/>
                </a:lnTo>
                <a:lnTo>
                  <a:pt x="1820" y="441"/>
                </a:lnTo>
                <a:lnTo>
                  <a:pt x="1827" y="403"/>
                </a:lnTo>
                <a:lnTo>
                  <a:pt x="1835" y="366"/>
                </a:lnTo>
                <a:lnTo>
                  <a:pt x="1846" y="329"/>
                </a:lnTo>
                <a:lnTo>
                  <a:pt x="1858" y="294"/>
                </a:lnTo>
                <a:lnTo>
                  <a:pt x="1296" y="2"/>
                </a:lnTo>
                <a:lnTo>
                  <a:pt x="1296" y="2"/>
                </a:lnTo>
                <a:lnTo>
                  <a:pt x="1293" y="0"/>
                </a:lnTo>
                <a:lnTo>
                  <a:pt x="1289" y="3"/>
                </a:lnTo>
                <a:lnTo>
                  <a:pt x="1287" y="6"/>
                </a:lnTo>
                <a:lnTo>
                  <a:pt x="1286" y="9"/>
                </a:lnTo>
                <a:lnTo>
                  <a:pt x="1286" y="9"/>
                </a:lnTo>
                <a:lnTo>
                  <a:pt x="1284" y="11"/>
                </a:lnTo>
                <a:lnTo>
                  <a:pt x="1284" y="11"/>
                </a:lnTo>
                <a:lnTo>
                  <a:pt x="1282" y="9"/>
                </a:lnTo>
                <a:lnTo>
                  <a:pt x="1280" y="4"/>
                </a:lnTo>
                <a:lnTo>
                  <a:pt x="1277" y="4"/>
                </a:lnTo>
                <a:lnTo>
                  <a:pt x="1276" y="4"/>
                </a:lnTo>
                <a:lnTo>
                  <a:pt x="1276" y="4"/>
                </a:lnTo>
                <a:lnTo>
                  <a:pt x="1256" y="21"/>
                </a:lnTo>
                <a:lnTo>
                  <a:pt x="1237" y="37"/>
                </a:lnTo>
                <a:lnTo>
                  <a:pt x="1217" y="51"/>
                </a:lnTo>
                <a:lnTo>
                  <a:pt x="1206" y="56"/>
                </a:lnTo>
                <a:lnTo>
                  <a:pt x="1194" y="62"/>
                </a:lnTo>
                <a:lnTo>
                  <a:pt x="1194" y="62"/>
                </a:lnTo>
                <a:lnTo>
                  <a:pt x="1189" y="65"/>
                </a:lnTo>
                <a:lnTo>
                  <a:pt x="1186" y="69"/>
                </a:lnTo>
                <a:lnTo>
                  <a:pt x="1183" y="73"/>
                </a:lnTo>
                <a:lnTo>
                  <a:pt x="1180" y="79"/>
                </a:lnTo>
                <a:lnTo>
                  <a:pt x="1178" y="91"/>
                </a:lnTo>
                <a:lnTo>
                  <a:pt x="1175" y="104"/>
                </a:lnTo>
                <a:lnTo>
                  <a:pt x="1175" y="104"/>
                </a:lnTo>
                <a:lnTo>
                  <a:pt x="1172" y="122"/>
                </a:lnTo>
                <a:lnTo>
                  <a:pt x="1171" y="142"/>
                </a:lnTo>
                <a:lnTo>
                  <a:pt x="1172" y="160"/>
                </a:lnTo>
                <a:lnTo>
                  <a:pt x="1175" y="179"/>
                </a:lnTo>
                <a:lnTo>
                  <a:pt x="1069" y="179"/>
                </a:lnTo>
                <a:lnTo>
                  <a:pt x="1069" y="179"/>
                </a:lnTo>
                <a:lnTo>
                  <a:pt x="948" y="176"/>
                </a:lnTo>
                <a:lnTo>
                  <a:pt x="828" y="176"/>
                </a:lnTo>
                <a:lnTo>
                  <a:pt x="708" y="177"/>
                </a:lnTo>
                <a:lnTo>
                  <a:pt x="589" y="180"/>
                </a:lnTo>
                <a:lnTo>
                  <a:pt x="353" y="186"/>
                </a:lnTo>
                <a:lnTo>
                  <a:pt x="233" y="188"/>
                </a:lnTo>
                <a:lnTo>
                  <a:pt x="115" y="190"/>
                </a:lnTo>
                <a:lnTo>
                  <a:pt x="115" y="190"/>
                </a:lnTo>
                <a:lnTo>
                  <a:pt x="98" y="210"/>
                </a:lnTo>
                <a:lnTo>
                  <a:pt x="84" y="231"/>
                </a:lnTo>
                <a:lnTo>
                  <a:pt x="55" y="273"/>
                </a:lnTo>
                <a:lnTo>
                  <a:pt x="28" y="318"/>
                </a:lnTo>
                <a:lnTo>
                  <a:pt x="0" y="363"/>
                </a:lnTo>
                <a:lnTo>
                  <a:pt x="0" y="363"/>
                </a:lnTo>
                <a:lnTo>
                  <a:pt x="1" y="378"/>
                </a:lnTo>
                <a:lnTo>
                  <a:pt x="4" y="395"/>
                </a:lnTo>
                <a:lnTo>
                  <a:pt x="8" y="412"/>
                </a:lnTo>
                <a:lnTo>
                  <a:pt x="8" y="420"/>
                </a:lnTo>
                <a:lnTo>
                  <a:pt x="8" y="429"/>
                </a:lnTo>
                <a:lnTo>
                  <a:pt x="8" y="429"/>
                </a:lnTo>
                <a:lnTo>
                  <a:pt x="8" y="436"/>
                </a:lnTo>
                <a:lnTo>
                  <a:pt x="8" y="441"/>
                </a:lnTo>
                <a:lnTo>
                  <a:pt x="10" y="443"/>
                </a:lnTo>
                <a:lnTo>
                  <a:pt x="11" y="444"/>
                </a:lnTo>
                <a:lnTo>
                  <a:pt x="13" y="444"/>
                </a:lnTo>
                <a:lnTo>
                  <a:pt x="15" y="443"/>
                </a:lnTo>
                <a:lnTo>
                  <a:pt x="15" y="443"/>
                </a:lnTo>
                <a:close/>
                <a:moveTo>
                  <a:pt x="32" y="364"/>
                </a:moveTo>
                <a:lnTo>
                  <a:pt x="32" y="364"/>
                </a:lnTo>
                <a:lnTo>
                  <a:pt x="48" y="337"/>
                </a:lnTo>
                <a:lnTo>
                  <a:pt x="66" y="311"/>
                </a:lnTo>
                <a:lnTo>
                  <a:pt x="84" y="287"/>
                </a:lnTo>
                <a:lnTo>
                  <a:pt x="104" y="266"/>
                </a:lnTo>
                <a:lnTo>
                  <a:pt x="104" y="266"/>
                </a:lnTo>
                <a:lnTo>
                  <a:pt x="107" y="266"/>
                </a:lnTo>
                <a:lnTo>
                  <a:pt x="107" y="266"/>
                </a:lnTo>
                <a:lnTo>
                  <a:pt x="79" y="309"/>
                </a:lnTo>
                <a:lnTo>
                  <a:pt x="49" y="356"/>
                </a:lnTo>
                <a:lnTo>
                  <a:pt x="21" y="405"/>
                </a:lnTo>
                <a:lnTo>
                  <a:pt x="21" y="405"/>
                </a:lnTo>
                <a:lnTo>
                  <a:pt x="18" y="399"/>
                </a:lnTo>
                <a:lnTo>
                  <a:pt x="18" y="394"/>
                </a:lnTo>
                <a:lnTo>
                  <a:pt x="20" y="388"/>
                </a:lnTo>
                <a:lnTo>
                  <a:pt x="21" y="382"/>
                </a:lnTo>
                <a:lnTo>
                  <a:pt x="27" y="373"/>
                </a:lnTo>
                <a:lnTo>
                  <a:pt x="32" y="364"/>
                </a:lnTo>
                <a:lnTo>
                  <a:pt x="32" y="364"/>
                </a:lnTo>
                <a:close/>
                <a:moveTo>
                  <a:pt x="135" y="378"/>
                </a:moveTo>
                <a:lnTo>
                  <a:pt x="94" y="425"/>
                </a:lnTo>
                <a:lnTo>
                  <a:pt x="94" y="425"/>
                </a:lnTo>
                <a:lnTo>
                  <a:pt x="104" y="406"/>
                </a:lnTo>
                <a:lnTo>
                  <a:pt x="114" y="389"/>
                </a:lnTo>
                <a:lnTo>
                  <a:pt x="136" y="354"/>
                </a:lnTo>
                <a:lnTo>
                  <a:pt x="136" y="354"/>
                </a:lnTo>
                <a:lnTo>
                  <a:pt x="138" y="356"/>
                </a:lnTo>
                <a:lnTo>
                  <a:pt x="139" y="358"/>
                </a:lnTo>
                <a:lnTo>
                  <a:pt x="140" y="364"/>
                </a:lnTo>
                <a:lnTo>
                  <a:pt x="139" y="371"/>
                </a:lnTo>
                <a:lnTo>
                  <a:pt x="135" y="378"/>
                </a:lnTo>
                <a:lnTo>
                  <a:pt x="135" y="378"/>
                </a:lnTo>
                <a:close/>
                <a:moveTo>
                  <a:pt x="143" y="391"/>
                </a:moveTo>
                <a:lnTo>
                  <a:pt x="143" y="391"/>
                </a:lnTo>
                <a:lnTo>
                  <a:pt x="146" y="396"/>
                </a:lnTo>
                <a:lnTo>
                  <a:pt x="148" y="403"/>
                </a:lnTo>
                <a:lnTo>
                  <a:pt x="146" y="413"/>
                </a:lnTo>
                <a:lnTo>
                  <a:pt x="145" y="417"/>
                </a:lnTo>
                <a:lnTo>
                  <a:pt x="142" y="422"/>
                </a:lnTo>
                <a:lnTo>
                  <a:pt x="96" y="478"/>
                </a:lnTo>
                <a:lnTo>
                  <a:pt x="96" y="478"/>
                </a:lnTo>
                <a:lnTo>
                  <a:pt x="118" y="434"/>
                </a:lnTo>
                <a:lnTo>
                  <a:pt x="143" y="391"/>
                </a:lnTo>
                <a:lnTo>
                  <a:pt x="143" y="391"/>
                </a:lnTo>
                <a:close/>
                <a:moveTo>
                  <a:pt x="129" y="332"/>
                </a:moveTo>
                <a:lnTo>
                  <a:pt x="129" y="332"/>
                </a:lnTo>
                <a:lnTo>
                  <a:pt x="110" y="356"/>
                </a:lnTo>
                <a:lnTo>
                  <a:pt x="90" y="381"/>
                </a:lnTo>
                <a:lnTo>
                  <a:pt x="70" y="406"/>
                </a:lnTo>
                <a:lnTo>
                  <a:pt x="63" y="420"/>
                </a:lnTo>
                <a:lnTo>
                  <a:pt x="56" y="436"/>
                </a:lnTo>
                <a:lnTo>
                  <a:pt x="56" y="436"/>
                </a:lnTo>
                <a:lnTo>
                  <a:pt x="73" y="415"/>
                </a:lnTo>
                <a:lnTo>
                  <a:pt x="90" y="394"/>
                </a:lnTo>
                <a:lnTo>
                  <a:pt x="108" y="373"/>
                </a:lnTo>
                <a:lnTo>
                  <a:pt x="125" y="354"/>
                </a:lnTo>
                <a:lnTo>
                  <a:pt x="125" y="354"/>
                </a:lnTo>
                <a:lnTo>
                  <a:pt x="117" y="373"/>
                </a:lnTo>
                <a:lnTo>
                  <a:pt x="107" y="389"/>
                </a:lnTo>
                <a:lnTo>
                  <a:pt x="84" y="423"/>
                </a:lnTo>
                <a:lnTo>
                  <a:pt x="60" y="455"/>
                </a:lnTo>
                <a:lnTo>
                  <a:pt x="38" y="491"/>
                </a:lnTo>
                <a:lnTo>
                  <a:pt x="38" y="491"/>
                </a:lnTo>
                <a:lnTo>
                  <a:pt x="38" y="478"/>
                </a:lnTo>
                <a:lnTo>
                  <a:pt x="39" y="467"/>
                </a:lnTo>
                <a:lnTo>
                  <a:pt x="44" y="448"/>
                </a:lnTo>
                <a:lnTo>
                  <a:pt x="51" y="430"/>
                </a:lnTo>
                <a:lnTo>
                  <a:pt x="59" y="413"/>
                </a:lnTo>
                <a:lnTo>
                  <a:pt x="124" y="306"/>
                </a:lnTo>
                <a:lnTo>
                  <a:pt x="124" y="306"/>
                </a:lnTo>
                <a:lnTo>
                  <a:pt x="125" y="305"/>
                </a:lnTo>
                <a:lnTo>
                  <a:pt x="126" y="306"/>
                </a:lnTo>
                <a:lnTo>
                  <a:pt x="129" y="315"/>
                </a:lnTo>
                <a:lnTo>
                  <a:pt x="131" y="325"/>
                </a:lnTo>
                <a:lnTo>
                  <a:pt x="131" y="329"/>
                </a:lnTo>
                <a:lnTo>
                  <a:pt x="129" y="332"/>
                </a:lnTo>
                <a:lnTo>
                  <a:pt x="129" y="332"/>
                </a:lnTo>
                <a:close/>
                <a:moveTo>
                  <a:pt x="65" y="479"/>
                </a:moveTo>
                <a:lnTo>
                  <a:pt x="65" y="477"/>
                </a:lnTo>
                <a:lnTo>
                  <a:pt x="65" y="472"/>
                </a:lnTo>
                <a:lnTo>
                  <a:pt x="133" y="395"/>
                </a:lnTo>
                <a:lnTo>
                  <a:pt x="133" y="395"/>
                </a:lnTo>
                <a:lnTo>
                  <a:pt x="111" y="432"/>
                </a:lnTo>
                <a:lnTo>
                  <a:pt x="88" y="468"/>
                </a:lnTo>
                <a:lnTo>
                  <a:pt x="48" y="544"/>
                </a:lnTo>
                <a:lnTo>
                  <a:pt x="48" y="544"/>
                </a:lnTo>
                <a:lnTo>
                  <a:pt x="44" y="533"/>
                </a:lnTo>
                <a:lnTo>
                  <a:pt x="42" y="524"/>
                </a:lnTo>
                <a:lnTo>
                  <a:pt x="44" y="514"/>
                </a:lnTo>
                <a:lnTo>
                  <a:pt x="45" y="506"/>
                </a:lnTo>
                <a:lnTo>
                  <a:pt x="49" y="498"/>
                </a:lnTo>
                <a:lnTo>
                  <a:pt x="53" y="491"/>
                </a:lnTo>
                <a:lnTo>
                  <a:pt x="59" y="485"/>
                </a:lnTo>
                <a:lnTo>
                  <a:pt x="65" y="479"/>
                </a:lnTo>
                <a:lnTo>
                  <a:pt x="65" y="479"/>
                </a:lnTo>
                <a:close/>
                <a:moveTo>
                  <a:pt x="49" y="562"/>
                </a:moveTo>
                <a:lnTo>
                  <a:pt x="49" y="562"/>
                </a:lnTo>
                <a:lnTo>
                  <a:pt x="65" y="537"/>
                </a:lnTo>
                <a:lnTo>
                  <a:pt x="81" y="512"/>
                </a:lnTo>
                <a:lnTo>
                  <a:pt x="100" y="488"/>
                </a:lnTo>
                <a:lnTo>
                  <a:pt x="118" y="465"/>
                </a:lnTo>
                <a:lnTo>
                  <a:pt x="55" y="581"/>
                </a:lnTo>
                <a:lnTo>
                  <a:pt x="55" y="581"/>
                </a:lnTo>
                <a:lnTo>
                  <a:pt x="53" y="576"/>
                </a:lnTo>
                <a:lnTo>
                  <a:pt x="52" y="571"/>
                </a:lnTo>
                <a:lnTo>
                  <a:pt x="49" y="566"/>
                </a:lnTo>
                <a:lnTo>
                  <a:pt x="49" y="562"/>
                </a:lnTo>
                <a:lnTo>
                  <a:pt x="49" y="562"/>
                </a:lnTo>
                <a:close/>
                <a:moveTo>
                  <a:pt x="66" y="581"/>
                </a:moveTo>
                <a:lnTo>
                  <a:pt x="66" y="581"/>
                </a:lnTo>
                <a:lnTo>
                  <a:pt x="110" y="500"/>
                </a:lnTo>
                <a:lnTo>
                  <a:pt x="131" y="464"/>
                </a:lnTo>
                <a:lnTo>
                  <a:pt x="153" y="427"/>
                </a:lnTo>
                <a:lnTo>
                  <a:pt x="153" y="427"/>
                </a:lnTo>
                <a:lnTo>
                  <a:pt x="155" y="430"/>
                </a:lnTo>
                <a:lnTo>
                  <a:pt x="155" y="434"/>
                </a:lnTo>
                <a:lnTo>
                  <a:pt x="155" y="439"/>
                </a:lnTo>
                <a:lnTo>
                  <a:pt x="155" y="439"/>
                </a:lnTo>
                <a:lnTo>
                  <a:pt x="131" y="482"/>
                </a:lnTo>
                <a:lnTo>
                  <a:pt x="110" y="526"/>
                </a:lnTo>
                <a:lnTo>
                  <a:pt x="87" y="569"/>
                </a:lnTo>
                <a:lnTo>
                  <a:pt x="65" y="610"/>
                </a:lnTo>
                <a:lnTo>
                  <a:pt x="65" y="610"/>
                </a:lnTo>
                <a:lnTo>
                  <a:pt x="63" y="607"/>
                </a:lnTo>
                <a:lnTo>
                  <a:pt x="62" y="603"/>
                </a:lnTo>
                <a:lnTo>
                  <a:pt x="62" y="595"/>
                </a:lnTo>
                <a:lnTo>
                  <a:pt x="63" y="586"/>
                </a:lnTo>
                <a:lnTo>
                  <a:pt x="66" y="581"/>
                </a:lnTo>
                <a:lnTo>
                  <a:pt x="66" y="581"/>
                </a:lnTo>
                <a:close/>
                <a:moveTo>
                  <a:pt x="84" y="602"/>
                </a:moveTo>
                <a:lnTo>
                  <a:pt x="156" y="460"/>
                </a:lnTo>
                <a:lnTo>
                  <a:pt x="156" y="460"/>
                </a:lnTo>
                <a:lnTo>
                  <a:pt x="159" y="462"/>
                </a:lnTo>
                <a:lnTo>
                  <a:pt x="160" y="464"/>
                </a:lnTo>
                <a:lnTo>
                  <a:pt x="167" y="465"/>
                </a:lnTo>
                <a:lnTo>
                  <a:pt x="173" y="465"/>
                </a:lnTo>
                <a:lnTo>
                  <a:pt x="176" y="467"/>
                </a:lnTo>
                <a:lnTo>
                  <a:pt x="178" y="469"/>
                </a:lnTo>
                <a:lnTo>
                  <a:pt x="90" y="610"/>
                </a:lnTo>
                <a:lnTo>
                  <a:pt x="90" y="610"/>
                </a:lnTo>
                <a:lnTo>
                  <a:pt x="88" y="613"/>
                </a:lnTo>
                <a:lnTo>
                  <a:pt x="87" y="613"/>
                </a:lnTo>
                <a:lnTo>
                  <a:pt x="86" y="613"/>
                </a:lnTo>
                <a:lnTo>
                  <a:pt x="84" y="610"/>
                </a:lnTo>
                <a:lnTo>
                  <a:pt x="84" y="606"/>
                </a:lnTo>
                <a:lnTo>
                  <a:pt x="84" y="602"/>
                </a:lnTo>
                <a:lnTo>
                  <a:pt x="84" y="602"/>
                </a:lnTo>
                <a:close/>
                <a:moveTo>
                  <a:pt x="104" y="610"/>
                </a:moveTo>
                <a:lnTo>
                  <a:pt x="104" y="610"/>
                </a:lnTo>
                <a:lnTo>
                  <a:pt x="124" y="575"/>
                </a:lnTo>
                <a:lnTo>
                  <a:pt x="143" y="541"/>
                </a:lnTo>
                <a:lnTo>
                  <a:pt x="164" y="510"/>
                </a:lnTo>
                <a:lnTo>
                  <a:pt x="187" y="479"/>
                </a:lnTo>
                <a:lnTo>
                  <a:pt x="187" y="479"/>
                </a:lnTo>
                <a:lnTo>
                  <a:pt x="188" y="485"/>
                </a:lnTo>
                <a:lnTo>
                  <a:pt x="187" y="491"/>
                </a:lnTo>
                <a:lnTo>
                  <a:pt x="184" y="496"/>
                </a:lnTo>
                <a:lnTo>
                  <a:pt x="180" y="500"/>
                </a:lnTo>
                <a:lnTo>
                  <a:pt x="180" y="500"/>
                </a:lnTo>
                <a:lnTo>
                  <a:pt x="177" y="503"/>
                </a:lnTo>
                <a:lnTo>
                  <a:pt x="176" y="507"/>
                </a:lnTo>
                <a:lnTo>
                  <a:pt x="174" y="516"/>
                </a:lnTo>
                <a:lnTo>
                  <a:pt x="176" y="519"/>
                </a:lnTo>
                <a:lnTo>
                  <a:pt x="126" y="607"/>
                </a:lnTo>
                <a:lnTo>
                  <a:pt x="126" y="607"/>
                </a:lnTo>
                <a:lnTo>
                  <a:pt x="115" y="607"/>
                </a:lnTo>
                <a:lnTo>
                  <a:pt x="110" y="607"/>
                </a:lnTo>
                <a:lnTo>
                  <a:pt x="104" y="610"/>
                </a:lnTo>
                <a:lnTo>
                  <a:pt x="104" y="610"/>
                </a:lnTo>
                <a:close/>
                <a:moveTo>
                  <a:pt x="140" y="606"/>
                </a:moveTo>
                <a:lnTo>
                  <a:pt x="140" y="606"/>
                </a:lnTo>
                <a:lnTo>
                  <a:pt x="155" y="572"/>
                </a:lnTo>
                <a:lnTo>
                  <a:pt x="170" y="540"/>
                </a:lnTo>
                <a:lnTo>
                  <a:pt x="187" y="506"/>
                </a:lnTo>
                <a:lnTo>
                  <a:pt x="201" y="472"/>
                </a:lnTo>
                <a:lnTo>
                  <a:pt x="201" y="472"/>
                </a:lnTo>
                <a:lnTo>
                  <a:pt x="204" y="469"/>
                </a:lnTo>
                <a:lnTo>
                  <a:pt x="207" y="468"/>
                </a:lnTo>
                <a:lnTo>
                  <a:pt x="215" y="467"/>
                </a:lnTo>
                <a:lnTo>
                  <a:pt x="226" y="468"/>
                </a:lnTo>
                <a:lnTo>
                  <a:pt x="235" y="471"/>
                </a:lnTo>
                <a:lnTo>
                  <a:pt x="235" y="471"/>
                </a:lnTo>
                <a:lnTo>
                  <a:pt x="211" y="495"/>
                </a:lnTo>
                <a:lnTo>
                  <a:pt x="200" y="507"/>
                </a:lnTo>
                <a:lnTo>
                  <a:pt x="190" y="521"/>
                </a:lnTo>
                <a:lnTo>
                  <a:pt x="180" y="534"/>
                </a:lnTo>
                <a:lnTo>
                  <a:pt x="170" y="550"/>
                </a:lnTo>
                <a:lnTo>
                  <a:pt x="162" y="565"/>
                </a:lnTo>
                <a:lnTo>
                  <a:pt x="155" y="581"/>
                </a:lnTo>
                <a:lnTo>
                  <a:pt x="155" y="581"/>
                </a:lnTo>
                <a:lnTo>
                  <a:pt x="191" y="533"/>
                </a:lnTo>
                <a:lnTo>
                  <a:pt x="209" y="509"/>
                </a:lnTo>
                <a:lnTo>
                  <a:pt x="230" y="485"/>
                </a:lnTo>
                <a:lnTo>
                  <a:pt x="223" y="513"/>
                </a:lnTo>
                <a:lnTo>
                  <a:pt x="223" y="513"/>
                </a:lnTo>
                <a:lnTo>
                  <a:pt x="222" y="512"/>
                </a:lnTo>
                <a:lnTo>
                  <a:pt x="221" y="509"/>
                </a:lnTo>
                <a:lnTo>
                  <a:pt x="219" y="510"/>
                </a:lnTo>
                <a:lnTo>
                  <a:pt x="218" y="513"/>
                </a:lnTo>
                <a:lnTo>
                  <a:pt x="218" y="513"/>
                </a:lnTo>
                <a:lnTo>
                  <a:pt x="216" y="519"/>
                </a:lnTo>
                <a:lnTo>
                  <a:pt x="216" y="521"/>
                </a:lnTo>
                <a:lnTo>
                  <a:pt x="216" y="524"/>
                </a:lnTo>
                <a:lnTo>
                  <a:pt x="216" y="524"/>
                </a:lnTo>
                <a:lnTo>
                  <a:pt x="192" y="561"/>
                </a:lnTo>
                <a:lnTo>
                  <a:pt x="180" y="582"/>
                </a:lnTo>
                <a:lnTo>
                  <a:pt x="174" y="592"/>
                </a:lnTo>
                <a:lnTo>
                  <a:pt x="170" y="602"/>
                </a:lnTo>
                <a:lnTo>
                  <a:pt x="140" y="606"/>
                </a:lnTo>
                <a:close/>
                <a:moveTo>
                  <a:pt x="319" y="457"/>
                </a:moveTo>
                <a:lnTo>
                  <a:pt x="236" y="454"/>
                </a:lnTo>
                <a:lnTo>
                  <a:pt x="236" y="454"/>
                </a:lnTo>
                <a:lnTo>
                  <a:pt x="235" y="454"/>
                </a:lnTo>
                <a:lnTo>
                  <a:pt x="233" y="451"/>
                </a:lnTo>
                <a:lnTo>
                  <a:pt x="233" y="451"/>
                </a:lnTo>
                <a:lnTo>
                  <a:pt x="280" y="450"/>
                </a:lnTo>
                <a:lnTo>
                  <a:pt x="325" y="450"/>
                </a:lnTo>
                <a:lnTo>
                  <a:pt x="370" y="453"/>
                </a:lnTo>
                <a:lnTo>
                  <a:pt x="415" y="455"/>
                </a:lnTo>
                <a:lnTo>
                  <a:pt x="504" y="462"/>
                </a:lnTo>
                <a:lnTo>
                  <a:pt x="593" y="471"/>
                </a:lnTo>
                <a:lnTo>
                  <a:pt x="593" y="471"/>
                </a:lnTo>
                <a:lnTo>
                  <a:pt x="558" y="471"/>
                </a:lnTo>
                <a:lnTo>
                  <a:pt x="523" y="471"/>
                </a:lnTo>
                <a:lnTo>
                  <a:pt x="454" y="468"/>
                </a:lnTo>
                <a:lnTo>
                  <a:pt x="386" y="462"/>
                </a:lnTo>
                <a:lnTo>
                  <a:pt x="319" y="457"/>
                </a:lnTo>
                <a:lnTo>
                  <a:pt x="319" y="457"/>
                </a:lnTo>
                <a:close/>
                <a:moveTo>
                  <a:pt x="556" y="486"/>
                </a:moveTo>
                <a:lnTo>
                  <a:pt x="556" y="486"/>
                </a:lnTo>
                <a:lnTo>
                  <a:pt x="521" y="517"/>
                </a:lnTo>
                <a:lnTo>
                  <a:pt x="504" y="534"/>
                </a:lnTo>
                <a:lnTo>
                  <a:pt x="488" y="551"/>
                </a:lnTo>
                <a:lnTo>
                  <a:pt x="488" y="551"/>
                </a:lnTo>
                <a:lnTo>
                  <a:pt x="492" y="543"/>
                </a:lnTo>
                <a:lnTo>
                  <a:pt x="496" y="536"/>
                </a:lnTo>
                <a:lnTo>
                  <a:pt x="507" y="520"/>
                </a:lnTo>
                <a:lnTo>
                  <a:pt x="518" y="505"/>
                </a:lnTo>
                <a:lnTo>
                  <a:pt x="524" y="496"/>
                </a:lnTo>
                <a:lnTo>
                  <a:pt x="530" y="488"/>
                </a:lnTo>
                <a:lnTo>
                  <a:pt x="530" y="488"/>
                </a:lnTo>
                <a:lnTo>
                  <a:pt x="531" y="486"/>
                </a:lnTo>
                <a:lnTo>
                  <a:pt x="533" y="485"/>
                </a:lnTo>
                <a:lnTo>
                  <a:pt x="541" y="485"/>
                </a:lnTo>
                <a:lnTo>
                  <a:pt x="556" y="486"/>
                </a:lnTo>
                <a:lnTo>
                  <a:pt x="556" y="486"/>
                </a:lnTo>
                <a:close/>
                <a:moveTo>
                  <a:pt x="503" y="486"/>
                </a:moveTo>
                <a:lnTo>
                  <a:pt x="503" y="486"/>
                </a:lnTo>
                <a:lnTo>
                  <a:pt x="483" y="502"/>
                </a:lnTo>
                <a:lnTo>
                  <a:pt x="465" y="519"/>
                </a:lnTo>
                <a:lnTo>
                  <a:pt x="448" y="537"/>
                </a:lnTo>
                <a:lnTo>
                  <a:pt x="433" y="558"/>
                </a:lnTo>
                <a:lnTo>
                  <a:pt x="433" y="558"/>
                </a:lnTo>
                <a:lnTo>
                  <a:pt x="443" y="540"/>
                </a:lnTo>
                <a:lnTo>
                  <a:pt x="452" y="524"/>
                </a:lnTo>
                <a:lnTo>
                  <a:pt x="464" y="509"/>
                </a:lnTo>
                <a:lnTo>
                  <a:pt x="474" y="492"/>
                </a:lnTo>
                <a:lnTo>
                  <a:pt x="474" y="492"/>
                </a:lnTo>
                <a:lnTo>
                  <a:pt x="478" y="488"/>
                </a:lnTo>
                <a:lnTo>
                  <a:pt x="479" y="485"/>
                </a:lnTo>
                <a:lnTo>
                  <a:pt x="482" y="484"/>
                </a:lnTo>
                <a:lnTo>
                  <a:pt x="482" y="484"/>
                </a:lnTo>
                <a:lnTo>
                  <a:pt x="488" y="484"/>
                </a:lnTo>
                <a:lnTo>
                  <a:pt x="493" y="485"/>
                </a:lnTo>
                <a:lnTo>
                  <a:pt x="503" y="486"/>
                </a:lnTo>
                <a:lnTo>
                  <a:pt x="503" y="486"/>
                </a:lnTo>
                <a:close/>
                <a:moveTo>
                  <a:pt x="458" y="485"/>
                </a:moveTo>
                <a:lnTo>
                  <a:pt x="458" y="485"/>
                </a:lnTo>
                <a:lnTo>
                  <a:pt x="441" y="498"/>
                </a:lnTo>
                <a:lnTo>
                  <a:pt x="426" y="512"/>
                </a:lnTo>
                <a:lnTo>
                  <a:pt x="410" y="527"/>
                </a:lnTo>
                <a:lnTo>
                  <a:pt x="396" y="543"/>
                </a:lnTo>
                <a:lnTo>
                  <a:pt x="430" y="484"/>
                </a:lnTo>
                <a:lnTo>
                  <a:pt x="430" y="484"/>
                </a:lnTo>
                <a:lnTo>
                  <a:pt x="431" y="482"/>
                </a:lnTo>
                <a:lnTo>
                  <a:pt x="434" y="481"/>
                </a:lnTo>
                <a:lnTo>
                  <a:pt x="441" y="481"/>
                </a:lnTo>
                <a:lnTo>
                  <a:pt x="450" y="482"/>
                </a:lnTo>
                <a:lnTo>
                  <a:pt x="458" y="485"/>
                </a:lnTo>
                <a:lnTo>
                  <a:pt x="458" y="485"/>
                </a:lnTo>
                <a:close/>
                <a:moveTo>
                  <a:pt x="407" y="479"/>
                </a:moveTo>
                <a:lnTo>
                  <a:pt x="407" y="479"/>
                </a:lnTo>
                <a:lnTo>
                  <a:pt x="393" y="492"/>
                </a:lnTo>
                <a:lnTo>
                  <a:pt x="381" y="506"/>
                </a:lnTo>
                <a:lnTo>
                  <a:pt x="355" y="533"/>
                </a:lnTo>
                <a:lnTo>
                  <a:pt x="355" y="533"/>
                </a:lnTo>
                <a:lnTo>
                  <a:pt x="364" y="520"/>
                </a:lnTo>
                <a:lnTo>
                  <a:pt x="374" y="506"/>
                </a:lnTo>
                <a:lnTo>
                  <a:pt x="382" y="492"/>
                </a:lnTo>
                <a:lnTo>
                  <a:pt x="391" y="479"/>
                </a:lnTo>
                <a:lnTo>
                  <a:pt x="407" y="479"/>
                </a:lnTo>
                <a:close/>
                <a:moveTo>
                  <a:pt x="332" y="469"/>
                </a:moveTo>
                <a:lnTo>
                  <a:pt x="332" y="469"/>
                </a:lnTo>
                <a:lnTo>
                  <a:pt x="315" y="486"/>
                </a:lnTo>
                <a:lnTo>
                  <a:pt x="298" y="505"/>
                </a:lnTo>
                <a:lnTo>
                  <a:pt x="282" y="523"/>
                </a:lnTo>
                <a:lnTo>
                  <a:pt x="267" y="541"/>
                </a:lnTo>
                <a:lnTo>
                  <a:pt x="302" y="471"/>
                </a:lnTo>
                <a:lnTo>
                  <a:pt x="302" y="471"/>
                </a:lnTo>
                <a:lnTo>
                  <a:pt x="313" y="471"/>
                </a:lnTo>
                <a:lnTo>
                  <a:pt x="332" y="469"/>
                </a:lnTo>
                <a:lnTo>
                  <a:pt x="332" y="469"/>
                </a:lnTo>
                <a:close/>
                <a:moveTo>
                  <a:pt x="244" y="482"/>
                </a:moveTo>
                <a:lnTo>
                  <a:pt x="244" y="482"/>
                </a:lnTo>
                <a:lnTo>
                  <a:pt x="249" y="475"/>
                </a:lnTo>
                <a:lnTo>
                  <a:pt x="253" y="472"/>
                </a:lnTo>
                <a:lnTo>
                  <a:pt x="257" y="472"/>
                </a:lnTo>
                <a:lnTo>
                  <a:pt x="261" y="472"/>
                </a:lnTo>
                <a:lnTo>
                  <a:pt x="261" y="472"/>
                </a:lnTo>
                <a:lnTo>
                  <a:pt x="277" y="472"/>
                </a:lnTo>
                <a:lnTo>
                  <a:pt x="294" y="471"/>
                </a:lnTo>
                <a:lnTo>
                  <a:pt x="294" y="471"/>
                </a:lnTo>
                <a:lnTo>
                  <a:pt x="268" y="498"/>
                </a:lnTo>
                <a:lnTo>
                  <a:pt x="244" y="526"/>
                </a:lnTo>
                <a:lnTo>
                  <a:pt x="223" y="554"/>
                </a:lnTo>
                <a:lnTo>
                  <a:pt x="202" y="585"/>
                </a:lnTo>
                <a:lnTo>
                  <a:pt x="202" y="585"/>
                </a:lnTo>
                <a:lnTo>
                  <a:pt x="198" y="589"/>
                </a:lnTo>
                <a:lnTo>
                  <a:pt x="194" y="595"/>
                </a:lnTo>
                <a:lnTo>
                  <a:pt x="187" y="599"/>
                </a:lnTo>
                <a:lnTo>
                  <a:pt x="180" y="602"/>
                </a:lnTo>
                <a:lnTo>
                  <a:pt x="244" y="482"/>
                </a:lnTo>
                <a:close/>
                <a:moveTo>
                  <a:pt x="195" y="600"/>
                </a:moveTo>
                <a:lnTo>
                  <a:pt x="274" y="502"/>
                </a:lnTo>
                <a:lnTo>
                  <a:pt x="274" y="502"/>
                </a:lnTo>
                <a:lnTo>
                  <a:pt x="275" y="510"/>
                </a:lnTo>
                <a:lnTo>
                  <a:pt x="274" y="517"/>
                </a:lnTo>
                <a:lnTo>
                  <a:pt x="273" y="520"/>
                </a:lnTo>
                <a:lnTo>
                  <a:pt x="270" y="521"/>
                </a:lnTo>
                <a:lnTo>
                  <a:pt x="270" y="521"/>
                </a:lnTo>
                <a:lnTo>
                  <a:pt x="270" y="519"/>
                </a:lnTo>
                <a:lnTo>
                  <a:pt x="270" y="519"/>
                </a:lnTo>
                <a:lnTo>
                  <a:pt x="267" y="520"/>
                </a:lnTo>
                <a:lnTo>
                  <a:pt x="266" y="523"/>
                </a:lnTo>
                <a:lnTo>
                  <a:pt x="264" y="524"/>
                </a:lnTo>
                <a:lnTo>
                  <a:pt x="266" y="526"/>
                </a:lnTo>
                <a:lnTo>
                  <a:pt x="225" y="600"/>
                </a:lnTo>
                <a:lnTo>
                  <a:pt x="225" y="600"/>
                </a:lnTo>
                <a:lnTo>
                  <a:pt x="223" y="602"/>
                </a:lnTo>
                <a:lnTo>
                  <a:pt x="219" y="603"/>
                </a:lnTo>
                <a:lnTo>
                  <a:pt x="212" y="603"/>
                </a:lnTo>
                <a:lnTo>
                  <a:pt x="195" y="600"/>
                </a:lnTo>
                <a:lnTo>
                  <a:pt x="195" y="600"/>
                </a:lnTo>
                <a:close/>
                <a:moveTo>
                  <a:pt x="237" y="599"/>
                </a:moveTo>
                <a:lnTo>
                  <a:pt x="251" y="575"/>
                </a:lnTo>
                <a:lnTo>
                  <a:pt x="251" y="575"/>
                </a:lnTo>
                <a:lnTo>
                  <a:pt x="254" y="575"/>
                </a:lnTo>
                <a:lnTo>
                  <a:pt x="257" y="572"/>
                </a:lnTo>
                <a:lnTo>
                  <a:pt x="257" y="572"/>
                </a:lnTo>
                <a:lnTo>
                  <a:pt x="270" y="552"/>
                </a:lnTo>
                <a:lnTo>
                  <a:pt x="285" y="533"/>
                </a:lnTo>
                <a:lnTo>
                  <a:pt x="301" y="514"/>
                </a:lnTo>
                <a:lnTo>
                  <a:pt x="318" y="496"/>
                </a:lnTo>
                <a:lnTo>
                  <a:pt x="318" y="496"/>
                </a:lnTo>
                <a:lnTo>
                  <a:pt x="318" y="500"/>
                </a:lnTo>
                <a:lnTo>
                  <a:pt x="318" y="500"/>
                </a:lnTo>
                <a:lnTo>
                  <a:pt x="306" y="523"/>
                </a:lnTo>
                <a:lnTo>
                  <a:pt x="295" y="545"/>
                </a:lnTo>
                <a:lnTo>
                  <a:pt x="268" y="590"/>
                </a:lnTo>
                <a:lnTo>
                  <a:pt x="268" y="590"/>
                </a:lnTo>
                <a:lnTo>
                  <a:pt x="266" y="595"/>
                </a:lnTo>
                <a:lnTo>
                  <a:pt x="261" y="597"/>
                </a:lnTo>
                <a:lnTo>
                  <a:pt x="259" y="599"/>
                </a:lnTo>
                <a:lnTo>
                  <a:pt x="254" y="599"/>
                </a:lnTo>
                <a:lnTo>
                  <a:pt x="246" y="599"/>
                </a:lnTo>
                <a:lnTo>
                  <a:pt x="237" y="599"/>
                </a:lnTo>
                <a:lnTo>
                  <a:pt x="237" y="599"/>
                </a:lnTo>
                <a:close/>
                <a:moveTo>
                  <a:pt x="305" y="599"/>
                </a:moveTo>
                <a:lnTo>
                  <a:pt x="305" y="599"/>
                </a:lnTo>
                <a:lnTo>
                  <a:pt x="289" y="599"/>
                </a:lnTo>
                <a:lnTo>
                  <a:pt x="271" y="602"/>
                </a:lnTo>
                <a:lnTo>
                  <a:pt x="298" y="562"/>
                </a:lnTo>
                <a:lnTo>
                  <a:pt x="298" y="562"/>
                </a:lnTo>
                <a:lnTo>
                  <a:pt x="296" y="561"/>
                </a:lnTo>
                <a:lnTo>
                  <a:pt x="295" y="559"/>
                </a:lnTo>
                <a:lnTo>
                  <a:pt x="295" y="559"/>
                </a:lnTo>
                <a:lnTo>
                  <a:pt x="298" y="554"/>
                </a:lnTo>
                <a:lnTo>
                  <a:pt x="301" y="548"/>
                </a:lnTo>
                <a:lnTo>
                  <a:pt x="305" y="543"/>
                </a:lnTo>
                <a:lnTo>
                  <a:pt x="308" y="537"/>
                </a:lnTo>
                <a:lnTo>
                  <a:pt x="308" y="537"/>
                </a:lnTo>
                <a:lnTo>
                  <a:pt x="318" y="521"/>
                </a:lnTo>
                <a:lnTo>
                  <a:pt x="325" y="506"/>
                </a:lnTo>
                <a:lnTo>
                  <a:pt x="340" y="472"/>
                </a:lnTo>
                <a:lnTo>
                  <a:pt x="340" y="472"/>
                </a:lnTo>
                <a:lnTo>
                  <a:pt x="346" y="474"/>
                </a:lnTo>
                <a:lnTo>
                  <a:pt x="353" y="474"/>
                </a:lnTo>
                <a:lnTo>
                  <a:pt x="360" y="475"/>
                </a:lnTo>
                <a:lnTo>
                  <a:pt x="367" y="477"/>
                </a:lnTo>
                <a:lnTo>
                  <a:pt x="367" y="477"/>
                </a:lnTo>
                <a:lnTo>
                  <a:pt x="351" y="491"/>
                </a:lnTo>
                <a:lnTo>
                  <a:pt x="337" y="506"/>
                </a:lnTo>
                <a:lnTo>
                  <a:pt x="308" y="537"/>
                </a:lnTo>
                <a:lnTo>
                  <a:pt x="308" y="537"/>
                </a:lnTo>
                <a:lnTo>
                  <a:pt x="308" y="538"/>
                </a:lnTo>
                <a:lnTo>
                  <a:pt x="309" y="541"/>
                </a:lnTo>
                <a:lnTo>
                  <a:pt x="309" y="541"/>
                </a:lnTo>
                <a:lnTo>
                  <a:pt x="303" y="551"/>
                </a:lnTo>
                <a:lnTo>
                  <a:pt x="301" y="562"/>
                </a:lnTo>
                <a:lnTo>
                  <a:pt x="301" y="562"/>
                </a:lnTo>
                <a:lnTo>
                  <a:pt x="318" y="540"/>
                </a:lnTo>
                <a:lnTo>
                  <a:pt x="337" y="517"/>
                </a:lnTo>
                <a:lnTo>
                  <a:pt x="358" y="496"/>
                </a:lnTo>
                <a:lnTo>
                  <a:pt x="370" y="486"/>
                </a:lnTo>
                <a:lnTo>
                  <a:pt x="382" y="477"/>
                </a:lnTo>
                <a:lnTo>
                  <a:pt x="382" y="477"/>
                </a:lnTo>
                <a:lnTo>
                  <a:pt x="379" y="484"/>
                </a:lnTo>
                <a:lnTo>
                  <a:pt x="377" y="489"/>
                </a:lnTo>
                <a:lnTo>
                  <a:pt x="368" y="499"/>
                </a:lnTo>
                <a:lnTo>
                  <a:pt x="361" y="509"/>
                </a:lnTo>
                <a:lnTo>
                  <a:pt x="354" y="520"/>
                </a:lnTo>
                <a:lnTo>
                  <a:pt x="355" y="523"/>
                </a:lnTo>
                <a:lnTo>
                  <a:pt x="355" y="523"/>
                </a:lnTo>
                <a:lnTo>
                  <a:pt x="343" y="540"/>
                </a:lnTo>
                <a:lnTo>
                  <a:pt x="329" y="558"/>
                </a:lnTo>
                <a:lnTo>
                  <a:pt x="316" y="579"/>
                </a:lnTo>
                <a:lnTo>
                  <a:pt x="305" y="599"/>
                </a:lnTo>
                <a:lnTo>
                  <a:pt x="305" y="599"/>
                </a:lnTo>
                <a:close/>
                <a:moveTo>
                  <a:pt x="319" y="602"/>
                </a:moveTo>
                <a:lnTo>
                  <a:pt x="319" y="602"/>
                </a:lnTo>
                <a:lnTo>
                  <a:pt x="322" y="595"/>
                </a:lnTo>
                <a:lnTo>
                  <a:pt x="325" y="588"/>
                </a:lnTo>
                <a:lnTo>
                  <a:pt x="327" y="581"/>
                </a:lnTo>
                <a:lnTo>
                  <a:pt x="334" y="576"/>
                </a:lnTo>
                <a:lnTo>
                  <a:pt x="333" y="573"/>
                </a:lnTo>
                <a:lnTo>
                  <a:pt x="333" y="573"/>
                </a:lnTo>
                <a:lnTo>
                  <a:pt x="334" y="566"/>
                </a:lnTo>
                <a:lnTo>
                  <a:pt x="336" y="564"/>
                </a:lnTo>
                <a:lnTo>
                  <a:pt x="339" y="562"/>
                </a:lnTo>
                <a:lnTo>
                  <a:pt x="339" y="562"/>
                </a:lnTo>
                <a:lnTo>
                  <a:pt x="337" y="566"/>
                </a:lnTo>
                <a:lnTo>
                  <a:pt x="337" y="568"/>
                </a:lnTo>
                <a:lnTo>
                  <a:pt x="339" y="568"/>
                </a:lnTo>
                <a:lnTo>
                  <a:pt x="343" y="565"/>
                </a:lnTo>
                <a:lnTo>
                  <a:pt x="344" y="564"/>
                </a:lnTo>
                <a:lnTo>
                  <a:pt x="344" y="564"/>
                </a:lnTo>
                <a:lnTo>
                  <a:pt x="363" y="541"/>
                </a:lnTo>
                <a:lnTo>
                  <a:pt x="381" y="520"/>
                </a:lnTo>
                <a:lnTo>
                  <a:pt x="399" y="500"/>
                </a:lnTo>
                <a:lnTo>
                  <a:pt x="419" y="482"/>
                </a:lnTo>
                <a:lnTo>
                  <a:pt x="419" y="482"/>
                </a:lnTo>
                <a:lnTo>
                  <a:pt x="420" y="482"/>
                </a:lnTo>
                <a:lnTo>
                  <a:pt x="420" y="482"/>
                </a:lnTo>
                <a:lnTo>
                  <a:pt x="419" y="488"/>
                </a:lnTo>
                <a:lnTo>
                  <a:pt x="416" y="499"/>
                </a:lnTo>
                <a:lnTo>
                  <a:pt x="416" y="499"/>
                </a:lnTo>
                <a:lnTo>
                  <a:pt x="413" y="499"/>
                </a:lnTo>
                <a:lnTo>
                  <a:pt x="412" y="500"/>
                </a:lnTo>
                <a:lnTo>
                  <a:pt x="406" y="506"/>
                </a:lnTo>
                <a:lnTo>
                  <a:pt x="402" y="513"/>
                </a:lnTo>
                <a:lnTo>
                  <a:pt x="399" y="521"/>
                </a:lnTo>
                <a:lnTo>
                  <a:pt x="400" y="524"/>
                </a:lnTo>
                <a:lnTo>
                  <a:pt x="400" y="524"/>
                </a:lnTo>
                <a:lnTo>
                  <a:pt x="386" y="541"/>
                </a:lnTo>
                <a:lnTo>
                  <a:pt x="372" y="561"/>
                </a:lnTo>
                <a:lnTo>
                  <a:pt x="360" y="582"/>
                </a:lnTo>
                <a:lnTo>
                  <a:pt x="347" y="602"/>
                </a:lnTo>
                <a:lnTo>
                  <a:pt x="319" y="602"/>
                </a:lnTo>
                <a:close/>
                <a:moveTo>
                  <a:pt x="361" y="602"/>
                </a:moveTo>
                <a:lnTo>
                  <a:pt x="361" y="602"/>
                </a:lnTo>
                <a:lnTo>
                  <a:pt x="363" y="597"/>
                </a:lnTo>
                <a:lnTo>
                  <a:pt x="365" y="593"/>
                </a:lnTo>
                <a:lnTo>
                  <a:pt x="371" y="585"/>
                </a:lnTo>
                <a:lnTo>
                  <a:pt x="378" y="578"/>
                </a:lnTo>
                <a:lnTo>
                  <a:pt x="384" y="569"/>
                </a:lnTo>
                <a:lnTo>
                  <a:pt x="379" y="571"/>
                </a:lnTo>
                <a:lnTo>
                  <a:pt x="379" y="571"/>
                </a:lnTo>
                <a:lnTo>
                  <a:pt x="381" y="565"/>
                </a:lnTo>
                <a:lnTo>
                  <a:pt x="384" y="561"/>
                </a:lnTo>
                <a:lnTo>
                  <a:pt x="389" y="552"/>
                </a:lnTo>
                <a:lnTo>
                  <a:pt x="389" y="552"/>
                </a:lnTo>
                <a:lnTo>
                  <a:pt x="389" y="557"/>
                </a:lnTo>
                <a:lnTo>
                  <a:pt x="388" y="559"/>
                </a:lnTo>
                <a:lnTo>
                  <a:pt x="385" y="564"/>
                </a:lnTo>
                <a:lnTo>
                  <a:pt x="384" y="569"/>
                </a:lnTo>
                <a:lnTo>
                  <a:pt x="384" y="569"/>
                </a:lnTo>
                <a:lnTo>
                  <a:pt x="402" y="548"/>
                </a:lnTo>
                <a:lnTo>
                  <a:pt x="420" y="529"/>
                </a:lnTo>
                <a:lnTo>
                  <a:pt x="441" y="507"/>
                </a:lnTo>
                <a:lnTo>
                  <a:pt x="452" y="499"/>
                </a:lnTo>
                <a:lnTo>
                  <a:pt x="465" y="491"/>
                </a:lnTo>
                <a:lnTo>
                  <a:pt x="465" y="491"/>
                </a:lnTo>
                <a:lnTo>
                  <a:pt x="459" y="500"/>
                </a:lnTo>
                <a:lnTo>
                  <a:pt x="455" y="509"/>
                </a:lnTo>
                <a:lnTo>
                  <a:pt x="452" y="516"/>
                </a:lnTo>
                <a:lnTo>
                  <a:pt x="447" y="523"/>
                </a:lnTo>
                <a:lnTo>
                  <a:pt x="447" y="523"/>
                </a:lnTo>
                <a:lnTo>
                  <a:pt x="445" y="519"/>
                </a:lnTo>
                <a:lnTo>
                  <a:pt x="445" y="521"/>
                </a:lnTo>
                <a:lnTo>
                  <a:pt x="445" y="521"/>
                </a:lnTo>
                <a:lnTo>
                  <a:pt x="443" y="523"/>
                </a:lnTo>
                <a:lnTo>
                  <a:pt x="443" y="524"/>
                </a:lnTo>
                <a:lnTo>
                  <a:pt x="444" y="529"/>
                </a:lnTo>
                <a:lnTo>
                  <a:pt x="444" y="529"/>
                </a:lnTo>
                <a:lnTo>
                  <a:pt x="434" y="543"/>
                </a:lnTo>
                <a:lnTo>
                  <a:pt x="423" y="557"/>
                </a:lnTo>
                <a:lnTo>
                  <a:pt x="413" y="571"/>
                </a:lnTo>
                <a:lnTo>
                  <a:pt x="403" y="586"/>
                </a:lnTo>
                <a:lnTo>
                  <a:pt x="403" y="586"/>
                </a:lnTo>
                <a:lnTo>
                  <a:pt x="403" y="590"/>
                </a:lnTo>
                <a:lnTo>
                  <a:pt x="403" y="596"/>
                </a:lnTo>
                <a:lnTo>
                  <a:pt x="403" y="597"/>
                </a:lnTo>
                <a:lnTo>
                  <a:pt x="405" y="599"/>
                </a:lnTo>
                <a:lnTo>
                  <a:pt x="406" y="597"/>
                </a:lnTo>
                <a:lnTo>
                  <a:pt x="407" y="596"/>
                </a:lnTo>
                <a:lnTo>
                  <a:pt x="407" y="596"/>
                </a:lnTo>
                <a:lnTo>
                  <a:pt x="419" y="579"/>
                </a:lnTo>
                <a:lnTo>
                  <a:pt x="430" y="565"/>
                </a:lnTo>
                <a:lnTo>
                  <a:pt x="443" y="551"/>
                </a:lnTo>
                <a:lnTo>
                  <a:pt x="455" y="537"/>
                </a:lnTo>
                <a:lnTo>
                  <a:pt x="469" y="524"/>
                </a:lnTo>
                <a:lnTo>
                  <a:pt x="485" y="513"/>
                </a:lnTo>
                <a:lnTo>
                  <a:pt x="516" y="491"/>
                </a:lnTo>
                <a:lnTo>
                  <a:pt x="444" y="603"/>
                </a:lnTo>
                <a:lnTo>
                  <a:pt x="444" y="603"/>
                </a:lnTo>
                <a:lnTo>
                  <a:pt x="402" y="602"/>
                </a:lnTo>
                <a:lnTo>
                  <a:pt x="381" y="602"/>
                </a:lnTo>
                <a:lnTo>
                  <a:pt x="361" y="602"/>
                </a:lnTo>
                <a:lnTo>
                  <a:pt x="361" y="602"/>
                </a:lnTo>
                <a:close/>
                <a:moveTo>
                  <a:pt x="513" y="589"/>
                </a:moveTo>
                <a:lnTo>
                  <a:pt x="513" y="589"/>
                </a:lnTo>
                <a:lnTo>
                  <a:pt x="520" y="578"/>
                </a:lnTo>
                <a:lnTo>
                  <a:pt x="527" y="565"/>
                </a:lnTo>
                <a:lnTo>
                  <a:pt x="533" y="552"/>
                </a:lnTo>
                <a:lnTo>
                  <a:pt x="538" y="537"/>
                </a:lnTo>
                <a:lnTo>
                  <a:pt x="538" y="537"/>
                </a:lnTo>
                <a:lnTo>
                  <a:pt x="526" y="551"/>
                </a:lnTo>
                <a:lnTo>
                  <a:pt x="514" y="566"/>
                </a:lnTo>
                <a:lnTo>
                  <a:pt x="503" y="583"/>
                </a:lnTo>
                <a:lnTo>
                  <a:pt x="495" y="602"/>
                </a:lnTo>
                <a:lnTo>
                  <a:pt x="461" y="600"/>
                </a:lnTo>
                <a:lnTo>
                  <a:pt x="461" y="600"/>
                </a:lnTo>
                <a:lnTo>
                  <a:pt x="465" y="593"/>
                </a:lnTo>
                <a:lnTo>
                  <a:pt x="469" y="588"/>
                </a:lnTo>
                <a:lnTo>
                  <a:pt x="475" y="582"/>
                </a:lnTo>
                <a:lnTo>
                  <a:pt x="479" y="575"/>
                </a:lnTo>
                <a:lnTo>
                  <a:pt x="483" y="571"/>
                </a:lnTo>
                <a:lnTo>
                  <a:pt x="479" y="571"/>
                </a:lnTo>
                <a:lnTo>
                  <a:pt x="479" y="571"/>
                </a:lnTo>
                <a:lnTo>
                  <a:pt x="479" y="566"/>
                </a:lnTo>
                <a:lnTo>
                  <a:pt x="481" y="562"/>
                </a:lnTo>
                <a:lnTo>
                  <a:pt x="483" y="558"/>
                </a:lnTo>
                <a:lnTo>
                  <a:pt x="489" y="558"/>
                </a:lnTo>
                <a:lnTo>
                  <a:pt x="483" y="571"/>
                </a:lnTo>
                <a:lnTo>
                  <a:pt x="483" y="571"/>
                </a:lnTo>
                <a:lnTo>
                  <a:pt x="500" y="551"/>
                </a:lnTo>
                <a:lnTo>
                  <a:pt x="520" y="530"/>
                </a:lnTo>
                <a:lnTo>
                  <a:pt x="541" y="510"/>
                </a:lnTo>
                <a:lnTo>
                  <a:pt x="563" y="492"/>
                </a:lnTo>
                <a:lnTo>
                  <a:pt x="552" y="514"/>
                </a:lnTo>
                <a:lnTo>
                  <a:pt x="552" y="514"/>
                </a:lnTo>
                <a:lnTo>
                  <a:pt x="547" y="519"/>
                </a:lnTo>
                <a:lnTo>
                  <a:pt x="541" y="524"/>
                </a:lnTo>
                <a:lnTo>
                  <a:pt x="540" y="527"/>
                </a:lnTo>
                <a:lnTo>
                  <a:pt x="538" y="531"/>
                </a:lnTo>
                <a:lnTo>
                  <a:pt x="540" y="534"/>
                </a:lnTo>
                <a:lnTo>
                  <a:pt x="542" y="537"/>
                </a:lnTo>
                <a:lnTo>
                  <a:pt x="542" y="537"/>
                </a:lnTo>
                <a:lnTo>
                  <a:pt x="551" y="526"/>
                </a:lnTo>
                <a:lnTo>
                  <a:pt x="562" y="513"/>
                </a:lnTo>
                <a:lnTo>
                  <a:pt x="579" y="488"/>
                </a:lnTo>
                <a:lnTo>
                  <a:pt x="579" y="488"/>
                </a:lnTo>
                <a:lnTo>
                  <a:pt x="580" y="486"/>
                </a:lnTo>
                <a:lnTo>
                  <a:pt x="583" y="485"/>
                </a:lnTo>
                <a:lnTo>
                  <a:pt x="586" y="486"/>
                </a:lnTo>
                <a:lnTo>
                  <a:pt x="589" y="489"/>
                </a:lnTo>
                <a:lnTo>
                  <a:pt x="589" y="491"/>
                </a:lnTo>
                <a:lnTo>
                  <a:pt x="589" y="493"/>
                </a:lnTo>
                <a:lnTo>
                  <a:pt x="589" y="493"/>
                </a:lnTo>
                <a:lnTo>
                  <a:pt x="569" y="519"/>
                </a:lnTo>
                <a:lnTo>
                  <a:pt x="551" y="545"/>
                </a:lnTo>
                <a:lnTo>
                  <a:pt x="534" y="572"/>
                </a:lnTo>
                <a:lnTo>
                  <a:pt x="518" y="599"/>
                </a:lnTo>
                <a:lnTo>
                  <a:pt x="518" y="599"/>
                </a:lnTo>
                <a:lnTo>
                  <a:pt x="516" y="602"/>
                </a:lnTo>
                <a:lnTo>
                  <a:pt x="514" y="602"/>
                </a:lnTo>
                <a:lnTo>
                  <a:pt x="513" y="602"/>
                </a:lnTo>
                <a:lnTo>
                  <a:pt x="511" y="600"/>
                </a:lnTo>
                <a:lnTo>
                  <a:pt x="510" y="595"/>
                </a:lnTo>
                <a:lnTo>
                  <a:pt x="511" y="592"/>
                </a:lnTo>
                <a:lnTo>
                  <a:pt x="513" y="589"/>
                </a:lnTo>
                <a:lnTo>
                  <a:pt x="513" y="589"/>
                </a:lnTo>
                <a:close/>
                <a:moveTo>
                  <a:pt x="542" y="600"/>
                </a:moveTo>
                <a:lnTo>
                  <a:pt x="542" y="600"/>
                </a:lnTo>
                <a:lnTo>
                  <a:pt x="541" y="599"/>
                </a:lnTo>
                <a:lnTo>
                  <a:pt x="541" y="597"/>
                </a:lnTo>
                <a:lnTo>
                  <a:pt x="542" y="593"/>
                </a:lnTo>
                <a:lnTo>
                  <a:pt x="544" y="592"/>
                </a:lnTo>
                <a:lnTo>
                  <a:pt x="542" y="590"/>
                </a:lnTo>
                <a:lnTo>
                  <a:pt x="540" y="590"/>
                </a:lnTo>
                <a:lnTo>
                  <a:pt x="535" y="592"/>
                </a:lnTo>
                <a:lnTo>
                  <a:pt x="535" y="592"/>
                </a:lnTo>
                <a:lnTo>
                  <a:pt x="549" y="566"/>
                </a:lnTo>
                <a:lnTo>
                  <a:pt x="565" y="540"/>
                </a:lnTo>
                <a:lnTo>
                  <a:pt x="583" y="513"/>
                </a:lnTo>
                <a:lnTo>
                  <a:pt x="600" y="489"/>
                </a:lnTo>
                <a:lnTo>
                  <a:pt x="600" y="489"/>
                </a:lnTo>
                <a:lnTo>
                  <a:pt x="601" y="488"/>
                </a:lnTo>
                <a:lnTo>
                  <a:pt x="604" y="486"/>
                </a:lnTo>
                <a:lnTo>
                  <a:pt x="611" y="486"/>
                </a:lnTo>
                <a:lnTo>
                  <a:pt x="630" y="488"/>
                </a:lnTo>
                <a:lnTo>
                  <a:pt x="630" y="488"/>
                </a:lnTo>
                <a:lnTo>
                  <a:pt x="606" y="510"/>
                </a:lnTo>
                <a:lnTo>
                  <a:pt x="585" y="533"/>
                </a:lnTo>
                <a:lnTo>
                  <a:pt x="575" y="545"/>
                </a:lnTo>
                <a:lnTo>
                  <a:pt x="565" y="558"/>
                </a:lnTo>
                <a:lnTo>
                  <a:pt x="556" y="571"/>
                </a:lnTo>
                <a:lnTo>
                  <a:pt x="548" y="585"/>
                </a:lnTo>
                <a:lnTo>
                  <a:pt x="548" y="585"/>
                </a:lnTo>
                <a:lnTo>
                  <a:pt x="590" y="537"/>
                </a:lnTo>
                <a:lnTo>
                  <a:pt x="613" y="513"/>
                </a:lnTo>
                <a:lnTo>
                  <a:pt x="637" y="491"/>
                </a:lnTo>
                <a:lnTo>
                  <a:pt x="637" y="491"/>
                </a:lnTo>
                <a:lnTo>
                  <a:pt x="637" y="495"/>
                </a:lnTo>
                <a:lnTo>
                  <a:pt x="637" y="499"/>
                </a:lnTo>
                <a:lnTo>
                  <a:pt x="632" y="506"/>
                </a:lnTo>
                <a:lnTo>
                  <a:pt x="628" y="513"/>
                </a:lnTo>
                <a:lnTo>
                  <a:pt x="624" y="519"/>
                </a:lnTo>
                <a:lnTo>
                  <a:pt x="624" y="519"/>
                </a:lnTo>
                <a:lnTo>
                  <a:pt x="622" y="520"/>
                </a:lnTo>
                <a:lnTo>
                  <a:pt x="621" y="520"/>
                </a:lnTo>
                <a:lnTo>
                  <a:pt x="620" y="521"/>
                </a:lnTo>
                <a:lnTo>
                  <a:pt x="569" y="600"/>
                </a:lnTo>
                <a:lnTo>
                  <a:pt x="569" y="600"/>
                </a:lnTo>
                <a:lnTo>
                  <a:pt x="563" y="602"/>
                </a:lnTo>
                <a:lnTo>
                  <a:pt x="555" y="602"/>
                </a:lnTo>
                <a:lnTo>
                  <a:pt x="547" y="602"/>
                </a:lnTo>
                <a:lnTo>
                  <a:pt x="542" y="600"/>
                </a:lnTo>
                <a:lnTo>
                  <a:pt x="542" y="600"/>
                </a:lnTo>
                <a:close/>
                <a:moveTo>
                  <a:pt x="592" y="597"/>
                </a:moveTo>
                <a:lnTo>
                  <a:pt x="600" y="585"/>
                </a:lnTo>
                <a:lnTo>
                  <a:pt x="600" y="585"/>
                </a:lnTo>
                <a:lnTo>
                  <a:pt x="597" y="586"/>
                </a:lnTo>
                <a:lnTo>
                  <a:pt x="593" y="589"/>
                </a:lnTo>
                <a:lnTo>
                  <a:pt x="590" y="592"/>
                </a:lnTo>
                <a:lnTo>
                  <a:pt x="587" y="592"/>
                </a:lnTo>
                <a:lnTo>
                  <a:pt x="585" y="592"/>
                </a:lnTo>
                <a:lnTo>
                  <a:pt x="646" y="491"/>
                </a:lnTo>
                <a:lnTo>
                  <a:pt x="646" y="491"/>
                </a:lnTo>
                <a:lnTo>
                  <a:pt x="648" y="488"/>
                </a:lnTo>
                <a:lnTo>
                  <a:pt x="651" y="488"/>
                </a:lnTo>
                <a:lnTo>
                  <a:pt x="658" y="486"/>
                </a:lnTo>
                <a:lnTo>
                  <a:pt x="667" y="486"/>
                </a:lnTo>
                <a:lnTo>
                  <a:pt x="676" y="489"/>
                </a:lnTo>
                <a:lnTo>
                  <a:pt x="676" y="489"/>
                </a:lnTo>
                <a:lnTo>
                  <a:pt x="658" y="507"/>
                </a:lnTo>
                <a:lnTo>
                  <a:pt x="638" y="527"/>
                </a:lnTo>
                <a:lnTo>
                  <a:pt x="621" y="550"/>
                </a:lnTo>
                <a:lnTo>
                  <a:pt x="614" y="561"/>
                </a:lnTo>
                <a:lnTo>
                  <a:pt x="607" y="573"/>
                </a:lnTo>
                <a:lnTo>
                  <a:pt x="607" y="573"/>
                </a:lnTo>
                <a:lnTo>
                  <a:pt x="607" y="569"/>
                </a:lnTo>
                <a:lnTo>
                  <a:pt x="607" y="568"/>
                </a:lnTo>
                <a:lnTo>
                  <a:pt x="606" y="568"/>
                </a:lnTo>
                <a:lnTo>
                  <a:pt x="604" y="568"/>
                </a:lnTo>
                <a:lnTo>
                  <a:pt x="601" y="572"/>
                </a:lnTo>
                <a:lnTo>
                  <a:pt x="601" y="573"/>
                </a:lnTo>
                <a:lnTo>
                  <a:pt x="601" y="575"/>
                </a:lnTo>
                <a:lnTo>
                  <a:pt x="601" y="575"/>
                </a:lnTo>
                <a:lnTo>
                  <a:pt x="599" y="576"/>
                </a:lnTo>
                <a:lnTo>
                  <a:pt x="596" y="578"/>
                </a:lnTo>
                <a:lnTo>
                  <a:pt x="596" y="579"/>
                </a:lnTo>
                <a:lnTo>
                  <a:pt x="596" y="581"/>
                </a:lnTo>
                <a:lnTo>
                  <a:pt x="600" y="585"/>
                </a:lnTo>
                <a:lnTo>
                  <a:pt x="666" y="509"/>
                </a:lnTo>
                <a:lnTo>
                  <a:pt x="666" y="509"/>
                </a:lnTo>
                <a:lnTo>
                  <a:pt x="673" y="505"/>
                </a:lnTo>
                <a:lnTo>
                  <a:pt x="676" y="503"/>
                </a:lnTo>
                <a:lnTo>
                  <a:pt x="677" y="505"/>
                </a:lnTo>
                <a:lnTo>
                  <a:pt x="677" y="506"/>
                </a:lnTo>
                <a:lnTo>
                  <a:pt x="677" y="506"/>
                </a:lnTo>
                <a:lnTo>
                  <a:pt x="676" y="510"/>
                </a:lnTo>
                <a:lnTo>
                  <a:pt x="674" y="514"/>
                </a:lnTo>
                <a:lnTo>
                  <a:pt x="669" y="521"/>
                </a:lnTo>
                <a:lnTo>
                  <a:pt x="666" y="524"/>
                </a:lnTo>
                <a:lnTo>
                  <a:pt x="666" y="524"/>
                </a:lnTo>
                <a:lnTo>
                  <a:pt x="665" y="526"/>
                </a:lnTo>
                <a:lnTo>
                  <a:pt x="663" y="527"/>
                </a:lnTo>
                <a:lnTo>
                  <a:pt x="662" y="530"/>
                </a:lnTo>
                <a:lnTo>
                  <a:pt x="662" y="530"/>
                </a:lnTo>
                <a:lnTo>
                  <a:pt x="662" y="534"/>
                </a:lnTo>
                <a:lnTo>
                  <a:pt x="662" y="534"/>
                </a:lnTo>
                <a:lnTo>
                  <a:pt x="652" y="543"/>
                </a:lnTo>
                <a:lnTo>
                  <a:pt x="644" y="554"/>
                </a:lnTo>
                <a:lnTo>
                  <a:pt x="630" y="576"/>
                </a:lnTo>
                <a:lnTo>
                  <a:pt x="630" y="576"/>
                </a:lnTo>
                <a:lnTo>
                  <a:pt x="624" y="585"/>
                </a:lnTo>
                <a:lnTo>
                  <a:pt x="620" y="590"/>
                </a:lnTo>
                <a:lnTo>
                  <a:pt x="615" y="595"/>
                </a:lnTo>
                <a:lnTo>
                  <a:pt x="610" y="599"/>
                </a:lnTo>
                <a:lnTo>
                  <a:pt x="604" y="600"/>
                </a:lnTo>
                <a:lnTo>
                  <a:pt x="599" y="600"/>
                </a:lnTo>
                <a:lnTo>
                  <a:pt x="592" y="597"/>
                </a:lnTo>
                <a:lnTo>
                  <a:pt x="592" y="597"/>
                </a:lnTo>
                <a:close/>
                <a:moveTo>
                  <a:pt x="693" y="488"/>
                </a:moveTo>
                <a:lnTo>
                  <a:pt x="725" y="488"/>
                </a:lnTo>
                <a:lnTo>
                  <a:pt x="725" y="488"/>
                </a:lnTo>
                <a:lnTo>
                  <a:pt x="704" y="507"/>
                </a:lnTo>
                <a:lnTo>
                  <a:pt x="683" y="529"/>
                </a:lnTo>
                <a:lnTo>
                  <a:pt x="672" y="538"/>
                </a:lnTo>
                <a:lnTo>
                  <a:pt x="662" y="550"/>
                </a:lnTo>
                <a:lnTo>
                  <a:pt x="653" y="561"/>
                </a:lnTo>
                <a:lnTo>
                  <a:pt x="646" y="573"/>
                </a:lnTo>
                <a:lnTo>
                  <a:pt x="646" y="573"/>
                </a:lnTo>
                <a:lnTo>
                  <a:pt x="651" y="562"/>
                </a:lnTo>
                <a:lnTo>
                  <a:pt x="656" y="551"/>
                </a:lnTo>
                <a:lnTo>
                  <a:pt x="667" y="530"/>
                </a:lnTo>
                <a:lnTo>
                  <a:pt x="681" y="510"/>
                </a:lnTo>
                <a:lnTo>
                  <a:pt x="693" y="488"/>
                </a:lnTo>
                <a:lnTo>
                  <a:pt x="693" y="488"/>
                </a:lnTo>
                <a:close/>
                <a:moveTo>
                  <a:pt x="684" y="602"/>
                </a:moveTo>
                <a:lnTo>
                  <a:pt x="710" y="568"/>
                </a:lnTo>
                <a:lnTo>
                  <a:pt x="710" y="568"/>
                </a:lnTo>
                <a:lnTo>
                  <a:pt x="708" y="566"/>
                </a:lnTo>
                <a:lnTo>
                  <a:pt x="708" y="565"/>
                </a:lnTo>
                <a:lnTo>
                  <a:pt x="711" y="558"/>
                </a:lnTo>
                <a:lnTo>
                  <a:pt x="715" y="551"/>
                </a:lnTo>
                <a:lnTo>
                  <a:pt x="715" y="548"/>
                </a:lnTo>
                <a:lnTo>
                  <a:pt x="714" y="547"/>
                </a:lnTo>
                <a:lnTo>
                  <a:pt x="714" y="541"/>
                </a:lnTo>
                <a:lnTo>
                  <a:pt x="714" y="541"/>
                </a:lnTo>
                <a:lnTo>
                  <a:pt x="703" y="554"/>
                </a:lnTo>
                <a:lnTo>
                  <a:pt x="691" y="569"/>
                </a:lnTo>
                <a:lnTo>
                  <a:pt x="683" y="586"/>
                </a:lnTo>
                <a:lnTo>
                  <a:pt x="674" y="602"/>
                </a:lnTo>
                <a:lnTo>
                  <a:pt x="627" y="602"/>
                </a:lnTo>
                <a:lnTo>
                  <a:pt x="627" y="602"/>
                </a:lnTo>
                <a:lnTo>
                  <a:pt x="681" y="543"/>
                </a:lnTo>
                <a:lnTo>
                  <a:pt x="710" y="514"/>
                </a:lnTo>
                <a:lnTo>
                  <a:pt x="739" y="486"/>
                </a:lnTo>
                <a:lnTo>
                  <a:pt x="739" y="486"/>
                </a:lnTo>
                <a:lnTo>
                  <a:pt x="736" y="496"/>
                </a:lnTo>
                <a:lnTo>
                  <a:pt x="732" y="507"/>
                </a:lnTo>
                <a:lnTo>
                  <a:pt x="728" y="514"/>
                </a:lnTo>
                <a:lnTo>
                  <a:pt x="726" y="514"/>
                </a:lnTo>
                <a:lnTo>
                  <a:pt x="726" y="513"/>
                </a:lnTo>
                <a:lnTo>
                  <a:pt x="726" y="513"/>
                </a:lnTo>
                <a:lnTo>
                  <a:pt x="718" y="523"/>
                </a:lnTo>
                <a:lnTo>
                  <a:pt x="715" y="529"/>
                </a:lnTo>
                <a:lnTo>
                  <a:pt x="715" y="531"/>
                </a:lnTo>
                <a:lnTo>
                  <a:pt x="717" y="533"/>
                </a:lnTo>
                <a:lnTo>
                  <a:pt x="717" y="533"/>
                </a:lnTo>
                <a:lnTo>
                  <a:pt x="726" y="524"/>
                </a:lnTo>
                <a:lnTo>
                  <a:pt x="735" y="513"/>
                </a:lnTo>
                <a:lnTo>
                  <a:pt x="742" y="502"/>
                </a:lnTo>
                <a:lnTo>
                  <a:pt x="748" y="488"/>
                </a:lnTo>
                <a:lnTo>
                  <a:pt x="748" y="488"/>
                </a:lnTo>
                <a:lnTo>
                  <a:pt x="760" y="491"/>
                </a:lnTo>
                <a:lnTo>
                  <a:pt x="767" y="491"/>
                </a:lnTo>
                <a:lnTo>
                  <a:pt x="774" y="491"/>
                </a:lnTo>
                <a:lnTo>
                  <a:pt x="774" y="491"/>
                </a:lnTo>
                <a:lnTo>
                  <a:pt x="757" y="506"/>
                </a:lnTo>
                <a:lnTo>
                  <a:pt x="739" y="524"/>
                </a:lnTo>
                <a:lnTo>
                  <a:pt x="731" y="534"/>
                </a:lnTo>
                <a:lnTo>
                  <a:pt x="722" y="545"/>
                </a:lnTo>
                <a:lnTo>
                  <a:pt x="715" y="557"/>
                </a:lnTo>
                <a:lnTo>
                  <a:pt x="710" y="568"/>
                </a:lnTo>
                <a:lnTo>
                  <a:pt x="710" y="568"/>
                </a:lnTo>
                <a:lnTo>
                  <a:pt x="726" y="550"/>
                </a:lnTo>
                <a:lnTo>
                  <a:pt x="745" y="531"/>
                </a:lnTo>
                <a:lnTo>
                  <a:pt x="764" y="514"/>
                </a:lnTo>
                <a:lnTo>
                  <a:pt x="784" y="499"/>
                </a:lnTo>
                <a:lnTo>
                  <a:pt x="784" y="499"/>
                </a:lnTo>
                <a:lnTo>
                  <a:pt x="780" y="507"/>
                </a:lnTo>
                <a:lnTo>
                  <a:pt x="773" y="516"/>
                </a:lnTo>
                <a:lnTo>
                  <a:pt x="767" y="524"/>
                </a:lnTo>
                <a:lnTo>
                  <a:pt x="760" y="534"/>
                </a:lnTo>
                <a:lnTo>
                  <a:pt x="763" y="538"/>
                </a:lnTo>
                <a:lnTo>
                  <a:pt x="763" y="538"/>
                </a:lnTo>
                <a:lnTo>
                  <a:pt x="750" y="552"/>
                </a:lnTo>
                <a:lnTo>
                  <a:pt x="738" y="568"/>
                </a:lnTo>
                <a:lnTo>
                  <a:pt x="726" y="585"/>
                </a:lnTo>
                <a:lnTo>
                  <a:pt x="715" y="602"/>
                </a:lnTo>
                <a:lnTo>
                  <a:pt x="684" y="602"/>
                </a:lnTo>
                <a:close/>
                <a:moveTo>
                  <a:pt x="1161" y="512"/>
                </a:moveTo>
                <a:lnTo>
                  <a:pt x="1161" y="512"/>
                </a:lnTo>
                <a:lnTo>
                  <a:pt x="1155" y="520"/>
                </a:lnTo>
                <a:lnTo>
                  <a:pt x="1152" y="523"/>
                </a:lnTo>
                <a:lnTo>
                  <a:pt x="1149" y="524"/>
                </a:lnTo>
                <a:lnTo>
                  <a:pt x="1149" y="524"/>
                </a:lnTo>
                <a:lnTo>
                  <a:pt x="1147" y="523"/>
                </a:lnTo>
                <a:lnTo>
                  <a:pt x="1147" y="523"/>
                </a:lnTo>
                <a:lnTo>
                  <a:pt x="1152" y="516"/>
                </a:lnTo>
                <a:lnTo>
                  <a:pt x="1156" y="513"/>
                </a:lnTo>
                <a:lnTo>
                  <a:pt x="1161" y="512"/>
                </a:lnTo>
                <a:lnTo>
                  <a:pt x="1161" y="512"/>
                </a:lnTo>
                <a:close/>
                <a:moveTo>
                  <a:pt x="1083" y="566"/>
                </a:moveTo>
                <a:lnTo>
                  <a:pt x="1083" y="566"/>
                </a:lnTo>
                <a:lnTo>
                  <a:pt x="1079" y="571"/>
                </a:lnTo>
                <a:lnTo>
                  <a:pt x="1078" y="573"/>
                </a:lnTo>
                <a:lnTo>
                  <a:pt x="1076" y="576"/>
                </a:lnTo>
                <a:lnTo>
                  <a:pt x="1076" y="576"/>
                </a:lnTo>
                <a:lnTo>
                  <a:pt x="1075" y="581"/>
                </a:lnTo>
                <a:lnTo>
                  <a:pt x="1072" y="583"/>
                </a:lnTo>
                <a:lnTo>
                  <a:pt x="1065" y="590"/>
                </a:lnTo>
                <a:lnTo>
                  <a:pt x="1065" y="590"/>
                </a:lnTo>
                <a:lnTo>
                  <a:pt x="1067" y="586"/>
                </a:lnTo>
                <a:lnTo>
                  <a:pt x="1069" y="582"/>
                </a:lnTo>
                <a:lnTo>
                  <a:pt x="1076" y="576"/>
                </a:lnTo>
                <a:lnTo>
                  <a:pt x="1076" y="576"/>
                </a:lnTo>
                <a:lnTo>
                  <a:pt x="1082" y="564"/>
                </a:lnTo>
                <a:lnTo>
                  <a:pt x="1089" y="552"/>
                </a:lnTo>
                <a:lnTo>
                  <a:pt x="1104" y="531"/>
                </a:lnTo>
                <a:lnTo>
                  <a:pt x="1140" y="491"/>
                </a:lnTo>
                <a:lnTo>
                  <a:pt x="1140" y="491"/>
                </a:lnTo>
                <a:lnTo>
                  <a:pt x="1141" y="491"/>
                </a:lnTo>
                <a:lnTo>
                  <a:pt x="1144" y="489"/>
                </a:lnTo>
                <a:lnTo>
                  <a:pt x="1151" y="489"/>
                </a:lnTo>
                <a:lnTo>
                  <a:pt x="1159" y="491"/>
                </a:lnTo>
                <a:lnTo>
                  <a:pt x="1171" y="489"/>
                </a:lnTo>
                <a:lnTo>
                  <a:pt x="1083" y="566"/>
                </a:lnTo>
                <a:close/>
                <a:moveTo>
                  <a:pt x="1182" y="492"/>
                </a:moveTo>
                <a:lnTo>
                  <a:pt x="1182" y="492"/>
                </a:lnTo>
                <a:lnTo>
                  <a:pt x="1183" y="491"/>
                </a:lnTo>
                <a:lnTo>
                  <a:pt x="1186" y="489"/>
                </a:lnTo>
                <a:lnTo>
                  <a:pt x="1193" y="489"/>
                </a:lnTo>
                <a:lnTo>
                  <a:pt x="1200" y="491"/>
                </a:lnTo>
                <a:lnTo>
                  <a:pt x="1207" y="491"/>
                </a:lnTo>
                <a:lnTo>
                  <a:pt x="1133" y="555"/>
                </a:lnTo>
                <a:lnTo>
                  <a:pt x="1182" y="492"/>
                </a:lnTo>
                <a:close/>
                <a:moveTo>
                  <a:pt x="769" y="471"/>
                </a:moveTo>
                <a:lnTo>
                  <a:pt x="769" y="471"/>
                </a:lnTo>
                <a:lnTo>
                  <a:pt x="788" y="467"/>
                </a:lnTo>
                <a:lnTo>
                  <a:pt x="814" y="465"/>
                </a:lnTo>
                <a:lnTo>
                  <a:pt x="864" y="464"/>
                </a:lnTo>
                <a:lnTo>
                  <a:pt x="864" y="464"/>
                </a:lnTo>
                <a:lnTo>
                  <a:pt x="953" y="464"/>
                </a:lnTo>
                <a:lnTo>
                  <a:pt x="1041" y="465"/>
                </a:lnTo>
                <a:lnTo>
                  <a:pt x="1133" y="468"/>
                </a:lnTo>
                <a:lnTo>
                  <a:pt x="1225" y="469"/>
                </a:lnTo>
                <a:lnTo>
                  <a:pt x="1225" y="469"/>
                </a:lnTo>
                <a:lnTo>
                  <a:pt x="1228" y="471"/>
                </a:lnTo>
                <a:lnTo>
                  <a:pt x="1230" y="472"/>
                </a:lnTo>
                <a:lnTo>
                  <a:pt x="1231" y="474"/>
                </a:lnTo>
                <a:lnTo>
                  <a:pt x="1231" y="475"/>
                </a:lnTo>
                <a:lnTo>
                  <a:pt x="1227" y="475"/>
                </a:lnTo>
                <a:lnTo>
                  <a:pt x="1227" y="475"/>
                </a:lnTo>
                <a:lnTo>
                  <a:pt x="1111" y="475"/>
                </a:lnTo>
                <a:lnTo>
                  <a:pt x="998" y="475"/>
                </a:lnTo>
                <a:lnTo>
                  <a:pt x="882" y="474"/>
                </a:lnTo>
                <a:lnTo>
                  <a:pt x="826" y="472"/>
                </a:lnTo>
                <a:lnTo>
                  <a:pt x="769" y="471"/>
                </a:lnTo>
                <a:lnTo>
                  <a:pt x="769" y="471"/>
                </a:lnTo>
                <a:close/>
                <a:moveTo>
                  <a:pt x="1057" y="500"/>
                </a:moveTo>
                <a:lnTo>
                  <a:pt x="1057" y="500"/>
                </a:lnTo>
                <a:lnTo>
                  <a:pt x="1045" y="509"/>
                </a:lnTo>
                <a:lnTo>
                  <a:pt x="1034" y="517"/>
                </a:lnTo>
                <a:lnTo>
                  <a:pt x="1013" y="536"/>
                </a:lnTo>
                <a:lnTo>
                  <a:pt x="1013" y="536"/>
                </a:lnTo>
                <a:lnTo>
                  <a:pt x="1019" y="524"/>
                </a:lnTo>
                <a:lnTo>
                  <a:pt x="1024" y="512"/>
                </a:lnTo>
                <a:lnTo>
                  <a:pt x="1031" y="500"/>
                </a:lnTo>
                <a:lnTo>
                  <a:pt x="1037" y="489"/>
                </a:lnTo>
                <a:lnTo>
                  <a:pt x="1114" y="491"/>
                </a:lnTo>
                <a:lnTo>
                  <a:pt x="1027" y="568"/>
                </a:lnTo>
                <a:lnTo>
                  <a:pt x="1027" y="568"/>
                </a:lnTo>
                <a:lnTo>
                  <a:pt x="1041" y="551"/>
                </a:lnTo>
                <a:lnTo>
                  <a:pt x="1054" y="534"/>
                </a:lnTo>
                <a:lnTo>
                  <a:pt x="1065" y="516"/>
                </a:lnTo>
                <a:lnTo>
                  <a:pt x="1075" y="498"/>
                </a:lnTo>
                <a:lnTo>
                  <a:pt x="1075" y="498"/>
                </a:lnTo>
                <a:lnTo>
                  <a:pt x="1075" y="495"/>
                </a:lnTo>
                <a:lnTo>
                  <a:pt x="1075" y="493"/>
                </a:lnTo>
                <a:lnTo>
                  <a:pt x="1069" y="495"/>
                </a:lnTo>
                <a:lnTo>
                  <a:pt x="1062" y="498"/>
                </a:lnTo>
                <a:lnTo>
                  <a:pt x="1057" y="500"/>
                </a:lnTo>
                <a:lnTo>
                  <a:pt x="1057" y="500"/>
                </a:lnTo>
                <a:close/>
                <a:moveTo>
                  <a:pt x="988" y="491"/>
                </a:moveTo>
                <a:lnTo>
                  <a:pt x="1019" y="489"/>
                </a:lnTo>
                <a:lnTo>
                  <a:pt x="961" y="544"/>
                </a:lnTo>
                <a:lnTo>
                  <a:pt x="961" y="544"/>
                </a:lnTo>
                <a:lnTo>
                  <a:pt x="974" y="520"/>
                </a:lnTo>
                <a:lnTo>
                  <a:pt x="981" y="509"/>
                </a:lnTo>
                <a:lnTo>
                  <a:pt x="986" y="498"/>
                </a:lnTo>
                <a:lnTo>
                  <a:pt x="986" y="498"/>
                </a:lnTo>
                <a:lnTo>
                  <a:pt x="988" y="491"/>
                </a:lnTo>
                <a:lnTo>
                  <a:pt x="988" y="491"/>
                </a:lnTo>
                <a:close/>
                <a:moveTo>
                  <a:pt x="948" y="491"/>
                </a:moveTo>
                <a:lnTo>
                  <a:pt x="948" y="491"/>
                </a:lnTo>
                <a:lnTo>
                  <a:pt x="936" y="503"/>
                </a:lnTo>
                <a:lnTo>
                  <a:pt x="925" y="517"/>
                </a:lnTo>
                <a:lnTo>
                  <a:pt x="911" y="530"/>
                </a:lnTo>
                <a:lnTo>
                  <a:pt x="904" y="536"/>
                </a:lnTo>
                <a:lnTo>
                  <a:pt x="896" y="541"/>
                </a:lnTo>
                <a:lnTo>
                  <a:pt x="896" y="541"/>
                </a:lnTo>
                <a:lnTo>
                  <a:pt x="913" y="520"/>
                </a:lnTo>
                <a:lnTo>
                  <a:pt x="920" y="509"/>
                </a:lnTo>
                <a:lnTo>
                  <a:pt x="927" y="496"/>
                </a:lnTo>
                <a:lnTo>
                  <a:pt x="927" y="496"/>
                </a:lnTo>
                <a:lnTo>
                  <a:pt x="927" y="493"/>
                </a:lnTo>
                <a:lnTo>
                  <a:pt x="929" y="491"/>
                </a:lnTo>
                <a:lnTo>
                  <a:pt x="929" y="491"/>
                </a:lnTo>
                <a:lnTo>
                  <a:pt x="933" y="489"/>
                </a:lnTo>
                <a:lnTo>
                  <a:pt x="939" y="489"/>
                </a:lnTo>
                <a:lnTo>
                  <a:pt x="948" y="491"/>
                </a:lnTo>
                <a:lnTo>
                  <a:pt x="948" y="491"/>
                </a:lnTo>
                <a:close/>
                <a:moveTo>
                  <a:pt x="912" y="489"/>
                </a:moveTo>
                <a:lnTo>
                  <a:pt x="867" y="534"/>
                </a:lnTo>
                <a:lnTo>
                  <a:pt x="867" y="534"/>
                </a:lnTo>
                <a:lnTo>
                  <a:pt x="873" y="523"/>
                </a:lnTo>
                <a:lnTo>
                  <a:pt x="880" y="512"/>
                </a:lnTo>
                <a:lnTo>
                  <a:pt x="895" y="489"/>
                </a:lnTo>
                <a:lnTo>
                  <a:pt x="895" y="489"/>
                </a:lnTo>
                <a:lnTo>
                  <a:pt x="898" y="489"/>
                </a:lnTo>
                <a:lnTo>
                  <a:pt x="902" y="489"/>
                </a:lnTo>
                <a:lnTo>
                  <a:pt x="912" y="489"/>
                </a:lnTo>
                <a:lnTo>
                  <a:pt x="912" y="489"/>
                </a:lnTo>
                <a:close/>
                <a:moveTo>
                  <a:pt x="873" y="492"/>
                </a:moveTo>
                <a:lnTo>
                  <a:pt x="873" y="492"/>
                </a:lnTo>
                <a:lnTo>
                  <a:pt x="856" y="502"/>
                </a:lnTo>
                <a:lnTo>
                  <a:pt x="842" y="514"/>
                </a:lnTo>
                <a:lnTo>
                  <a:pt x="814" y="538"/>
                </a:lnTo>
                <a:lnTo>
                  <a:pt x="814" y="538"/>
                </a:lnTo>
                <a:lnTo>
                  <a:pt x="814" y="543"/>
                </a:lnTo>
                <a:lnTo>
                  <a:pt x="812" y="545"/>
                </a:lnTo>
                <a:lnTo>
                  <a:pt x="809" y="548"/>
                </a:lnTo>
                <a:lnTo>
                  <a:pt x="807" y="551"/>
                </a:lnTo>
                <a:lnTo>
                  <a:pt x="811" y="541"/>
                </a:lnTo>
                <a:lnTo>
                  <a:pt x="812" y="538"/>
                </a:lnTo>
                <a:lnTo>
                  <a:pt x="814" y="538"/>
                </a:lnTo>
                <a:lnTo>
                  <a:pt x="814" y="538"/>
                </a:lnTo>
                <a:lnTo>
                  <a:pt x="818" y="533"/>
                </a:lnTo>
                <a:lnTo>
                  <a:pt x="822" y="526"/>
                </a:lnTo>
                <a:lnTo>
                  <a:pt x="830" y="512"/>
                </a:lnTo>
                <a:lnTo>
                  <a:pt x="835" y="503"/>
                </a:lnTo>
                <a:lnTo>
                  <a:pt x="839" y="498"/>
                </a:lnTo>
                <a:lnTo>
                  <a:pt x="845" y="492"/>
                </a:lnTo>
                <a:lnTo>
                  <a:pt x="852" y="489"/>
                </a:lnTo>
                <a:lnTo>
                  <a:pt x="852" y="489"/>
                </a:lnTo>
                <a:lnTo>
                  <a:pt x="857" y="489"/>
                </a:lnTo>
                <a:lnTo>
                  <a:pt x="863" y="489"/>
                </a:lnTo>
                <a:lnTo>
                  <a:pt x="868" y="491"/>
                </a:lnTo>
                <a:lnTo>
                  <a:pt x="873" y="492"/>
                </a:lnTo>
                <a:lnTo>
                  <a:pt x="873" y="492"/>
                </a:lnTo>
                <a:close/>
                <a:moveTo>
                  <a:pt x="729" y="602"/>
                </a:moveTo>
                <a:lnTo>
                  <a:pt x="729" y="602"/>
                </a:lnTo>
                <a:lnTo>
                  <a:pt x="738" y="588"/>
                </a:lnTo>
                <a:lnTo>
                  <a:pt x="743" y="581"/>
                </a:lnTo>
                <a:lnTo>
                  <a:pt x="749" y="575"/>
                </a:lnTo>
                <a:lnTo>
                  <a:pt x="749" y="575"/>
                </a:lnTo>
                <a:lnTo>
                  <a:pt x="748" y="573"/>
                </a:lnTo>
                <a:lnTo>
                  <a:pt x="746" y="572"/>
                </a:lnTo>
                <a:lnTo>
                  <a:pt x="746" y="572"/>
                </a:lnTo>
                <a:lnTo>
                  <a:pt x="749" y="568"/>
                </a:lnTo>
                <a:lnTo>
                  <a:pt x="752" y="564"/>
                </a:lnTo>
                <a:lnTo>
                  <a:pt x="755" y="559"/>
                </a:lnTo>
                <a:lnTo>
                  <a:pt x="757" y="555"/>
                </a:lnTo>
                <a:lnTo>
                  <a:pt x="759" y="554"/>
                </a:lnTo>
                <a:lnTo>
                  <a:pt x="756" y="552"/>
                </a:lnTo>
                <a:lnTo>
                  <a:pt x="756" y="552"/>
                </a:lnTo>
                <a:lnTo>
                  <a:pt x="777" y="523"/>
                </a:lnTo>
                <a:lnTo>
                  <a:pt x="788" y="509"/>
                </a:lnTo>
                <a:lnTo>
                  <a:pt x="797" y="492"/>
                </a:lnTo>
                <a:lnTo>
                  <a:pt x="797" y="492"/>
                </a:lnTo>
                <a:lnTo>
                  <a:pt x="800" y="489"/>
                </a:lnTo>
                <a:lnTo>
                  <a:pt x="801" y="489"/>
                </a:lnTo>
                <a:lnTo>
                  <a:pt x="808" y="489"/>
                </a:lnTo>
                <a:lnTo>
                  <a:pt x="825" y="491"/>
                </a:lnTo>
                <a:lnTo>
                  <a:pt x="825" y="491"/>
                </a:lnTo>
                <a:lnTo>
                  <a:pt x="791" y="520"/>
                </a:lnTo>
                <a:lnTo>
                  <a:pt x="776" y="536"/>
                </a:lnTo>
                <a:lnTo>
                  <a:pt x="760" y="551"/>
                </a:lnTo>
                <a:lnTo>
                  <a:pt x="762" y="555"/>
                </a:lnTo>
                <a:lnTo>
                  <a:pt x="762" y="555"/>
                </a:lnTo>
                <a:lnTo>
                  <a:pt x="759" y="558"/>
                </a:lnTo>
                <a:lnTo>
                  <a:pt x="756" y="564"/>
                </a:lnTo>
                <a:lnTo>
                  <a:pt x="752" y="572"/>
                </a:lnTo>
                <a:lnTo>
                  <a:pt x="752" y="572"/>
                </a:lnTo>
                <a:lnTo>
                  <a:pt x="769" y="554"/>
                </a:lnTo>
                <a:lnTo>
                  <a:pt x="787" y="536"/>
                </a:lnTo>
                <a:lnTo>
                  <a:pt x="807" y="517"/>
                </a:lnTo>
                <a:lnTo>
                  <a:pt x="828" y="499"/>
                </a:lnTo>
                <a:lnTo>
                  <a:pt x="828" y="499"/>
                </a:lnTo>
                <a:lnTo>
                  <a:pt x="826" y="506"/>
                </a:lnTo>
                <a:lnTo>
                  <a:pt x="823" y="512"/>
                </a:lnTo>
                <a:lnTo>
                  <a:pt x="821" y="519"/>
                </a:lnTo>
                <a:lnTo>
                  <a:pt x="815" y="524"/>
                </a:lnTo>
                <a:lnTo>
                  <a:pt x="815" y="524"/>
                </a:lnTo>
                <a:lnTo>
                  <a:pt x="814" y="521"/>
                </a:lnTo>
                <a:lnTo>
                  <a:pt x="814" y="523"/>
                </a:lnTo>
                <a:lnTo>
                  <a:pt x="811" y="527"/>
                </a:lnTo>
                <a:lnTo>
                  <a:pt x="812" y="530"/>
                </a:lnTo>
                <a:lnTo>
                  <a:pt x="812" y="530"/>
                </a:lnTo>
                <a:lnTo>
                  <a:pt x="802" y="543"/>
                </a:lnTo>
                <a:lnTo>
                  <a:pt x="793" y="555"/>
                </a:lnTo>
                <a:lnTo>
                  <a:pt x="781" y="569"/>
                </a:lnTo>
                <a:lnTo>
                  <a:pt x="773" y="582"/>
                </a:lnTo>
                <a:lnTo>
                  <a:pt x="773" y="582"/>
                </a:lnTo>
                <a:lnTo>
                  <a:pt x="764" y="593"/>
                </a:lnTo>
                <a:lnTo>
                  <a:pt x="763" y="596"/>
                </a:lnTo>
                <a:lnTo>
                  <a:pt x="762" y="599"/>
                </a:lnTo>
                <a:lnTo>
                  <a:pt x="763" y="602"/>
                </a:lnTo>
                <a:lnTo>
                  <a:pt x="764" y="606"/>
                </a:lnTo>
                <a:lnTo>
                  <a:pt x="764" y="606"/>
                </a:lnTo>
                <a:lnTo>
                  <a:pt x="748" y="603"/>
                </a:lnTo>
                <a:lnTo>
                  <a:pt x="729" y="602"/>
                </a:lnTo>
                <a:lnTo>
                  <a:pt x="729" y="602"/>
                </a:lnTo>
                <a:close/>
                <a:moveTo>
                  <a:pt x="769" y="604"/>
                </a:moveTo>
                <a:lnTo>
                  <a:pt x="769" y="604"/>
                </a:lnTo>
                <a:lnTo>
                  <a:pt x="791" y="576"/>
                </a:lnTo>
                <a:lnTo>
                  <a:pt x="816" y="550"/>
                </a:lnTo>
                <a:lnTo>
                  <a:pt x="843" y="524"/>
                </a:lnTo>
                <a:lnTo>
                  <a:pt x="871" y="502"/>
                </a:lnTo>
                <a:lnTo>
                  <a:pt x="871" y="502"/>
                </a:lnTo>
                <a:lnTo>
                  <a:pt x="871" y="507"/>
                </a:lnTo>
                <a:lnTo>
                  <a:pt x="871" y="513"/>
                </a:lnTo>
                <a:lnTo>
                  <a:pt x="868" y="519"/>
                </a:lnTo>
                <a:lnTo>
                  <a:pt x="864" y="521"/>
                </a:lnTo>
                <a:lnTo>
                  <a:pt x="863" y="523"/>
                </a:lnTo>
                <a:lnTo>
                  <a:pt x="860" y="526"/>
                </a:lnTo>
                <a:lnTo>
                  <a:pt x="860" y="526"/>
                </a:lnTo>
                <a:lnTo>
                  <a:pt x="846" y="547"/>
                </a:lnTo>
                <a:lnTo>
                  <a:pt x="832" y="566"/>
                </a:lnTo>
                <a:lnTo>
                  <a:pt x="816" y="586"/>
                </a:lnTo>
                <a:lnTo>
                  <a:pt x="804" y="606"/>
                </a:lnTo>
                <a:lnTo>
                  <a:pt x="804" y="606"/>
                </a:lnTo>
                <a:lnTo>
                  <a:pt x="801" y="606"/>
                </a:lnTo>
                <a:lnTo>
                  <a:pt x="798" y="607"/>
                </a:lnTo>
                <a:lnTo>
                  <a:pt x="787" y="606"/>
                </a:lnTo>
                <a:lnTo>
                  <a:pt x="769" y="604"/>
                </a:lnTo>
                <a:lnTo>
                  <a:pt x="769" y="604"/>
                </a:lnTo>
                <a:close/>
                <a:moveTo>
                  <a:pt x="850" y="557"/>
                </a:moveTo>
                <a:lnTo>
                  <a:pt x="850" y="557"/>
                </a:lnTo>
                <a:lnTo>
                  <a:pt x="849" y="561"/>
                </a:lnTo>
                <a:lnTo>
                  <a:pt x="847" y="565"/>
                </a:lnTo>
                <a:lnTo>
                  <a:pt x="845" y="568"/>
                </a:lnTo>
                <a:lnTo>
                  <a:pt x="840" y="569"/>
                </a:lnTo>
                <a:lnTo>
                  <a:pt x="840" y="569"/>
                </a:lnTo>
                <a:lnTo>
                  <a:pt x="842" y="566"/>
                </a:lnTo>
                <a:lnTo>
                  <a:pt x="845" y="564"/>
                </a:lnTo>
                <a:lnTo>
                  <a:pt x="850" y="557"/>
                </a:lnTo>
                <a:lnTo>
                  <a:pt x="850" y="557"/>
                </a:lnTo>
                <a:close/>
                <a:moveTo>
                  <a:pt x="819" y="606"/>
                </a:moveTo>
                <a:lnTo>
                  <a:pt x="819" y="606"/>
                </a:lnTo>
                <a:lnTo>
                  <a:pt x="825" y="597"/>
                </a:lnTo>
                <a:lnTo>
                  <a:pt x="828" y="589"/>
                </a:lnTo>
                <a:lnTo>
                  <a:pt x="832" y="581"/>
                </a:lnTo>
                <a:lnTo>
                  <a:pt x="835" y="576"/>
                </a:lnTo>
                <a:lnTo>
                  <a:pt x="839" y="573"/>
                </a:lnTo>
                <a:lnTo>
                  <a:pt x="837" y="582"/>
                </a:lnTo>
                <a:lnTo>
                  <a:pt x="837" y="582"/>
                </a:lnTo>
                <a:lnTo>
                  <a:pt x="874" y="540"/>
                </a:lnTo>
                <a:lnTo>
                  <a:pt x="892" y="520"/>
                </a:lnTo>
                <a:lnTo>
                  <a:pt x="913" y="500"/>
                </a:lnTo>
                <a:lnTo>
                  <a:pt x="913" y="500"/>
                </a:lnTo>
                <a:lnTo>
                  <a:pt x="912" y="506"/>
                </a:lnTo>
                <a:lnTo>
                  <a:pt x="911" y="510"/>
                </a:lnTo>
                <a:lnTo>
                  <a:pt x="906" y="517"/>
                </a:lnTo>
                <a:lnTo>
                  <a:pt x="899" y="523"/>
                </a:lnTo>
                <a:lnTo>
                  <a:pt x="892" y="533"/>
                </a:lnTo>
                <a:lnTo>
                  <a:pt x="894" y="537"/>
                </a:lnTo>
                <a:lnTo>
                  <a:pt x="894" y="537"/>
                </a:lnTo>
                <a:lnTo>
                  <a:pt x="868" y="571"/>
                </a:lnTo>
                <a:lnTo>
                  <a:pt x="857" y="589"/>
                </a:lnTo>
                <a:lnTo>
                  <a:pt x="846" y="606"/>
                </a:lnTo>
                <a:lnTo>
                  <a:pt x="819" y="606"/>
                </a:lnTo>
                <a:close/>
                <a:moveTo>
                  <a:pt x="894" y="604"/>
                </a:moveTo>
                <a:lnTo>
                  <a:pt x="894" y="604"/>
                </a:lnTo>
                <a:lnTo>
                  <a:pt x="916" y="572"/>
                </a:lnTo>
                <a:lnTo>
                  <a:pt x="926" y="555"/>
                </a:lnTo>
                <a:lnTo>
                  <a:pt x="936" y="537"/>
                </a:lnTo>
                <a:lnTo>
                  <a:pt x="936" y="537"/>
                </a:lnTo>
                <a:lnTo>
                  <a:pt x="922" y="552"/>
                </a:lnTo>
                <a:lnTo>
                  <a:pt x="906" y="569"/>
                </a:lnTo>
                <a:lnTo>
                  <a:pt x="892" y="588"/>
                </a:lnTo>
                <a:lnTo>
                  <a:pt x="881" y="607"/>
                </a:lnTo>
                <a:lnTo>
                  <a:pt x="860" y="607"/>
                </a:lnTo>
                <a:lnTo>
                  <a:pt x="891" y="555"/>
                </a:lnTo>
                <a:lnTo>
                  <a:pt x="891" y="555"/>
                </a:lnTo>
                <a:lnTo>
                  <a:pt x="892" y="558"/>
                </a:lnTo>
                <a:lnTo>
                  <a:pt x="891" y="561"/>
                </a:lnTo>
                <a:lnTo>
                  <a:pt x="889" y="564"/>
                </a:lnTo>
                <a:lnTo>
                  <a:pt x="889" y="568"/>
                </a:lnTo>
                <a:lnTo>
                  <a:pt x="889" y="568"/>
                </a:lnTo>
                <a:lnTo>
                  <a:pt x="904" y="551"/>
                </a:lnTo>
                <a:lnTo>
                  <a:pt x="919" y="534"/>
                </a:lnTo>
                <a:lnTo>
                  <a:pt x="951" y="502"/>
                </a:lnTo>
                <a:lnTo>
                  <a:pt x="951" y="502"/>
                </a:lnTo>
                <a:lnTo>
                  <a:pt x="948" y="507"/>
                </a:lnTo>
                <a:lnTo>
                  <a:pt x="944" y="513"/>
                </a:lnTo>
                <a:lnTo>
                  <a:pt x="939" y="520"/>
                </a:lnTo>
                <a:lnTo>
                  <a:pt x="937" y="523"/>
                </a:lnTo>
                <a:lnTo>
                  <a:pt x="936" y="527"/>
                </a:lnTo>
                <a:lnTo>
                  <a:pt x="936" y="527"/>
                </a:lnTo>
                <a:lnTo>
                  <a:pt x="939" y="526"/>
                </a:lnTo>
                <a:lnTo>
                  <a:pt x="946" y="523"/>
                </a:lnTo>
                <a:lnTo>
                  <a:pt x="948" y="521"/>
                </a:lnTo>
                <a:lnTo>
                  <a:pt x="953" y="520"/>
                </a:lnTo>
                <a:lnTo>
                  <a:pt x="954" y="516"/>
                </a:lnTo>
                <a:lnTo>
                  <a:pt x="956" y="512"/>
                </a:lnTo>
                <a:lnTo>
                  <a:pt x="956" y="512"/>
                </a:lnTo>
                <a:lnTo>
                  <a:pt x="956" y="509"/>
                </a:lnTo>
                <a:lnTo>
                  <a:pt x="957" y="506"/>
                </a:lnTo>
                <a:lnTo>
                  <a:pt x="957" y="506"/>
                </a:lnTo>
                <a:lnTo>
                  <a:pt x="954" y="505"/>
                </a:lnTo>
                <a:lnTo>
                  <a:pt x="953" y="502"/>
                </a:lnTo>
                <a:lnTo>
                  <a:pt x="954" y="499"/>
                </a:lnTo>
                <a:lnTo>
                  <a:pt x="957" y="498"/>
                </a:lnTo>
                <a:lnTo>
                  <a:pt x="957" y="498"/>
                </a:lnTo>
                <a:lnTo>
                  <a:pt x="960" y="498"/>
                </a:lnTo>
                <a:lnTo>
                  <a:pt x="958" y="499"/>
                </a:lnTo>
                <a:lnTo>
                  <a:pt x="957" y="502"/>
                </a:lnTo>
                <a:lnTo>
                  <a:pt x="957" y="505"/>
                </a:lnTo>
                <a:lnTo>
                  <a:pt x="957" y="506"/>
                </a:lnTo>
                <a:lnTo>
                  <a:pt x="957" y="506"/>
                </a:lnTo>
                <a:lnTo>
                  <a:pt x="961" y="500"/>
                </a:lnTo>
                <a:lnTo>
                  <a:pt x="967" y="493"/>
                </a:lnTo>
                <a:lnTo>
                  <a:pt x="970" y="492"/>
                </a:lnTo>
                <a:lnTo>
                  <a:pt x="974" y="489"/>
                </a:lnTo>
                <a:lnTo>
                  <a:pt x="978" y="489"/>
                </a:lnTo>
                <a:lnTo>
                  <a:pt x="984" y="491"/>
                </a:lnTo>
                <a:lnTo>
                  <a:pt x="984" y="491"/>
                </a:lnTo>
                <a:lnTo>
                  <a:pt x="946" y="550"/>
                </a:lnTo>
                <a:lnTo>
                  <a:pt x="908" y="610"/>
                </a:lnTo>
                <a:lnTo>
                  <a:pt x="908" y="610"/>
                </a:lnTo>
                <a:lnTo>
                  <a:pt x="902" y="604"/>
                </a:lnTo>
                <a:lnTo>
                  <a:pt x="898" y="603"/>
                </a:lnTo>
                <a:lnTo>
                  <a:pt x="894" y="604"/>
                </a:lnTo>
                <a:lnTo>
                  <a:pt x="894" y="604"/>
                </a:lnTo>
                <a:close/>
                <a:moveTo>
                  <a:pt x="920" y="607"/>
                </a:moveTo>
                <a:lnTo>
                  <a:pt x="920" y="607"/>
                </a:lnTo>
                <a:lnTo>
                  <a:pt x="930" y="590"/>
                </a:lnTo>
                <a:lnTo>
                  <a:pt x="940" y="578"/>
                </a:lnTo>
                <a:lnTo>
                  <a:pt x="951" y="565"/>
                </a:lnTo>
                <a:lnTo>
                  <a:pt x="964" y="552"/>
                </a:lnTo>
                <a:lnTo>
                  <a:pt x="964" y="552"/>
                </a:lnTo>
                <a:lnTo>
                  <a:pt x="992" y="526"/>
                </a:lnTo>
                <a:lnTo>
                  <a:pt x="1006" y="513"/>
                </a:lnTo>
                <a:lnTo>
                  <a:pt x="1022" y="502"/>
                </a:lnTo>
                <a:lnTo>
                  <a:pt x="1022" y="502"/>
                </a:lnTo>
                <a:lnTo>
                  <a:pt x="1013" y="516"/>
                </a:lnTo>
                <a:lnTo>
                  <a:pt x="1005" y="530"/>
                </a:lnTo>
                <a:lnTo>
                  <a:pt x="986" y="557"/>
                </a:lnTo>
                <a:lnTo>
                  <a:pt x="968" y="582"/>
                </a:lnTo>
                <a:lnTo>
                  <a:pt x="950" y="607"/>
                </a:lnTo>
                <a:lnTo>
                  <a:pt x="950" y="607"/>
                </a:lnTo>
                <a:lnTo>
                  <a:pt x="948" y="610"/>
                </a:lnTo>
                <a:lnTo>
                  <a:pt x="944" y="611"/>
                </a:lnTo>
                <a:lnTo>
                  <a:pt x="936" y="611"/>
                </a:lnTo>
                <a:lnTo>
                  <a:pt x="927" y="610"/>
                </a:lnTo>
                <a:lnTo>
                  <a:pt x="920" y="607"/>
                </a:lnTo>
                <a:lnTo>
                  <a:pt x="920" y="607"/>
                </a:lnTo>
                <a:close/>
                <a:moveTo>
                  <a:pt x="961" y="609"/>
                </a:moveTo>
                <a:lnTo>
                  <a:pt x="961" y="609"/>
                </a:lnTo>
                <a:lnTo>
                  <a:pt x="984" y="581"/>
                </a:lnTo>
                <a:lnTo>
                  <a:pt x="1008" y="554"/>
                </a:lnTo>
                <a:lnTo>
                  <a:pt x="1033" y="530"/>
                </a:lnTo>
                <a:lnTo>
                  <a:pt x="1060" y="506"/>
                </a:lnTo>
                <a:lnTo>
                  <a:pt x="1060" y="506"/>
                </a:lnTo>
                <a:lnTo>
                  <a:pt x="1060" y="513"/>
                </a:lnTo>
                <a:lnTo>
                  <a:pt x="1058" y="519"/>
                </a:lnTo>
                <a:lnTo>
                  <a:pt x="1058" y="519"/>
                </a:lnTo>
                <a:lnTo>
                  <a:pt x="1045" y="537"/>
                </a:lnTo>
                <a:lnTo>
                  <a:pt x="1031" y="555"/>
                </a:lnTo>
                <a:lnTo>
                  <a:pt x="1016" y="575"/>
                </a:lnTo>
                <a:lnTo>
                  <a:pt x="1009" y="583"/>
                </a:lnTo>
                <a:lnTo>
                  <a:pt x="999" y="592"/>
                </a:lnTo>
                <a:lnTo>
                  <a:pt x="999" y="592"/>
                </a:lnTo>
                <a:lnTo>
                  <a:pt x="995" y="597"/>
                </a:lnTo>
                <a:lnTo>
                  <a:pt x="985" y="606"/>
                </a:lnTo>
                <a:lnTo>
                  <a:pt x="981" y="610"/>
                </a:lnTo>
                <a:lnTo>
                  <a:pt x="974" y="611"/>
                </a:lnTo>
                <a:lnTo>
                  <a:pt x="968" y="611"/>
                </a:lnTo>
                <a:lnTo>
                  <a:pt x="961" y="609"/>
                </a:lnTo>
                <a:lnTo>
                  <a:pt x="961" y="609"/>
                </a:lnTo>
                <a:close/>
                <a:moveTo>
                  <a:pt x="1000" y="611"/>
                </a:moveTo>
                <a:lnTo>
                  <a:pt x="1000" y="611"/>
                </a:lnTo>
                <a:lnTo>
                  <a:pt x="1010" y="597"/>
                </a:lnTo>
                <a:lnTo>
                  <a:pt x="1013" y="593"/>
                </a:lnTo>
                <a:lnTo>
                  <a:pt x="1020" y="590"/>
                </a:lnTo>
                <a:lnTo>
                  <a:pt x="1020" y="590"/>
                </a:lnTo>
                <a:lnTo>
                  <a:pt x="1016" y="590"/>
                </a:lnTo>
                <a:lnTo>
                  <a:pt x="1015" y="590"/>
                </a:lnTo>
                <a:lnTo>
                  <a:pt x="1015" y="589"/>
                </a:lnTo>
                <a:lnTo>
                  <a:pt x="1015" y="588"/>
                </a:lnTo>
                <a:lnTo>
                  <a:pt x="1017" y="585"/>
                </a:lnTo>
                <a:lnTo>
                  <a:pt x="1020" y="583"/>
                </a:lnTo>
                <a:lnTo>
                  <a:pt x="1031" y="571"/>
                </a:lnTo>
                <a:lnTo>
                  <a:pt x="1022" y="586"/>
                </a:lnTo>
                <a:lnTo>
                  <a:pt x="1022" y="586"/>
                </a:lnTo>
                <a:lnTo>
                  <a:pt x="1071" y="540"/>
                </a:lnTo>
                <a:lnTo>
                  <a:pt x="1096" y="519"/>
                </a:lnTo>
                <a:lnTo>
                  <a:pt x="1121" y="498"/>
                </a:lnTo>
                <a:lnTo>
                  <a:pt x="1121" y="498"/>
                </a:lnTo>
                <a:lnTo>
                  <a:pt x="1126" y="493"/>
                </a:lnTo>
                <a:lnTo>
                  <a:pt x="1127" y="495"/>
                </a:lnTo>
                <a:lnTo>
                  <a:pt x="1126" y="496"/>
                </a:lnTo>
                <a:lnTo>
                  <a:pt x="1124" y="500"/>
                </a:lnTo>
                <a:lnTo>
                  <a:pt x="1123" y="505"/>
                </a:lnTo>
                <a:lnTo>
                  <a:pt x="1123" y="505"/>
                </a:lnTo>
                <a:lnTo>
                  <a:pt x="1120" y="506"/>
                </a:lnTo>
                <a:lnTo>
                  <a:pt x="1117" y="507"/>
                </a:lnTo>
                <a:lnTo>
                  <a:pt x="1114" y="509"/>
                </a:lnTo>
                <a:lnTo>
                  <a:pt x="1113" y="510"/>
                </a:lnTo>
                <a:lnTo>
                  <a:pt x="1113" y="510"/>
                </a:lnTo>
                <a:lnTo>
                  <a:pt x="1103" y="524"/>
                </a:lnTo>
                <a:lnTo>
                  <a:pt x="1093" y="537"/>
                </a:lnTo>
                <a:lnTo>
                  <a:pt x="1074" y="561"/>
                </a:lnTo>
                <a:lnTo>
                  <a:pt x="1052" y="585"/>
                </a:lnTo>
                <a:lnTo>
                  <a:pt x="1043" y="597"/>
                </a:lnTo>
                <a:lnTo>
                  <a:pt x="1034" y="611"/>
                </a:lnTo>
                <a:lnTo>
                  <a:pt x="1034" y="611"/>
                </a:lnTo>
                <a:lnTo>
                  <a:pt x="1031" y="613"/>
                </a:lnTo>
                <a:lnTo>
                  <a:pt x="1027" y="614"/>
                </a:lnTo>
                <a:lnTo>
                  <a:pt x="1017" y="616"/>
                </a:lnTo>
                <a:lnTo>
                  <a:pt x="1008" y="614"/>
                </a:lnTo>
                <a:lnTo>
                  <a:pt x="1000" y="611"/>
                </a:lnTo>
                <a:lnTo>
                  <a:pt x="1000" y="611"/>
                </a:lnTo>
                <a:close/>
                <a:moveTo>
                  <a:pt x="1078" y="602"/>
                </a:moveTo>
                <a:lnTo>
                  <a:pt x="1076" y="606"/>
                </a:lnTo>
                <a:lnTo>
                  <a:pt x="1075" y="607"/>
                </a:lnTo>
                <a:lnTo>
                  <a:pt x="1072" y="609"/>
                </a:lnTo>
                <a:lnTo>
                  <a:pt x="1072" y="609"/>
                </a:lnTo>
                <a:lnTo>
                  <a:pt x="1071" y="610"/>
                </a:lnTo>
                <a:lnTo>
                  <a:pt x="1071" y="610"/>
                </a:lnTo>
                <a:lnTo>
                  <a:pt x="1068" y="613"/>
                </a:lnTo>
                <a:lnTo>
                  <a:pt x="1065" y="616"/>
                </a:lnTo>
                <a:lnTo>
                  <a:pt x="1058" y="616"/>
                </a:lnTo>
                <a:lnTo>
                  <a:pt x="1051" y="616"/>
                </a:lnTo>
                <a:lnTo>
                  <a:pt x="1044" y="616"/>
                </a:lnTo>
                <a:lnTo>
                  <a:pt x="1044" y="616"/>
                </a:lnTo>
                <a:lnTo>
                  <a:pt x="1092" y="571"/>
                </a:lnTo>
                <a:lnTo>
                  <a:pt x="1116" y="548"/>
                </a:lnTo>
                <a:lnTo>
                  <a:pt x="1140" y="527"/>
                </a:lnTo>
                <a:lnTo>
                  <a:pt x="1099" y="581"/>
                </a:lnTo>
                <a:lnTo>
                  <a:pt x="1097" y="581"/>
                </a:lnTo>
                <a:lnTo>
                  <a:pt x="1096" y="583"/>
                </a:lnTo>
                <a:lnTo>
                  <a:pt x="1096" y="585"/>
                </a:lnTo>
                <a:lnTo>
                  <a:pt x="1096" y="585"/>
                </a:lnTo>
                <a:lnTo>
                  <a:pt x="1092" y="589"/>
                </a:lnTo>
                <a:lnTo>
                  <a:pt x="1089" y="593"/>
                </a:lnTo>
                <a:lnTo>
                  <a:pt x="1085" y="599"/>
                </a:lnTo>
                <a:lnTo>
                  <a:pt x="1081" y="602"/>
                </a:lnTo>
                <a:lnTo>
                  <a:pt x="1078" y="602"/>
                </a:lnTo>
                <a:close/>
                <a:moveTo>
                  <a:pt x="1171" y="610"/>
                </a:moveTo>
                <a:lnTo>
                  <a:pt x="1171" y="610"/>
                </a:lnTo>
                <a:lnTo>
                  <a:pt x="1180" y="600"/>
                </a:lnTo>
                <a:lnTo>
                  <a:pt x="1190" y="590"/>
                </a:lnTo>
                <a:lnTo>
                  <a:pt x="1200" y="579"/>
                </a:lnTo>
                <a:lnTo>
                  <a:pt x="1210" y="572"/>
                </a:lnTo>
                <a:lnTo>
                  <a:pt x="1210" y="572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03" y="585"/>
                </a:lnTo>
                <a:lnTo>
                  <a:pt x="1193" y="596"/>
                </a:lnTo>
                <a:lnTo>
                  <a:pt x="1183" y="604"/>
                </a:lnTo>
                <a:lnTo>
                  <a:pt x="1178" y="607"/>
                </a:lnTo>
                <a:lnTo>
                  <a:pt x="1171" y="610"/>
                </a:lnTo>
                <a:lnTo>
                  <a:pt x="1171" y="610"/>
                </a:lnTo>
                <a:close/>
                <a:moveTo>
                  <a:pt x="1214" y="568"/>
                </a:moveTo>
                <a:lnTo>
                  <a:pt x="1214" y="568"/>
                </a:lnTo>
                <a:lnTo>
                  <a:pt x="1218" y="561"/>
                </a:lnTo>
                <a:lnTo>
                  <a:pt x="1223" y="554"/>
                </a:lnTo>
                <a:lnTo>
                  <a:pt x="1232" y="541"/>
                </a:lnTo>
                <a:lnTo>
                  <a:pt x="1253" y="520"/>
                </a:lnTo>
                <a:lnTo>
                  <a:pt x="1253" y="520"/>
                </a:lnTo>
                <a:lnTo>
                  <a:pt x="1258" y="513"/>
                </a:lnTo>
                <a:lnTo>
                  <a:pt x="1260" y="506"/>
                </a:lnTo>
                <a:lnTo>
                  <a:pt x="1256" y="507"/>
                </a:lnTo>
                <a:lnTo>
                  <a:pt x="1256" y="507"/>
                </a:lnTo>
                <a:lnTo>
                  <a:pt x="1255" y="512"/>
                </a:lnTo>
                <a:lnTo>
                  <a:pt x="1253" y="513"/>
                </a:lnTo>
                <a:lnTo>
                  <a:pt x="1251" y="514"/>
                </a:lnTo>
                <a:lnTo>
                  <a:pt x="1249" y="513"/>
                </a:lnTo>
                <a:lnTo>
                  <a:pt x="1246" y="513"/>
                </a:lnTo>
                <a:lnTo>
                  <a:pt x="1244" y="514"/>
                </a:lnTo>
                <a:lnTo>
                  <a:pt x="1242" y="516"/>
                </a:lnTo>
                <a:lnTo>
                  <a:pt x="1241" y="520"/>
                </a:lnTo>
                <a:lnTo>
                  <a:pt x="1246" y="517"/>
                </a:lnTo>
                <a:lnTo>
                  <a:pt x="1246" y="517"/>
                </a:lnTo>
                <a:lnTo>
                  <a:pt x="1246" y="521"/>
                </a:lnTo>
                <a:lnTo>
                  <a:pt x="1244" y="524"/>
                </a:lnTo>
                <a:lnTo>
                  <a:pt x="1241" y="527"/>
                </a:lnTo>
                <a:lnTo>
                  <a:pt x="1237" y="530"/>
                </a:lnTo>
                <a:lnTo>
                  <a:pt x="1237" y="530"/>
                </a:lnTo>
                <a:lnTo>
                  <a:pt x="1227" y="543"/>
                </a:lnTo>
                <a:lnTo>
                  <a:pt x="1214" y="555"/>
                </a:lnTo>
                <a:lnTo>
                  <a:pt x="1200" y="569"/>
                </a:lnTo>
                <a:lnTo>
                  <a:pt x="1187" y="583"/>
                </a:lnTo>
                <a:lnTo>
                  <a:pt x="1186" y="583"/>
                </a:lnTo>
                <a:lnTo>
                  <a:pt x="1186" y="585"/>
                </a:lnTo>
                <a:lnTo>
                  <a:pt x="1182" y="589"/>
                </a:lnTo>
                <a:lnTo>
                  <a:pt x="1180" y="589"/>
                </a:lnTo>
                <a:lnTo>
                  <a:pt x="1178" y="590"/>
                </a:lnTo>
                <a:lnTo>
                  <a:pt x="1173" y="595"/>
                </a:lnTo>
                <a:lnTo>
                  <a:pt x="1173" y="596"/>
                </a:lnTo>
                <a:lnTo>
                  <a:pt x="1173" y="596"/>
                </a:lnTo>
                <a:lnTo>
                  <a:pt x="1171" y="602"/>
                </a:lnTo>
                <a:lnTo>
                  <a:pt x="1166" y="607"/>
                </a:lnTo>
                <a:lnTo>
                  <a:pt x="1161" y="611"/>
                </a:lnTo>
                <a:lnTo>
                  <a:pt x="1158" y="614"/>
                </a:lnTo>
                <a:lnTo>
                  <a:pt x="1154" y="614"/>
                </a:lnTo>
                <a:lnTo>
                  <a:pt x="1154" y="614"/>
                </a:lnTo>
                <a:lnTo>
                  <a:pt x="1137" y="616"/>
                </a:lnTo>
                <a:lnTo>
                  <a:pt x="1119" y="616"/>
                </a:lnTo>
                <a:lnTo>
                  <a:pt x="1082" y="616"/>
                </a:lnTo>
                <a:lnTo>
                  <a:pt x="1082" y="616"/>
                </a:lnTo>
                <a:lnTo>
                  <a:pt x="1113" y="585"/>
                </a:lnTo>
                <a:lnTo>
                  <a:pt x="1145" y="557"/>
                </a:lnTo>
                <a:lnTo>
                  <a:pt x="1211" y="499"/>
                </a:lnTo>
                <a:lnTo>
                  <a:pt x="1211" y="499"/>
                </a:lnTo>
                <a:lnTo>
                  <a:pt x="1214" y="496"/>
                </a:lnTo>
                <a:lnTo>
                  <a:pt x="1218" y="493"/>
                </a:lnTo>
                <a:lnTo>
                  <a:pt x="1224" y="493"/>
                </a:lnTo>
                <a:lnTo>
                  <a:pt x="1225" y="493"/>
                </a:lnTo>
                <a:lnTo>
                  <a:pt x="1227" y="496"/>
                </a:lnTo>
                <a:lnTo>
                  <a:pt x="1227" y="496"/>
                </a:lnTo>
                <a:lnTo>
                  <a:pt x="1217" y="509"/>
                </a:lnTo>
                <a:lnTo>
                  <a:pt x="1207" y="521"/>
                </a:lnTo>
                <a:lnTo>
                  <a:pt x="1186" y="545"/>
                </a:lnTo>
                <a:lnTo>
                  <a:pt x="1141" y="593"/>
                </a:lnTo>
                <a:lnTo>
                  <a:pt x="1141" y="593"/>
                </a:lnTo>
                <a:lnTo>
                  <a:pt x="1138" y="596"/>
                </a:lnTo>
                <a:lnTo>
                  <a:pt x="1135" y="599"/>
                </a:lnTo>
                <a:lnTo>
                  <a:pt x="1134" y="603"/>
                </a:lnTo>
                <a:lnTo>
                  <a:pt x="1137" y="610"/>
                </a:lnTo>
                <a:lnTo>
                  <a:pt x="1137" y="610"/>
                </a:lnTo>
                <a:lnTo>
                  <a:pt x="1196" y="547"/>
                </a:lnTo>
                <a:lnTo>
                  <a:pt x="1227" y="517"/>
                </a:lnTo>
                <a:lnTo>
                  <a:pt x="1259" y="489"/>
                </a:lnTo>
                <a:lnTo>
                  <a:pt x="1259" y="489"/>
                </a:lnTo>
                <a:lnTo>
                  <a:pt x="1260" y="492"/>
                </a:lnTo>
                <a:lnTo>
                  <a:pt x="1262" y="493"/>
                </a:lnTo>
                <a:lnTo>
                  <a:pt x="1259" y="498"/>
                </a:lnTo>
                <a:lnTo>
                  <a:pt x="1258" y="502"/>
                </a:lnTo>
                <a:lnTo>
                  <a:pt x="1259" y="503"/>
                </a:lnTo>
                <a:lnTo>
                  <a:pt x="1260" y="506"/>
                </a:lnTo>
                <a:lnTo>
                  <a:pt x="1260" y="506"/>
                </a:lnTo>
                <a:lnTo>
                  <a:pt x="1263" y="503"/>
                </a:lnTo>
                <a:lnTo>
                  <a:pt x="1267" y="499"/>
                </a:lnTo>
                <a:lnTo>
                  <a:pt x="1269" y="495"/>
                </a:lnTo>
                <a:lnTo>
                  <a:pt x="1272" y="492"/>
                </a:lnTo>
                <a:lnTo>
                  <a:pt x="1272" y="492"/>
                </a:lnTo>
                <a:lnTo>
                  <a:pt x="1279" y="489"/>
                </a:lnTo>
                <a:lnTo>
                  <a:pt x="1280" y="489"/>
                </a:lnTo>
                <a:lnTo>
                  <a:pt x="1280" y="491"/>
                </a:lnTo>
                <a:lnTo>
                  <a:pt x="1279" y="495"/>
                </a:lnTo>
                <a:lnTo>
                  <a:pt x="1276" y="498"/>
                </a:lnTo>
                <a:lnTo>
                  <a:pt x="1276" y="498"/>
                </a:lnTo>
                <a:lnTo>
                  <a:pt x="1245" y="534"/>
                </a:lnTo>
                <a:lnTo>
                  <a:pt x="1231" y="552"/>
                </a:lnTo>
                <a:lnTo>
                  <a:pt x="1214" y="568"/>
                </a:lnTo>
                <a:lnTo>
                  <a:pt x="1214" y="568"/>
                </a:lnTo>
                <a:close/>
                <a:moveTo>
                  <a:pt x="1244" y="493"/>
                </a:moveTo>
                <a:lnTo>
                  <a:pt x="1232" y="502"/>
                </a:lnTo>
                <a:lnTo>
                  <a:pt x="1232" y="502"/>
                </a:lnTo>
                <a:lnTo>
                  <a:pt x="1232" y="498"/>
                </a:lnTo>
                <a:lnTo>
                  <a:pt x="1234" y="495"/>
                </a:lnTo>
                <a:lnTo>
                  <a:pt x="1234" y="495"/>
                </a:lnTo>
                <a:lnTo>
                  <a:pt x="1237" y="493"/>
                </a:lnTo>
                <a:lnTo>
                  <a:pt x="1239" y="492"/>
                </a:lnTo>
                <a:lnTo>
                  <a:pt x="1244" y="493"/>
                </a:lnTo>
                <a:lnTo>
                  <a:pt x="1244" y="493"/>
                </a:lnTo>
                <a:close/>
                <a:moveTo>
                  <a:pt x="1241" y="469"/>
                </a:moveTo>
                <a:lnTo>
                  <a:pt x="1283" y="472"/>
                </a:lnTo>
                <a:lnTo>
                  <a:pt x="1242" y="478"/>
                </a:lnTo>
                <a:lnTo>
                  <a:pt x="1242" y="478"/>
                </a:lnTo>
                <a:lnTo>
                  <a:pt x="1241" y="474"/>
                </a:lnTo>
                <a:lnTo>
                  <a:pt x="1241" y="472"/>
                </a:lnTo>
                <a:lnTo>
                  <a:pt x="1241" y="469"/>
                </a:lnTo>
                <a:lnTo>
                  <a:pt x="1241" y="469"/>
                </a:lnTo>
                <a:close/>
                <a:moveTo>
                  <a:pt x="1224" y="606"/>
                </a:moveTo>
                <a:lnTo>
                  <a:pt x="1224" y="606"/>
                </a:lnTo>
                <a:lnTo>
                  <a:pt x="1241" y="576"/>
                </a:lnTo>
                <a:lnTo>
                  <a:pt x="1260" y="548"/>
                </a:lnTo>
                <a:lnTo>
                  <a:pt x="1280" y="520"/>
                </a:lnTo>
                <a:lnTo>
                  <a:pt x="1301" y="493"/>
                </a:lnTo>
                <a:lnTo>
                  <a:pt x="1301" y="493"/>
                </a:lnTo>
                <a:lnTo>
                  <a:pt x="1301" y="492"/>
                </a:lnTo>
                <a:lnTo>
                  <a:pt x="1301" y="489"/>
                </a:lnTo>
                <a:lnTo>
                  <a:pt x="1301" y="489"/>
                </a:lnTo>
                <a:lnTo>
                  <a:pt x="1303" y="488"/>
                </a:lnTo>
                <a:lnTo>
                  <a:pt x="1305" y="488"/>
                </a:lnTo>
                <a:lnTo>
                  <a:pt x="1307" y="491"/>
                </a:lnTo>
                <a:lnTo>
                  <a:pt x="1307" y="493"/>
                </a:lnTo>
                <a:lnTo>
                  <a:pt x="1308" y="500"/>
                </a:lnTo>
                <a:lnTo>
                  <a:pt x="1307" y="505"/>
                </a:lnTo>
                <a:lnTo>
                  <a:pt x="1307" y="505"/>
                </a:lnTo>
                <a:lnTo>
                  <a:pt x="1286" y="529"/>
                </a:lnTo>
                <a:lnTo>
                  <a:pt x="1265" y="554"/>
                </a:lnTo>
                <a:lnTo>
                  <a:pt x="1244" y="579"/>
                </a:lnTo>
                <a:lnTo>
                  <a:pt x="1224" y="606"/>
                </a:lnTo>
                <a:lnTo>
                  <a:pt x="1224" y="606"/>
                </a:lnTo>
                <a:close/>
                <a:moveTo>
                  <a:pt x="1283" y="602"/>
                </a:moveTo>
                <a:lnTo>
                  <a:pt x="1239" y="651"/>
                </a:lnTo>
                <a:lnTo>
                  <a:pt x="1307" y="551"/>
                </a:lnTo>
                <a:lnTo>
                  <a:pt x="1307" y="551"/>
                </a:lnTo>
                <a:lnTo>
                  <a:pt x="1307" y="550"/>
                </a:lnTo>
                <a:lnTo>
                  <a:pt x="1305" y="548"/>
                </a:lnTo>
                <a:lnTo>
                  <a:pt x="1300" y="552"/>
                </a:lnTo>
                <a:lnTo>
                  <a:pt x="1290" y="559"/>
                </a:lnTo>
                <a:lnTo>
                  <a:pt x="1283" y="566"/>
                </a:lnTo>
                <a:lnTo>
                  <a:pt x="1283" y="566"/>
                </a:lnTo>
                <a:lnTo>
                  <a:pt x="1286" y="558"/>
                </a:lnTo>
                <a:lnTo>
                  <a:pt x="1290" y="551"/>
                </a:lnTo>
                <a:lnTo>
                  <a:pt x="1293" y="545"/>
                </a:lnTo>
                <a:lnTo>
                  <a:pt x="1296" y="540"/>
                </a:lnTo>
                <a:lnTo>
                  <a:pt x="1296" y="540"/>
                </a:lnTo>
                <a:lnTo>
                  <a:pt x="1298" y="537"/>
                </a:lnTo>
                <a:lnTo>
                  <a:pt x="1303" y="533"/>
                </a:lnTo>
                <a:lnTo>
                  <a:pt x="1304" y="527"/>
                </a:lnTo>
                <a:lnTo>
                  <a:pt x="1307" y="521"/>
                </a:lnTo>
                <a:lnTo>
                  <a:pt x="1307" y="521"/>
                </a:lnTo>
                <a:lnTo>
                  <a:pt x="1311" y="534"/>
                </a:lnTo>
                <a:lnTo>
                  <a:pt x="1312" y="547"/>
                </a:lnTo>
                <a:lnTo>
                  <a:pt x="1311" y="558"/>
                </a:lnTo>
                <a:lnTo>
                  <a:pt x="1308" y="569"/>
                </a:lnTo>
                <a:lnTo>
                  <a:pt x="1304" y="581"/>
                </a:lnTo>
                <a:lnTo>
                  <a:pt x="1297" y="589"/>
                </a:lnTo>
                <a:lnTo>
                  <a:pt x="1291" y="596"/>
                </a:lnTo>
                <a:lnTo>
                  <a:pt x="1283" y="602"/>
                </a:lnTo>
                <a:lnTo>
                  <a:pt x="1283" y="602"/>
                </a:lnTo>
                <a:close/>
                <a:moveTo>
                  <a:pt x="1308" y="606"/>
                </a:moveTo>
                <a:lnTo>
                  <a:pt x="1308" y="606"/>
                </a:lnTo>
                <a:lnTo>
                  <a:pt x="1304" y="611"/>
                </a:lnTo>
                <a:lnTo>
                  <a:pt x="1298" y="617"/>
                </a:lnTo>
                <a:lnTo>
                  <a:pt x="1286" y="630"/>
                </a:lnTo>
                <a:lnTo>
                  <a:pt x="1286" y="630"/>
                </a:lnTo>
                <a:lnTo>
                  <a:pt x="1287" y="625"/>
                </a:lnTo>
                <a:lnTo>
                  <a:pt x="1289" y="623"/>
                </a:lnTo>
                <a:lnTo>
                  <a:pt x="1293" y="617"/>
                </a:lnTo>
                <a:lnTo>
                  <a:pt x="1298" y="611"/>
                </a:lnTo>
                <a:lnTo>
                  <a:pt x="1303" y="607"/>
                </a:lnTo>
                <a:lnTo>
                  <a:pt x="1303" y="607"/>
                </a:lnTo>
                <a:lnTo>
                  <a:pt x="1304" y="604"/>
                </a:lnTo>
                <a:lnTo>
                  <a:pt x="1305" y="603"/>
                </a:lnTo>
                <a:lnTo>
                  <a:pt x="1307" y="604"/>
                </a:lnTo>
                <a:lnTo>
                  <a:pt x="1308" y="606"/>
                </a:lnTo>
                <a:lnTo>
                  <a:pt x="1308" y="606"/>
                </a:lnTo>
                <a:close/>
                <a:moveTo>
                  <a:pt x="1279" y="625"/>
                </a:moveTo>
                <a:lnTo>
                  <a:pt x="1208" y="720"/>
                </a:lnTo>
                <a:lnTo>
                  <a:pt x="1208" y="720"/>
                </a:lnTo>
                <a:lnTo>
                  <a:pt x="1206" y="714"/>
                </a:lnTo>
                <a:lnTo>
                  <a:pt x="1204" y="708"/>
                </a:lnTo>
                <a:lnTo>
                  <a:pt x="1206" y="703"/>
                </a:lnTo>
                <a:lnTo>
                  <a:pt x="1208" y="697"/>
                </a:lnTo>
                <a:lnTo>
                  <a:pt x="1277" y="621"/>
                </a:lnTo>
                <a:lnTo>
                  <a:pt x="1277" y="621"/>
                </a:lnTo>
                <a:lnTo>
                  <a:pt x="1279" y="625"/>
                </a:lnTo>
                <a:lnTo>
                  <a:pt x="1279" y="625"/>
                </a:lnTo>
                <a:close/>
                <a:moveTo>
                  <a:pt x="1262" y="573"/>
                </a:moveTo>
                <a:lnTo>
                  <a:pt x="1262" y="573"/>
                </a:lnTo>
                <a:lnTo>
                  <a:pt x="1270" y="562"/>
                </a:lnTo>
                <a:lnTo>
                  <a:pt x="1275" y="557"/>
                </a:lnTo>
                <a:lnTo>
                  <a:pt x="1280" y="551"/>
                </a:lnTo>
                <a:lnTo>
                  <a:pt x="1280" y="551"/>
                </a:lnTo>
                <a:lnTo>
                  <a:pt x="1279" y="554"/>
                </a:lnTo>
                <a:lnTo>
                  <a:pt x="1279" y="554"/>
                </a:lnTo>
                <a:lnTo>
                  <a:pt x="1276" y="561"/>
                </a:lnTo>
                <a:lnTo>
                  <a:pt x="1273" y="565"/>
                </a:lnTo>
                <a:lnTo>
                  <a:pt x="1269" y="569"/>
                </a:lnTo>
                <a:lnTo>
                  <a:pt x="1262" y="573"/>
                </a:lnTo>
                <a:lnTo>
                  <a:pt x="1262" y="573"/>
                </a:lnTo>
                <a:close/>
                <a:moveTo>
                  <a:pt x="1214" y="655"/>
                </a:moveTo>
                <a:lnTo>
                  <a:pt x="1260" y="599"/>
                </a:lnTo>
                <a:lnTo>
                  <a:pt x="1204" y="686"/>
                </a:lnTo>
                <a:lnTo>
                  <a:pt x="1204" y="686"/>
                </a:lnTo>
                <a:lnTo>
                  <a:pt x="1201" y="682"/>
                </a:lnTo>
                <a:lnTo>
                  <a:pt x="1201" y="677"/>
                </a:lnTo>
                <a:lnTo>
                  <a:pt x="1203" y="673"/>
                </a:lnTo>
                <a:lnTo>
                  <a:pt x="1204" y="669"/>
                </a:lnTo>
                <a:lnTo>
                  <a:pt x="1208" y="661"/>
                </a:lnTo>
                <a:lnTo>
                  <a:pt x="1214" y="655"/>
                </a:lnTo>
                <a:lnTo>
                  <a:pt x="1214" y="655"/>
                </a:lnTo>
                <a:close/>
                <a:moveTo>
                  <a:pt x="1187" y="690"/>
                </a:moveTo>
                <a:lnTo>
                  <a:pt x="1187" y="690"/>
                </a:lnTo>
                <a:lnTo>
                  <a:pt x="1189" y="687"/>
                </a:lnTo>
                <a:lnTo>
                  <a:pt x="1190" y="686"/>
                </a:lnTo>
                <a:lnTo>
                  <a:pt x="1192" y="692"/>
                </a:lnTo>
                <a:lnTo>
                  <a:pt x="1192" y="701"/>
                </a:lnTo>
                <a:lnTo>
                  <a:pt x="1192" y="706"/>
                </a:lnTo>
                <a:lnTo>
                  <a:pt x="1189" y="708"/>
                </a:lnTo>
                <a:lnTo>
                  <a:pt x="1189" y="708"/>
                </a:lnTo>
                <a:lnTo>
                  <a:pt x="1187" y="704"/>
                </a:lnTo>
                <a:lnTo>
                  <a:pt x="1187" y="699"/>
                </a:lnTo>
                <a:lnTo>
                  <a:pt x="1187" y="690"/>
                </a:lnTo>
                <a:lnTo>
                  <a:pt x="1187" y="690"/>
                </a:lnTo>
                <a:close/>
                <a:moveTo>
                  <a:pt x="1190" y="725"/>
                </a:moveTo>
                <a:lnTo>
                  <a:pt x="1190" y="725"/>
                </a:lnTo>
                <a:lnTo>
                  <a:pt x="1193" y="722"/>
                </a:lnTo>
                <a:lnTo>
                  <a:pt x="1194" y="721"/>
                </a:lnTo>
                <a:lnTo>
                  <a:pt x="1194" y="721"/>
                </a:lnTo>
                <a:lnTo>
                  <a:pt x="1197" y="732"/>
                </a:lnTo>
                <a:lnTo>
                  <a:pt x="1196" y="738"/>
                </a:lnTo>
                <a:lnTo>
                  <a:pt x="1194" y="741"/>
                </a:lnTo>
                <a:lnTo>
                  <a:pt x="1192" y="744"/>
                </a:lnTo>
                <a:lnTo>
                  <a:pt x="1192" y="744"/>
                </a:lnTo>
                <a:lnTo>
                  <a:pt x="1190" y="739"/>
                </a:lnTo>
                <a:lnTo>
                  <a:pt x="1189" y="734"/>
                </a:lnTo>
                <a:lnTo>
                  <a:pt x="1190" y="729"/>
                </a:lnTo>
                <a:lnTo>
                  <a:pt x="1190" y="725"/>
                </a:lnTo>
                <a:lnTo>
                  <a:pt x="1190" y="725"/>
                </a:lnTo>
                <a:close/>
                <a:moveTo>
                  <a:pt x="1208" y="812"/>
                </a:moveTo>
                <a:lnTo>
                  <a:pt x="1208" y="812"/>
                </a:lnTo>
                <a:lnTo>
                  <a:pt x="1207" y="815"/>
                </a:lnTo>
                <a:lnTo>
                  <a:pt x="1207" y="815"/>
                </a:lnTo>
                <a:lnTo>
                  <a:pt x="1206" y="815"/>
                </a:lnTo>
                <a:lnTo>
                  <a:pt x="1204" y="814"/>
                </a:lnTo>
                <a:lnTo>
                  <a:pt x="1201" y="810"/>
                </a:lnTo>
                <a:lnTo>
                  <a:pt x="1201" y="805"/>
                </a:lnTo>
                <a:lnTo>
                  <a:pt x="1201" y="805"/>
                </a:lnTo>
                <a:lnTo>
                  <a:pt x="1201" y="800"/>
                </a:lnTo>
                <a:lnTo>
                  <a:pt x="1200" y="794"/>
                </a:lnTo>
                <a:lnTo>
                  <a:pt x="1196" y="784"/>
                </a:lnTo>
                <a:lnTo>
                  <a:pt x="1192" y="774"/>
                </a:lnTo>
                <a:lnTo>
                  <a:pt x="1192" y="769"/>
                </a:lnTo>
                <a:lnTo>
                  <a:pt x="1192" y="762"/>
                </a:lnTo>
                <a:lnTo>
                  <a:pt x="1192" y="762"/>
                </a:lnTo>
                <a:lnTo>
                  <a:pt x="1192" y="758"/>
                </a:lnTo>
                <a:lnTo>
                  <a:pt x="1193" y="755"/>
                </a:lnTo>
                <a:lnTo>
                  <a:pt x="1196" y="755"/>
                </a:lnTo>
                <a:lnTo>
                  <a:pt x="1197" y="756"/>
                </a:lnTo>
                <a:lnTo>
                  <a:pt x="1199" y="762"/>
                </a:lnTo>
                <a:lnTo>
                  <a:pt x="1200" y="765"/>
                </a:lnTo>
                <a:lnTo>
                  <a:pt x="1200" y="765"/>
                </a:lnTo>
                <a:lnTo>
                  <a:pt x="1199" y="772"/>
                </a:lnTo>
                <a:lnTo>
                  <a:pt x="1199" y="779"/>
                </a:lnTo>
                <a:lnTo>
                  <a:pt x="1200" y="784"/>
                </a:lnTo>
                <a:lnTo>
                  <a:pt x="1203" y="790"/>
                </a:lnTo>
                <a:lnTo>
                  <a:pt x="1208" y="801"/>
                </a:lnTo>
                <a:lnTo>
                  <a:pt x="1210" y="807"/>
                </a:lnTo>
                <a:lnTo>
                  <a:pt x="1208" y="812"/>
                </a:lnTo>
                <a:lnTo>
                  <a:pt x="1208" y="812"/>
                </a:lnTo>
                <a:close/>
                <a:moveTo>
                  <a:pt x="1208" y="741"/>
                </a:moveTo>
                <a:lnTo>
                  <a:pt x="1208" y="741"/>
                </a:lnTo>
                <a:lnTo>
                  <a:pt x="1231" y="710"/>
                </a:lnTo>
                <a:lnTo>
                  <a:pt x="1253" y="679"/>
                </a:lnTo>
                <a:lnTo>
                  <a:pt x="1266" y="663"/>
                </a:lnTo>
                <a:lnTo>
                  <a:pt x="1279" y="648"/>
                </a:lnTo>
                <a:lnTo>
                  <a:pt x="1293" y="634"/>
                </a:lnTo>
                <a:lnTo>
                  <a:pt x="1308" y="621"/>
                </a:lnTo>
                <a:lnTo>
                  <a:pt x="1308" y="621"/>
                </a:lnTo>
                <a:lnTo>
                  <a:pt x="1310" y="623"/>
                </a:lnTo>
                <a:lnTo>
                  <a:pt x="1310" y="625"/>
                </a:lnTo>
                <a:lnTo>
                  <a:pt x="1308" y="630"/>
                </a:lnTo>
                <a:lnTo>
                  <a:pt x="1307" y="631"/>
                </a:lnTo>
                <a:lnTo>
                  <a:pt x="1305" y="631"/>
                </a:lnTo>
                <a:lnTo>
                  <a:pt x="1304" y="631"/>
                </a:lnTo>
                <a:lnTo>
                  <a:pt x="1303" y="628"/>
                </a:lnTo>
                <a:lnTo>
                  <a:pt x="1303" y="628"/>
                </a:lnTo>
                <a:lnTo>
                  <a:pt x="1280" y="662"/>
                </a:lnTo>
                <a:lnTo>
                  <a:pt x="1258" y="693"/>
                </a:lnTo>
                <a:lnTo>
                  <a:pt x="1234" y="725"/>
                </a:lnTo>
                <a:lnTo>
                  <a:pt x="1211" y="759"/>
                </a:lnTo>
                <a:lnTo>
                  <a:pt x="1211" y="759"/>
                </a:lnTo>
                <a:lnTo>
                  <a:pt x="1208" y="756"/>
                </a:lnTo>
                <a:lnTo>
                  <a:pt x="1207" y="751"/>
                </a:lnTo>
                <a:lnTo>
                  <a:pt x="1207" y="746"/>
                </a:lnTo>
                <a:lnTo>
                  <a:pt x="1208" y="741"/>
                </a:lnTo>
                <a:lnTo>
                  <a:pt x="1208" y="741"/>
                </a:lnTo>
                <a:close/>
                <a:moveTo>
                  <a:pt x="1223" y="758"/>
                </a:moveTo>
                <a:lnTo>
                  <a:pt x="1223" y="758"/>
                </a:lnTo>
                <a:lnTo>
                  <a:pt x="1245" y="725"/>
                </a:lnTo>
                <a:lnTo>
                  <a:pt x="1267" y="692"/>
                </a:lnTo>
                <a:lnTo>
                  <a:pt x="1291" y="658"/>
                </a:lnTo>
                <a:lnTo>
                  <a:pt x="1304" y="642"/>
                </a:lnTo>
                <a:lnTo>
                  <a:pt x="1318" y="627"/>
                </a:lnTo>
                <a:lnTo>
                  <a:pt x="1318" y="627"/>
                </a:lnTo>
                <a:lnTo>
                  <a:pt x="1319" y="625"/>
                </a:lnTo>
                <a:lnTo>
                  <a:pt x="1321" y="627"/>
                </a:lnTo>
                <a:lnTo>
                  <a:pt x="1322" y="631"/>
                </a:lnTo>
                <a:lnTo>
                  <a:pt x="1322" y="637"/>
                </a:lnTo>
                <a:lnTo>
                  <a:pt x="1321" y="641"/>
                </a:lnTo>
                <a:lnTo>
                  <a:pt x="1321" y="641"/>
                </a:lnTo>
                <a:lnTo>
                  <a:pt x="1272" y="720"/>
                </a:lnTo>
                <a:lnTo>
                  <a:pt x="1246" y="759"/>
                </a:lnTo>
                <a:lnTo>
                  <a:pt x="1220" y="796"/>
                </a:lnTo>
                <a:lnTo>
                  <a:pt x="1220" y="796"/>
                </a:lnTo>
                <a:lnTo>
                  <a:pt x="1215" y="787"/>
                </a:lnTo>
                <a:lnTo>
                  <a:pt x="1215" y="777"/>
                </a:lnTo>
                <a:lnTo>
                  <a:pt x="1217" y="767"/>
                </a:lnTo>
                <a:lnTo>
                  <a:pt x="1223" y="758"/>
                </a:lnTo>
                <a:lnTo>
                  <a:pt x="1223" y="758"/>
                </a:lnTo>
                <a:close/>
                <a:moveTo>
                  <a:pt x="1329" y="648"/>
                </a:moveTo>
                <a:lnTo>
                  <a:pt x="1329" y="648"/>
                </a:lnTo>
                <a:lnTo>
                  <a:pt x="1334" y="649"/>
                </a:lnTo>
                <a:lnTo>
                  <a:pt x="1339" y="648"/>
                </a:lnTo>
                <a:lnTo>
                  <a:pt x="1348" y="644"/>
                </a:lnTo>
                <a:lnTo>
                  <a:pt x="1366" y="632"/>
                </a:lnTo>
                <a:lnTo>
                  <a:pt x="1366" y="632"/>
                </a:lnTo>
                <a:lnTo>
                  <a:pt x="1343" y="662"/>
                </a:lnTo>
                <a:lnTo>
                  <a:pt x="1321" y="694"/>
                </a:lnTo>
                <a:lnTo>
                  <a:pt x="1300" y="727"/>
                </a:lnTo>
                <a:lnTo>
                  <a:pt x="1282" y="759"/>
                </a:lnTo>
                <a:lnTo>
                  <a:pt x="1282" y="759"/>
                </a:lnTo>
                <a:lnTo>
                  <a:pt x="1304" y="701"/>
                </a:lnTo>
                <a:lnTo>
                  <a:pt x="1317" y="673"/>
                </a:lnTo>
                <a:lnTo>
                  <a:pt x="1329" y="648"/>
                </a:lnTo>
                <a:lnTo>
                  <a:pt x="1329" y="648"/>
                </a:lnTo>
                <a:close/>
                <a:moveTo>
                  <a:pt x="1234" y="803"/>
                </a:moveTo>
                <a:lnTo>
                  <a:pt x="1234" y="803"/>
                </a:lnTo>
                <a:lnTo>
                  <a:pt x="1258" y="766"/>
                </a:lnTo>
                <a:lnTo>
                  <a:pt x="1269" y="748"/>
                </a:lnTo>
                <a:lnTo>
                  <a:pt x="1280" y="729"/>
                </a:lnTo>
                <a:lnTo>
                  <a:pt x="1280" y="729"/>
                </a:lnTo>
                <a:lnTo>
                  <a:pt x="1282" y="731"/>
                </a:lnTo>
                <a:lnTo>
                  <a:pt x="1282" y="732"/>
                </a:lnTo>
                <a:lnTo>
                  <a:pt x="1282" y="732"/>
                </a:lnTo>
                <a:lnTo>
                  <a:pt x="1282" y="732"/>
                </a:lnTo>
                <a:lnTo>
                  <a:pt x="1272" y="752"/>
                </a:lnTo>
                <a:lnTo>
                  <a:pt x="1260" y="772"/>
                </a:lnTo>
                <a:lnTo>
                  <a:pt x="1255" y="780"/>
                </a:lnTo>
                <a:lnTo>
                  <a:pt x="1248" y="790"/>
                </a:lnTo>
                <a:lnTo>
                  <a:pt x="1241" y="797"/>
                </a:lnTo>
                <a:lnTo>
                  <a:pt x="1234" y="803"/>
                </a:lnTo>
                <a:lnTo>
                  <a:pt x="1234" y="803"/>
                </a:lnTo>
                <a:close/>
                <a:moveTo>
                  <a:pt x="1279" y="772"/>
                </a:moveTo>
                <a:lnTo>
                  <a:pt x="1279" y="772"/>
                </a:lnTo>
                <a:lnTo>
                  <a:pt x="1321" y="708"/>
                </a:lnTo>
                <a:lnTo>
                  <a:pt x="1342" y="676"/>
                </a:lnTo>
                <a:lnTo>
                  <a:pt x="1366" y="647"/>
                </a:lnTo>
                <a:lnTo>
                  <a:pt x="1366" y="647"/>
                </a:lnTo>
                <a:lnTo>
                  <a:pt x="1367" y="652"/>
                </a:lnTo>
                <a:lnTo>
                  <a:pt x="1367" y="655"/>
                </a:lnTo>
                <a:lnTo>
                  <a:pt x="1367" y="656"/>
                </a:lnTo>
                <a:lnTo>
                  <a:pt x="1367" y="656"/>
                </a:lnTo>
                <a:lnTo>
                  <a:pt x="1353" y="675"/>
                </a:lnTo>
                <a:lnTo>
                  <a:pt x="1339" y="696"/>
                </a:lnTo>
                <a:lnTo>
                  <a:pt x="1312" y="742"/>
                </a:lnTo>
                <a:lnTo>
                  <a:pt x="1312" y="742"/>
                </a:lnTo>
                <a:lnTo>
                  <a:pt x="1308" y="752"/>
                </a:lnTo>
                <a:lnTo>
                  <a:pt x="1305" y="756"/>
                </a:lnTo>
                <a:lnTo>
                  <a:pt x="1301" y="762"/>
                </a:lnTo>
                <a:lnTo>
                  <a:pt x="1297" y="766"/>
                </a:lnTo>
                <a:lnTo>
                  <a:pt x="1291" y="769"/>
                </a:lnTo>
                <a:lnTo>
                  <a:pt x="1286" y="772"/>
                </a:lnTo>
                <a:lnTo>
                  <a:pt x="1279" y="772"/>
                </a:lnTo>
                <a:lnTo>
                  <a:pt x="1279" y="772"/>
                </a:lnTo>
                <a:close/>
                <a:moveTo>
                  <a:pt x="1353" y="687"/>
                </a:moveTo>
                <a:lnTo>
                  <a:pt x="1353" y="687"/>
                </a:lnTo>
                <a:lnTo>
                  <a:pt x="1352" y="696"/>
                </a:lnTo>
                <a:lnTo>
                  <a:pt x="1349" y="703"/>
                </a:lnTo>
                <a:lnTo>
                  <a:pt x="1341" y="715"/>
                </a:lnTo>
                <a:lnTo>
                  <a:pt x="1341" y="715"/>
                </a:lnTo>
                <a:lnTo>
                  <a:pt x="1341" y="708"/>
                </a:lnTo>
                <a:lnTo>
                  <a:pt x="1345" y="700"/>
                </a:lnTo>
                <a:lnTo>
                  <a:pt x="1349" y="694"/>
                </a:lnTo>
                <a:lnTo>
                  <a:pt x="1353" y="687"/>
                </a:lnTo>
                <a:lnTo>
                  <a:pt x="1353" y="687"/>
                </a:lnTo>
                <a:close/>
                <a:moveTo>
                  <a:pt x="1332" y="744"/>
                </a:moveTo>
                <a:lnTo>
                  <a:pt x="1332" y="744"/>
                </a:lnTo>
                <a:lnTo>
                  <a:pt x="1353" y="707"/>
                </a:lnTo>
                <a:lnTo>
                  <a:pt x="1376" y="670"/>
                </a:lnTo>
                <a:lnTo>
                  <a:pt x="1423" y="599"/>
                </a:lnTo>
                <a:lnTo>
                  <a:pt x="1423" y="599"/>
                </a:lnTo>
                <a:lnTo>
                  <a:pt x="1425" y="603"/>
                </a:lnTo>
                <a:lnTo>
                  <a:pt x="1423" y="609"/>
                </a:lnTo>
                <a:lnTo>
                  <a:pt x="1422" y="611"/>
                </a:lnTo>
                <a:lnTo>
                  <a:pt x="1419" y="616"/>
                </a:lnTo>
                <a:lnTo>
                  <a:pt x="1415" y="623"/>
                </a:lnTo>
                <a:lnTo>
                  <a:pt x="1412" y="627"/>
                </a:lnTo>
                <a:lnTo>
                  <a:pt x="1411" y="631"/>
                </a:lnTo>
                <a:lnTo>
                  <a:pt x="1412" y="634"/>
                </a:lnTo>
                <a:lnTo>
                  <a:pt x="1412" y="634"/>
                </a:lnTo>
                <a:lnTo>
                  <a:pt x="1409" y="638"/>
                </a:lnTo>
                <a:lnTo>
                  <a:pt x="1408" y="642"/>
                </a:lnTo>
                <a:lnTo>
                  <a:pt x="1407" y="647"/>
                </a:lnTo>
                <a:lnTo>
                  <a:pt x="1405" y="651"/>
                </a:lnTo>
                <a:lnTo>
                  <a:pt x="1405" y="651"/>
                </a:lnTo>
                <a:lnTo>
                  <a:pt x="1405" y="652"/>
                </a:lnTo>
                <a:lnTo>
                  <a:pt x="1405" y="652"/>
                </a:lnTo>
                <a:lnTo>
                  <a:pt x="1405" y="652"/>
                </a:lnTo>
                <a:lnTo>
                  <a:pt x="1397" y="663"/>
                </a:lnTo>
                <a:lnTo>
                  <a:pt x="1388" y="676"/>
                </a:lnTo>
                <a:lnTo>
                  <a:pt x="1373" y="701"/>
                </a:lnTo>
                <a:lnTo>
                  <a:pt x="1364" y="714"/>
                </a:lnTo>
                <a:lnTo>
                  <a:pt x="1355" y="725"/>
                </a:lnTo>
                <a:lnTo>
                  <a:pt x="1345" y="735"/>
                </a:lnTo>
                <a:lnTo>
                  <a:pt x="1332" y="744"/>
                </a:lnTo>
                <a:lnTo>
                  <a:pt x="1332" y="744"/>
                </a:lnTo>
                <a:close/>
                <a:moveTo>
                  <a:pt x="1369" y="666"/>
                </a:moveTo>
                <a:lnTo>
                  <a:pt x="1369" y="666"/>
                </a:lnTo>
                <a:lnTo>
                  <a:pt x="1370" y="663"/>
                </a:lnTo>
                <a:lnTo>
                  <a:pt x="1371" y="659"/>
                </a:lnTo>
                <a:lnTo>
                  <a:pt x="1374" y="655"/>
                </a:lnTo>
                <a:lnTo>
                  <a:pt x="1376" y="651"/>
                </a:lnTo>
                <a:lnTo>
                  <a:pt x="1376" y="651"/>
                </a:lnTo>
                <a:lnTo>
                  <a:pt x="1378" y="637"/>
                </a:lnTo>
                <a:lnTo>
                  <a:pt x="1380" y="630"/>
                </a:lnTo>
                <a:lnTo>
                  <a:pt x="1384" y="624"/>
                </a:lnTo>
                <a:lnTo>
                  <a:pt x="1387" y="618"/>
                </a:lnTo>
                <a:lnTo>
                  <a:pt x="1393" y="614"/>
                </a:lnTo>
                <a:lnTo>
                  <a:pt x="1400" y="611"/>
                </a:lnTo>
                <a:lnTo>
                  <a:pt x="1407" y="610"/>
                </a:lnTo>
                <a:lnTo>
                  <a:pt x="1369" y="666"/>
                </a:lnTo>
                <a:close/>
                <a:moveTo>
                  <a:pt x="1460" y="571"/>
                </a:moveTo>
                <a:lnTo>
                  <a:pt x="1460" y="571"/>
                </a:lnTo>
                <a:lnTo>
                  <a:pt x="1461" y="569"/>
                </a:lnTo>
                <a:lnTo>
                  <a:pt x="1464" y="569"/>
                </a:lnTo>
                <a:lnTo>
                  <a:pt x="1464" y="569"/>
                </a:lnTo>
                <a:lnTo>
                  <a:pt x="1454" y="586"/>
                </a:lnTo>
                <a:lnTo>
                  <a:pt x="1443" y="603"/>
                </a:lnTo>
                <a:lnTo>
                  <a:pt x="1421" y="634"/>
                </a:lnTo>
                <a:lnTo>
                  <a:pt x="1421" y="634"/>
                </a:lnTo>
                <a:lnTo>
                  <a:pt x="1426" y="614"/>
                </a:lnTo>
                <a:lnTo>
                  <a:pt x="1429" y="604"/>
                </a:lnTo>
                <a:lnTo>
                  <a:pt x="1433" y="596"/>
                </a:lnTo>
                <a:lnTo>
                  <a:pt x="1439" y="588"/>
                </a:lnTo>
                <a:lnTo>
                  <a:pt x="1445" y="581"/>
                </a:lnTo>
                <a:lnTo>
                  <a:pt x="1452" y="575"/>
                </a:lnTo>
                <a:lnTo>
                  <a:pt x="1460" y="571"/>
                </a:lnTo>
                <a:lnTo>
                  <a:pt x="1460" y="571"/>
                </a:lnTo>
                <a:close/>
                <a:moveTo>
                  <a:pt x="1383" y="707"/>
                </a:moveTo>
                <a:lnTo>
                  <a:pt x="1463" y="586"/>
                </a:lnTo>
                <a:lnTo>
                  <a:pt x="1467" y="593"/>
                </a:lnTo>
                <a:lnTo>
                  <a:pt x="1467" y="593"/>
                </a:lnTo>
                <a:lnTo>
                  <a:pt x="1440" y="637"/>
                </a:lnTo>
                <a:lnTo>
                  <a:pt x="1428" y="659"/>
                </a:lnTo>
                <a:lnTo>
                  <a:pt x="1416" y="683"/>
                </a:lnTo>
                <a:lnTo>
                  <a:pt x="1416" y="683"/>
                </a:lnTo>
                <a:lnTo>
                  <a:pt x="1411" y="689"/>
                </a:lnTo>
                <a:lnTo>
                  <a:pt x="1401" y="697"/>
                </a:lnTo>
                <a:lnTo>
                  <a:pt x="1390" y="704"/>
                </a:lnTo>
                <a:lnTo>
                  <a:pt x="1386" y="707"/>
                </a:lnTo>
                <a:lnTo>
                  <a:pt x="1383" y="707"/>
                </a:lnTo>
                <a:lnTo>
                  <a:pt x="1383" y="707"/>
                </a:lnTo>
                <a:close/>
                <a:moveTo>
                  <a:pt x="1539" y="523"/>
                </a:moveTo>
                <a:lnTo>
                  <a:pt x="1539" y="523"/>
                </a:lnTo>
                <a:lnTo>
                  <a:pt x="1529" y="541"/>
                </a:lnTo>
                <a:lnTo>
                  <a:pt x="1519" y="559"/>
                </a:lnTo>
                <a:lnTo>
                  <a:pt x="1519" y="559"/>
                </a:lnTo>
                <a:lnTo>
                  <a:pt x="1501" y="595"/>
                </a:lnTo>
                <a:lnTo>
                  <a:pt x="1491" y="613"/>
                </a:lnTo>
                <a:lnTo>
                  <a:pt x="1481" y="630"/>
                </a:lnTo>
                <a:lnTo>
                  <a:pt x="1470" y="647"/>
                </a:lnTo>
                <a:lnTo>
                  <a:pt x="1457" y="662"/>
                </a:lnTo>
                <a:lnTo>
                  <a:pt x="1449" y="668"/>
                </a:lnTo>
                <a:lnTo>
                  <a:pt x="1442" y="673"/>
                </a:lnTo>
                <a:lnTo>
                  <a:pt x="1433" y="679"/>
                </a:lnTo>
                <a:lnTo>
                  <a:pt x="1423" y="683"/>
                </a:lnTo>
                <a:lnTo>
                  <a:pt x="1423" y="683"/>
                </a:lnTo>
                <a:lnTo>
                  <a:pt x="1436" y="661"/>
                </a:lnTo>
                <a:lnTo>
                  <a:pt x="1450" y="640"/>
                </a:lnTo>
                <a:lnTo>
                  <a:pt x="1480" y="599"/>
                </a:lnTo>
                <a:lnTo>
                  <a:pt x="1509" y="561"/>
                </a:lnTo>
                <a:lnTo>
                  <a:pt x="1539" y="523"/>
                </a:lnTo>
                <a:lnTo>
                  <a:pt x="1539" y="523"/>
                </a:lnTo>
                <a:close/>
                <a:moveTo>
                  <a:pt x="1473" y="569"/>
                </a:moveTo>
                <a:lnTo>
                  <a:pt x="1473" y="569"/>
                </a:lnTo>
                <a:lnTo>
                  <a:pt x="1477" y="566"/>
                </a:lnTo>
                <a:lnTo>
                  <a:pt x="1480" y="562"/>
                </a:lnTo>
                <a:lnTo>
                  <a:pt x="1482" y="558"/>
                </a:lnTo>
                <a:lnTo>
                  <a:pt x="1484" y="558"/>
                </a:lnTo>
                <a:lnTo>
                  <a:pt x="1487" y="558"/>
                </a:lnTo>
                <a:lnTo>
                  <a:pt x="1487" y="558"/>
                </a:lnTo>
                <a:lnTo>
                  <a:pt x="1482" y="564"/>
                </a:lnTo>
                <a:lnTo>
                  <a:pt x="1481" y="566"/>
                </a:lnTo>
                <a:lnTo>
                  <a:pt x="1482" y="571"/>
                </a:lnTo>
                <a:lnTo>
                  <a:pt x="1482" y="571"/>
                </a:lnTo>
                <a:lnTo>
                  <a:pt x="1484" y="565"/>
                </a:lnTo>
                <a:lnTo>
                  <a:pt x="1487" y="559"/>
                </a:lnTo>
                <a:lnTo>
                  <a:pt x="1494" y="550"/>
                </a:lnTo>
                <a:lnTo>
                  <a:pt x="1504" y="543"/>
                </a:lnTo>
                <a:lnTo>
                  <a:pt x="1515" y="538"/>
                </a:lnTo>
                <a:lnTo>
                  <a:pt x="1515" y="538"/>
                </a:lnTo>
                <a:lnTo>
                  <a:pt x="1506" y="551"/>
                </a:lnTo>
                <a:lnTo>
                  <a:pt x="1497" y="566"/>
                </a:lnTo>
                <a:lnTo>
                  <a:pt x="1484" y="582"/>
                </a:lnTo>
                <a:lnTo>
                  <a:pt x="1473" y="595"/>
                </a:lnTo>
                <a:lnTo>
                  <a:pt x="1473" y="595"/>
                </a:lnTo>
                <a:lnTo>
                  <a:pt x="1473" y="593"/>
                </a:lnTo>
                <a:lnTo>
                  <a:pt x="1471" y="593"/>
                </a:lnTo>
                <a:lnTo>
                  <a:pt x="1471" y="593"/>
                </a:lnTo>
                <a:lnTo>
                  <a:pt x="1474" y="586"/>
                </a:lnTo>
                <a:lnTo>
                  <a:pt x="1480" y="578"/>
                </a:lnTo>
                <a:lnTo>
                  <a:pt x="1481" y="573"/>
                </a:lnTo>
                <a:lnTo>
                  <a:pt x="1480" y="571"/>
                </a:lnTo>
                <a:lnTo>
                  <a:pt x="1478" y="569"/>
                </a:lnTo>
                <a:lnTo>
                  <a:pt x="1473" y="569"/>
                </a:lnTo>
                <a:lnTo>
                  <a:pt x="1473" y="569"/>
                </a:lnTo>
                <a:close/>
                <a:moveTo>
                  <a:pt x="1578" y="492"/>
                </a:moveTo>
                <a:lnTo>
                  <a:pt x="1522" y="569"/>
                </a:lnTo>
                <a:lnTo>
                  <a:pt x="1522" y="569"/>
                </a:lnTo>
                <a:lnTo>
                  <a:pt x="1527" y="558"/>
                </a:lnTo>
                <a:lnTo>
                  <a:pt x="1533" y="547"/>
                </a:lnTo>
                <a:lnTo>
                  <a:pt x="1546" y="526"/>
                </a:lnTo>
                <a:lnTo>
                  <a:pt x="1551" y="514"/>
                </a:lnTo>
                <a:lnTo>
                  <a:pt x="1560" y="506"/>
                </a:lnTo>
                <a:lnTo>
                  <a:pt x="1568" y="498"/>
                </a:lnTo>
                <a:lnTo>
                  <a:pt x="1578" y="492"/>
                </a:lnTo>
                <a:lnTo>
                  <a:pt x="1578" y="492"/>
                </a:lnTo>
                <a:close/>
                <a:moveTo>
                  <a:pt x="1438" y="690"/>
                </a:moveTo>
                <a:lnTo>
                  <a:pt x="1532" y="628"/>
                </a:lnTo>
                <a:lnTo>
                  <a:pt x="1532" y="628"/>
                </a:lnTo>
                <a:lnTo>
                  <a:pt x="1509" y="644"/>
                </a:lnTo>
                <a:lnTo>
                  <a:pt x="1485" y="661"/>
                </a:lnTo>
                <a:lnTo>
                  <a:pt x="1438" y="690"/>
                </a:lnTo>
                <a:lnTo>
                  <a:pt x="1438" y="690"/>
                </a:lnTo>
                <a:close/>
                <a:moveTo>
                  <a:pt x="1487" y="641"/>
                </a:moveTo>
                <a:lnTo>
                  <a:pt x="1487" y="641"/>
                </a:lnTo>
                <a:lnTo>
                  <a:pt x="1495" y="630"/>
                </a:lnTo>
                <a:lnTo>
                  <a:pt x="1502" y="617"/>
                </a:lnTo>
                <a:lnTo>
                  <a:pt x="1508" y="603"/>
                </a:lnTo>
                <a:lnTo>
                  <a:pt x="1512" y="588"/>
                </a:lnTo>
                <a:lnTo>
                  <a:pt x="1515" y="600"/>
                </a:lnTo>
                <a:lnTo>
                  <a:pt x="1515" y="600"/>
                </a:lnTo>
                <a:lnTo>
                  <a:pt x="1523" y="583"/>
                </a:lnTo>
                <a:lnTo>
                  <a:pt x="1533" y="566"/>
                </a:lnTo>
                <a:lnTo>
                  <a:pt x="1554" y="534"/>
                </a:lnTo>
                <a:lnTo>
                  <a:pt x="1577" y="503"/>
                </a:lnTo>
                <a:lnTo>
                  <a:pt x="1602" y="472"/>
                </a:lnTo>
                <a:lnTo>
                  <a:pt x="1602" y="472"/>
                </a:lnTo>
                <a:lnTo>
                  <a:pt x="1602" y="481"/>
                </a:lnTo>
                <a:lnTo>
                  <a:pt x="1599" y="486"/>
                </a:lnTo>
                <a:lnTo>
                  <a:pt x="1593" y="496"/>
                </a:lnTo>
                <a:lnTo>
                  <a:pt x="1591" y="502"/>
                </a:lnTo>
                <a:lnTo>
                  <a:pt x="1589" y="506"/>
                </a:lnTo>
                <a:lnTo>
                  <a:pt x="1591" y="512"/>
                </a:lnTo>
                <a:lnTo>
                  <a:pt x="1593" y="519"/>
                </a:lnTo>
                <a:lnTo>
                  <a:pt x="1593" y="519"/>
                </a:lnTo>
                <a:lnTo>
                  <a:pt x="1601" y="496"/>
                </a:lnTo>
                <a:lnTo>
                  <a:pt x="1605" y="485"/>
                </a:lnTo>
                <a:lnTo>
                  <a:pt x="1609" y="477"/>
                </a:lnTo>
                <a:lnTo>
                  <a:pt x="1616" y="468"/>
                </a:lnTo>
                <a:lnTo>
                  <a:pt x="1623" y="461"/>
                </a:lnTo>
                <a:lnTo>
                  <a:pt x="1631" y="455"/>
                </a:lnTo>
                <a:lnTo>
                  <a:pt x="1641" y="453"/>
                </a:lnTo>
                <a:lnTo>
                  <a:pt x="1641" y="453"/>
                </a:lnTo>
                <a:lnTo>
                  <a:pt x="1644" y="451"/>
                </a:lnTo>
                <a:lnTo>
                  <a:pt x="1645" y="450"/>
                </a:lnTo>
                <a:lnTo>
                  <a:pt x="1647" y="448"/>
                </a:lnTo>
                <a:lnTo>
                  <a:pt x="1650" y="448"/>
                </a:lnTo>
                <a:lnTo>
                  <a:pt x="1585" y="533"/>
                </a:lnTo>
                <a:lnTo>
                  <a:pt x="1582" y="530"/>
                </a:lnTo>
                <a:lnTo>
                  <a:pt x="1582" y="530"/>
                </a:lnTo>
                <a:lnTo>
                  <a:pt x="1568" y="547"/>
                </a:lnTo>
                <a:lnTo>
                  <a:pt x="1554" y="568"/>
                </a:lnTo>
                <a:lnTo>
                  <a:pt x="1542" y="590"/>
                </a:lnTo>
                <a:lnTo>
                  <a:pt x="1533" y="611"/>
                </a:lnTo>
                <a:lnTo>
                  <a:pt x="1533" y="611"/>
                </a:lnTo>
                <a:lnTo>
                  <a:pt x="1530" y="616"/>
                </a:lnTo>
                <a:lnTo>
                  <a:pt x="1526" y="620"/>
                </a:lnTo>
                <a:lnTo>
                  <a:pt x="1515" y="628"/>
                </a:lnTo>
                <a:lnTo>
                  <a:pt x="1487" y="641"/>
                </a:lnTo>
                <a:lnTo>
                  <a:pt x="1487" y="641"/>
                </a:lnTo>
                <a:close/>
                <a:moveTo>
                  <a:pt x="1557" y="597"/>
                </a:moveTo>
                <a:lnTo>
                  <a:pt x="1577" y="555"/>
                </a:lnTo>
                <a:lnTo>
                  <a:pt x="1577" y="555"/>
                </a:lnTo>
                <a:lnTo>
                  <a:pt x="1577" y="551"/>
                </a:lnTo>
                <a:lnTo>
                  <a:pt x="1578" y="547"/>
                </a:lnTo>
                <a:lnTo>
                  <a:pt x="1582" y="538"/>
                </a:lnTo>
                <a:lnTo>
                  <a:pt x="1582" y="538"/>
                </a:lnTo>
                <a:lnTo>
                  <a:pt x="1582" y="544"/>
                </a:lnTo>
                <a:lnTo>
                  <a:pt x="1581" y="548"/>
                </a:lnTo>
                <a:lnTo>
                  <a:pt x="1577" y="555"/>
                </a:lnTo>
                <a:lnTo>
                  <a:pt x="1648" y="461"/>
                </a:lnTo>
                <a:lnTo>
                  <a:pt x="1648" y="461"/>
                </a:lnTo>
                <a:lnTo>
                  <a:pt x="1641" y="477"/>
                </a:lnTo>
                <a:lnTo>
                  <a:pt x="1633" y="491"/>
                </a:lnTo>
                <a:lnTo>
                  <a:pt x="1616" y="520"/>
                </a:lnTo>
                <a:lnTo>
                  <a:pt x="1599" y="548"/>
                </a:lnTo>
                <a:lnTo>
                  <a:pt x="1591" y="564"/>
                </a:lnTo>
                <a:lnTo>
                  <a:pt x="1584" y="579"/>
                </a:lnTo>
                <a:lnTo>
                  <a:pt x="1584" y="579"/>
                </a:lnTo>
                <a:lnTo>
                  <a:pt x="1579" y="583"/>
                </a:lnTo>
                <a:lnTo>
                  <a:pt x="1572" y="589"/>
                </a:lnTo>
                <a:lnTo>
                  <a:pt x="1557" y="597"/>
                </a:lnTo>
                <a:lnTo>
                  <a:pt x="1557" y="597"/>
                </a:lnTo>
                <a:close/>
                <a:moveTo>
                  <a:pt x="1606" y="562"/>
                </a:moveTo>
                <a:lnTo>
                  <a:pt x="1606" y="562"/>
                </a:lnTo>
                <a:lnTo>
                  <a:pt x="1610" y="550"/>
                </a:lnTo>
                <a:lnTo>
                  <a:pt x="1616" y="538"/>
                </a:lnTo>
                <a:lnTo>
                  <a:pt x="1622" y="527"/>
                </a:lnTo>
                <a:lnTo>
                  <a:pt x="1629" y="516"/>
                </a:lnTo>
                <a:lnTo>
                  <a:pt x="1629" y="524"/>
                </a:lnTo>
                <a:lnTo>
                  <a:pt x="1629" y="524"/>
                </a:lnTo>
                <a:lnTo>
                  <a:pt x="1650" y="491"/>
                </a:lnTo>
                <a:lnTo>
                  <a:pt x="1672" y="458"/>
                </a:lnTo>
                <a:lnTo>
                  <a:pt x="1695" y="429"/>
                </a:lnTo>
                <a:lnTo>
                  <a:pt x="1719" y="401"/>
                </a:lnTo>
                <a:lnTo>
                  <a:pt x="1719" y="401"/>
                </a:lnTo>
                <a:lnTo>
                  <a:pt x="1717" y="405"/>
                </a:lnTo>
                <a:lnTo>
                  <a:pt x="1716" y="409"/>
                </a:lnTo>
                <a:lnTo>
                  <a:pt x="1712" y="419"/>
                </a:lnTo>
                <a:lnTo>
                  <a:pt x="1712" y="419"/>
                </a:lnTo>
                <a:lnTo>
                  <a:pt x="1692" y="461"/>
                </a:lnTo>
                <a:lnTo>
                  <a:pt x="1671" y="505"/>
                </a:lnTo>
                <a:lnTo>
                  <a:pt x="1671" y="505"/>
                </a:lnTo>
                <a:lnTo>
                  <a:pt x="1665" y="514"/>
                </a:lnTo>
                <a:lnTo>
                  <a:pt x="1660" y="524"/>
                </a:lnTo>
                <a:lnTo>
                  <a:pt x="1653" y="533"/>
                </a:lnTo>
                <a:lnTo>
                  <a:pt x="1644" y="541"/>
                </a:lnTo>
                <a:lnTo>
                  <a:pt x="1636" y="548"/>
                </a:lnTo>
                <a:lnTo>
                  <a:pt x="1627" y="554"/>
                </a:lnTo>
                <a:lnTo>
                  <a:pt x="1617" y="558"/>
                </a:lnTo>
                <a:lnTo>
                  <a:pt x="1606" y="562"/>
                </a:lnTo>
                <a:lnTo>
                  <a:pt x="1606" y="562"/>
                </a:lnTo>
                <a:close/>
                <a:moveTo>
                  <a:pt x="1667" y="439"/>
                </a:moveTo>
                <a:lnTo>
                  <a:pt x="1667" y="439"/>
                </a:lnTo>
                <a:lnTo>
                  <a:pt x="1672" y="434"/>
                </a:lnTo>
                <a:lnTo>
                  <a:pt x="1678" y="430"/>
                </a:lnTo>
                <a:lnTo>
                  <a:pt x="1683" y="425"/>
                </a:lnTo>
                <a:lnTo>
                  <a:pt x="1690" y="422"/>
                </a:lnTo>
                <a:lnTo>
                  <a:pt x="1661" y="461"/>
                </a:lnTo>
                <a:lnTo>
                  <a:pt x="1661" y="461"/>
                </a:lnTo>
                <a:lnTo>
                  <a:pt x="1662" y="458"/>
                </a:lnTo>
                <a:lnTo>
                  <a:pt x="1662" y="455"/>
                </a:lnTo>
                <a:lnTo>
                  <a:pt x="1661" y="450"/>
                </a:lnTo>
                <a:lnTo>
                  <a:pt x="1661" y="447"/>
                </a:lnTo>
                <a:lnTo>
                  <a:pt x="1661" y="444"/>
                </a:lnTo>
                <a:lnTo>
                  <a:pt x="1662" y="441"/>
                </a:lnTo>
                <a:lnTo>
                  <a:pt x="1667" y="439"/>
                </a:lnTo>
                <a:lnTo>
                  <a:pt x="1667" y="439"/>
                </a:lnTo>
                <a:close/>
                <a:moveTo>
                  <a:pt x="1765" y="370"/>
                </a:moveTo>
                <a:lnTo>
                  <a:pt x="1706" y="444"/>
                </a:lnTo>
                <a:lnTo>
                  <a:pt x="1706" y="444"/>
                </a:lnTo>
                <a:lnTo>
                  <a:pt x="1706" y="443"/>
                </a:lnTo>
                <a:lnTo>
                  <a:pt x="1707" y="440"/>
                </a:lnTo>
                <a:lnTo>
                  <a:pt x="1709" y="437"/>
                </a:lnTo>
                <a:lnTo>
                  <a:pt x="1709" y="437"/>
                </a:lnTo>
                <a:lnTo>
                  <a:pt x="1719" y="416"/>
                </a:lnTo>
                <a:lnTo>
                  <a:pt x="1724" y="405"/>
                </a:lnTo>
                <a:lnTo>
                  <a:pt x="1730" y="395"/>
                </a:lnTo>
                <a:lnTo>
                  <a:pt x="1738" y="387"/>
                </a:lnTo>
                <a:lnTo>
                  <a:pt x="1745" y="378"/>
                </a:lnTo>
                <a:lnTo>
                  <a:pt x="1755" y="373"/>
                </a:lnTo>
                <a:lnTo>
                  <a:pt x="1766" y="368"/>
                </a:lnTo>
                <a:lnTo>
                  <a:pt x="1766" y="368"/>
                </a:lnTo>
                <a:lnTo>
                  <a:pt x="1765" y="370"/>
                </a:lnTo>
                <a:lnTo>
                  <a:pt x="1765" y="370"/>
                </a:lnTo>
                <a:close/>
                <a:moveTo>
                  <a:pt x="1668" y="526"/>
                </a:moveTo>
                <a:lnTo>
                  <a:pt x="1668" y="526"/>
                </a:lnTo>
                <a:lnTo>
                  <a:pt x="1679" y="503"/>
                </a:lnTo>
                <a:lnTo>
                  <a:pt x="1692" y="482"/>
                </a:lnTo>
                <a:lnTo>
                  <a:pt x="1705" y="462"/>
                </a:lnTo>
                <a:lnTo>
                  <a:pt x="1717" y="443"/>
                </a:lnTo>
                <a:lnTo>
                  <a:pt x="1745" y="406"/>
                </a:lnTo>
                <a:lnTo>
                  <a:pt x="1775" y="373"/>
                </a:lnTo>
                <a:lnTo>
                  <a:pt x="1775" y="373"/>
                </a:lnTo>
                <a:lnTo>
                  <a:pt x="1779" y="370"/>
                </a:lnTo>
                <a:lnTo>
                  <a:pt x="1709" y="500"/>
                </a:lnTo>
                <a:lnTo>
                  <a:pt x="1709" y="500"/>
                </a:lnTo>
                <a:lnTo>
                  <a:pt x="1706" y="503"/>
                </a:lnTo>
                <a:lnTo>
                  <a:pt x="1703" y="507"/>
                </a:lnTo>
                <a:lnTo>
                  <a:pt x="1692" y="513"/>
                </a:lnTo>
                <a:lnTo>
                  <a:pt x="1681" y="519"/>
                </a:lnTo>
                <a:lnTo>
                  <a:pt x="1668" y="526"/>
                </a:lnTo>
                <a:lnTo>
                  <a:pt x="1668" y="526"/>
                </a:lnTo>
                <a:close/>
                <a:moveTo>
                  <a:pt x="1761" y="465"/>
                </a:moveTo>
                <a:lnTo>
                  <a:pt x="1761" y="465"/>
                </a:lnTo>
                <a:lnTo>
                  <a:pt x="1758" y="469"/>
                </a:lnTo>
                <a:lnTo>
                  <a:pt x="1755" y="472"/>
                </a:lnTo>
                <a:lnTo>
                  <a:pt x="1745" y="478"/>
                </a:lnTo>
                <a:lnTo>
                  <a:pt x="1735" y="484"/>
                </a:lnTo>
                <a:lnTo>
                  <a:pt x="1726" y="491"/>
                </a:lnTo>
                <a:lnTo>
                  <a:pt x="1726" y="491"/>
                </a:lnTo>
                <a:lnTo>
                  <a:pt x="1747" y="451"/>
                </a:lnTo>
                <a:lnTo>
                  <a:pt x="1768" y="413"/>
                </a:lnTo>
                <a:lnTo>
                  <a:pt x="1792" y="378"/>
                </a:lnTo>
                <a:lnTo>
                  <a:pt x="1816" y="344"/>
                </a:lnTo>
                <a:lnTo>
                  <a:pt x="1816" y="344"/>
                </a:lnTo>
                <a:lnTo>
                  <a:pt x="1821" y="337"/>
                </a:lnTo>
                <a:lnTo>
                  <a:pt x="1821" y="337"/>
                </a:lnTo>
                <a:lnTo>
                  <a:pt x="1792" y="405"/>
                </a:lnTo>
                <a:lnTo>
                  <a:pt x="1776" y="437"/>
                </a:lnTo>
                <a:lnTo>
                  <a:pt x="1761" y="465"/>
                </a:lnTo>
                <a:lnTo>
                  <a:pt x="1761" y="465"/>
                </a:lnTo>
                <a:close/>
                <a:moveTo>
                  <a:pt x="1785" y="377"/>
                </a:moveTo>
                <a:lnTo>
                  <a:pt x="1785" y="377"/>
                </a:lnTo>
                <a:lnTo>
                  <a:pt x="1787" y="371"/>
                </a:lnTo>
                <a:lnTo>
                  <a:pt x="1790" y="366"/>
                </a:lnTo>
                <a:lnTo>
                  <a:pt x="1794" y="356"/>
                </a:lnTo>
                <a:lnTo>
                  <a:pt x="1796" y="350"/>
                </a:lnTo>
                <a:lnTo>
                  <a:pt x="1800" y="346"/>
                </a:lnTo>
                <a:lnTo>
                  <a:pt x="1804" y="342"/>
                </a:lnTo>
                <a:lnTo>
                  <a:pt x="1810" y="339"/>
                </a:lnTo>
                <a:lnTo>
                  <a:pt x="1810" y="339"/>
                </a:lnTo>
                <a:lnTo>
                  <a:pt x="1803" y="349"/>
                </a:lnTo>
                <a:lnTo>
                  <a:pt x="1797" y="358"/>
                </a:lnTo>
                <a:lnTo>
                  <a:pt x="1792" y="368"/>
                </a:lnTo>
                <a:lnTo>
                  <a:pt x="1785" y="377"/>
                </a:lnTo>
                <a:lnTo>
                  <a:pt x="1785" y="377"/>
                </a:lnTo>
                <a:close/>
                <a:moveTo>
                  <a:pt x="1771" y="475"/>
                </a:moveTo>
                <a:lnTo>
                  <a:pt x="1771" y="475"/>
                </a:lnTo>
                <a:lnTo>
                  <a:pt x="1773" y="471"/>
                </a:lnTo>
                <a:lnTo>
                  <a:pt x="1778" y="468"/>
                </a:lnTo>
                <a:lnTo>
                  <a:pt x="1783" y="467"/>
                </a:lnTo>
                <a:lnTo>
                  <a:pt x="1787" y="462"/>
                </a:lnTo>
                <a:lnTo>
                  <a:pt x="1787" y="462"/>
                </a:lnTo>
                <a:lnTo>
                  <a:pt x="1789" y="465"/>
                </a:lnTo>
                <a:lnTo>
                  <a:pt x="1789" y="467"/>
                </a:lnTo>
                <a:lnTo>
                  <a:pt x="1787" y="468"/>
                </a:lnTo>
                <a:lnTo>
                  <a:pt x="1783" y="471"/>
                </a:lnTo>
                <a:lnTo>
                  <a:pt x="1776" y="474"/>
                </a:lnTo>
                <a:lnTo>
                  <a:pt x="1771" y="475"/>
                </a:lnTo>
                <a:lnTo>
                  <a:pt x="1771" y="475"/>
                </a:lnTo>
                <a:close/>
                <a:moveTo>
                  <a:pt x="1799" y="444"/>
                </a:moveTo>
                <a:lnTo>
                  <a:pt x="1799" y="444"/>
                </a:lnTo>
                <a:lnTo>
                  <a:pt x="1796" y="447"/>
                </a:lnTo>
                <a:lnTo>
                  <a:pt x="1790" y="451"/>
                </a:lnTo>
                <a:lnTo>
                  <a:pt x="1778" y="458"/>
                </a:lnTo>
                <a:lnTo>
                  <a:pt x="1778" y="458"/>
                </a:lnTo>
                <a:lnTo>
                  <a:pt x="1789" y="433"/>
                </a:lnTo>
                <a:lnTo>
                  <a:pt x="1801" y="408"/>
                </a:lnTo>
                <a:lnTo>
                  <a:pt x="1807" y="395"/>
                </a:lnTo>
                <a:lnTo>
                  <a:pt x="1811" y="381"/>
                </a:lnTo>
                <a:lnTo>
                  <a:pt x="1816" y="367"/>
                </a:lnTo>
                <a:lnTo>
                  <a:pt x="1817" y="353"/>
                </a:lnTo>
                <a:lnTo>
                  <a:pt x="1817" y="353"/>
                </a:lnTo>
                <a:lnTo>
                  <a:pt x="1818" y="357"/>
                </a:lnTo>
                <a:lnTo>
                  <a:pt x="1821" y="358"/>
                </a:lnTo>
                <a:lnTo>
                  <a:pt x="1824" y="358"/>
                </a:lnTo>
                <a:lnTo>
                  <a:pt x="1799" y="444"/>
                </a:lnTo>
                <a:close/>
                <a:moveTo>
                  <a:pt x="1289" y="104"/>
                </a:moveTo>
                <a:lnTo>
                  <a:pt x="1289" y="104"/>
                </a:lnTo>
                <a:lnTo>
                  <a:pt x="1289" y="115"/>
                </a:lnTo>
                <a:lnTo>
                  <a:pt x="1290" y="125"/>
                </a:lnTo>
                <a:lnTo>
                  <a:pt x="1290" y="125"/>
                </a:lnTo>
                <a:lnTo>
                  <a:pt x="1289" y="132"/>
                </a:lnTo>
                <a:lnTo>
                  <a:pt x="1287" y="139"/>
                </a:lnTo>
                <a:lnTo>
                  <a:pt x="1279" y="153"/>
                </a:lnTo>
                <a:lnTo>
                  <a:pt x="1270" y="167"/>
                </a:lnTo>
                <a:lnTo>
                  <a:pt x="1267" y="174"/>
                </a:lnTo>
                <a:lnTo>
                  <a:pt x="1266" y="183"/>
                </a:lnTo>
                <a:lnTo>
                  <a:pt x="1266" y="183"/>
                </a:lnTo>
                <a:lnTo>
                  <a:pt x="1267" y="181"/>
                </a:lnTo>
                <a:lnTo>
                  <a:pt x="1270" y="180"/>
                </a:lnTo>
                <a:lnTo>
                  <a:pt x="1270" y="180"/>
                </a:lnTo>
                <a:lnTo>
                  <a:pt x="1276" y="173"/>
                </a:lnTo>
                <a:lnTo>
                  <a:pt x="1280" y="163"/>
                </a:lnTo>
                <a:lnTo>
                  <a:pt x="1291" y="142"/>
                </a:lnTo>
                <a:lnTo>
                  <a:pt x="1291" y="142"/>
                </a:lnTo>
                <a:lnTo>
                  <a:pt x="1293" y="149"/>
                </a:lnTo>
                <a:lnTo>
                  <a:pt x="1294" y="156"/>
                </a:lnTo>
                <a:lnTo>
                  <a:pt x="1293" y="163"/>
                </a:lnTo>
                <a:lnTo>
                  <a:pt x="1291" y="170"/>
                </a:lnTo>
                <a:lnTo>
                  <a:pt x="1291" y="170"/>
                </a:lnTo>
                <a:lnTo>
                  <a:pt x="1289" y="173"/>
                </a:lnTo>
                <a:lnTo>
                  <a:pt x="1284" y="176"/>
                </a:lnTo>
                <a:lnTo>
                  <a:pt x="1279" y="179"/>
                </a:lnTo>
                <a:lnTo>
                  <a:pt x="1273" y="183"/>
                </a:lnTo>
                <a:lnTo>
                  <a:pt x="1273" y="183"/>
                </a:lnTo>
                <a:lnTo>
                  <a:pt x="1270" y="184"/>
                </a:lnTo>
                <a:lnTo>
                  <a:pt x="1267" y="187"/>
                </a:lnTo>
                <a:lnTo>
                  <a:pt x="1266" y="187"/>
                </a:lnTo>
                <a:lnTo>
                  <a:pt x="1266" y="187"/>
                </a:lnTo>
                <a:lnTo>
                  <a:pt x="1266" y="183"/>
                </a:lnTo>
                <a:lnTo>
                  <a:pt x="1266" y="183"/>
                </a:lnTo>
                <a:lnTo>
                  <a:pt x="1263" y="186"/>
                </a:lnTo>
                <a:lnTo>
                  <a:pt x="1260" y="187"/>
                </a:lnTo>
                <a:lnTo>
                  <a:pt x="1258" y="187"/>
                </a:lnTo>
                <a:lnTo>
                  <a:pt x="1253" y="187"/>
                </a:lnTo>
                <a:lnTo>
                  <a:pt x="1239" y="184"/>
                </a:lnTo>
                <a:lnTo>
                  <a:pt x="1239" y="184"/>
                </a:lnTo>
                <a:lnTo>
                  <a:pt x="1246" y="176"/>
                </a:lnTo>
                <a:lnTo>
                  <a:pt x="1253" y="167"/>
                </a:lnTo>
                <a:lnTo>
                  <a:pt x="1262" y="160"/>
                </a:lnTo>
                <a:lnTo>
                  <a:pt x="1269" y="152"/>
                </a:lnTo>
                <a:lnTo>
                  <a:pt x="1269" y="152"/>
                </a:lnTo>
                <a:lnTo>
                  <a:pt x="1265" y="151"/>
                </a:lnTo>
                <a:lnTo>
                  <a:pt x="1260" y="152"/>
                </a:lnTo>
                <a:lnTo>
                  <a:pt x="1258" y="155"/>
                </a:lnTo>
                <a:lnTo>
                  <a:pt x="1253" y="158"/>
                </a:lnTo>
                <a:lnTo>
                  <a:pt x="1246" y="167"/>
                </a:lnTo>
                <a:lnTo>
                  <a:pt x="1239" y="174"/>
                </a:lnTo>
                <a:lnTo>
                  <a:pt x="1239" y="174"/>
                </a:lnTo>
                <a:lnTo>
                  <a:pt x="1241" y="177"/>
                </a:lnTo>
                <a:lnTo>
                  <a:pt x="1238" y="177"/>
                </a:lnTo>
                <a:lnTo>
                  <a:pt x="1235" y="177"/>
                </a:lnTo>
                <a:lnTo>
                  <a:pt x="1234" y="176"/>
                </a:lnTo>
                <a:lnTo>
                  <a:pt x="1234" y="176"/>
                </a:lnTo>
                <a:lnTo>
                  <a:pt x="1258" y="139"/>
                </a:lnTo>
                <a:lnTo>
                  <a:pt x="1270" y="120"/>
                </a:lnTo>
                <a:lnTo>
                  <a:pt x="1280" y="100"/>
                </a:lnTo>
                <a:lnTo>
                  <a:pt x="1280" y="100"/>
                </a:lnTo>
                <a:lnTo>
                  <a:pt x="1283" y="96"/>
                </a:lnTo>
                <a:lnTo>
                  <a:pt x="1284" y="94"/>
                </a:lnTo>
                <a:lnTo>
                  <a:pt x="1286" y="94"/>
                </a:lnTo>
                <a:lnTo>
                  <a:pt x="1287" y="96"/>
                </a:lnTo>
                <a:lnTo>
                  <a:pt x="1289" y="101"/>
                </a:lnTo>
                <a:lnTo>
                  <a:pt x="1289" y="104"/>
                </a:lnTo>
                <a:lnTo>
                  <a:pt x="1289" y="104"/>
                </a:lnTo>
                <a:close/>
                <a:moveTo>
                  <a:pt x="1293" y="190"/>
                </a:moveTo>
                <a:lnTo>
                  <a:pt x="1273" y="188"/>
                </a:lnTo>
                <a:lnTo>
                  <a:pt x="1273" y="188"/>
                </a:lnTo>
                <a:lnTo>
                  <a:pt x="1279" y="187"/>
                </a:lnTo>
                <a:lnTo>
                  <a:pt x="1284" y="183"/>
                </a:lnTo>
                <a:lnTo>
                  <a:pt x="1293" y="174"/>
                </a:lnTo>
                <a:lnTo>
                  <a:pt x="1293" y="174"/>
                </a:lnTo>
                <a:lnTo>
                  <a:pt x="1293" y="183"/>
                </a:lnTo>
                <a:lnTo>
                  <a:pt x="1294" y="186"/>
                </a:lnTo>
                <a:lnTo>
                  <a:pt x="1293" y="190"/>
                </a:lnTo>
                <a:lnTo>
                  <a:pt x="1293" y="190"/>
                </a:lnTo>
                <a:close/>
                <a:moveTo>
                  <a:pt x="1211" y="181"/>
                </a:moveTo>
                <a:lnTo>
                  <a:pt x="1217" y="170"/>
                </a:lnTo>
                <a:lnTo>
                  <a:pt x="1221" y="166"/>
                </a:lnTo>
                <a:lnTo>
                  <a:pt x="1223" y="165"/>
                </a:lnTo>
                <a:lnTo>
                  <a:pt x="1223" y="165"/>
                </a:lnTo>
                <a:lnTo>
                  <a:pt x="1231" y="156"/>
                </a:lnTo>
                <a:lnTo>
                  <a:pt x="1239" y="146"/>
                </a:lnTo>
                <a:lnTo>
                  <a:pt x="1246" y="136"/>
                </a:lnTo>
                <a:lnTo>
                  <a:pt x="1249" y="135"/>
                </a:lnTo>
                <a:lnTo>
                  <a:pt x="1253" y="134"/>
                </a:lnTo>
                <a:lnTo>
                  <a:pt x="1253" y="134"/>
                </a:lnTo>
                <a:lnTo>
                  <a:pt x="1245" y="142"/>
                </a:lnTo>
                <a:lnTo>
                  <a:pt x="1238" y="153"/>
                </a:lnTo>
                <a:lnTo>
                  <a:pt x="1231" y="165"/>
                </a:lnTo>
                <a:lnTo>
                  <a:pt x="1225" y="176"/>
                </a:lnTo>
                <a:lnTo>
                  <a:pt x="1225" y="176"/>
                </a:lnTo>
                <a:lnTo>
                  <a:pt x="1224" y="179"/>
                </a:lnTo>
                <a:lnTo>
                  <a:pt x="1220" y="181"/>
                </a:lnTo>
                <a:lnTo>
                  <a:pt x="1215" y="183"/>
                </a:lnTo>
                <a:lnTo>
                  <a:pt x="1214" y="183"/>
                </a:lnTo>
                <a:lnTo>
                  <a:pt x="1211" y="181"/>
                </a:lnTo>
                <a:lnTo>
                  <a:pt x="1211" y="181"/>
                </a:lnTo>
                <a:close/>
                <a:moveTo>
                  <a:pt x="1220" y="194"/>
                </a:moveTo>
                <a:lnTo>
                  <a:pt x="1220" y="194"/>
                </a:lnTo>
                <a:lnTo>
                  <a:pt x="1214" y="195"/>
                </a:lnTo>
                <a:lnTo>
                  <a:pt x="1208" y="197"/>
                </a:lnTo>
                <a:lnTo>
                  <a:pt x="1197" y="195"/>
                </a:lnTo>
                <a:lnTo>
                  <a:pt x="1197" y="195"/>
                </a:lnTo>
                <a:lnTo>
                  <a:pt x="1199" y="193"/>
                </a:lnTo>
                <a:lnTo>
                  <a:pt x="1201" y="193"/>
                </a:lnTo>
                <a:lnTo>
                  <a:pt x="1201" y="193"/>
                </a:lnTo>
                <a:lnTo>
                  <a:pt x="1210" y="193"/>
                </a:lnTo>
                <a:lnTo>
                  <a:pt x="1220" y="194"/>
                </a:lnTo>
                <a:lnTo>
                  <a:pt x="1220" y="194"/>
                </a:lnTo>
                <a:close/>
                <a:moveTo>
                  <a:pt x="1259" y="108"/>
                </a:moveTo>
                <a:lnTo>
                  <a:pt x="1259" y="108"/>
                </a:lnTo>
                <a:lnTo>
                  <a:pt x="1242" y="134"/>
                </a:lnTo>
                <a:lnTo>
                  <a:pt x="1234" y="145"/>
                </a:lnTo>
                <a:lnTo>
                  <a:pt x="1230" y="149"/>
                </a:lnTo>
                <a:lnTo>
                  <a:pt x="1224" y="152"/>
                </a:lnTo>
                <a:lnTo>
                  <a:pt x="1223" y="153"/>
                </a:lnTo>
                <a:lnTo>
                  <a:pt x="1201" y="180"/>
                </a:lnTo>
                <a:lnTo>
                  <a:pt x="1201" y="180"/>
                </a:lnTo>
                <a:lnTo>
                  <a:pt x="1241" y="108"/>
                </a:lnTo>
                <a:lnTo>
                  <a:pt x="1262" y="75"/>
                </a:lnTo>
                <a:lnTo>
                  <a:pt x="1282" y="41"/>
                </a:lnTo>
                <a:lnTo>
                  <a:pt x="1282" y="41"/>
                </a:lnTo>
                <a:lnTo>
                  <a:pt x="1286" y="52"/>
                </a:lnTo>
                <a:lnTo>
                  <a:pt x="1287" y="63"/>
                </a:lnTo>
                <a:lnTo>
                  <a:pt x="1286" y="73"/>
                </a:lnTo>
                <a:lnTo>
                  <a:pt x="1282" y="82"/>
                </a:lnTo>
                <a:lnTo>
                  <a:pt x="1277" y="90"/>
                </a:lnTo>
                <a:lnTo>
                  <a:pt x="1272" y="97"/>
                </a:lnTo>
                <a:lnTo>
                  <a:pt x="1265" y="104"/>
                </a:lnTo>
                <a:lnTo>
                  <a:pt x="1259" y="108"/>
                </a:lnTo>
                <a:lnTo>
                  <a:pt x="1259" y="108"/>
                </a:lnTo>
                <a:close/>
                <a:moveTo>
                  <a:pt x="1221" y="117"/>
                </a:moveTo>
                <a:lnTo>
                  <a:pt x="1221" y="117"/>
                </a:lnTo>
                <a:lnTo>
                  <a:pt x="1223" y="113"/>
                </a:lnTo>
                <a:lnTo>
                  <a:pt x="1224" y="108"/>
                </a:lnTo>
                <a:lnTo>
                  <a:pt x="1230" y="101"/>
                </a:lnTo>
                <a:lnTo>
                  <a:pt x="1230" y="101"/>
                </a:lnTo>
                <a:lnTo>
                  <a:pt x="1228" y="110"/>
                </a:lnTo>
                <a:lnTo>
                  <a:pt x="1225" y="114"/>
                </a:lnTo>
                <a:lnTo>
                  <a:pt x="1221" y="117"/>
                </a:lnTo>
                <a:lnTo>
                  <a:pt x="1221" y="117"/>
                </a:lnTo>
                <a:close/>
                <a:moveTo>
                  <a:pt x="1282" y="21"/>
                </a:moveTo>
                <a:lnTo>
                  <a:pt x="1282" y="21"/>
                </a:lnTo>
                <a:lnTo>
                  <a:pt x="1283" y="20"/>
                </a:lnTo>
                <a:lnTo>
                  <a:pt x="1284" y="21"/>
                </a:lnTo>
                <a:lnTo>
                  <a:pt x="1284" y="25"/>
                </a:lnTo>
                <a:lnTo>
                  <a:pt x="1284" y="37"/>
                </a:lnTo>
                <a:lnTo>
                  <a:pt x="1284" y="37"/>
                </a:lnTo>
                <a:lnTo>
                  <a:pt x="1282" y="35"/>
                </a:lnTo>
                <a:lnTo>
                  <a:pt x="1280" y="35"/>
                </a:lnTo>
                <a:lnTo>
                  <a:pt x="1276" y="37"/>
                </a:lnTo>
                <a:lnTo>
                  <a:pt x="1272" y="42"/>
                </a:lnTo>
                <a:lnTo>
                  <a:pt x="1272" y="42"/>
                </a:lnTo>
                <a:lnTo>
                  <a:pt x="1262" y="56"/>
                </a:lnTo>
                <a:lnTo>
                  <a:pt x="1258" y="63"/>
                </a:lnTo>
                <a:lnTo>
                  <a:pt x="1251" y="69"/>
                </a:lnTo>
                <a:lnTo>
                  <a:pt x="1251" y="69"/>
                </a:lnTo>
                <a:lnTo>
                  <a:pt x="1265" y="44"/>
                </a:lnTo>
                <a:lnTo>
                  <a:pt x="1272" y="31"/>
                </a:lnTo>
                <a:lnTo>
                  <a:pt x="1282" y="21"/>
                </a:lnTo>
                <a:lnTo>
                  <a:pt x="1282" y="21"/>
                </a:lnTo>
                <a:close/>
                <a:moveTo>
                  <a:pt x="1251" y="48"/>
                </a:moveTo>
                <a:lnTo>
                  <a:pt x="1251" y="48"/>
                </a:lnTo>
                <a:lnTo>
                  <a:pt x="1241" y="58"/>
                </a:lnTo>
                <a:lnTo>
                  <a:pt x="1231" y="70"/>
                </a:lnTo>
                <a:lnTo>
                  <a:pt x="1213" y="94"/>
                </a:lnTo>
                <a:lnTo>
                  <a:pt x="1213" y="94"/>
                </a:lnTo>
                <a:lnTo>
                  <a:pt x="1210" y="96"/>
                </a:lnTo>
                <a:lnTo>
                  <a:pt x="1208" y="97"/>
                </a:lnTo>
                <a:lnTo>
                  <a:pt x="1208" y="97"/>
                </a:lnTo>
                <a:lnTo>
                  <a:pt x="1210" y="89"/>
                </a:lnTo>
                <a:lnTo>
                  <a:pt x="1213" y="80"/>
                </a:lnTo>
                <a:lnTo>
                  <a:pt x="1217" y="72"/>
                </a:lnTo>
                <a:lnTo>
                  <a:pt x="1223" y="65"/>
                </a:lnTo>
                <a:lnTo>
                  <a:pt x="1228" y="59"/>
                </a:lnTo>
                <a:lnTo>
                  <a:pt x="1235" y="55"/>
                </a:lnTo>
                <a:lnTo>
                  <a:pt x="1244" y="51"/>
                </a:lnTo>
                <a:lnTo>
                  <a:pt x="1251" y="48"/>
                </a:lnTo>
                <a:lnTo>
                  <a:pt x="1251" y="48"/>
                </a:lnTo>
                <a:close/>
                <a:moveTo>
                  <a:pt x="1197" y="82"/>
                </a:moveTo>
                <a:lnTo>
                  <a:pt x="1197" y="82"/>
                </a:lnTo>
                <a:lnTo>
                  <a:pt x="1200" y="79"/>
                </a:lnTo>
                <a:lnTo>
                  <a:pt x="1203" y="77"/>
                </a:lnTo>
                <a:lnTo>
                  <a:pt x="1203" y="77"/>
                </a:lnTo>
                <a:lnTo>
                  <a:pt x="1206" y="76"/>
                </a:lnTo>
                <a:lnTo>
                  <a:pt x="1207" y="76"/>
                </a:lnTo>
                <a:lnTo>
                  <a:pt x="1207" y="77"/>
                </a:lnTo>
                <a:lnTo>
                  <a:pt x="1207" y="79"/>
                </a:lnTo>
                <a:lnTo>
                  <a:pt x="1201" y="86"/>
                </a:lnTo>
                <a:lnTo>
                  <a:pt x="1201" y="86"/>
                </a:lnTo>
                <a:lnTo>
                  <a:pt x="1200" y="93"/>
                </a:lnTo>
                <a:lnTo>
                  <a:pt x="1196" y="99"/>
                </a:lnTo>
                <a:lnTo>
                  <a:pt x="1193" y="104"/>
                </a:lnTo>
                <a:lnTo>
                  <a:pt x="1190" y="111"/>
                </a:lnTo>
                <a:lnTo>
                  <a:pt x="1190" y="111"/>
                </a:lnTo>
                <a:lnTo>
                  <a:pt x="1189" y="106"/>
                </a:lnTo>
                <a:lnTo>
                  <a:pt x="1190" y="96"/>
                </a:lnTo>
                <a:lnTo>
                  <a:pt x="1192" y="87"/>
                </a:lnTo>
                <a:lnTo>
                  <a:pt x="1194" y="83"/>
                </a:lnTo>
                <a:lnTo>
                  <a:pt x="1197" y="82"/>
                </a:lnTo>
                <a:lnTo>
                  <a:pt x="1197" y="82"/>
                </a:lnTo>
                <a:close/>
                <a:moveTo>
                  <a:pt x="1187" y="131"/>
                </a:moveTo>
                <a:lnTo>
                  <a:pt x="1187" y="131"/>
                </a:lnTo>
                <a:lnTo>
                  <a:pt x="1192" y="124"/>
                </a:lnTo>
                <a:lnTo>
                  <a:pt x="1199" y="115"/>
                </a:lnTo>
                <a:lnTo>
                  <a:pt x="1214" y="101"/>
                </a:lnTo>
                <a:lnTo>
                  <a:pt x="1214" y="101"/>
                </a:lnTo>
                <a:lnTo>
                  <a:pt x="1208" y="113"/>
                </a:lnTo>
                <a:lnTo>
                  <a:pt x="1201" y="124"/>
                </a:lnTo>
                <a:lnTo>
                  <a:pt x="1194" y="138"/>
                </a:lnTo>
                <a:lnTo>
                  <a:pt x="1193" y="143"/>
                </a:lnTo>
                <a:lnTo>
                  <a:pt x="1193" y="151"/>
                </a:lnTo>
                <a:lnTo>
                  <a:pt x="1193" y="151"/>
                </a:lnTo>
                <a:lnTo>
                  <a:pt x="1197" y="149"/>
                </a:lnTo>
                <a:lnTo>
                  <a:pt x="1200" y="146"/>
                </a:lnTo>
                <a:lnTo>
                  <a:pt x="1206" y="139"/>
                </a:lnTo>
                <a:lnTo>
                  <a:pt x="1211" y="132"/>
                </a:lnTo>
                <a:lnTo>
                  <a:pt x="1217" y="127"/>
                </a:lnTo>
                <a:lnTo>
                  <a:pt x="1217" y="127"/>
                </a:lnTo>
                <a:lnTo>
                  <a:pt x="1214" y="122"/>
                </a:lnTo>
                <a:lnTo>
                  <a:pt x="1214" y="121"/>
                </a:lnTo>
                <a:lnTo>
                  <a:pt x="1215" y="121"/>
                </a:lnTo>
                <a:lnTo>
                  <a:pt x="1218" y="121"/>
                </a:lnTo>
                <a:lnTo>
                  <a:pt x="1221" y="124"/>
                </a:lnTo>
                <a:lnTo>
                  <a:pt x="1190" y="180"/>
                </a:lnTo>
                <a:lnTo>
                  <a:pt x="1190" y="180"/>
                </a:lnTo>
                <a:lnTo>
                  <a:pt x="1187" y="169"/>
                </a:lnTo>
                <a:lnTo>
                  <a:pt x="1185" y="156"/>
                </a:lnTo>
                <a:lnTo>
                  <a:pt x="1185" y="143"/>
                </a:lnTo>
                <a:lnTo>
                  <a:pt x="1187" y="131"/>
                </a:lnTo>
                <a:lnTo>
                  <a:pt x="1187" y="131"/>
                </a:lnTo>
                <a:close/>
                <a:moveTo>
                  <a:pt x="1106" y="190"/>
                </a:moveTo>
                <a:lnTo>
                  <a:pt x="1175" y="191"/>
                </a:lnTo>
                <a:lnTo>
                  <a:pt x="1175" y="191"/>
                </a:lnTo>
                <a:lnTo>
                  <a:pt x="1168" y="194"/>
                </a:lnTo>
                <a:lnTo>
                  <a:pt x="1161" y="194"/>
                </a:lnTo>
                <a:lnTo>
                  <a:pt x="1142" y="194"/>
                </a:lnTo>
                <a:lnTo>
                  <a:pt x="1124" y="193"/>
                </a:lnTo>
                <a:lnTo>
                  <a:pt x="1109" y="191"/>
                </a:lnTo>
                <a:lnTo>
                  <a:pt x="1109" y="191"/>
                </a:lnTo>
                <a:lnTo>
                  <a:pt x="1106" y="190"/>
                </a:lnTo>
                <a:lnTo>
                  <a:pt x="1106" y="190"/>
                </a:lnTo>
                <a:lnTo>
                  <a:pt x="1102" y="191"/>
                </a:lnTo>
                <a:lnTo>
                  <a:pt x="1097" y="193"/>
                </a:lnTo>
                <a:lnTo>
                  <a:pt x="1097" y="193"/>
                </a:lnTo>
                <a:lnTo>
                  <a:pt x="1075" y="191"/>
                </a:lnTo>
                <a:lnTo>
                  <a:pt x="1064" y="191"/>
                </a:lnTo>
                <a:lnTo>
                  <a:pt x="1054" y="190"/>
                </a:lnTo>
                <a:lnTo>
                  <a:pt x="1106" y="190"/>
                </a:lnTo>
                <a:close/>
                <a:moveTo>
                  <a:pt x="836" y="193"/>
                </a:moveTo>
                <a:lnTo>
                  <a:pt x="836" y="193"/>
                </a:lnTo>
                <a:lnTo>
                  <a:pt x="1072" y="202"/>
                </a:lnTo>
                <a:lnTo>
                  <a:pt x="1308" y="215"/>
                </a:lnTo>
                <a:lnTo>
                  <a:pt x="1308" y="215"/>
                </a:lnTo>
                <a:lnTo>
                  <a:pt x="1303" y="135"/>
                </a:lnTo>
                <a:lnTo>
                  <a:pt x="1296" y="54"/>
                </a:lnTo>
                <a:lnTo>
                  <a:pt x="1296" y="54"/>
                </a:lnTo>
                <a:lnTo>
                  <a:pt x="1296" y="45"/>
                </a:lnTo>
                <a:lnTo>
                  <a:pt x="1297" y="37"/>
                </a:lnTo>
                <a:lnTo>
                  <a:pt x="1297" y="37"/>
                </a:lnTo>
                <a:lnTo>
                  <a:pt x="1301" y="55"/>
                </a:lnTo>
                <a:lnTo>
                  <a:pt x="1304" y="73"/>
                </a:lnTo>
                <a:lnTo>
                  <a:pt x="1308" y="114"/>
                </a:lnTo>
                <a:lnTo>
                  <a:pt x="1310" y="153"/>
                </a:lnTo>
                <a:lnTo>
                  <a:pt x="1312" y="194"/>
                </a:lnTo>
                <a:lnTo>
                  <a:pt x="1312" y="194"/>
                </a:lnTo>
                <a:lnTo>
                  <a:pt x="1311" y="194"/>
                </a:lnTo>
                <a:lnTo>
                  <a:pt x="1310" y="194"/>
                </a:lnTo>
                <a:lnTo>
                  <a:pt x="1310" y="200"/>
                </a:lnTo>
                <a:lnTo>
                  <a:pt x="1312" y="207"/>
                </a:lnTo>
                <a:lnTo>
                  <a:pt x="1315" y="208"/>
                </a:lnTo>
                <a:lnTo>
                  <a:pt x="1318" y="210"/>
                </a:lnTo>
                <a:lnTo>
                  <a:pt x="1318" y="210"/>
                </a:lnTo>
                <a:lnTo>
                  <a:pt x="1322" y="210"/>
                </a:lnTo>
                <a:lnTo>
                  <a:pt x="1325" y="208"/>
                </a:lnTo>
                <a:lnTo>
                  <a:pt x="1326" y="205"/>
                </a:lnTo>
                <a:lnTo>
                  <a:pt x="1328" y="202"/>
                </a:lnTo>
                <a:lnTo>
                  <a:pt x="1328" y="202"/>
                </a:lnTo>
                <a:lnTo>
                  <a:pt x="1324" y="155"/>
                </a:lnTo>
                <a:lnTo>
                  <a:pt x="1319" y="107"/>
                </a:lnTo>
                <a:lnTo>
                  <a:pt x="1317" y="83"/>
                </a:lnTo>
                <a:lnTo>
                  <a:pt x="1314" y="61"/>
                </a:lnTo>
                <a:lnTo>
                  <a:pt x="1310" y="38"/>
                </a:lnTo>
                <a:lnTo>
                  <a:pt x="1304" y="18"/>
                </a:lnTo>
                <a:lnTo>
                  <a:pt x="1304" y="18"/>
                </a:lnTo>
                <a:lnTo>
                  <a:pt x="1350" y="48"/>
                </a:lnTo>
                <a:lnTo>
                  <a:pt x="1400" y="76"/>
                </a:lnTo>
                <a:lnTo>
                  <a:pt x="1450" y="103"/>
                </a:lnTo>
                <a:lnTo>
                  <a:pt x="1501" y="128"/>
                </a:lnTo>
                <a:lnTo>
                  <a:pt x="1602" y="177"/>
                </a:lnTo>
                <a:lnTo>
                  <a:pt x="1653" y="204"/>
                </a:lnTo>
                <a:lnTo>
                  <a:pt x="1702" y="232"/>
                </a:lnTo>
                <a:lnTo>
                  <a:pt x="1702" y="232"/>
                </a:lnTo>
                <a:lnTo>
                  <a:pt x="1734" y="249"/>
                </a:lnTo>
                <a:lnTo>
                  <a:pt x="1769" y="266"/>
                </a:lnTo>
                <a:lnTo>
                  <a:pt x="1806" y="283"/>
                </a:lnTo>
                <a:lnTo>
                  <a:pt x="1841" y="301"/>
                </a:lnTo>
                <a:lnTo>
                  <a:pt x="1841" y="301"/>
                </a:lnTo>
                <a:lnTo>
                  <a:pt x="1779" y="340"/>
                </a:lnTo>
                <a:lnTo>
                  <a:pt x="1717" y="381"/>
                </a:lnTo>
                <a:lnTo>
                  <a:pt x="1596" y="464"/>
                </a:lnTo>
                <a:lnTo>
                  <a:pt x="1475" y="545"/>
                </a:lnTo>
                <a:lnTo>
                  <a:pt x="1414" y="586"/>
                </a:lnTo>
                <a:lnTo>
                  <a:pt x="1350" y="624"/>
                </a:lnTo>
                <a:lnTo>
                  <a:pt x="1350" y="624"/>
                </a:lnTo>
                <a:lnTo>
                  <a:pt x="1346" y="625"/>
                </a:lnTo>
                <a:lnTo>
                  <a:pt x="1342" y="625"/>
                </a:lnTo>
                <a:lnTo>
                  <a:pt x="1339" y="623"/>
                </a:lnTo>
                <a:lnTo>
                  <a:pt x="1338" y="618"/>
                </a:lnTo>
                <a:lnTo>
                  <a:pt x="1338" y="618"/>
                </a:lnTo>
                <a:lnTo>
                  <a:pt x="1334" y="583"/>
                </a:lnTo>
                <a:lnTo>
                  <a:pt x="1326" y="550"/>
                </a:lnTo>
                <a:lnTo>
                  <a:pt x="1321" y="514"/>
                </a:lnTo>
                <a:lnTo>
                  <a:pt x="1319" y="496"/>
                </a:lnTo>
                <a:lnTo>
                  <a:pt x="1318" y="478"/>
                </a:lnTo>
                <a:lnTo>
                  <a:pt x="1318" y="478"/>
                </a:lnTo>
                <a:lnTo>
                  <a:pt x="1317" y="472"/>
                </a:lnTo>
                <a:lnTo>
                  <a:pt x="1312" y="468"/>
                </a:lnTo>
                <a:lnTo>
                  <a:pt x="1308" y="465"/>
                </a:lnTo>
                <a:lnTo>
                  <a:pt x="1300" y="464"/>
                </a:lnTo>
                <a:lnTo>
                  <a:pt x="1300" y="464"/>
                </a:lnTo>
                <a:lnTo>
                  <a:pt x="1182" y="460"/>
                </a:lnTo>
                <a:lnTo>
                  <a:pt x="1062" y="455"/>
                </a:lnTo>
                <a:lnTo>
                  <a:pt x="943" y="454"/>
                </a:lnTo>
                <a:lnTo>
                  <a:pt x="885" y="454"/>
                </a:lnTo>
                <a:lnTo>
                  <a:pt x="826" y="455"/>
                </a:lnTo>
                <a:lnTo>
                  <a:pt x="826" y="455"/>
                </a:lnTo>
                <a:lnTo>
                  <a:pt x="798" y="460"/>
                </a:lnTo>
                <a:lnTo>
                  <a:pt x="770" y="462"/>
                </a:lnTo>
                <a:lnTo>
                  <a:pt x="742" y="464"/>
                </a:lnTo>
                <a:lnTo>
                  <a:pt x="714" y="464"/>
                </a:lnTo>
                <a:lnTo>
                  <a:pt x="656" y="462"/>
                </a:lnTo>
                <a:lnTo>
                  <a:pt x="599" y="458"/>
                </a:lnTo>
                <a:lnTo>
                  <a:pt x="483" y="448"/>
                </a:lnTo>
                <a:lnTo>
                  <a:pt x="426" y="443"/>
                </a:lnTo>
                <a:lnTo>
                  <a:pt x="368" y="440"/>
                </a:lnTo>
                <a:lnTo>
                  <a:pt x="181" y="439"/>
                </a:lnTo>
                <a:lnTo>
                  <a:pt x="181" y="439"/>
                </a:lnTo>
                <a:lnTo>
                  <a:pt x="178" y="440"/>
                </a:lnTo>
                <a:lnTo>
                  <a:pt x="177" y="441"/>
                </a:lnTo>
                <a:lnTo>
                  <a:pt x="176" y="446"/>
                </a:lnTo>
                <a:lnTo>
                  <a:pt x="176" y="450"/>
                </a:lnTo>
                <a:lnTo>
                  <a:pt x="176" y="450"/>
                </a:lnTo>
                <a:lnTo>
                  <a:pt x="163" y="392"/>
                </a:lnTo>
                <a:lnTo>
                  <a:pt x="150" y="333"/>
                </a:lnTo>
                <a:lnTo>
                  <a:pt x="139" y="274"/>
                </a:lnTo>
                <a:lnTo>
                  <a:pt x="129" y="214"/>
                </a:lnTo>
                <a:lnTo>
                  <a:pt x="129" y="214"/>
                </a:lnTo>
                <a:lnTo>
                  <a:pt x="131" y="218"/>
                </a:lnTo>
                <a:lnTo>
                  <a:pt x="132" y="219"/>
                </a:lnTo>
                <a:lnTo>
                  <a:pt x="133" y="219"/>
                </a:lnTo>
                <a:lnTo>
                  <a:pt x="133" y="218"/>
                </a:lnTo>
                <a:lnTo>
                  <a:pt x="133" y="212"/>
                </a:lnTo>
                <a:lnTo>
                  <a:pt x="132" y="210"/>
                </a:lnTo>
                <a:lnTo>
                  <a:pt x="131" y="208"/>
                </a:lnTo>
                <a:lnTo>
                  <a:pt x="131" y="208"/>
                </a:lnTo>
                <a:lnTo>
                  <a:pt x="219" y="205"/>
                </a:lnTo>
                <a:lnTo>
                  <a:pt x="306" y="202"/>
                </a:lnTo>
                <a:lnTo>
                  <a:pt x="481" y="194"/>
                </a:lnTo>
                <a:lnTo>
                  <a:pt x="569" y="191"/>
                </a:lnTo>
                <a:lnTo>
                  <a:pt x="656" y="190"/>
                </a:lnTo>
                <a:lnTo>
                  <a:pt x="746" y="190"/>
                </a:lnTo>
                <a:lnTo>
                  <a:pt x="836" y="193"/>
                </a:lnTo>
                <a:lnTo>
                  <a:pt x="836" y="193"/>
                </a:lnTo>
                <a:close/>
                <a:moveTo>
                  <a:pt x="126" y="201"/>
                </a:moveTo>
                <a:lnTo>
                  <a:pt x="126" y="201"/>
                </a:lnTo>
                <a:lnTo>
                  <a:pt x="129" y="200"/>
                </a:lnTo>
                <a:lnTo>
                  <a:pt x="133" y="200"/>
                </a:lnTo>
                <a:lnTo>
                  <a:pt x="135" y="201"/>
                </a:lnTo>
                <a:lnTo>
                  <a:pt x="135" y="202"/>
                </a:lnTo>
                <a:lnTo>
                  <a:pt x="133" y="204"/>
                </a:lnTo>
                <a:lnTo>
                  <a:pt x="133" y="204"/>
                </a:lnTo>
                <a:lnTo>
                  <a:pt x="129" y="205"/>
                </a:lnTo>
                <a:lnTo>
                  <a:pt x="126" y="204"/>
                </a:lnTo>
                <a:lnTo>
                  <a:pt x="125" y="204"/>
                </a:lnTo>
                <a:lnTo>
                  <a:pt x="125" y="204"/>
                </a:lnTo>
                <a:lnTo>
                  <a:pt x="126" y="201"/>
                </a:lnTo>
                <a:lnTo>
                  <a:pt x="126" y="201"/>
                </a:lnTo>
                <a:close/>
                <a:moveTo>
                  <a:pt x="108" y="308"/>
                </a:moveTo>
                <a:lnTo>
                  <a:pt x="108" y="308"/>
                </a:lnTo>
                <a:lnTo>
                  <a:pt x="91" y="330"/>
                </a:lnTo>
                <a:lnTo>
                  <a:pt x="74" y="353"/>
                </a:lnTo>
                <a:lnTo>
                  <a:pt x="59" y="377"/>
                </a:lnTo>
                <a:lnTo>
                  <a:pt x="45" y="401"/>
                </a:lnTo>
                <a:lnTo>
                  <a:pt x="45" y="401"/>
                </a:lnTo>
                <a:lnTo>
                  <a:pt x="44" y="403"/>
                </a:lnTo>
                <a:lnTo>
                  <a:pt x="44" y="405"/>
                </a:lnTo>
                <a:lnTo>
                  <a:pt x="73" y="371"/>
                </a:lnTo>
                <a:lnTo>
                  <a:pt x="73" y="371"/>
                </a:lnTo>
                <a:lnTo>
                  <a:pt x="63" y="387"/>
                </a:lnTo>
                <a:lnTo>
                  <a:pt x="55" y="403"/>
                </a:lnTo>
                <a:lnTo>
                  <a:pt x="35" y="437"/>
                </a:lnTo>
                <a:lnTo>
                  <a:pt x="35" y="437"/>
                </a:lnTo>
                <a:lnTo>
                  <a:pt x="34" y="440"/>
                </a:lnTo>
                <a:lnTo>
                  <a:pt x="31" y="443"/>
                </a:lnTo>
                <a:lnTo>
                  <a:pt x="29" y="443"/>
                </a:lnTo>
                <a:lnTo>
                  <a:pt x="28" y="441"/>
                </a:lnTo>
                <a:lnTo>
                  <a:pt x="28" y="437"/>
                </a:lnTo>
                <a:lnTo>
                  <a:pt x="28" y="437"/>
                </a:lnTo>
                <a:lnTo>
                  <a:pt x="29" y="430"/>
                </a:lnTo>
                <a:lnTo>
                  <a:pt x="31" y="422"/>
                </a:lnTo>
                <a:lnTo>
                  <a:pt x="34" y="416"/>
                </a:lnTo>
                <a:lnTo>
                  <a:pt x="39" y="410"/>
                </a:lnTo>
                <a:lnTo>
                  <a:pt x="39" y="410"/>
                </a:lnTo>
                <a:lnTo>
                  <a:pt x="38" y="408"/>
                </a:lnTo>
                <a:lnTo>
                  <a:pt x="38" y="403"/>
                </a:lnTo>
                <a:lnTo>
                  <a:pt x="36" y="402"/>
                </a:lnTo>
                <a:lnTo>
                  <a:pt x="35" y="406"/>
                </a:lnTo>
                <a:lnTo>
                  <a:pt x="35" y="406"/>
                </a:lnTo>
                <a:lnTo>
                  <a:pt x="29" y="415"/>
                </a:lnTo>
                <a:lnTo>
                  <a:pt x="25" y="423"/>
                </a:lnTo>
                <a:lnTo>
                  <a:pt x="25" y="423"/>
                </a:lnTo>
                <a:lnTo>
                  <a:pt x="32" y="405"/>
                </a:lnTo>
                <a:lnTo>
                  <a:pt x="41" y="388"/>
                </a:lnTo>
                <a:lnTo>
                  <a:pt x="59" y="354"/>
                </a:lnTo>
                <a:lnTo>
                  <a:pt x="79" y="322"/>
                </a:lnTo>
                <a:lnTo>
                  <a:pt x="100" y="291"/>
                </a:lnTo>
                <a:lnTo>
                  <a:pt x="100" y="291"/>
                </a:lnTo>
                <a:lnTo>
                  <a:pt x="105" y="284"/>
                </a:lnTo>
                <a:lnTo>
                  <a:pt x="111" y="276"/>
                </a:lnTo>
                <a:lnTo>
                  <a:pt x="115" y="269"/>
                </a:lnTo>
                <a:lnTo>
                  <a:pt x="118" y="260"/>
                </a:lnTo>
                <a:lnTo>
                  <a:pt x="118" y="260"/>
                </a:lnTo>
                <a:lnTo>
                  <a:pt x="122" y="267"/>
                </a:lnTo>
                <a:lnTo>
                  <a:pt x="124" y="274"/>
                </a:lnTo>
                <a:lnTo>
                  <a:pt x="125" y="281"/>
                </a:lnTo>
                <a:lnTo>
                  <a:pt x="124" y="288"/>
                </a:lnTo>
                <a:lnTo>
                  <a:pt x="121" y="294"/>
                </a:lnTo>
                <a:lnTo>
                  <a:pt x="118" y="299"/>
                </a:lnTo>
                <a:lnTo>
                  <a:pt x="114" y="305"/>
                </a:lnTo>
                <a:lnTo>
                  <a:pt x="108" y="308"/>
                </a:lnTo>
                <a:lnTo>
                  <a:pt x="108" y="308"/>
                </a:lnTo>
                <a:close/>
                <a:moveTo>
                  <a:pt x="111" y="211"/>
                </a:moveTo>
                <a:lnTo>
                  <a:pt x="111" y="211"/>
                </a:lnTo>
                <a:lnTo>
                  <a:pt x="112" y="208"/>
                </a:lnTo>
                <a:lnTo>
                  <a:pt x="114" y="208"/>
                </a:lnTo>
                <a:lnTo>
                  <a:pt x="115" y="208"/>
                </a:lnTo>
                <a:lnTo>
                  <a:pt x="115" y="210"/>
                </a:lnTo>
                <a:lnTo>
                  <a:pt x="115" y="212"/>
                </a:lnTo>
                <a:lnTo>
                  <a:pt x="114" y="214"/>
                </a:lnTo>
                <a:lnTo>
                  <a:pt x="111" y="214"/>
                </a:lnTo>
                <a:lnTo>
                  <a:pt x="111" y="214"/>
                </a:lnTo>
                <a:lnTo>
                  <a:pt x="117" y="229"/>
                </a:lnTo>
                <a:lnTo>
                  <a:pt x="118" y="236"/>
                </a:lnTo>
                <a:lnTo>
                  <a:pt x="117" y="243"/>
                </a:lnTo>
                <a:lnTo>
                  <a:pt x="117" y="243"/>
                </a:lnTo>
                <a:lnTo>
                  <a:pt x="114" y="247"/>
                </a:lnTo>
                <a:lnTo>
                  <a:pt x="110" y="252"/>
                </a:lnTo>
                <a:lnTo>
                  <a:pt x="100" y="259"/>
                </a:lnTo>
                <a:lnTo>
                  <a:pt x="100" y="259"/>
                </a:lnTo>
                <a:lnTo>
                  <a:pt x="103" y="252"/>
                </a:lnTo>
                <a:lnTo>
                  <a:pt x="104" y="246"/>
                </a:lnTo>
                <a:lnTo>
                  <a:pt x="105" y="238"/>
                </a:lnTo>
                <a:lnTo>
                  <a:pt x="105" y="238"/>
                </a:lnTo>
                <a:lnTo>
                  <a:pt x="56" y="305"/>
                </a:lnTo>
                <a:lnTo>
                  <a:pt x="34" y="337"/>
                </a:lnTo>
                <a:lnTo>
                  <a:pt x="13" y="371"/>
                </a:lnTo>
                <a:lnTo>
                  <a:pt x="13" y="371"/>
                </a:lnTo>
                <a:lnTo>
                  <a:pt x="24" y="350"/>
                </a:lnTo>
                <a:lnTo>
                  <a:pt x="35" y="329"/>
                </a:lnTo>
                <a:lnTo>
                  <a:pt x="59" y="290"/>
                </a:lnTo>
                <a:lnTo>
                  <a:pt x="111" y="211"/>
                </a:lnTo>
                <a:lnTo>
                  <a:pt x="111" y="21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" name="Freeform 140"/>
          <p:cNvSpPr>
            <a:spLocks noEditPoints="1"/>
          </p:cNvSpPr>
          <p:nvPr/>
        </p:nvSpPr>
        <p:spPr bwMode="auto">
          <a:xfrm rot="19981304">
            <a:off x="4773294" y="2491069"/>
            <a:ext cx="2645410" cy="1114082"/>
          </a:xfrm>
          <a:custGeom>
            <a:avLst/>
            <a:gdLst/>
            <a:ahLst/>
            <a:cxnLst>
              <a:cxn ang="0">
                <a:pos x="1197" y="631"/>
              </a:cxn>
              <a:cxn ang="0">
                <a:pos x="1794" y="471"/>
              </a:cxn>
              <a:cxn ang="0">
                <a:pos x="828" y="176"/>
              </a:cxn>
              <a:cxn ang="0">
                <a:pos x="21" y="382"/>
              </a:cxn>
              <a:cxn ang="0">
                <a:pos x="117" y="373"/>
              </a:cxn>
              <a:cxn ang="0">
                <a:pos x="100" y="488"/>
              </a:cxn>
              <a:cxn ang="0">
                <a:pos x="87" y="613"/>
              </a:cxn>
              <a:cxn ang="0">
                <a:pos x="200" y="507"/>
              </a:cxn>
              <a:cxn ang="0">
                <a:pos x="386" y="462"/>
              </a:cxn>
              <a:cxn ang="0">
                <a:pos x="458" y="485"/>
              </a:cxn>
              <a:cxn ang="0">
                <a:pos x="277" y="472"/>
              </a:cxn>
              <a:cxn ang="0">
                <a:pos x="301" y="514"/>
              </a:cxn>
              <a:cxn ang="0">
                <a:pos x="308" y="537"/>
              </a:cxn>
              <a:cxn ang="0">
                <a:pos x="344" y="564"/>
              </a:cxn>
              <a:cxn ang="0">
                <a:pos x="420" y="529"/>
              </a:cxn>
              <a:cxn ang="0">
                <a:pos x="513" y="589"/>
              </a:cxn>
              <a:cxn ang="0">
                <a:pos x="579" y="488"/>
              </a:cxn>
              <a:cxn ang="0">
                <a:pos x="585" y="533"/>
              </a:cxn>
              <a:cxn ang="0">
                <a:pos x="658" y="507"/>
              </a:cxn>
              <a:cxn ang="0">
                <a:pos x="620" y="590"/>
              </a:cxn>
              <a:cxn ang="0">
                <a:pos x="739" y="486"/>
              </a:cxn>
              <a:cxn ang="0">
                <a:pos x="726" y="585"/>
              </a:cxn>
              <a:cxn ang="0">
                <a:pos x="1183" y="491"/>
              </a:cxn>
              <a:cxn ang="0">
                <a:pos x="1027" y="568"/>
              </a:cxn>
              <a:cxn ang="0">
                <a:pos x="867" y="534"/>
              </a:cxn>
              <a:cxn ang="0">
                <a:pos x="749" y="575"/>
              </a:cxn>
              <a:cxn ang="0">
                <a:pos x="812" y="530"/>
              </a:cxn>
              <a:cxn ang="0">
                <a:pos x="849" y="561"/>
              </a:cxn>
              <a:cxn ang="0">
                <a:pos x="881" y="607"/>
              </a:cxn>
              <a:cxn ang="0">
                <a:pos x="970" y="492"/>
              </a:cxn>
              <a:cxn ang="0">
                <a:pos x="1060" y="513"/>
              </a:cxn>
              <a:cxn ang="0">
                <a:pos x="1117" y="507"/>
              </a:cxn>
              <a:cxn ang="0">
                <a:pos x="1078" y="602"/>
              </a:cxn>
              <a:cxn ang="0">
                <a:pos x="1237" y="530"/>
              </a:cxn>
              <a:cxn ang="0">
                <a:pos x="1137" y="610"/>
              </a:cxn>
              <a:cxn ang="0">
                <a:pos x="1241" y="474"/>
              </a:cxn>
              <a:cxn ang="0">
                <a:pos x="1303" y="533"/>
              </a:cxn>
              <a:cxn ang="0">
                <a:pos x="1262" y="573"/>
              </a:cxn>
              <a:cxn ang="0">
                <a:pos x="1196" y="738"/>
              </a:cxn>
              <a:cxn ang="0">
                <a:pos x="1231" y="710"/>
              </a:cxn>
              <a:cxn ang="0">
                <a:pos x="1220" y="796"/>
              </a:cxn>
              <a:cxn ang="0">
                <a:pos x="1342" y="676"/>
              </a:cxn>
              <a:cxn ang="0">
                <a:pos x="1411" y="631"/>
              </a:cxn>
              <a:cxn ang="0">
                <a:pos x="1421" y="634"/>
              </a:cxn>
              <a:cxn ang="0">
                <a:pos x="1539" y="523"/>
              </a:cxn>
              <a:cxn ang="0">
                <a:pos x="1560" y="506"/>
              </a:cxn>
              <a:cxn ang="0">
                <a:pos x="1645" y="450"/>
              </a:cxn>
              <a:cxn ang="0">
                <a:pos x="1616" y="538"/>
              </a:cxn>
              <a:cxn ang="0">
                <a:pos x="1765" y="370"/>
              </a:cxn>
              <a:cxn ang="0">
                <a:pos x="1726" y="491"/>
              </a:cxn>
              <a:cxn ang="0">
                <a:pos x="1799" y="444"/>
              </a:cxn>
              <a:cxn ang="0">
                <a:pos x="1279" y="179"/>
              </a:cxn>
              <a:cxn ang="0">
                <a:pos x="1289" y="104"/>
              </a:cxn>
              <a:cxn ang="0">
                <a:pos x="1201" y="193"/>
              </a:cxn>
              <a:cxn ang="0">
                <a:pos x="1284" y="37"/>
              </a:cxn>
              <a:cxn ang="0">
                <a:pos x="1201" y="86"/>
              </a:cxn>
              <a:cxn ang="0">
                <a:pos x="1106" y="190"/>
              </a:cxn>
              <a:cxn ang="0">
                <a:pos x="1322" y="210"/>
              </a:cxn>
              <a:cxn ang="0">
                <a:pos x="1318" y="478"/>
              </a:cxn>
              <a:cxn ang="0">
                <a:pos x="306" y="202"/>
              </a:cxn>
              <a:cxn ang="0">
                <a:pos x="29" y="430"/>
              </a:cxn>
              <a:cxn ang="0">
                <a:pos x="111" y="214"/>
              </a:cxn>
            </a:cxnLst>
            <a:rect l="0" t="0" r="r" b="b"/>
            <a:pathLst>
              <a:path w="1858" h="840">
                <a:moveTo>
                  <a:pt x="15" y="443"/>
                </a:moveTo>
                <a:lnTo>
                  <a:pt x="15" y="443"/>
                </a:lnTo>
                <a:lnTo>
                  <a:pt x="21" y="467"/>
                </a:lnTo>
                <a:lnTo>
                  <a:pt x="27" y="491"/>
                </a:lnTo>
                <a:lnTo>
                  <a:pt x="35" y="543"/>
                </a:lnTo>
                <a:lnTo>
                  <a:pt x="35" y="543"/>
                </a:lnTo>
                <a:lnTo>
                  <a:pt x="39" y="566"/>
                </a:lnTo>
                <a:lnTo>
                  <a:pt x="45" y="590"/>
                </a:lnTo>
                <a:lnTo>
                  <a:pt x="48" y="602"/>
                </a:lnTo>
                <a:lnTo>
                  <a:pt x="53" y="613"/>
                </a:lnTo>
                <a:lnTo>
                  <a:pt x="58" y="621"/>
                </a:lnTo>
                <a:lnTo>
                  <a:pt x="65" y="628"/>
                </a:lnTo>
                <a:lnTo>
                  <a:pt x="65" y="628"/>
                </a:lnTo>
                <a:lnTo>
                  <a:pt x="94" y="624"/>
                </a:lnTo>
                <a:lnTo>
                  <a:pt x="124" y="621"/>
                </a:lnTo>
                <a:lnTo>
                  <a:pt x="155" y="618"/>
                </a:lnTo>
                <a:lnTo>
                  <a:pt x="185" y="617"/>
                </a:lnTo>
                <a:lnTo>
                  <a:pt x="312" y="614"/>
                </a:lnTo>
                <a:lnTo>
                  <a:pt x="312" y="614"/>
                </a:lnTo>
                <a:lnTo>
                  <a:pt x="415" y="613"/>
                </a:lnTo>
                <a:lnTo>
                  <a:pt x="516" y="613"/>
                </a:lnTo>
                <a:lnTo>
                  <a:pt x="618" y="614"/>
                </a:lnTo>
                <a:lnTo>
                  <a:pt x="719" y="617"/>
                </a:lnTo>
                <a:lnTo>
                  <a:pt x="923" y="623"/>
                </a:lnTo>
                <a:lnTo>
                  <a:pt x="1026" y="625"/>
                </a:lnTo>
                <a:lnTo>
                  <a:pt x="1128" y="627"/>
                </a:lnTo>
                <a:lnTo>
                  <a:pt x="1128" y="627"/>
                </a:lnTo>
                <a:lnTo>
                  <a:pt x="1158" y="625"/>
                </a:lnTo>
                <a:lnTo>
                  <a:pt x="1172" y="627"/>
                </a:lnTo>
                <a:lnTo>
                  <a:pt x="1179" y="630"/>
                </a:lnTo>
                <a:lnTo>
                  <a:pt x="1185" y="632"/>
                </a:lnTo>
                <a:lnTo>
                  <a:pt x="1185" y="632"/>
                </a:lnTo>
                <a:lnTo>
                  <a:pt x="1187" y="625"/>
                </a:lnTo>
                <a:lnTo>
                  <a:pt x="1192" y="618"/>
                </a:lnTo>
                <a:lnTo>
                  <a:pt x="1201" y="604"/>
                </a:lnTo>
                <a:lnTo>
                  <a:pt x="1214" y="592"/>
                </a:lnTo>
                <a:lnTo>
                  <a:pt x="1225" y="582"/>
                </a:lnTo>
                <a:lnTo>
                  <a:pt x="1225" y="582"/>
                </a:lnTo>
                <a:lnTo>
                  <a:pt x="1214" y="600"/>
                </a:lnTo>
                <a:lnTo>
                  <a:pt x="1203" y="618"/>
                </a:lnTo>
                <a:lnTo>
                  <a:pt x="1203" y="618"/>
                </a:lnTo>
                <a:lnTo>
                  <a:pt x="1197" y="631"/>
                </a:lnTo>
                <a:lnTo>
                  <a:pt x="1196" y="637"/>
                </a:lnTo>
                <a:lnTo>
                  <a:pt x="1197" y="638"/>
                </a:lnTo>
                <a:lnTo>
                  <a:pt x="1199" y="637"/>
                </a:lnTo>
                <a:lnTo>
                  <a:pt x="1199" y="637"/>
                </a:lnTo>
                <a:lnTo>
                  <a:pt x="1230" y="607"/>
                </a:lnTo>
                <a:lnTo>
                  <a:pt x="1259" y="578"/>
                </a:lnTo>
                <a:lnTo>
                  <a:pt x="1200" y="661"/>
                </a:lnTo>
                <a:lnTo>
                  <a:pt x="1193" y="627"/>
                </a:lnTo>
                <a:lnTo>
                  <a:pt x="1193" y="627"/>
                </a:lnTo>
                <a:lnTo>
                  <a:pt x="1192" y="631"/>
                </a:lnTo>
                <a:lnTo>
                  <a:pt x="1190" y="634"/>
                </a:lnTo>
                <a:lnTo>
                  <a:pt x="1185" y="638"/>
                </a:lnTo>
                <a:lnTo>
                  <a:pt x="1182" y="640"/>
                </a:lnTo>
                <a:lnTo>
                  <a:pt x="1179" y="642"/>
                </a:lnTo>
                <a:lnTo>
                  <a:pt x="1176" y="647"/>
                </a:lnTo>
                <a:lnTo>
                  <a:pt x="1176" y="652"/>
                </a:lnTo>
                <a:lnTo>
                  <a:pt x="1176" y="652"/>
                </a:lnTo>
                <a:lnTo>
                  <a:pt x="1176" y="677"/>
                </a:lnTo>
                <a:lnTo>
                  <a:pt x="1176" y="703"/>
                </a:lnTo>
                <a:lnTo>
                  <a:pt x="1179" y="728"/>
                </a:lnTo>
                <a:lnTo>
                  <a:pt x="1182" y="752"/>
                </a:lnTo>
                <a:lnTo>
                  <a:pt x="1189" y="797"/>
                </a:lnTo>
                <a:lnTo>
                  <a:pt x="1197" y="840"/>
                </a:lnTo>
                <a:lnTo>
                  <a:pt x="1197" y="840"/>
                </a:lnTo>
                <a:lnTo>
                  <a:pt x="1277" y="794"/>
                </a:lnTo>
                <a:lnTo>
                  <a:pt x="1359" y="748"/>
                </a:lnTo>
                <a:lnTo>
                  <a:pt x="1439" y="701"/>
                </a:lnTo>
                <a:lnTo>
                  <a:pt x="1478" y="677"/>
                </a:lnTo>
                <a:lnTo>
                  <a:pt x="1516" y="654"/>
                </a:lnTo>
                <a:lnTo>
                  <a:pt x="1516" y="654"/>
                </a:lnTo>
                <a:lnTo>
                  <a:pt x="1547" y="632"/>
                </a:lnTo>
                <a:lnTo>
                  <a:pt x="1577" y="610"/>
                </a:lnTo>
                <a:lnTo>
                  <a:pt x="1634" y="568"/>
                </a:lnTo>
                <a:lnTo>
                  <a:pt x="1665" y="547"/>
                </a:lnTo>
                <a:lnTo>
                  <a:pt x="1696" y="529"/>
                </a:lnTo>
                <a:lnTo>
                  <a:pt x="1728" y="510"/>
                </a:lnTo>
                <a:lnTo>
                  <a:pt x="1762" y="495"/>
                </a:lnTo>
                <a:lnTo>
                  <a:pt x="1762" y="495"/>
                </a:lnTo>
                <a:lnTo>
                  <a:pt x="1772" y="489"/>
                </a:lnTo>
                <a:lnTo>
                  <a:pt x="1780" y="485"/>
                </a:lnTo>
                <a:lnTo>
                  <a:pt x="1787" y="478"/>
                </a:lnTo>
                <a:lnTo>
                  <a:pt x="1794" y="471"/>
                </a:lnTo>
                <a:lnTo>
                  <a:pt x="1807" y="457"/>
                </a:lnTo>
                <a:lnTo>
                  <a:pt x="1820" y="441"/>
                </a:lnTo>
                <a:lnTo>
                  <a:pt x="1820" y="441"/>
                </a:lnTo>
                <a:lnTo>
                  <a:pt x="1827" y="403"/>
                </a:lnTo>
                <a:lnTo>
                  <a:pt x="1835" y="366"/>
                </a:lnTo>
                <a:lnTo>
                  <a:pt x="1846" y="329"/>
                </a:lnTo>
                <a:lnTo>
                  <a:pt x="1858" y="294"/>
                </a:lnTo>
                <a:lnTo>
                  <a:pt x="1296" y="2"/>
                </a:lnTo>
                <a:lnTo>
                  <a:pt x="1296" y="2"/>
                </a:lnTo>
                <a:lnTo>
                  <a:pt x="1293" y="0"/>
                </a:lnTo>
                <a:lnTo>
                  <a:pt x="1289" y="3"/>
                </a:lnTo>
                <a:lnTo>
                  <a:pt x="1287" y="6"/>
                </a:lnTo>
                <a:lnTo>
                  <a:pt x="1286" y="9"/>
                </a:lnTo>
                <a:lnTo>
                  <a:pt x="1286" y="9"/>
                </a:lnTo>
                <a:lnTo>
                  <a:pt x="1284" y="11"/>
                </a:lnTo>
                <a:lnTo>
                  <a:pt x="1284" y="11"/>
                </a:lnTo>
                <a:lnTo>
                  <a:pt x="1282" y="9"/>
                </a:lnTo>
                <a:lnTo>
                  <a:pt x="1280" y="4"/>
                </a:lnTo>
                <a:lnTo>
                  <a:pt x="1277" y="4"/>
                </a:lnTo>
                <a:lnTo>
                  <a:pt x="1276" y="4"/>
                </a:lnTo>
                <a:lnTo>
                  <a:pt x="1276" y="4"/>
                </a:lnTo>
                <a:lnTo>
                  <a:pt x="1256" y="21"/>
                </a:lnTo>
                <a:lnTo>
                  <a:pt x="1237" y="37"/>
                </a:lnTo>
                <a:lnTo>
                  <a:pt x="1217" y="51"/>
                </a:lnTo>
                <a:lnTo>
                  <a:pt x="1206" y="56"/>
                </a:lnTo>
                <a:lnTo>
                  <a:pt x="1194" y="62"/>
                </a:lnTo>
                <a:lnTo>
                  <a:pt x="1194" y="62"/>
                </a:lnTo>
                <a:lnTo>
                  <a:pt x="1189" y="65"/>
                </a:lnTo>
                <a:lnTo>
                  <a:pt x="1186" y="69"/>
                </a:lnTo>
                <a:lnTo>
                  <a:pt x="1183" y="73"/>
                </a:lnTo>
                <a:lnTo>
                  <a:pt x="1180" y="79"/>
                </a:lnTo>
                <a:lnTo>
                  <a:pt x="1178" y="91"/>
                </a:lnTo>
                <a:lnTo>
                  <a:pt x="1175" y="104"/>
                </a:lnTo>
                <a:lnTo>
                  <a:pt x="1175" y="104"/>
                </a:lnTo>
                <a:lnTo>
                  <a:pt x="1172" y="122"/>
                </a:lnTo>
                <a:lnTo>
                  <a:pt x="1171" y="142"/>
                </a:lnTo>
                <a:lnTo>
                  <a:pt x="1172" y="160"/>
                </a:lnTo>
                <a:lnTo>
                  <a:pt x="1175" y="179"/>
                </a:lnTo>
                <a:lnTo>
                  <a:pt x="1069" y="179"/>
                </a:lnTo>
                <a:lnTo>
                  <a:pt x="1069" y="179"/>
                </a:lnTo>
                <a:lnTo>
                  <a:pt x="948" y="176"/>
                </a:lnTo>
                <a:lnTo>
                  <a:pt x="828" y="176"/>
                </a:lnTo>
                <a:lnTo>
                  <a:pt x="708" y="177"/>
                </a:lnTo>
                <a:lnTo>
                  <a:pt x="589" y="180"/>
                </a:lnTo>
                <a:lnTo>
                  <a:pt x="353" y="186"/>
                </a:lnTo>
                <a:lnTo>
                  <a:pt x="233" y="188"/>
                </a:lnTo>
                <a:lnTo>
                  <a:pt x="115" y="190"/>
                </a:lnTo>
                <a:lnTo>
                  <a:pt x="115" y="190"/>
                </a:lnTo>
                <a:lnTo>
                  <a:pt x="98" y="210"/>
                </a:lnTo>
                <a:lnTo>
                  <a:pt x="84" y="231"/>
                </a:lnTo>
                <a:lnTo>
                  <a:pt x="55" y="273"/>
                </a:lnTo>
                <a:lnTo>
                  <a:pt x="28" y="318"/>
                </a:lnTo>
                <a:lnTo>
                  <a:pt x="0" y="363"/>
                </a:lnTo>
                <a:lnTo>
                  <a:pt x="0" y="363"/>
                </a:lnTo>
                <a:lnTo>
                  <a:pt x="1" y="378"/>
                </a:lnTo>
                <a:lnTo>
                  <a:pt x="4" y="395"/>
                </a:lnTo>
                <a:lnTo>
                  <a:pt x="8" y="412"/>
                </a:lnTo>
                <a:lnTo>
                  <a:pt x="8" y="420"/>
                </a:lnTo>
                <a:lnTo>
                  <a:pt x="8" y="429"/>
                </a:lnTo>
                <a:lnTo>
                  <a:pt x="8" y="429"/>
                </a:lnTo>
                <a:lnTo>
                  <a:pt x="8" y="436"/>
                </a:lnTo>
                <a:lnTo>
                  <a:pt x="8" y="441"/>
                </a:lnTo>
                <a:lnTo>
                  <a:pt x="10" y="443"/>
                </a:lnTo>
                <a:lnTo>
                  <a:pt x="11" y="444"/>
                </a:lnTo>
                <a:lnTo>
                  <a:pt x="13" y="444"/>
                </a:lnTo>
                <a:lnTo>
                  <a:pt x="15" y="443"/>
                </a:lnTo>
                <a:lnTo>
                  <a:pt x="15" y="443"/>
                </a:lnTo>
                <a:close/>
                <a:moveTo>
                  <a:pt x="32" y="364"/>
                </a:moveTo>
                <a:lnTo>
                  <a:pt x="32" y="364"/>
                </a:lnTo>
                <a:lnTo>
                  <a:pt x="48" y="337"/>
                </a:lnTo>
                <a:lnTo>
                  <a:pt x="66" y="311"/>
                </a:lnTo>
                <a:lnTo>
                  <a:pt x="84" y="287"/>
                </a:lnTo>
                <a:lnTo>
                  <a:pt x="104" y="266"/>
                </a:lnTo>
                <a:lnTo>
                  <a:pt x="104" y="266"/>
                </a:lnTo>
                <a:lnTo>
                  <a:pt x="107" y="266"/>
                </a:lnTo>
                <a:lnTo>
                  <a:pt x="107" y="266"/>
                </a:lnTo>
                <a:lnTo>
                  <a:pt x="79" y="309"/>
                </a:lnTo>
                <a:lnTo>
                  <a:pt x="49" y="356"/>
                </a:lnTo>
                <a:lnTo>
                  <a:pt x="21" y="405"/>
                </a:lnTo>
                <a:lnTo>
                  <a:pt x="21" y="405"/>
                </a:lnTo>
                <a:lnTo>
                  <a:pt x="18" y="399"/>
                </a:lnTo>
                <a:lnTo>
                  <a:pt x="18" y="394"/>
                </a:lnTo>
                <a:lnTo>
                  <a:pt x="20" y="388"/>
                </a:lnTo>
                <a:lnTo>
                  <a:pt x="21" y="382"/>
                </a:lnTo>
                <a:lnTo>
                  <a:pt x="27" y="373"/>
                </a:lnTo>
                <a:lnTo>
                  <a:pt x="32" y="364"/>
                </a:lnTo>
                <a:lnTo>
                  <a:pt x="32" y="364"/>
                </a:lnTo>
                <a:close/>
                <a:moveTo>
                  <a:pt x="135" y="378"/>
                </a:moveTo>
                <a:lnTo>
                  <a:pt x="94" y="425"/>
                </a:lnTo>
                <a:lnTo>
                  <a:pt x="94" y="425"/>
                </a:lnTo>
                <a:lnTo>
                  <a:pt x="104" y="406"/>
                </a:lnTo>
                <a:lnTo>
                  <a:pt x="114" y="389"/>
                </a:lnTo>
                <a:lnTo>
                  <a:pt x="136" y="354"/>
                </a:lnTo>
                <a:lnTo>
                  <a:pt x="136" y="354"/>
                </a:lnTo>
                <a:lnTo>
                  <a:pt x="138" y="356"/>
                </a:lnTo>
                <a:lnTo>
                  <a:pt x="139" y="358"/>
                </a:lnTo>
                <a:lnTo>
                  <a:pt x="140" y="364"/>
                </a:lnTo>
                <a:lnTo>
                  <a:pt x="139" y="371"/>
                </a:lnTo>
                <a:lnTo>
                  <a:pt x="135" y="378"/>
                </a:lnTo>
                <a:lnTo>
                  <a:pt x="135" y="378"/>
                </a:lnTo>
                <a:close/>
                <a:moveTo>
                  <a:pt x="143" y="391"/>
                </a:moveTo>
                <a:lnTo>
                  <a:pt x="143" y="391"/>
                </a:lnTo>
                <a:lnTo>
                  <a:pt x="146" y="396"/>
                </a:lnTo>
                <a:lnTo>
                  <a:pt x="148" y="403"/>
                </a:lnTo>
                <a:lnTo>
                  <a:pt x="146" y="413"/>
                </a:lnTo>
                <a:lnTo>
                  <a:pt x="145" y="417"/>
                </a:lnTo>
                <a:lnTo>
                  <a:pt x="142" y="422"/>
                </a:lnTo>
                <a:lnTo>
                  <a:pt x="96" y="478"/>
                </a:lnTo>
                <a:lnTo>
                  <a:pt x="96" y="478"/>
                </a:lnTo>
                <a:lnTo>
                  <a:pt x="118" y="434"/>
                </a:lnTo>
                <a:lnTo>
                  <a:pt x="143" y="391"/>
                </a:lnTo>
                <a:lnTo>
                  <a:pt x="143" y="391"/>
                </a:lnTo>
                <a:close/>
                <a:moveTo>
                  <a:pt x="129" y="332"/>
                </a:moveTo>
                <a:lnTo>
                  <a:pt x="129" y="332"/>
                </a:lnTo>
                <a:lnTo>
                  <a:pt x="110" y="356"/>
                </a:lnTo>
                <a:lnTo>
                  <a:pt x="90" y="381"/>
                </a:lnTo>
                <a:lnTo>
                  <a:pt x="70" y="406"/>
                </a:lnTo>
                <a:lnTo>
                  <a:pt x="63" y="420"/>
                </a:lnTo>
                <a:lnTo>
                  <a:pt x="56" y="436"/>
                </a:lnTo>
                <a:lnTo>
                  <a:pt x="56" y="436"/>
                </a:lnTo>
                <a:lnTo>
                  <a:pt x="73" y="415"/>
                </a:lnTo>
                <a:lnTo>
                  <a:pt x="90" y="394"/>
                </a:lnTo>
                <a:lnTo>
                  <a:pt x="108" y="373"/>
                </a:lnTo>
                <a:lnTo>
                  <a:pt x="125" y="354"/>
                </a:lnTo>
                <a:lnTo>
                  <a:pt x="125" y="354"/>
                </a:lnTo>
                <a:lnTo>
                  <a:pt x="117" y="373"/>
                </a:lnTo>
                <a:lnTo>
                  <a:pt x="107" y="389"/>
                </a:lnTo>
                <a:lnTo>
                  <a:pt x="84" y="423"/>
                </a:lnTo>
                <a:lnTo>
                  <a:pt x="60" y="455"/>
                </a:lnTo>
                <a:lnTo>
                  <a:pt x="38" y="491"/>
                </a:lnTo>
                <a:lnTo>
                  <a:pt x="38" y="491"/>
                </a:lnTo>
                <a:lnTo>
                  <a:pt x="38" y="478"/>
                </a:lnTo>
                <a:lnTo>
                  <a:pt x="39" y="467"/>
                </a:lnTo>
                <a:lnTo>
                  <a:pt x="44" y="448"/>
                </a:lnTo>
                <a:lnTo>
                  <a:pt x="51" y="430"/>
                </a:lnTo>
                <a:lnTo>
                  <a:pt x="59" y="413"/>
                </a:lnTo>
                <a:lnTo>
                  <a:pt x="124" y="306"/>
                </a:lnTo>
                <a:lnTo>
                  <a:pt x="124" y="306"/>
                </a:lnTo>
                <a:lnTo>
                  <a:pt x="125" y="305"/>
                </a:lnTo>
                <a:lnTo>
                  <a:pt x="126" y="306"/>
                </a:lnTo>
                <a:lnTo>
                  <a:pt x="129" y="315"/>
                </a:lnTo>
                <a:lnTo>
                  <a:pt x="131" y="325"/>
                </a:lnTo>
                <a:lnTo>
                  <a:pt x="131" y="329"/>
                </a:lnTo>
                <a:lnTo>
                  <a:pt x="129" y="332"/>
                </a:lnTo>
                <a:lnTo>
                  <a:pt x="129" y="332"/>
                </a:lnTo>
                <a:close/>
                <a:moveTo>
                  <a:pt x="65" y="479"/>
                </a:moveTo>
                <a:lnTo>
                  <a:pt x="65" y="477"/>
                </a:lnTo>
                <a:lnTo>
                  <a:pt x="65" y="472"/>
                </a:lnTo>
                <a:lnTo>
                  <a:pt x="133" y="395"/>
                </a:lnTo>
                <a:lnTo>
                  <a:pt x="133" y="395"/>
                </a:lnTo>
                <a:lnTo>
                  <a:pt x="111" y="432"/>
                </a:lnTo>
                <a:lnTo>
                  <a:pt x="88" y="468"/>
                </a:lnTo>
                <a:lnTo>
                  <a:pt x="48" y="544"/>
                </a:lnTo>
                <a:lnTo>
                  <a:pt x="48" y="544"/>
                </a:lnTo>
                <a:lnTo>
                  <a:pt x="44" y="533"/>
                </a:lnTo>
                <a:lnTo>
                  <a:pt x="42" y="524"/>
                </a:lnTo>
                <a:lnTo>
                  <a:pt x="44" y="514"/>
                </a:lnTo>
                <a:lnTo>
                  <a:pt x="45" y="506"/>
                </a:lnTo>
                <a:lnTo>
                  <a:pt x="49" y="498"/>
                </a:lnTo>
                <a:lnTo>
                  <a:pt x="53" y="491"/>
                </a:lnTo>
                <a:lnTo>
                  <a:pt x="59" y="485"/>
                </a:lnTo>
                <a:lnTo>
                  <a:pt x="65" y="479"/>
                </a:lnTo>
                <a:lnTo>
                  <a:pt x="65" y="479"/>
                </a:lnTo>
                <a:close/>
                <a:moveTo>
                  <a:pt x="49" y="562"/>
                </a:moveTo>
                <a:lnTo>
                  <a:pt x="49" y="562"/>
                </a:lnTo>
                <a:lnTo>
                  <a:pt x="65" y="537"/>
                </a:lnTo>
                <a:lnTo>
                  <a:pt x="81" y="512"/>
                </a:lnTo>
                <a:lnTo>
                  <a:pt x="100" y="488"/>
                </a:lnTo>
                <a:lnTo>
                  <a:pt x="118" y="465"/>
                </a:lnTo>
                <a:lnTo>
                  <a:pt x="55" y="581"/>
                </a:lnTo>
                <a:lnTo>
                  <a:pt x="55" y="581"/>
                </a:lnTo>
                <a:lnTo>
                  <a:pt x="53" y="576"/>
                </a:lnTo>
                <a:lnTo>
                  <a:pt x="52" y="571"/>
                </a:lnTo>
                <a:lnTo>
                  <a:pt x="49" y="566"/>
                </a:lnTo>
                <a:lnTo>
                  <a:pt x="49" y="562"/>
                </a:lnTo>
                <a:lnTo>
                  <a:pt x="49" y="562"/>
                </a:lnTo>
                <a:close/>
                <a:moveTo>
                  <a:pt x="66" y="581"/>
                </a:moveTo>
                <a:lnTo>
                  <a:pt x="66" y="581"/>
                </a:lnTo>
                <a:lnTo>
                  <a:pt x="110" y="500"/>
                </a:lnTo>
                <a:lnTo>
                  <a:pt x="131" y="464"/>
                </a:lnTo>
                <a:lnTo>
                  <a:pt x="153" y="427"/>
                </a:lnTo>
                <a:lnTo>
                  <a:pt x="153" y="427"/>
                </a:lnTo>
                <a:lnTo>
                  <a:pt x="155" y="430"/>
                </a:lnTo>
                <a:lnTo>
                  <a:pt x="155" y="434"/>
                </a:lnTo>
                <a:lnTo>
                  <a:pt x="155" y="439"/>
                </a:lnTo>
                <a:lnTo>
                  <a:pt x="155" y="439"/>
                </a:lnTo>
                <a:lnTo>
                  <a:pt x="131" y="482"/>
                </a:lnTo>
                <a:lnTo>
                  <a:pt x="110" y="526"/>
                </a:lnTo>
                <a:lnTo>
                  <a:pt x="87" y="569"/>
                </a:lnTo>
                <a:lnTo>
                  <a:pt x="65" y="610"/>
                </a:lnTo>
                <a:lnTo>
                  <a:pt x="65" y="610"/>
                </a:lnTo>
                <a:lnTo>
                  <a:pt x="63" y="607"/>
                </a:lnTo>
                <a:lnTo>
                  <a:pt x="62" y="603"/>
                </a:lnTo>
                <a:lnTo>
                  <a:pt x="62" y="595"/>
                </a:lnTo>
                <a:lnTo>
                  <a:pt x="63" y="586"/>
                </a:lnTo>
                <a:lnTo>
                  <a:pt x="66" y="581"/>
                </a:lnTo>
                <a:lnTo>
                  <a:pt x="66" y="581"/>
                </a:lnTo>
                <a:close/>
                <a:moveTo>
                  <a:pt x="84" y="602"/>
                </a:moveTo>
                <a:lnTo>
                  <a:pt x="156" y="460"/>
                </a:lnTo>
                <a:lnTo>
                  <a:pt x="156" y="460"/>
                </a:lnTo>
                <a:lnTo>
                  <a:pt x="159" y="462"/>
                </a:lnTo>
                <a:lnTo>
                  <a:pt x="160" y="464"/>
                </a:lnTo>
                <a:lnTo>
                  <a:pt x="167" y="465"/>
                </a:lnTo>
                <a:lnTo>
                  <a:pt x="173" y="465"/>
                </a:lnTo>
                <a:lnTo>
                  <a:pt x="176" y="467"/>
                </a:lnTo>
                <a:lnTo>
                  <a:pt x="178" y="469"/>
                </a:lnTo>
                <a:lnTo>
                  <a:pt x="90" y="610"/>
                </a:lnTo>
                <a:lnTo>
                  <a:pt x="90" y="610"/>
                </a:lnTo>
                <a:lnTo>
                  <a:pt x="88" y="613"/>
                </a:lnTo>
                <a:lnTo>
                  <a:pt x="87" y="613"/>
                </a:lnTo>
                <a:lnTo>
                  <a:pt x="86" y="613"/>
                </a:lnTo>
                <a:lnTo>
                  <a:pt x="84" y="610"/>
                </a:lnTo>
                <a:lnTo>
                  <a:pt x="84" y="606"/>
                </a:lnTo>
                <a:lnTo>
                  <a:pt x="84" y="602"/>
                </a:lnTo>
                <a:lnTo>
                  <a:pt x="84" y="602"/>
                </a:lnTo>
                <a:close/>
                <a:moveTo>
                  <a:pt x="104" y="610"/>
                </a:moveTo>
                <a:lnTo>
                  <a:pt x="104" y="610"/>
                </a:lnTo>
                <a:lnTo>
                  <a:pt x="124" y="575"/>
                </a:lnTo>
                <a:lnTo>
                  <a:pt x="143" y="541"/>
                </a:lnTo>
                <a:lnTo>
                  <a:pt x="164" y="510"/>
                </a:lnTo>
                <a:lnTo>
                  <a:pt x="187" y="479"/>
                </a:lnTo>
                <a:lnTo>
                  <a:pt x="187" y="479"/>
                </a:lnTo>
                <a:lnTo>
                  <a:pt x="188" y="485"/>
                </a:lnTo>
                <a:lnTo>
                  <a:pt x="187" y="491"/>
                </a:lnTo>
                <a:lnTo>
                  <a:pt x="184" y="496"/>
                </a:lnTo>
                <a:lnTo>
                  <a:pt x="180" y="500"/>
                </a:lnTo>
                <a:lnTo>
                  <a:pt x="180" y="500"/>
                </a:lnTo>
                <a:lnTo>
                  <a:pt x="177" y="503"/>
                </a:lnTo>
                <a:lnTo>
                  <a:pt x="176" y="507"/>
                </a:lnTo>
                <a:lnTo>
                  <a:pt x="174" y="516"/>
                </a:lnTo>
                <a:lnTo>
                  <a:pt x="176" y="519"/>
                </a:lnTo>
                <a:lnTo>
                  <a:pt x="126" y="607"/>
                </a:lnTo>
                <a:lnTo>
                  <a:pt x="126" y="607"/>
                </a:lnTo>
                <a:lnTo>
                  <a:pt x="115" y="607"/>
                </a:lnTo>
                <a:lnTo>
                  <a:pt x="110" y="607"/>
                </a:lnTo>
                <a:lnTo>
                  <a:pt x="104" y="610"/>
                </a:lnTo>
                <a:lnTo>
                  <a:pt x="104" y="610"/>
                </a:lnTo>
                <a:close/>
                <a:moveTo>
                  <a:pt x="140" y="606"/>
                </a:moveTo>
                <a:lnTo>
                  <a:pt x="140" y="606"/>
                </a:lnTo>
                <a:lnTo>
                  <a:pt x="155" y="572"/>
                </a:lnTo>
                <a:lnTo>
                  <a:pt x="170" y="540"/>
                </a:lnTo>
                <a:lnTo>
                  <a:pt x="187" y="506"/>
                </a:lnTo>
                <a:lnTo>
                  <a:pt x="201" y="472"/>
                </a:lnTo>
                <a:lnTo>
                  <a:pt x="201" y="472"/>
                </a:lnTo>
                <a:lnTo>
                  <a:pt x="204" y="469"/>
                </a:lnTo>
                <a:lnTo>
                  <a:pt x="207" y="468"/>
                </a:lnTo>
                <a:lnTo>
                  <a:pt x="215" y="467"/>
                </a:lnTo>
                <a:lnTo>
                  <a:pt x="226" y="468"/>
                </a:lnTo>
                <a:lnTo>
                  <a:pt x="235" y="471"/>
                </a:lnTo>
                <a:lnTo>
                  <a:pt x="235" y="471"/>
                </a:lnTo>
                <a:lnTo>
                  <a:pt x="211" y="495"/>
                </a:lnTo>
                <a:lnTo>
                  <a:pt x="200" y="507"/>
                </a:lnTo>
                <a:lnTo>
                  <a:pt x="190" y="521"/>
                </a:lnTo>
                <a:lnTo>
                  <a:pt x="180" y="534"/>
                </a:lnTo>
                <a:lnTo>
                  <a:pt x="170" y="550"/>
                </a:lnTo>
                <a:lnTo>
                  <a:pt x="162" y="565"/>
                </a:lnTo>
                <a:lnTo>
                  <a:pt x="155" y="581"/>
                </a:lnTo>
                <a:lnTo>
                  <a:pt x="155" y="581"/>
                </a:lnTo>
                <a:lnTo>
                  <a:pt x="191" y="533"/>
                </a:lnTo>
                <a:lnTo>
                  <a:pt x="209" y="509"/>
                </a:lnTo>
                <a:lnTo>
                  <a:pt x="230" y="485"/>
                </a:lnTo>
                <a:lnTo>
                  <a:pt x="223" y="513"/>
                </a:lnTo>
                <a:lnTo>
                  <a:pt x="223" y="513"/>
                </a:lnTo>
                <a:lnTo>
                  <a:pt x="222" y="512"/>
                </a:lnTo>
                <a:lnTo>
                  <a:pt x="221" y="509"/>
                </a:lnTo>
                <a:lnTo>
                  <a:pt x="219" y="510"/>
                </a:lnTo>
                <a:lnTo>
                  <a:pt x="218" y="513"/>
                </a:lnTo>
                <a:lnTo>
                  <a:pt x="218" y="513"/>
                </a:lnTo>
                <a:lnTo>
                  <a:pt x="216" y="519"/>
                </a:lnTo>
                <a:lnTo>
                  <a:pt x="216" y="521"/>
                </a:lnTo>
                <a:lnTo>
                  <a:pt x="216" y="524"/>
                </a:lnTo>
                <a:lnTo>
                  <a:pt x="216" y="524"/>
                </a:lnTo>
                <a:lnTo>
                  <a:pt x="192" y="561"/>
                </a:lnTo>
                <a:lnTo>
                  <a:pt x="180" y="582"/>
                </a:lnTo>
                <a:lnTo>
                  <a:pt x="174" y="592"/>
                </a:lnTo>
                <a:lnTo>
                  <a:pt x="170" y="602"/>
                </a:lnTo>
                <a:lnTo>
                  <a:pt x="140" y="606"/>
                </a:lnTo>
                <a:close/>
                <a:moveTo>
                  <a:pt x="319" y="457"/>
                </a:moveTo>
                <a:lnTo>
                  <a:pt x="236" y="454"/>
                </a:lnTo>
                <a:lnTo>
                  <a:pt x="236" y="454"/>
                </a:lnTo>
                <a:lnTo>
                  <a:pt x="235" y="454"/>
                </a:lnTo>
                <a:lnTo>
                  <a:pt x="233" y="451"/>
                </a:lnTo>
                <a:lnTo>
                  <a:pt x="233" y="451"/>
                </a:lnTo>
                <a:lnTo>
                  <a:pt x="280" y="450"/>
                </a:lnTo>
                <a:lnTo>
                  <a:pt x="325" y="450"/>
                </a:lnTo>
                <a:lnTo>
                  <a:pt x="370" y="453"/>
                </a:lnTo>
                <a:lnTo>
                  <a:pt x="415" y="455"/>
                </a:lnTo>
                <a:lnTo>
                  <a:pt x="504" y="462"/>
                </a:lnTo>
                <a:lnTo>
                  <a:pt x="593" y="471"/>
                </a:lnTo>
                <a:lnTo>
                  <a:pt x="593" y="471"/>
                </a:lnTo>
                <a:lnTo>
                  <a:pt x="558" y="471"/>
                </a:lnTo>
                <a:lnTo>
                  <a:pt x="523" y="471"/>
                </a:lnTo>
                <a:lnTo>
                  <a:pt x="454" y="468"/>
                </a:lnTo>
                <a:lnTo>
                  <a:pt x="386" y="462"/>
                </a:lnTo>
                <a:lnTo>
                  <a:pt x="319" y="457"/>
                </a:lnTo>
                <a:lnTo>
                  <a:pt x="319" y="457"/>
                </a:lnTo>
                <a:close/>
                <a:moveTo>
                  <a:pt x="556" y="486"/>
                </a:moveTo>
                <a:lnTo>
                  <a:pt x="556" y="486"/>
                </a:lnTo>
                <a:lnTo>
                  <a:pt x="521" y="517"/>
                </a:lnTo>
                <a:lnTo>
                  <a:pt x="504" y="534"/>
                </a:lnTo>
                <a:lnTo>
                  <a:pt x="488" y="551"/>
                </a:lnTo>
                <a:lnTo>
                  <a:pt x="488" y="551"/>
                </a:lnTo>
                <a:lnTo>
                  <a:pt x="492" y="543"/>
                </a:lnTo>
                <a:lnTo>
                  <a:pt x="496" y="536"/>
                </a:lnTo>
                <a:lnTo>
                  <a:pt x="507" y="520"/>
                </a:lnTo>
                <a:lnTo>
                  <a:pt x="518" y="505"/>
                </a:lnTo>
                <a:lnTo>
                  <a:pt x="524" y="496"/>
                </a:lnTo>
                <a:lnTo>
                  <a:pt x="530" y="488"/>
                </a:lnTo>
                <a:lnTo>
                  <a:pt x="530" y="488"/>
                </a:lnTo>
                <a:lnTo>
                  <a:pt x="531" y="486"/>
                </a:lnTo>
                <a:lnTo>
                  <a:pt x="533" y="485"/>
                </a:lnTo>
                <a:lnTo>
                  <a:pt x="541" y="485"/>
                </a:lnTo>
                <a:lnTo>
                  <a:pt x="556" y="486"/>
                </a:lnTo>
                <a:lnTo>
                  <a:pt x="556" y="486"/>
                </a:lnTo>
                <a:close/>
                <a:moveTo>
                  <a:pt x="503" y="486"/>
                </a:moveTo>
                <a:lnTo>
                  <a:pt x="503" y="486"/>
                </a:lnTo>
                <a:lnTo>
                  <a:pt x="483" y="502"/>
                </a:lnTo>
                <a:lnTo>
                  <a:pt x="465" y="519"/>
                </a:lnTo>
                <a:lnTo>
                  <a:pt x="448" y="537"/>
                </a:lnTo>
                <a:lnTo>
                  <a:pt x="433" y="558"/>
                </a:lnTo>
                <a:lnTo>
                  <a:pt x="433" y="558"/>
                </a:lnTo>
                <a:lnTo>
                  <a:pt x="443" y="540"/>
                </a:lnTo>
                <a:lnTo>
                  <a:pt x="452" y="524"/>
                </a:lnTo>
                <a:lnTo>
                  <a:pt x="464" y="509"/>
                </a:lnTo>
                <a:lnTo>
                  <a:pt x="474" y="492"/>
                </a:lnTo>
                <a:lnTo>
                  <a:pt x="474" y="492"/>
                </a:lnTo>
                <a:lnTo>
                  <a:pt x="478" y="488"/>
                </a:lnTo>
                <a:lnTo>
                  <a:pt x="479" y="485"/>
                </a:lnTo>
                <a:lnTo>
                  <a:pt x="482" y="484"/>
                </a:lnTo>
                <a:lnTo>
                  <a:pt x="482" y="484"/>
                </a:lnTo>
                <a:lnTo>
                  <a:pt x="488" y="484"/>
                </a:lnTo>
                <a:lnTo>
                  <a:pt x="493" y="485"/>
                </a:lnTo>
                <a:lnTo>
                  <a:pt x="503" y="486"/>
                </a:lnTo>
                <a:lnTo>
                  <a:pt x="503" y="486"/>
                </a:lnTo>
                <a:close/>
                <a:moveTo>
                  <a:pt x="458" y="485"/>
                </a:moveTo>
                <a:lnTo>
                  <a:pt x="458" y="485"/>
                </a:lnTo>
                <a:lnTo>
                  <a:pt x="441" y="498"/>
                </a:lnTo>
                <a:lnTo>
                  <a:pt x="426" y="512"/>
                </a:lnTo>
                <a:lnTo>
                  <a:pt x="410" y="527"/>
                </a:lnTo>
                <a:lnTo>
                  <a:pt x="396" y="543"/>
                </a:lnTo>
                <a:lnTo>
                  <a:pt x="430" y="484"/>
                </a:lnTo>
                <a:lnTo>
                  <a:pt x="430" y="484"/>
                </a:lnTo>
                <a:lnTo>
                  <a:pt x="431" y="482"/>
                </a:lnTo>
                <a:lnTo>
                  <a:pt x="434" y="481"/>
                </a:lnTo>
                <a:lnTo>
                  <a:pt x="441" y="481"/>
                </a:lnTo>
                <a:lnTo>
                  <a:pt x="450" y="482"/>
                </a:lnTo>
                <a:lnTo>
                  <a:pt x="458" y="485"/>
                </a:lnTo>
                <a:lnTo>
                  <a:pt x="458" y="485"/>
                </a:lnTo>
                <a:close/>
                <a:moveTo>
                  <a:pt x="407" y="479"/>
                </a:moveTo>
                <a:lnTo>
                  <a:pt x="407" y="479"/>
                </a:lnTo>
                <a:lnTo>
                  <a:pt x="393" y="492"/>
                </a:lnTo>
                <a:lnTo>
                  <a:pt x="381" y="506"/>
                </a:lnTo>
                <a:lnTo>
                  <a:pt x="355" y="533"/>
                </a:lnTo>
                <a:lnTo>
                  <a:pt x="355" y="533"/>
                </a:lnTo>
                <a:lnTo>
                  <a:pt x="364" y="520"/>
                </a:lnTo>
                <a:lnTo>
                  <a:pt x="374" y="506"/>
                </a:lnTo>
                <a:lnTo>
                  <a:pt x="382" y="492"/>
                </a:lnTo>
                <a:lnTo>
                  <a:pt x="391" y="479"/>
                </a:lnTo>
                <a:lnTo>
                  <a:pt x="407" y="479"/>
                </a:lnTo>
                <a:close/>
                <a:moveTo>
                  <a:pt x="332" y="469"/>
                </a:moveTo>
                <a:lnTo>
                  <a:pt x="332" y="469"/>
                </a:lnTo>
                <a:lnTo>
                  <a:pt x="315" y="486"/>
                </a:lnTo>
                <a:lnTo>
                  <a:pt x="298" y="505"/>
                </a:lnTo>
                <a:lnTo>
                  <a:pt x="282" y="523"/>
                </a:lnTo>
                <a:lnTo>
                  <a:pt x="267" y="541"/>
                </a:lnTo>
                <a:lnTo>
                  <a:pt x="302" y="471"/>
                </a:lnTo>
                <a:lnTo>
                  <a:pt x="302" y="471"/>
                </a:lnTo>
                <a:lnTo>
                  <a:pt x="313" y="471"/>
                </a:lnTo>
                <a:lnTo>
                  <a:pt x="332" y="469"/>
                </a:lnTo>
                <a:lnTo>
                  <a:pt x="332" y="469"/>
                </a:lnTo>
                <a:close/>
                <a:moveTo>
                  <a:pt x="244" y="482"/>
                </a:moveTo>
                <a:lnTo>
                  <a:pt x="244" y="482"/>
                </a:lnTo>
                <a:lnTo>
                  <a:pt x="249" y="475"/>
                </a:lnTo>
                <a:lnTo>
                  <a:pt x="253" y="472"/>
                </a:lnTo>
                <a:lnTo>
                  <a:pt x="257" y="472"/>
                </a:lnTo>
                <a:lnTo>
                  <a:pt x="261" y="472"/>
                </a:lnTo>
                <a:lnTo>
                  <a:pt x="261" y="472"/>
                </a:lnTo>
                <a:lnTo>
                  <a:pt x="277" y="472"/>
                </a:lnTo>
                <a:lnTo>
                  <a:pt x="294" y="471"/>
                </a:lnTo>
                <a:lnTo>
                  <a:pt x="294" y="471"/>
                </a:lnTo>
                <a:lnTo>
                  <a:pt x="268" y="498"/>
                </a:lnTo>
                <a:lnTo>
                  <a:pt x="244" y="526"/>
                </a:lnTo>
                <a:lnTo>
                  <a:pt x="223" y="554"/>
                </a:lnTo>
                <a:lnTo>
                  <a:pt x="202" y="585"/>
                </a:lnTo>
                <a:lnTo>
                  <a:pt x="202" y="585"/>
                </a:lnTo>
                <a:lnTo>
                  <a:pt x="198" y="589"/>
                </a:lnTo>
                <a:lnTo>
                  <a:pt x="194" y="595"/>
                </a:lnTo>
                <a:lnTo>
                  <a:pt x="187" y="599"/>
                </a:lnTo>
                <a:lnTo>
                  <a:pt x="180" y="602"/>
                </a:lnTo>
                <a:lnTo>
                  <a:pt x="244" y="482"/>
                </a:lnTo>
                <a:close/>
                <a:moveTo>
                  <a:pt x="195" y="600"/>
                </a:moveTo>
                <a:lnTo>
                  <a:pt x="274" y="502"/>
                </a:lnTo>
                <a:lnTo>
                  <a:pt x="274" y="502"/>
                </a:lnTo>
                <a:lnTo>
                  <a:pt x="275" y="510"/>
                </a:lnTo>
                <a:lnTo>
                  <a:pt x="274" y="517"/>
                </a:lnTo>
                <a:lnTo>
                  <a:pt x="273" y="520"/>
                </a:lnTo>
                <a:lnTo>
                  <a:pt x="270" y="521"/>
                </a:lnTo>
                <a:lnTo>
                  <a:pt x="270" y="521"/>
                </a:lnTo>
                <a:lnTo>
                  <a:pt x="270" y="519"/>
                </a:lnTo>
                <a:lnTo>
                  <a:pt x="270" y="519"/>
                </a:lnTo>
                <a:lnTo>
                  <a:pt x="267" y="520"/>
                </a:lnTo>
                <a:lnTo>
                  <a:pt x="266" y="523"/>
                </a:lnTo>
                <a:lnTo>
                  <a:pt x="264" y="524"/>
                </a:lnTo>
                <a:lnTo>
                  <a:pt x="266" y="526"/>
                </a:lnTo>
                <a:lnTo>
                  <a:pt x="225" y="600"/>
                </a:lnTo>
                <a:lnTo>
                  <a:pt x="225" y="600"/>
                </a:lnTo>
                <a:lnTo>
                  <a:pt x="223" y="602"/>
                </a:lnTo>
                <a:lnTo>
                  <a:pt x="219" y="603"/>
                </a:lnTo>
                <a:lnTo>
                  <a:pt x="212" y="603"/>
                </a:lnTo>
                <a:lnTo>
                  <a:pt x="195" y="600"/>
                </a:lnTo>
                <a:lnTo>
                  <a:pt x="195" y="600"/>
                </a:lnTo>
                <a:close/>
                <a:moveTo>
                  <a:pt x="237" y="599"/>
                </a:moveTo>
                <a:lnTo>
                  <a:pt x="251" y="575"/>
                </a:lnTo>
                <a:lnTo>
                  <a:pt x="251" y="575"/>
                </a:lnTo>
                <a:lnTo>
                  <a:pt x="254" y="575"/>
                </a:lnTo>
                <a:lnTo>
                  <a:pt x="257" y="572"/>
                </a:lnTo>
                <a:lnTo>
                  <a:pt x="257" y="572"/>
                </a:lnTo>
                <a:lnTo>
                  <a:pt x="270" y="552"/>
                </a:lnTo>
                <a:lnTo>
                  <a:pt x="285" y="533"/>
                </a:lnTo>
                <a:lnTo>
                  <a:pt x="301" y="514"/>
                </a:lnTo>
                <a:lnTo>
                  <a:pt x="318" y="496"/>
                </a:lnTo>
                <a:lnTo>
                  <a:pt x="318" y="496"/>
                </a:lnTo>
                <a:lnTo>
                  <a:pt x="318" y="500"/>
                </a:lnTo>
                <a:lnTo>
                  <a:pt x="318" y="500"/>
                </a:lnTo>
                <a:lnTo>
                  <a:pt x="306" y="523"/>
                </a:lnTo>
                <a:lnTo>
                  <a:pt x="295" y="545"/>
                </a:lnTo>
                <a:lnTo>
                  <a:pt x="268" y="590"/>
                </a:lnTo>
                <a:lnTo>
                  <a:pt x="268" y="590"/>
                </a:lnTo>
                <a:lnTo>
                  <a:pt x="266" y="595"/>
                </a:lnTo>
                <a:lnTo>
                  <a:pt x="261" y="597"/>
                </a:lnTo>
                <a:lnTo>
                  <a:pt x="259" y="599"/>
                </a:lnTo>
                <a:lnTo>
                  <a:pt x="254" y="599"/>
                </a:lnTo>
                <a:lnTo>
                  <a:pt x="246" y="599"/>
                </a:lnTo>
                <a:lnTo>
                  <a:pt x="237" y="599"/>
                </a:lnTo>
                <a:lnTo>
                  <a:pt x="237" y="599"/>
                </a:lnTo>
                <a:close/>
                <a:moveTo>
                  <a:pt x="305" y="599"/>
                </a:moveTo>
                <a:lnTo>
                  <a:pt x="305" y="599"/>
                </a:lnTo>
                <a:lnTo>
                  <a:pt x="289" y="599"/>
                </a:lnTo>
                <a:lnTo>
                  <a:pt x="271" y="602"/>
                </a:lnTo>
                <a:lnTo>
                  <a:pt x="298" y="562"/>
                </a:lnTo>
                <a:lnTo>
                  <a:pt x="298" y="562"/>
                </a:lnTo>
                <a:lnTo>
                  <a:pt x="296" y="561"/>
                </a:lnTo>
                <a:lnTo>
                  <a:pt x="295" y="559"/>
                </a:lnTo>
                <a:lnTo>
                  <a:pt x="295" y="559"/>
                </a:lnTo>
                <a:lnTo>
                  <a:pt x="298" y="554"/>
                </a:lnTo>
                <a:lnTo>
                  <a:pt x="301" y="548"/>
                </a:lnTo>
                <a:lnTo>
                  <a:pt x="305" y="543"/>
                </a:lnTo>
                <a:lnTo>
                  <a:pt x="308" y="537"/>
                </a:lnTo>
                <a:lnTo>
                  <a:pt x="308" y="537"/>
                </a:lnTo>
                <a:lnTo>
                  <a:pt x="318" y="521"/>
                </a:lnTo>
                <a:lnTo>
                  <a:pt x="325" y="506"/>
                </a:lnTo>
                <a:lnTo>
                  <a:pt x="340" y="472"/>
                </a:lnTo>
                <a:lnTo>
                  <a:pt x="340" y="472"/>
                </a:lnTo>
                <a:lnTo>
                  <a:pt x="346" y="474"/>
                </a:lnTo>
                <a:lnTo>
                  <a:pt x="353" y="474"/>
                </a:lnTo>
                <a:lnTo>
                  <a:pt x="360" y="475"/>
                </a:lnTo>
                <a:lnTo>
                  <a:pt x="367" y="477"/>
                </a:lnTo>
                <a:lnTo>
                  <a:pt x="367" y="477"/>
                </a:lnTo>
                <a:lnTo>
                  <a:pt x="351" y="491"/>
                </a:lnTo>
                <a:lnTo>
                  <a:pt x="337" y="506"/>
                </a:lnTo>
                <a:lnTo>
                  <a:pt x="308" y="537"/>
                </a:lnTo>
                <a:lnTo>
                  <a:pt x="308" y="537"/>
                </a:lnTo>
                <a:lnTo>
                  <a:pt x="308" y="538"/>
                </a:lnTo>
                <a:lnTo>
                  <a:pt x="309" y="541"/>
                </a:lnTo>
                <a:lnTo>
                  <a:pt x="309" y="541"/>
                </a:lnTo>
                <a:lnTo>
                  <a:pt x="303" y="551"/>
                </a:lnTo>
                <a:lnTo>
                  <a:pt x="301" y="562"/>
                </a:lnTo>
                <a:lnTo>
                  <a:pt x="301" y="562"/>
                </a:lnTo>
                <a:lnTo>
                  <a:pt x="318" y="540"/>
                </a:lnTo>
                <a:lnTo>
                  <a:pt x="337" y="517"/>
                </a:lnTo>
                <a:lnTo>
                  <a:pt x="358" y="496"/>
                </a:lnTo>
                <a:lnTo>
                  <a:pt x="370" y="486"/>
                </a:lnTo>
                <a:lnTo>
                  <a:pt x="382" y="477"/>
                </a:lnTo>
                <a:lnTo>
                  <a:pt x="382" y="477"/>
                </a:lnTo>
                <a:lnTo>
                  <a:pt x="379" y="484"/>
                </a:lnTo>
                <a:lnTo>
                  <a:pt x="377" y="489"/>
                </a:lnTo>
                <a:lnTo>
                  <a:pt x="368" y="499"/>
                </a:lnTo>
                <a:lnTo>
                  <a:pt x="361" y="509"/>
                </a:lnTo>
                <a:lnTo>
                  <a:pt x="354" y="520"/>
                </a:lnTo>
                <a:lnTo>
                  <a:pt x="355" y="523"/>
                </a:lnTo>
                <a:lnTo>
                  <a:pt x="355" y="523"/>
                </a:lnTo>
                <a:lnTo>
                  <a:pt x="343" y="540"/>
                </a:lnTo>
                <a:lnTo>
                  <a:pt x="329" y="558"/>
                </a:lnTo>
                <a:lnTo>
                  <a:pt x="316" y="579"/>
                </a:lnTo>
                <a:lnTo>
                  <a:pt x="305" y="599"/>
                </a:lnTo>
                <a:lnTo>
                  <a:pt x="305" y="599"/>
                </a:lnTo>
                <a:close/>
                <a:moveTo>
                  <a:pt x="319" y="602"/>
                </a:moveTo>
                <a:lnTo>
                  <a:pt x="319" y="602"/>
                </a:lnTo>
                <a:lnTo>
                  <a:pt x="322" y="595"/>
                </a:lnTo>
                <a:lnTo>
                  <a:pt x="325" y="588"/>
                </a:lnTo>
                <a:lnTo>
                  <a:pt x="327" y="581"/>
                </a:lnTo>
                <a:lnTo>
                  <a:pt x="334" y="576"/>
                </a:lnTo>
                <a:lnTo>
                  <a:pt x="333" y="573"/>
                </a:lnTo>
                <a:lnTo>
                  <a:pt x="333" y="573"/>
                </a:lnTo>
                <a:lnTo>
                  <a:pt x="334" y="566"/>
                </a:lnTo>
                <a:lnTo>
                  <a:pt x="336" y="564"/>
                </a:lnTo>
                <a:lnTo>
                  <a:pt x="339" y="562"/>
                </a:lnTo>
                <a:lnTo>
                  <a:pt x="339" y="562"/>
                </a:lnTo>
                <a:lnTo>
                  <a:pt x="337" y="566"/>
                </a:lnTo>
                <a:lnTo>
                  <a:pt x="337" y="568"/>
                </a:lnTo>
                <a:lnTo>
                  <a:pt x="339" y="568"/>
                </a:lnTo>
                <a:lnTo>
                  <a:pt x="343" y="565"/>
                </a:lnTo>
                <a:lnTo>
                  <a:pt x="344" y="564"/>
                </a:lnTo>
                <a:lnTo>
                  <a:pt x="344" y="564"/>
                </a:lnTo>
                <a:lnTo>
                  <a:pt x="363" y="541"/>
                </a:lnTo>
                <a:lnTo>
                  <a:pt x="381" y="520"/>
                </a:lnTo>
                <a:lnTo>
                  <a:pt x="399" y="500"/>
                </a:lnTo>
                <a:lnTo>
                  <a:pt x="419" y="482"/>
                </a:lnTo>
                <a:lnTo>
                  <a:pt x="419" y="482"/>
                </a:lnTo>
                <a:lnTo>
                  <a:pt x="420" y="482"/>
                </a:lnTo>
                <a:lnTo>
                  <a:pt x="420" y="482"/>
                </a:lnTo>
                <a:lnTo>
                  <a:pt x="419" y="488"/>
                </a:lnTo>
                <a:lnTo>
                  <a:pt x="416" y="499"/>
                </a:lnTo>
                <a:lnTo>
                  <a:pt x="416" y="499"/>
                </a:lnTo>
                <a:lnTo>
                  <a:pt x="413" y="499"/>
                </a:lnTo>
                <a:lnTo>
                  <a:pt x="412" y="500"/>
                </a:lnTo>
                <a:lnTo>
                  <a:pt x="406" y="506"/>
                </a:lnTo>
                <a:lnTo>
                  <a:pt x="402" y="513"/>
                </a:lnTo>
                <a:lnTo>
                  <a:pt x="399" y="521"/>
                </a:lnTo>
                <a:lnTo>
                  <a:pt x="400" y="524"/>
                </a:lnTo>
                <a:lnTo>
                  <a:pt x="400" y="524"/>
                </a:lnTo>
                <a:lnTo>
                  <a:pt x="386" y="541"/>
                </a:lnTo>
                <a:lnTo>
                  <a:pt x="372" y="561"/>
                </a:lnTo>
                <a:lnTo>
                  <a:pt x="360" y="582"/>
                </a:lnTo>
                <a:lnTo>
                  <a:pt x="347" y="602"/>
                </a:lnTo>
                <a:lnTo>
                  <a:pt x="319" y="602"/>
                </a:lnTo>
                <a:close/>
                <a:moveTo>
                  <a:pt x="361" y="602"/>
                </a:moveTo>
                <a:lnTo>
                  <a:pt x="361" y="602"/>
                </a:lnTo>
                <a:lnTo>
                  <a:pt x="363" y="597"/>
                </a:lnTo>
                <a:lnTo>
                  <a:pt x="365" y="593"/>
                </a:lnTo>
                <a:lnTo>
                  <a:pt x="371" y="585"/>
                </a:lnTo>
                <a:lnTo>
                  <a:pt x="378" y="578"/>
                </a:lnTo>
                <a:lnTo>
                  <a:pt x="384" y="569"/>
                </a:lnTo>
                <a:lnTo>
                  <a:pt x="379" y="571"/>
                </a:lnTo>
                <a:lnTo>
                  <a:pt x="379" y="571"/>
                </a:lnTo>
                <a:lnTo>
                  <a:pt x="381" y="565"/>
                </a:lnTo>
                <a:lnTo>
                  <a:pt x="384" y="561"/>
                </a:lnTo>
                <a:lnTo>
                  <a:pt x="389" y="552"/>
                </a:lnTo>
                <a:lnTo>
                  <a:pt x="389" y="552"/>
                </a:lnTo>
                <a:lnTo>
                  <a:pt x="389" y="557"/>
                </a:lnTo>
                <a:lnTo>
                  <a:pt x="388" y="559"/>
                </a:lnTo>
                <a:lnTo>
                  <a:pt x="385" y="564"/>
                </a:lnTo>
                <a:lnTo>
                  <a:pt x="384" y="569"/>
                </a:lnTo>
                <a:lnTo>
                  <a:pt x="384" y="569"/>
                </a:lnTo>
                <a:lnTo>
                  <a:pt x="402" y="548"/>
                </a:lnTo>
                <a:lnTo>
                  <a:pt x="420" y="529"/>
                </a:lnTo>
                <a:lnTo>
                  <a:pt x="441" y="507"/>
                </a:lnTo>
                <a:lnTo>
                  <a:pt x="452" y="499"/>
                </a:lnTo>
                <a:lnTo>
                  <a:pt x="465" y="491"/>
                </a:lnTo>
                <a:lnTo>
                  <a:pt x="465" y="491"/>
                </a:lnTo>
                <a:lnTo>
                  <a:pt x="459" y="500"/>
                </a:lnTo>
                <a:lnTo>
                  <a:pt x="455" y="509"/>
                </a:lnTo>
                <a:lnTo>
                  <a:pt x="452" y="516"/>
                </a:lnTo>
                <a:lnTo>
                  <a:pt x="447" y="523"/>
                </a:lnTo>
                <a:lnTo>
                  <a:pt x="447" y="523"/>
                </a:lnTo>
                <a:lnTo>
                  <a:pt x="445" y="519"/>
                </a:lnTo>
                <a:lnTo>
                  <a:pt x="445" y="521"/>
                </a:lnTo>
                <a:lnTo>
                  <a:pt x="445" y="521"/>
                </a:lnTo>
                <a:lnTo>
                  <a:pt x="443" y="523"/>
                </a:lnTo>
                <a:lnTo>
                  <a:pt x="443" y="524"/>
                </a:lnTo>
                <a:lnTo>
                  <a:pt x="444" y="529"/>
                </a:lnTo>
                <a:lnTo>
                  <a:pt x="444" y="529"/>
                </a:lnTo>
                <a:lnTo>
                  <a:pt x="434" y="543"/>
                </a:lnTo>
                <a:lnTo>
                  <a:pt x="423" y="557"/>
                </a:lnTo>
                <a:lnTo>
                  <a:pt x="413" y="571"/>
                </a:lnTo>
                <a:lnTo>
                  <a:pt x="403" y="586"/>
                </a:lnTo>
                <a:lnTo>
                  <a:pt x="403" y="586"/>
                </a:lnTo>
                <a:lnTo>
                  <a:pt x="403" y="590"/>
                </a:lnTo>
                <a:lnTo>
                  <a:pt x="403" y="596"/>
                </a:lnTo>
                <a:lnTo>
                  <a:pt x="403" y="597"/>
                </a:lnTo>
                <a:lnTo>
                  <a:pt x="405" y="599"/>
                </a:lnTo>
                <a:lnTo>
                  <a:pt x="406" y="597"/>
                </a:lnTo>
                <a:lnTo>
                  <a:pt x="407" y="596"/>
                </a:lnTo>
                <a:lnTo>
                  <a:pt x="407" y="596"/>
                </a:lnTo>
                <a:lnTo>
                  <a:pt x="419" y="579"/>
                </a:lnTo>
                <a:lnTo>
                  <a:pt x="430" y="565"/>
                </a:lnTo>
                <a:lnTo>
                  <a:pt x="443" y="551"/>
                </a:lnTo>
                <a:lnTo>
                  <a:pt x="455" y="537"/>
                </a:lnTo>
                <a:lnTo>
                  <a:pt x="469" y="524"/>
                </a:lnTo>
                <a:lnTo>
                  <a:pt x="485" y="513"/>
                </a:lnTo>
                <a:lnTo>
                  <a:pt x="516" y="491"/>
                </a:lnTo>
                <a:lnTo>
                  <a:pt x="444" y="603"/>
                </a:lnTo>
                <a:lnTo>
                  <a:pt x="444" y="603"/>
                </a:lnTo>
                <a:lnTo>
                  <a:pt x="402" y="602"/>
                </a:lnTo>
                <a:lnTo>
                  <a:pt x="381" y="602"/>
                </a:lnTo>
                <a:lnTo>
                  <a:pt x="361" y="602"/>
                </a:lnTo>
                <a:lnTo>
                  <a:pt x="361" y="602"/>
                </a:lnTo>
                <a:close/>
                <a:moveTo>
                  <a:pt x="513" y="589"/>
                </a:moveTo>
                <a:lnTo>
                  <a:pt x="513" y="589"/>
                </a:lnTo>
                <a:lnTo>
                  <a:pt x="520" y="578"/>
                </a:lnTo>
                <a:lnTo>
                  <a:pt x="527" y="565"/>
                </a:lnTo>
                <a:lnTo>
                  <a:pt x="533" y="552"/>
                </a:lnTo>
                <a:lnTo>
                  <a:pt x="538" y="537"/>
                </a:lnTo>
                <a:lnTo>
                  <a:pt x="538" y="537"/>
                </a:lnTo>
                <a:lnTo>
                  <a:pt x="526" y="551"/>
                </a:lnTo>
                <a:lnTo>
                  <a:pt x="514" y="566"/>
                </a:lnTo>
                <a:lnTo>
                  <a:pt x="503" y="583"/>
                </a:lnTo>
                <a:lnTo>
                  <a:pt x="495" y="602"/>
                </a:lnTo>
                <a:lnTo>
                  <a:pt x="461" y="600"/>
                </a:lnTo>
                <a:lnTo>
                  <a:pt x="461" y="600"/>
                </a:lnTo>
                <a:lnTo>
                  <a:pt x="465" y="593"/>
                </a:lnTo>
                <a:lnTo>
                  <a:pt x="469" y="588"/>
                </a:lnTo>
                <a:lnTo>
                  <a:pt x="475" y="582"/>
                </a:lnTo>
                <a:lnTo>
                  <a:pt x="479" y="575"/>
                </a:lnTo>
                <a:lnTo>
                  <a:pt x="483" y="571"/>
                </a:lnTo>
                <a:lnTo>
                  <a:pt x="479" y="571"/>
                </a:lnTo>
                <a:lnTo>
                  <a:pt x="479" y="571"/>
                </a:lnTo>
                <a:lnTo>
                  <a:pt x="479" y="566"/>
                </a:lnTo>
                <a:lnTo>
                  <a:pt x="481" y="562"/>
                </a:lnTo>
                <a:lnTo>
                  <a:pt x="483" y="558"/>
                </a:lnTo>
                <a:lnTo>
                  <a:pt x="489" y="558"/>
                </a:lnTo>
                <a:lnTo>
                  <a:pt x="483" y="571"/>
                </a:lnTo>
                <a:lnTo>
                  <a:pt x="483" y="571"/>
                </a:lnTo>
                <a:lnTo>
                  <a:pt x="500" y="551"/>
                </a:lnTo>
                <a:lnTo>
                  <a:pt x="520" y="530"/>
                </a:lnTo>
                <a:lnTo>
                  <a:pt x="541" y="510"/>
                </a:lnTo>
                <a:lnTo>
                  <a:pt x="563" y="492"/>
                </a:lnTo>
                <a:lnTo>
                  <a:pt x="552" y="514"/>
                </a:lnTo>
                <a:lnTo>
                  <a:pt x="552" y="514"/>
                </a:lnTo>
                <a:lnTo>
                  <a:pt x="547" y="519"/>
                </a:lnTo>
                <a:lnTo>
                  <a:pt x="541" y="524"/>
                </a:lnTo>
                <a:lnTo>
                  <a:pt x="540" y="527"/>
                </a:lnTo>
                <a:lnTo>
                  <a:pt x="538" y="531"/>
                </a:lnTo>
                <a:lnTo>
                  <a:pt x="540" y="534"/>
                </a:lnTo>
                <a:lnTo>
                  <a:pt x="542" y="537"/>
                </a:lnTo>
                <a:lnTo>
                  <a:pt x="542" y="537"/>
                </a:lnTo>
                <a:lnTo>
                  <a:pt x="551" y="526"/>
                </a:lnTo>
                <a:lnTo>
                  <a:pt x="562" y="513"/>
                </a:lnTo>
                <a:lnTo>
                  <a:pt x="579" y="488"/>
                </a:lnTo>
                <a:lnTo>
                  <a:pt x="579" y="488"/>
                </a:lnTo>
                <a:lnTo>
                  <a:pt x="580" y="486"/>
                </a:lnTo>
                <a:lnTo>
                  <a:pt x="583" y="485"/>
                </a:lnTo>
                <a:lnTo>
                  <a:pt x="586" y="486"/>
                </a:lnTo>
                <a:lnTo>
                  <a:pt x="589" y="489"/>
                </a:lnTo>
                <a:lnTo>
                  <a:pt x="589" y="491"/>
                </a:lnTo>
                <a:lnTo>
                  <a:pt x="589" y="493"/>
                </a:lnTo>
                <a:lnTo>
                  <a:pt x="589" y="493"/>
                </a:lnTo>
                <a:lnTo>
                  <a:pt x="569" y="519"/>
                </a:lnTo>
                <a:lnTo>
                  <a:pt x="551" y="545"/>
                </a:lnTo>
                <a:lnTo>
                  <a:pt x="534" y="572"/>
                </a:lnTo>
                <a:lnTo>
                  <a:pt x="518" y="599"/>
                </a:lnTo>
                <a:lnTo>
                  <a:pt x="518" y="599"/>
                </a:lnTo>
                <a:lnTo>
                  <a:pt x="516" y="602"/>
                </a:lnTo>
                <a:lnTo>
                  <a:pt x="514" y="602"/>
                </a:lnTo>
                <a:lnTo>
                  <a:pt x="513" y="602"/>
                </a:lnTo>
                <a:lnTo>
                  <a:pt x="511" y="600"/>
                </a:lnTo>
                <a:lnTo>
                  <a:pt x="510" y="595"/>
                </a:lnTo>
                <a:lnTo>
                  <a:pt x="511" y="592"/>
                </a:lnTo>
                <a:lnTo>
                  <a:pt x="513" y="589"/>
                </a:lnTo>
                <a:lnTo>
                  <a:pt x="513" y="589"/>
                </a:lnTo>
                <a:close/>
                <a:moveTo>
                  <a:pt x="542" y="600"/>
                </a:moveTo>
                <a:lnTo>
                  <a:pt x="542" y="600"/>
                </a:lnTo>
                <a:lnTo>
                  <a:pt x="541" y="599"/>
                </a:lnTo>
                <a:lnTo>
                  <a:pt x="541" y="597"/>
                </a:lnTo>
                <a:lnTo>
                  <a:pt x="542" y="593"/>
                </a:lnTo>
                <a:lnTo>
                  <a:pt x="544" y="592"/>
                </a:lnTo>
                <a:lnTo>
                  <a:pt x="542" y="590"/>
                </a:lnTo>
                <a:lnTo>
                  <a:pt x="540" y="590"/>
                </a:lnTo>
                <a:lnTo>
                  <a:pt x="535" y="592"/>
                </a:lnTo>
                <a:lnTo>
                  <a:pt x="535" y="592"/>
                </a:lnTo>
                <a:lnTo>
                  <a:pt x="549" y="566"/>
                </a:lnTo>
                <a:lnTo>
                  <a:pt x="565" y="540"/>
                </a:lnTo>
                <a:lnTo>
                  <a:pt x="583" y="513"/>
                </a:lnTo>
                <a:lnTo>
                  <a:pt x="600" y="489"/>
                </a:lnTo>
                <a:lnTo>
                  <a:pt x="600" y="489"/>
                </a:lnTo>
                <a:lnTo>
                  <a:pt x="601" y="488"/>
                </a:lnTo>
                <a:lnTo>
                  <a:pt x="604" y="486"/>
                </a:lnTo>
                <a:lnTo>
                  <a:pt x="611" y="486"/>
                </a:lnTo>
                <a:lnTo>
                  <a:pt x="630" y="488"/>
                </a:lnTo>
                <a:lnTo>
                  <a:pt x="630" y="488"/>
                </a:lnTo>
                <a:lnTo>
                  <a:pt x="606" y="510"/>
                </a:lnTo>
                <a:lnTo>
                  <a:pt x="585" y="533"/>
                </a:lnTo>
                <a:lnTo>
                  <a:pt x="575" y="545"/>
                </a:lnTo>
                <a:lnTo>
                  <a:pt x="565" y="558"/>
                </a:lnTo>
                <a:lnTo>
                  <a:pt x="556" y="571"/>
                </a:lnTo>
                <a:lnTo>
                  <a:pt x="548" y="585"/>
                </a:lnTo>
                <a:lnTo>
                  <a:pt x="548" y="585"/>
                </a:lnTo>
                <a:lnTo>
                  <a:pt x="590" y="537"/>
                </a:lnTo>
                <a:lnTo>
                  <a:pt x="613" y="513"/>
                </a:lnTo>
                <a:lnTo>
                  <a:pt x="637" y="491"/>
                </a:lnTo>
                <a:lnTo>
                  <a:pt x="637" y="491"/>
                </a:lnTo>
                <a:lnTo>
                  <a:pt x="637" y="495"/>
                </a:lnTo>
                <a:lnTo>
                  <a:pt x="637" y="499"/>
                </a:lnTo>
                <a:lnTo>
                  <a:pt x="632" y="506"/>
                </a:lnTo>
                <a:lnTo>
                  <a:pt x="628" y="513"/>
                </a:lnTo>
                <a:lnTo>
                  <a:pt x="624" y="519"/>
                </a:lnTo>
                <a:lnTo>
                  <a:pt x="624" y="519"/>
                </a:lnTo>
                <a:lnTo>
                  <a:pt x="622" y="520"/>
                </a:lnTo>
                <a:lnTo>
                  <a:pt x="621" y="520"/>
                </a:lnTo>
                <a:lnTo>
                  <a:pt x="620" y="521"/>
                </a:lnTo>
                <a:lnTo>
                  <a:pt x="569" y="600"/>
                </a:lnTo>
                <a:lnTo>
                  <a:pt x="569" y="600"/>
                </a:lnTo>
                <a:lnTo>
                  <a:pt x="563" y="602"/>
                </a:lnTo>
                <a:lnTo>
                  <a:pt x="555" y="602"/>
                </a:lnTo>
                <a:lnTo>
                  <a:pt x="547" y="602"/>
                </a:lnTo>
                <a:lnTo>
                  <a:pt x="542" y="600"/>
                </a:lnTo>
                <a:lnTo>
                  <a:pt x="542" y="600"/>
                </a:lnTo>
                <a:close/>
                <a:moveTo>
                  <a:pt x="592" y="597"/>
                </a:moveTo>
                <a:lnTo>
                  <a:pt x="600" y="585"/>
                </a:lnTo>
                <a:lnTo>
                  <a:pt x="600" y="585"/>
                </a:lnTo>
                <a:lnTo>
                  <a:pt x="597" y="586"/>
                </a:lnTo>
                <a:lnTo>
                  <a:pt x="593" y="589"/>
                </a:lnTo>
                <a:lnTo>
                  <a:pt x="590" y="592"/>
                </a:lnTo>
                <a:lnTo>
                  <a:pt x="587" y="592"/>
                </a:lnTo>
                <a:lnTo>
                  <a:pt x="585" y="592"/>
                </a:lnTo>
                <a:lnTo>
                  <a:pt x="646" y="491"/>
                </a:lnTo>
                <a:lnTo>
                  <a:pt x="646" y="491"/>
                </a:lnTo>
                <a:lnTo>
                  <a:pt x="648" y="488"/>
                </a:lnTo>
                <a:lnTo>
                  <a:pt x="651" y="488"/>
                </a:lnTo>
                <a:lnTo>
                  <a:pt x="658" y="486"/>
                </a:lnTo>
                <a:lnTo>
                  <a:pt x="667" y="486"/>
                </a:lnTo>
                <a:lnTo>
                  <a:pt x="676" y="489"/>
                </a:lnTo>
                <a:lnTo>
                  <a:pt x="676" y="489"/>
                </a:lnTo>
                <a:lnTo>
                  <a:pt x="658" y="507"/>
                </a:lnTo>
                <a:lnTo>
                  <a:pt x="638" y="527"/>
                </a:lnTo>
                <a:lnTo>
                  <a:pt x="621" y="550"/>
                </a:lnTo>
                <a:lnTo>
                  <a:pt x="614" y="561"/>
                </a:lnTo>
                <a:lnTo>
                  <a:pt x="607" y="573"/>
                </a:lnTo>
                <a:lnTo>
                  <a:pt x="607" y="573"/>
                </a:lnTo>
                <a:lnTo>
                  <a:pt x="607" y="569"/>
                </a:lnTo>
                <a:lnTo>
                  <a:pt x="607" y="568"/>
                </a:lnTo>
                <a:lnTo>
                  <a:pt x="606" y="568"/>
                </a:lnTo>
                <a:lnTo>
                  <a:pt x="604" y="568"/>
                </a:lnTo>
                <a:lnTo>
                  <a:pt x="601" y="572"/>
                </a:lnTo>
                <a:lnTo>
                  <a:pt x="601" y="573"/>
                </a:lnTo>
                <a:lnTo>
                  <a:pt x="601" y="575"/>
                </a:lnTo>
                <a:lnTo>
                  <a:pt x="601" y="575"/>
                </a:lnTo>
                <a:lnTo>
                  <a:pt x="599" y="576"/>
                </a:lnTo>
                <a:lnTo>
                  <a:pt x="596" y="578"/>
                </a:lnTo>
                <a:lnTo>
                  <a:pt x="596" y="579"/>
                </a:lnTo>
                <a:lnTo>
                  <a:pt x="596" y="581"/>
                </a:lnTo>
                <a:lnTo>
                  <a:pt x="600" y="585"/>
                </a:lnTo>
                <a:lnTo>
                  <a:pt x="666" y="509"/>
                </a:lnTo>
                <a:lnTo>
                  <a:pt x="666" y="509"/>
                </a:lnTo>
                <a:lnTo>
                  <a:pt x="673" y="505"/>
                </a:lnTo>
                <a:lnTo>
                  <a:pt x="676" y="503"/>
                </a:lnTo>
                <a:lnTo>
                  <a:pt x="677" y="505"/>
                </a:lnTo>
                <a:lnTo>
                  <a:pt x="677" y="506"/>
                </a:lnTo>
                <a:lnTo>
                  <a:pt x="677" y="506"/>
                </a:lnTo>
                <a:lnTo>
                  <a:pt x="676" y="510"/>
                </a:lnTo>
                <a:lnTo>
                  <a:pt x="674" y="514"/>
                </a:lnTo>
                <a:lnTo>
                  <a:pt x="669" y="521"/>
                </a:lnTo>
                <a:lnTo>
                  <a:pt x="666" y="524"/>
                </a:lnTo>
                <a:lnTo>
                  <a:pt x="666" y="524"/>
                </a:lnTo>
                <a:lnTo>
                  <a:pt x="665" y="526"/>
                </a:lnTo>
                <a:lnTo>
                  <a:pt x="663" y="527"/>
                </a:lnTo>
                <a:lnTo>
                  <a:pt x="662" y="530"/>
                </a:lnTo>
                <a:lnTo>
                  <a:pt x="662" y="530"/>
                </a:lnTo>
                <a:lnTo>
                  <a:pt x="662" y="534"/>
                </a:lnTo>
                <a:lnTo>
                  <a:pt x="662" y="534"/>
                </a:lnTo>
                <a:lnTo>
                  <a:pt x="652" y="543"/>
                </a:lnTo>
                <a:lnTo>
                  <a:pt x="644" y="554"/>
                </a:lnTo>
                <a:lnTo>
                  <a:pt x="630" y="576"/>
                </a:lnTo>
                <a:lnTo>
                  <a:pt x="630" y="576"/>
                </a:lnTo>
                <a:lnTo>
                  <a:pt x="624" y="585"/>
                </a:lnTo>
                <a:lnTo>
                  <a:pt x="620" y="590"/>
                </a:lnTo>
                <a:lnTo>
                  <a:pt x="615" y="595"/>
                </a:lnTo>
                <a:lnTo>
                  <a:pt x="610" y="599"/>
                </a:lnTo>
                <a:lnTo>
                  <a:pt x="604" y="600"/>
                </a:lnTo>
                <a:lnTo>
                  <a:pt x="599" y="600"/>
                </a:lnTo>
                <a:lnTo>
                  <a:pt x="592" y="597"/>
                </a:lnTo>
                <a:lnTo>
                  <a:pt x="592" y="597"/>
                </a:lnTo>
                <a:close/>
                <a:moveTo>
                  <a:pt x="693" y="488"/>
                </a:moveTo>
                <a:lnTo>
                  <a:pt x="725" y="488"/>
                </a:lnTo>
                <a:lnTo>
                  <a:pt x="725" y="488"/>
                </a:lnTo>
                <a:lnTo>
                  <a:pt x="704" y="507"/>
                </a:lnTo>
                <a:lnTo>
                  <a:pt x="683" y="529"/>
                </a:lnTo>
                <a:lnTo>
                  <a:pt x="672" y="538"/>
                </a:lnTo>
                <a:lnTo>
                  <a:pt x="662" y="550"/>
                </a:lnTo>
                <a:lnTo>
                  <a:pt x="653" y="561"/>
                </a:lnTo>
                <a:lnTo>
                  <a:pt x="646" y="573"/>
                </a:lnTo>
                <a:lnTo>
                  <a:pt x="646" y="573"/>
                </a:lnTo>
                <a:lnTo>
                  <a:pt x="651" y="562"/>
                </a:lnTo>
                <a:lnTo>
                  <a:pt x="656" y="551"/>
                </a:lnTo>
                <a:lnTo>
                  <a:pt x="667" y="530"/>
                </a:lnTo>
                <a:lnTo>
                  <a:pt x="681" y="510"/>
                </a:lnTo>
                <a:lnTo>
                  <a:pt x="693" y="488"/>
                </a:lnTo>
                <a:lnTo>
                  <a:pt x="693" y="488"/>
                </a:lnTo>
                <a:close/>
                <a:moveTo>
                  <a:pt x="684" y="602"/>
                </a:moveTo>
                <a:lnTo>
                  <a:pt x="710" y="568"/>
                </a:lnTo>
                <a:lnTo>
                  <a:pt x="710" y="568"/>
                </a:lnTo>
                <a:lnTo>
                  <a:pt x="708" y="566"/>
                </a:lnTo>
                <a:lnTo>
                  <a:pt x="708" y="565"/>
                </a:lnTo>
                <a:lnTo>
                  <a:pt x="711" y="558"/>
                </a:lnTo>
                <a:lnTo>
                  <a:pt x="715" y="551"/>
                </a:lnTo>
                <a:lnTo>
                  <a:pt x="715" y="548"/>
                </a:lnTo>
                <a:lnTo>
                  <a:pt x="714" y="547"/>
                </a:lnTo>
                <a:lnTo>
                  <a:pt x="714" y="541"/>
                </a:lnTo>
                <a:lnTo>
                  <a:pt x="714" y="541"/>
                </a:lnTo>
                <a:lnTo>
                  <a:pt x="703" y="554"/>
                </a:lnTo>
                <a:lnTo>
                  <a:pt x="691" y="569"/>
                </a:lnTo>
                <a:lnTo>
                  <a:pt x="683" y="586"/>
                </a:lnTo>
                <a:lnTo>
                  <a:pt x="674" y="602"/>
                </a:lnTo>
                <a:lnTo>
                  <a:pt x="627" y="602"/>
                </a:lnTo>
                <a:lnTo>
                  <a:pt x="627" y="602"/>
                </a:lnTo>
                <a:lnTo>
                  <a:pt x="681" y="543"/>
                </a:lnTo>
                <a:lnTo>
                  <a:pt x="710" y="514"/>
                </a:lnTo>
                <a:lnTo>
                  <a:pt x="739" y="486"/>
                </a:lnTo>
                <a:lnTo>
                  <a:pt x="739" y="486"/>
                </a:lnTo>
                <a:lnTo>
                  <a:pt x="736" y="496"/>
                </a:lnTo>
                <a:lnTo>
                  <a:pt x="732" y="507"/>
                </a:lnTo>
                <a:lnTo>
                  <a:pt x="728" y="514"/>
                </a:lnTo>
                <a:lnTo>
                  <a:pt x="726" y="514"/>
                </a:lnTo>
                <a:lnTo>
                  <a:pt x="726" y="513"/>
                </a:lnTo>
                <a:lnTo>
                  <a:pt x="726" y="513"/>
                </a:lnTo>
                <a:lnTo>
                  <a:pt x="718" y="523"/>
                </a:lnTo>
                <a:lnTo>
                  <a:pt x="715" y="529"/>
                </a:lnTo>
                <a:lnTo>
                  <a:pt x="715" y="531"/>
                </a:lnTo>
                <a:lnTo>
                  <a:pt x="717" y="533"/>
                </a:lnTo>
                <a:lnTo>
                  <a:pt x="717" y="533"/>
                </a:lnTo>
                <a:lnTo>
                  <a:pt x="726" y="524"/>
                </a:lnTo>
                <a:lnTo>
                  <a:pt x="735" y="513"/>
                </a:lnTo>
                <a:lnTo>
                  <a:pt x="742" y="502"/>
                </a:lnTo>
                <a:lnTo>
                  <a:pt x="748" y="488"/>
                </a:lnTo>
                <a:lnTo>
                  <a:pt x="748" y="488"/>
                </a:lnTo>
                <a:lnTo>
                  <a:pt x="760" y="491"/>
                </a:lnTo>
                <a:lnTo>
                  <a:pt x="767" y="491"/>
                </a:lnTo>
                <a:lnTo>
                  <a:pt x="774" y="491"/>
                </a:lnTo>
                <a:lnTo>
                  <a:pt x="774" y="491"/>
                </a:lnTo>
                <a:lnTo>
                  <a:pt x="757" y="506"/>
                </a:lnTo>
                <a:lnTo>
                  <a:pt x="739" y="524"/>
                </a:lnTo>
                <a:lnTo>
                  <a:pt x="731" y="534"/>
                </a:lnTo>
                <a:lnTo>
                  <a:pt x="722" y="545"/>
                </a:lnTo>
                <a:lnTo>
                  <a:pt x="715" y="557"/>
                </a:lnTo>
                <a:lnTo>
                  <a:pt x="710" y="568"/>
                </a:lnTo>
                <a:lnTo>
                  <a:pt x="710" y="568"/>
                </a:lnTo>
                <a:lnTo>
                  <a:pt x="726" y="550"/>
                </a:lnTo>
                <a:lnTo>
                  <a:pt x="745" y="531"/>
                </a:lnTo>
                <a:lnTo>
                  <a:pt x="764" y="514"/>
                </a:lnTo>
                <a:lnTo>
                  <a:pt x="784" y="499"/>
                </a:lnTo>
                <a:lnTo>
                  <a:pt x="784" y="499"/>
                </a:lnTo>
                <a:lnTo>
                  <a:pt x="780" y="507"/>
                </a:lnTo>
                <a:lnTo>
                  <a:pt x="773" y="516"/>
                </a:lnTo>
                <a:lnTo>
                  <a:pt x="767" y="524"/>
                </a:lnTo>
                <a:lnTo>
                  <a:pt x="760" y="534"/>
                </a:lnTo>
                <a:lnTo>
                  <a:pt x="763" y="538"/>
                </a:lnTo>
                <a:lnTo>
                  <a:pt x="763" y="538"/>
                </a:lnTo>
                <a:lnTo>
                  <a:pt x="750" y="552"/>
                </a:lnTo>
                <a:lnTo>
                  <a:pt x="738" y="568"/>
                </a:lnTo>
                <a:lnTo>
                  <a:pt x="726" y="585"/>
                </a:lnTo>
                <a:lnTo>
                  <a:pt x="715" y="602"/>
                </a:lnTo>
                <a:lnTo>
                  <a:pt x="684" y="602"/>
                </a:lnTo>
                <a:close/>
                <a:moveTo>
                  <a:pt x="1161" y="512"/>
                </a:moveTo>
                <a:lnTo>
                  <a:pt x="1161" y="512"/>
                </a:lnTo>
                <a:lnTo>
                  <a:pt x="1155" y="520"/>
                </a:lnTo>
                <a:lnTo>
                  <a:pt x="1152" y="523"/>
                </a:lnTo>
                <a:lnTo>
                  <a:pt x="1149" y="524"/>
                </a:lnTo>
                <a:lnTo>
                  <a:pt x="1149" y="524"/>
                </a:lnTo>
                <a:lnTo>
                  <a:pt x="1147" y="523"/>
                </a:lnTo>
                <a:lnTo>
                  <a:pt x="1147" y="523"/>
                </a:lnTo>
                <a:lnTo>
                  <a:pt x="1152" y="516"/>
                </a:lnTo>
                <a:lnTo>
                  <a:pt x="1156" y="513"/>
                </a:lnTo>
                <a:lnTo>
                  <a:pt x="1161" y="512"/>
                </a:lnTo>
                <a:lnTo>
                  <a:pt x="1161" y="512"/>
                </a:lnTo>
                <a:close/>
                <a:moveTo>
                  <a:pt x="1083" y="566"/>
                </a:moveTo>
                <a:lnTo>
                  <a:pt x="1083" y="566"/>
                </a:lnTo>
                <a:lnTo>
                  <a:pt x="1079" y="571"/>
                </a:lnTo>
                <a:lnTo>
                  <a:pt x="1078" y="573"/>
                </a:lnTo>
                <a:lnTo>
                  <a:pt x="1076" y="576"/>
                </a:lnTo>
                <a:lnTo>
                  <a:pt x="1076" y="576"/>
                </a:lnTo>
                <a:lnTo>
                  <a:pt x="1075" y="581"/>
                </a:lnTo>
                <a:lnTo>
                  <a:pt x="1072" y="583"/>
                </a:lnTo>
                <a:lnTo>
                  <a:pt x="1065" y="590"/>
                </a:lnTo>
                <a:lnTo>
                  <a:pt x="1065" y="590"/>
                </a:lnTo>
                <a:lnTo>
                  <a:pt x="1067" y="586"/>
                </a:lnTo>
                <a:lnTo>
                  <a:pt x="1069" y="582"/>
                </a:lnTo>
                <a:lnTo>
                  <a:pt x="1076" y="576"/>
                </a:lnTo>
                <a:lnTo>
                  <a:pt x="1076" y="576"/>
                </a:lnTo>
                <a:lnTo>
                  <a:pt x="1082" y="564"/>
                </a:lnTo>
                <a:lnTo>
                  <a:pt x="1089" y="552"/>
                </a:lnTo>
                <a:lnTo>
                  <a:pt x="1104" y="531"/>
                </a:lnTo>
                <a:lnTo>
                  <a:pt x="1140" y="491"/>
                </a:lnTo>
                <a:lnTo>
                  <a:pt x="1140" y="491"/>
                </a:lnTo>
                <a:lnTo>
                  <a:pt x="1141" y="491"/>
                </a:lnTo>
                <a:lnTo>
                  <a:pt x="1144" y="489"/>
                </a:lnTo>
                <a:lnTo>
                  <a:pt x="1151" y="489"/>
                </a:lnTo>
                <a:lnTo>
                  <a:pt x="1159" y="491"/>
                </a:lnTo>
                <a:lnTo>
                  <a:pt x="1171" y="489"/>
                </a:lnTo>
                <a:lnTo>
                  <a:pt x="1083" y="566"/>
                </a:lnTo>
                <a:close/>
                <a:moveTo>
                  <a:pt x="1182" y="492"/>
                </a:moveTo>
                <a:lnTo>
                  <a:pt x="1182" y="492"/>
                </a:lnTo>
                <a:lnTo>
                  <a:pt x="1183" y="491"/>
                </a:lnTo>
                <a:lnTo>
                  <a:pt x="1186" y="489"/>
                </a:lnTo>
                <a:lnTo>
                  <a:pt x="1193" y="489"/>
                </a:lnTo>
                <a:lnTo>
                  <a:pt x="1200" y="491"/>
                </a:lnTo>
                <a:lnTo>
                  <a:pt x="1207" y="491"/>
                </a:lnTo>
                <a:lnTo>
                  <a:pt x="1133" y="555"/>
                </a:lnTo>
                <a:lnTo>
                  <a:pt x="1182" y="492"/>
                </a:lnTo>
                <a:close/>
                <a:moveTo>
                  <a:pt x="769" y="471"/>
                </a:moveTo>
                <a:lnTo>
                  <a:pt x="769" y="471"/>
                </a:lnTo>
                <a:lnTo>
                  <a:pt x="788" y="467"/>
                </a:lnTo>
                <a:lnTo>
                  <a:pt x="814" y="465"/>
                </a:lnTo>
                <a:lnTo>
                  <a:pt x="864" y="464"/>
                </a:lnTo>
                <a:lnTo>
                  <a:pt x="864" y="464"/>
                </a:lnTo>
                <a:lnTo>
                  <a:pt x="953" y="464"/>
                </a:lnTo>
                <a:lnTo>
                  <a:pt x="1041" y="465"/>
                </a:lnTo>
                <a:lnTo>
                  <a:pt x="1133" y="468"/>
                </a:lnTo>
                <a:lnTo>
                  <a:pt x="1225" y="469"/>
                </a:lnTo>
                <a:lnTo>
                  <a:pt x="1225" y="469"/>
                </a:lnTo>
                <a:lnTo>
                  <a:pt x="1228" y="471"/>
                </a:lnTo>
                <a:lnTo>
                  <a:pt x="1230" y="472"/>
                </a:lnTo>
                <a:lnTo>
                  <a:pt x="1231" y="474"/>
                </a:lnTo>
                <a:lnTo>
                  <a:pt x="1231" y="475"/>
                </a:lnTo>
                <a:lnTo>
                  <a:pt x="1227" y="475"/>
                </a:lnTo>
                <a:lnTo>
                  <a:pt x="1227" y="475"/>
                </a:lnTo>
                <a:lnTo>
                  <a:pt x="1111" y="475"/>
                </a:lnTo>
                <a:lnTo>
                  <a:pt x="998" y="475"/>
                </a:lnTo>
                <a:lnTo>
                  <a:pt x="882" y="474"/>
                </a:lnTo>
                <a:lnTo>
                  <a:pt x="826" y="472"/>
                </a:lnTo>
                <a:lnTo>
                  <a:pt x="769" y="471"/>
                </a:lnTo>
                <a:lnTo>
                  <a:pt x="769" y="471"/>
                </a:lnTo>
                <a:close/>
                <a:moveTo>
                  <a:pt x="1057" y="500"/>
                </a:moveTo>
                <a:lnTo>
                  <a:pt x="1057" y="500"/>
                </a:lnTo>
                <a:lnTo>
                  <a:pt x="1045" y="509"/>
                </a:lnTo>
                <a:lnTo>
                  <a:pt x="1034" y="517"/>
                </a:lnTo>
                <a:lnTo>
                  <a:pt x="1013" y="536"/>
                </a:lnTo>
                <a:lnTo>
                  <a:pt x="1013" y="536"/>
                </a:lnTo>
                <a:lnTo>
                  <a:pt x="1019" y="524"/>
                </a:lnTo>
                <a:lnTo>
                  <a:pt x="1024" y="512"/>
                </a:lnTo>
                <a:lnTo>
                  <a:pt x="1031" y="500"/>
                </a:lnTo>
                <a:lnTo>
                  <a:pt x="1037" y="489"/>
                </a:lnTo>
                <a:lnTo>
                  <a:pt x="1114" y="491"/>
                </a:lnTo>
                <a:lnTo>
                  <a:pt x="1027" y="568"/>
                </a:lnTo>
                <a:lnTo>
                  <a:pt x="1027" y="568"/>
                </a:lnTo>
                <a:lnTo>
                  <a:pt x="1041" y="551"/>
                </a:lnTo>
                <a:lnTo>
                  <a:pt x="1054" y="534"/>
                </a:lnTo>
                <a:lnTo>
                  <a:pt x="1065" y="516"/>
                </a:lnTo>
                <a:lnTo>
                  <a:pt x="1075" y="498"/>
                </a:lnTo>
                <a:lnTo>
                  <a:pt x="1075" y="498"/>
                </a:lnTo>
                <a:lnTo>
                  <a:pt x="1075" y="495"/>
                </a:lnTo>
                <a:lnTo>
                  <a:pt x="1075" y="493"/>
                </a:lnTo>
                <a:lnTo>
                  <a:pt x="1069" y="495"/>
                </a:lnTo>
                <a:lnTo>
                  <a:pt x="1062" y="498"/>
                </a:lnTo>
                <a:lnTo>
                  <a:pt x="1057" y="500"/>
                </a:lnTo>
                <a:lnTo>
                  <a:pt x="1057" y="500"/>
                </a:lnTo>
                <a:close/>
                <a:moveTo>
                  <a:pt x="988" y="491"/>
                </a:moveTo>
                <a:lnTo>
                  <a:pt x="1019" y="489"/>
                </a:lnTo>
                <a:lnTo>
                  <a:pt x="961" y="544"/>
                </a:lnTo>
                <a:lnTo>
                  <a:pt x="961" y="544"/>
                </a:lnTo>
                <a:lnTo>
                  <a:pt x="974" y="520"/>
                </a:lnTo>
                <a:lnTo>
                  <a:pt x="981" y="509"/>
                </a:lnTo>
                <a:lnTo>
                  <a:pt x="986" y="498"/>
                </a:lnTo>
                <a:lnTo>
                  <a:pt x="986" y="498"/>
                </a:lnTo>
                <a:lnTo>
                  <a:pt x="988" y="491"/>
                </a:lnTo>
                <a:lnTo>
                  <a:pt x="988" y="491"/>
                </a:lnTo>
                <a:close/>
                <a:moveTo>
                  <a:pt x="948" y="491"/>
                </a:moveTo>
                <a:lnTo>
                  <a:pt x="948" y="491"/>
                </a:lnTo>
                <a:lnTo>
                  <a:pt x="936" y="503"/>
                </a:lnTo>
                <a:lnTo>
                  <a:pt x="925" y="517"/>
                </a:lnTo>
                <a:lnTo>
                  <a:pt x="911" y="530"/>
                </a:lnTo>
                <a:lnTo>
                  <a:pt x="904" y="536"/>
                </a:lnTo>
                <a:lnTo>
                  <a:pt x="896" y="541"/>
                </a:lnTo>
                <a:lnTo>
                  <a:pt x="896" y="541"/>
                </a:lnTo>
                <a:lnTo>
                  <a:pt x="913" y="520"/>
                </a:lnTo>
                <a:lnTo>
                  <a:pt x="920" y="509"/>
                </a:lnTo>
                <a:lnTo>
                  <a:pt x="927" y="496"/>
                </a:lnTo>
                <a:lnTo>
                  <a:pt x="927" y="496"/>
                </a:lnTo>
                <a:lnTo>
                  <a:pt x="927" y="493"/>
                </a:lnTo>
                <a:lnTo>
                  <a:pt x="929" y="491"/>
                </a:lnTo>
                <a:lnTo>
                  <a:pt x="929" y="491"/>
                </a:lnTo>
                <a:lnTo>
                  <a:pt x="933" y="489"/>
                </a:lnTo>
                <a:lnTo>
                  <a:pt x="939" y="489"/>
                </a:lnTo>
                <a:lnTo>
                  <a:pt x="948" y="491"/>
                </a:lnTo>
                <a:lnTo>
                  <a:pt x="948" y="491"/>
                </a:lnTo>
                <a:close/>
                <a:moveTo>
                  <a:pt x="912" y="489"/>
                </a:moveTo>
                <a:lnTo>
                  <a:pt x="867" y="534"/>
                </a:lnTo>
                <a:lnTo>
                  <a:pt x="867" y="534"/>
                </a:lnTo>
                <a:lnTo>
                  <a:pt x="873" y="523"/>
                </a:lnTo>
                <a:lnTo>
                  <a:pt x="880" y="512"/>
                </a:lnTo>
                <a:lnTo>
                  <a:pt x="895" y="489"/>
                </a:lnTo>
                <a:lnTo>
                  <a:pt x="895" y="489"/>
                </a:lnTo>
                <a:lnTo>
                  <a:pt x="898" y="489"/>
                </a:lnTo>
                <a:lnTo>
                  <a:pt x="902" y="489"/>
                </a:lnTo>
                <a:lnTo>
                  <a:pt x="912" y="489"/>
                </a:lnTo>
                <a:lnTo>
                  <a:pt x="912" y="489"/>
                </a:lnTo>
                <a:close/>
                <a:moveTo>
                  <a:pt x="873" y="492"/>
                </a:moveTo>
                <a:lnTo>
                  <a:pt x="873" y="492"/>
                </a:lnTo>
                <a:lnTo>
                  <a:pt x="856" y="502"/>
                </a:lnTo>
                <a:lnTo>
                  <a:pt x="842" y="514"/>
                </a:lnTo>
                <a:lnTo>
                  <a:pt x="814" y="538"/>
                </a:lnTo>
                <a:lnTo>
                  <a:pt x="814" y="538"/>
                </a:lnTo>
                <a:lnTo>
                  <a:pt x="814" y="543"/>
                </a:lnTo>
                <a:lnTo>
                  <a:pt x="812" y="545"/>
                </a:lnTo>
                <a:lnTo>
                  <a:pt x="809" y="548"/>
                </a:lnTo>
                <a:lnTo>
                  <a:pt x="807" y="551"/>
                </a:lnTo>
                <a:lnTo>
                  <a:pt x="811" y="541"/>
                </a:lnTo>
                <a:lnTo>
                  <a:pt x="812" y="538"/>
                </a:lnTo>
                <a:lnTo>
                  <a:pt x="814" y="538"/>
                </a:lnTo>
                <a:lnTo>
                  <a:pt x="814" y="538"/>
                </a:lnTo>
                <a:lnTo>
                  <a:pt x="818" y="533"/>
                </a:lnTo>
                <a:lnTo>
                  <a:pt x="822" y="526"/>
                </a:lnTo>
                <a:lnTo>
                  <a:pt x="830" y="512"/>
                </a:lnTo>
                <a:lnTo>
                  <a:pt x="835" y="503"/>
                </a:lnTo>
                <a:lnTo>
                  <a:pt x="839" y="498"/>
                </a:lnTo>
                <a:lnTo>
                  <a:pt x="845" y="492"/>
                </a:lnTo>
                <a:lnTo>
                  <a:pt x="852" y="489"/>
                </a:lnTo>
                <a:lnTo>
                  <a:pt x="852" y="489"/>
                </a:lnTo>
                <a:lnTo>
                  <a:pt x="857" y="489"/>
                </a:lnTo>
                <a:lnTo>
                  <a:pt x="863" y="489"/>
                </a:lnTo>
                <a:lnTo>
                  <a:pt x="868" y="491"/>
                </a:lnTo>
                <a:lnTo>
                  <a:pt x="873" y="492"/>
                </a:lnTo>
                <a:lnTo>
                  <a:pt x="873" y="492"/>
                </a:lnTo>
                <a:close/>
                <a:moveTo>
                  <a:pt x="729" y="602"/>
                </a:moveTo>
                <a:lnTo>
                  <a:pt x="729" y="602"/>
                </a:lnTo>
                <a:lnTo>
                  <a:pt x="738" y="588"/>
                </a:lnTo>
                <a:lnTo>
                  <a:pt x="743" y="581"/>
                </a:lnTo>
                <a:lnTo>
                  <a:pt x="749" y="575"/>
                </a:lnTo>
                <a:lnTo>
                  <a:pt x="749" y="575"/>
                </a:lnTo>
                <a:lnTo>
                  <a:pt x="748" y="573"/>
                </a:lnTo>
                <a:lnTo>
                  <a:pt x="746" y="572"/>
                </a:lnTo>
                <a:lnTo>
                  <a:pt x="746" y="572"/>
                </a:lnTo>
                <a:lnTo>
                  <a:pt x="749" y="568"/>
                </a:lnTo>
                <a:lnTo>
                  <a:pt x="752" y="564"/>
                </a:lnTo>
                <a:lnTo>
                  <a:pt x="755" y="559"/>
                </a:lnTo>
                <a:lnTo>
                  <a:pt x="757" y="555"/>
                </a:lnTo>
                <a:lnTo>
                  <a:pt x="759" y="554"/>
                </a:lnTo>
                <a:lnTo>
                  <a:pt x="756" y="552"/>
                </a:lnTo>
                <a:lnTo>
                  <a:pt x="756" y="552"/>
                </a:lnTo>
                <a:lnTo>
                  <a:pt x="777" y="523"/>
                </a:lnTo>
                <a:lnTo>
                  <a:pt x="788" y="509"/>
                </a:lnTo>
                <a:lnTo>
                  <a:pt x="797" y="492"/>
                </a:lnTo>
                <a:lnTo>
                  <a:pt x="797" y="492"/>
                </a:lnTo>
                <a:lnTo>
                  <a:pt x="800" y="489"/>
                </a:lnTo>
                <a:lnTo>
                  <a:pt x="801" y="489"/>
                </a:lnTo>
                <a:lnTo>
                  <a:pt x="808" y="489"/>
                </a:lnTo>
                <a:lnTo>
                  <a:pt x="825" y="491"/>
                </a:lnTo>
                <a:lnTo>
                  <a:pt x="825" y="491"/>
                </a:lnTo>
                <a:lnTo>
                  <a:pt x="791" y="520"/>
                </a:lnTo>
                <a:lnTo>
                  <a:pt x="776" y="536"/>
                </a:lnTo>
                <a:lnTo>
                  <a:pt x="760" y="551"/>
                </a:lnTo>
                <a:lnTo>
                  <a:pt x="762" y="555"/>
                </a:lnTo>
                <a:lnTo>
                  <a:pt x="762" y="555"/>
                </a:lnTo>
                <a:lnTo>
                  <a:pt x="759" y="558"/>
                </a:lnTo>
                <a:lnTo>
                  <a:pt x="756" y="564"/>
                </a:lnTo>
                <a:lnTo>
                  <a:pt x="752" y="572"/>
                </a:lnTo>
                <a:lnTo>
                  <a:pt x="752" y="572"/>
                </a:lnTo>
                <a:lnTo>
                  <a:pt x="769" y="554"/>
                </a:lnTo>
                <a:lnTo>
                  <a:pt x="787" y="536"/>
                </a:lnTo>
                <a:lnTo>
                  <a:pt x="807" y="517"/>
                </a:lnTo>
                <a:lnTo>
                  <a:pt x="828" y="499"/>
                </a:lnTo>
                <a:lnTo>
                  <a:pt x="828" y="499"/>
                </a:lnTo>
                <a:lnTo>
                  <a:pt x="826" y="506"/>
                </a:lnTo>
                <a:lnTo>
                  <a:pt x="823" y="512"/>
                </a:lnTo>
                <a:lnTo>
                  <a:pt x="821" y="519"/>
                </a:lnTo>
                <a:lnTo>
                  <a:pt x="815" y="524"/>
                </a:lnTo>
                <a:lnTo>
                  <a:pt x="815" y="524"/>
                </a:lnTo>
                <a:lnTo>
                  <a:pt x="814" y="521"/>
                </a:lnTo>
                <a:lnTo>
                  <a:pt x="814" y="523"/>
                </a:lnTo>
                <a:lnTo>
                  <a:pt x="811" y="527"/>
                </a:lnTo>
                <a:lnTo>
                  <a:pt x="812" y="530"/>
                </a:lnTo>
                <a:lnTo>
                  <a:pt x="812" y="530"/>
                </a:lnTo>
                <a:lnTo>
                  <a:pt x="802" y="543"/>
                </a:lnTo>
                <a:lnTo>
                  <a:pt x="793" y="555"/>
                </a:lnTo>
                <a:lnTo>
                  <a:pt x="781" y="569"/>
                </a:lnTo>
                <a:lnTo>
                  <a:pt x="773" y="582"/>
                </a:lnTo>
                <a:lnTo>
                  <a:pt x="773" y="582"/>
                </a:lnTo>
                <a:lnTo>
                  <a:pt x="764" y="593"/>
                </a:lnTo>
                <a:lnTo>
                  <a:pt x="763" y="596"/>
                </a:lnTo>
                <a:lnTo>
                  <a:pt x="762" y="599"/>
                </a:lnTo>
                <a:lnTo>
                  <a:pt x="763" y="602"/>
                </a:lnTo>
                <a:lnTo>
                  <a:pt x="764" y="606"/>
                </a:lnTo>
                <a:lnTo>
                  <a:pt x="764" y="606"/>
                </a:lnTo>
                <a:lnTo>
                  <a:pt x="748" y="603"/>
                </a:lnTo>
                <a:lnTo>
                  <a:pt x="729" y="602"/>
                </a:lnTo>
                <a:lnTo>
                  <a:pt x="729" y="602"/>
                </a:lnTo>
                <a:close/>
                <a:moveTo>
                  <a:pt x="769" y="604"/>
                </a:moveTo>
                <a:lnTo>
                  <a:pt x="769" y="604"/>
                </a:lnTo>
                <a:lnTo>
                  <a:pt x="791" y="576"/>
                </a:lnTo>
                <a:lnTo>
                  <a:pt x="816" y="550"/>
                </a:lnTo>
                <a:lnTo>
                  <a:pt x="843" y="524"/>
                </a:lnTo>
                <a:lnTo>
                  <a:pt x="871" y="502"/>
                </a:lnTo>
                <a:lnTo>
                  <a:pt x="871" y="502"/>
                </a:lnTo>
                <a:lnTo>
                  <a:pt x="871" y="507"/>
                </a:lnTo>
                <a:lnTo>
                  <a:pt x="871" y="513"/>
                </a:lnTo>
                <a:lnTo>
                  <a:pt x="868" y="519"/>
                </a:lnTo>
                <a:lnTo>
                  <a:pt x="864" y="521"/>
                </a:lnTo>
                <a:lnTo>
                  <a:pt x="863" y="523"/>
                </a:lnTo>
                <a:lnTo>
                  <a:pt x="860" y="526"/>
                </a:lnTo>
                <a:lnTo>
                  <a:pt x="860" y="526"/>
                </a:lnTo>
                <a:lnTo>
                  <a:pt x="846" y="547"/>
                </a:lnTo>
                <a:lnTo>
                  <a:pt x="832" y="566"/>
                </a:lnTo>
                <a:lnTo>
                  <a:pt x="816" y="586"/>
                </a:lnTo>
                <a:lnTo>
                  <a:pt x="804" y="606"/>
                </a:lnTo>
                <a:lnTo>
                  <a:pt x="804" y="606"/>
                </a:lnTo>
                <a:lnTo>
                  <a:pt x="801" y="606"/>
                </a:lnTo>
                <a:lnTo>
                  <a:pt x="798" y="607"/>
                </a:lnTo>
                <a:lnTo>
                  <a:pt x="787" y="606"/>
                </a:lnTo>
                <a:lnTo>
                  <a:pt x="769" y="604"/>
                </a:lnTo>
                <a:lnTo>
                  <a:pt x="769" y="604"/>
                </a:lnTo>
                <a:close/>
                <a:moveTo>
                  <a:pt x="850" y="557"/>
                </a:moveTo>
                <a:lnTo>
                  <a:pt x="850" y="557"/>
                </a:lnTo>
                <a:lnTo>
                  <a:pt x="849" y="561"/>
                </a:lnTo>
                <a:lnTo>
                  <a:pt x="847" y="565"/>
                </a:lnTo>
                <a:lnTo>
                  <a:pt x="845" y="568"/>
                </a:lnTo>
                <a:lnTo>
                  <a:pt x="840" y="569"/>
                </a:lnTo>
                <a:lnTo>
                  <a:pt x="840" y="569"/>
                </a:lnTo>
                <a:lnTo>
                  <a:pt x="842" y="566"/>
                </a:lnTo>
                <a:lnTo>
                  <a:pt x="845" y="564"/>
                </a:lnTo>
                <a:lnTo>
                  <a:pt x="850" y="557"/>
                </a:lnTo>
                <a:lnTo>
                  <a:pt x="850" y="557"/>
                </a:lnTo>
                <a:close/>
                <a:moveTo>
                  <a:pt x="819" y="606"/>
                </a:moveTo>
                <a:lnTo>
                  <a:pt x="819" y="606"/>
                </a:lnTo>
                <a:lnTo>
                  <a:pt x="825" y="597"/>
                </a:lnTo>
                <a:lnTo>
                  <a:pt x="828" y="589"/>
                </a:lnTo>
                <a:lnTo>
                  <a:pt x="832" y="581"/>
                </a:lnTo>
                <a:lnTo>
                  <a:pt x="835" y="576"/>
                </a:lnTo>
                <a:lnTo>
                  <a:pt x="839" y="573"/>
                </a:lnTo>
                <a:lnTo>
                  <a:pt x="837" y="582"/>
                </a:lnTo>
                <a:lnTo>
                  <a:pt x="837" y="582"/>
                </a:lnTo>
                <a:lnTo>
                  <a:pt x="874" y="540"/>
                </a:lnTo>
                <a:lnTo>
                  <a:pt x="892" y="520"/>
                </a:lnTo>
                <a:lnTo>
                  <a:pt x="913" y="500"/>
                </a:lnTo>
                <a:lnTo>
                  <a:pt x="913" y="500"/>
                </a:lnTo>
                <a:lnTo>
                  <a:pt x="912" y="506"/>
                </a:lnTo>
                <a:lnTo>
                  <a:pt x="911" y="510"/>
                </a:lnTo>
                <a:lnTo>
                  <a:pt x="906" y="517"/>
                </a:lnTo>
                <a:lnTo>
                  <a:pt x="899" y="523"/>
                </a:lnTo>
                <a:lnTo>
                  <a:pt x="892" y="533"/>
                </a:lnTo>
                <a:lnTo>
                  <a:pt x="894" y="537"/>
                </a:lnTo>
                <a:lnTo>
                  <a:pt x="894" y="537"/>
                </a:lnTo>
                <a:lnTo>
                  <a:pt x="868" y="571"/>
                </a:lnTo>
                <a:lnTo>
                  <a:pt x="857" y="589"/>
                </a:lnTo>
                <a:lnTo>
                  <a:pt x="846" y="606"/>
                </a:lnTo>
                <a:lnTo>
                  <a:pt x="819" y="606"/>
                </a:lnTo>
                <a:close/>
                <a:moveTo>
                  <a:pt x="894" y="604"/>
                </a:moveTo>
                <a:lnTo>
                  <a:pt x="894" y="604"/>
                </a:lnTo>
                <a:lnTo>
                  <a:pt x="916" y="572"/>
                </a:lnTo>
                <a:lnTo>
                  <a:pt x="926" y="555"/>
                </a:lnTo>
                <a:lnTo>
                  <a:pt x="936" y="537"/>
                </a:lnTo>
                <a:lnTo>
                  <a:pt x="936" y="537"/>
                </a:lnTo>
                <a:lnTo>
                  <a:pt x="922" y="552"/>
                </a:lnTo>
                <a:lnTo>
                  <a:pt x="906" y="569"/>
                </a:lnTo>
                <a:lnTo>
                  <a:pt x="892" y="588"/>
                </a:lnTo>
                <a:lnTo>
                  <a:pt x="881" y="607"/>
                </a:lnTo>
                <a:lnTo>
                  <a:pt x="860" y="607"/>
                </a:lnTo>
                <a:lnTo>
                  <a:pt x="891" y="555"/>
                </a:lnTo>
                <a:lnTo>
                  <a:pt x="891" y="555"/>
                </a:lnTo>
                <a:lnTo>
                  <a:pt x="892" y="558"/>
                </a:lnTo>
                <a:lnTo>
                  <a:pt x="891" y="561"/>
                </a:lnTo>
                <a:lnTo>
                  <a:pt x="889" y="564"/>
                </a:lnTo>
                <a:lnTo>
                  <a:pt x="889" y="568"/>
                </a:lnTo>
                <a:lnTo>
                  <a:pt x="889" y="568"/>
                </a:lnTo>
                <a:lnTo>
                  <a:pt x="904" y="551"/>
                </a:lnTo>
                <a:lnTo>
                  <a:pt x="919" y="534"/>
                </a:lnTo>
                <a:lnTo>
                  <a:pt x="951" y="502"/>
                </a:lnTo>
                <a:lnTo>
                  <a:pt x="951" y="502"/>
                </a:lnTo>
                <a:lnTo>
                  <a:pt x="948" y="507"/>
                </a:lnTo>
                <a:lnTo>
                  <a:pt x="944" y="513"/>
                </a:lnTo>
                <a:lnTo>
                  <a:pt x="939" y="520"/>
                </a:lnTo>
                <a:lnTo>
                  <a:pt x="937" y="523"/>
                </a:lnTo>
                <a:lnTo>
                  <a:pt x="936" y="527"/>
                </a:lnTo>
                <a:lnTo>
                  <a:pt x="936" y="527"/>
                </a:lnTo>
                <a:lnTo>
                  <a:pt x="939" y="526"/>
                </a:lnTo>
                <a:lnTo>
                  <a:pt x="946" y="523"/>
                </a:lnTo>
                <a:lnTo>
                  <a:pt x="948" y="521"/>
                </a:lnTo>
                <a:lnTo>
                  <a:pt x="953" y="520"/>
                </a:lnTo>
                <a:lnTo>
                  <a:pt x="954" y="516"/>
                </a:lnTo>
                <a:lnTo>
                  <a:pt x="956" y="512"/>
                </a:lnTo>
                <a:lnTo>
                  <a:pt x="956" y="512"/>
                </a:lnTo>
                <a:lnTo>
                  <a:pt x="956" y="509"/>
                </a:lnTo>
                <a:lnTo>
                  <a:pt x="957" y="506"/>
                </a:lnTo>
                <a:lnTo>
                  <a:pt x="957" y="506"/>
                </a:lnTo>
                <a:lnTo>
                  <a:pt x="954" y="505"/>
                </a:lnTo>
                <a:lnTo>
                  <a:pt x="953" y="502"/>
                </a:lnTo>
                <a:lnTo>
                  <a:pt x="954" y="499"/>
                </a:lnTo>
                <a:lnTo>
                  <a:pt x="957" y="498"/>
                </a:lnTo>
                <a:lnTo>
                  <a:pt x="957" y="498"/>
                </a:lnTo>
                <a:lnTo>
                  <a:pt x="960" y="498"/>
                </a:lnTo>
                <a:lnTo>
                  <a:pt x="958" y="499"/>
                </a:lnTo>
                <a:lnTo>
                  <a:pt x="957" y="502"/>
                </a:lnTo>
                <a:lnTo>
                  <a:pt x="957" y="505"/>
                </a:lnTo>
                <a:lnTo>
                  <a:pt x="957" y="506"/>
                </a:lnTo>
                <a:lnTo>
                  <a:pt x="957" y="506"/>
                </a:lnTo>
                <a:lnTo>
                  <a:pt x="961" y="500"/>
                </a:lnTo>
                <a:lnTo>
                  <a:pt x="967" y="493"/>
                </a:lnTo>
                <a:lnTo>
                  <a:pt x="970" y="492"/>
                </a:lnTo>
                <a:lnTo>
                  <a:pt x="974" y="489"/>
                </a:lnTo>
                <a:lnTo>
                  <a:pt x="978" y="489"/>
                </a:lnTo>
                <a:lnTo>
                  <a:pt x="984" y="491"/>
                </a:lnTo>
                <a:lnTo>
                  <a:pt x="984" y="491"/>
                </a:lnTo>
                <a:lnTo>
                  <a:pt x="946" y="550"/>
                </a:lnTo>
                <a:lnTo>
                  <a:pt x="908" y="610"/>
                </a:lnTo>
                <a:lnTo>
                  <a:pt x="908" y="610"/>
                </a:lnTo>
                <a:lnTo>
                  <a:pt x="902" y="604"/>
                </a:lnTo>
                <a:lnTo>
                  <a:pt x="898" y="603"/>
                </a:lnTo>
                <a:lnTo>
                  <a:pt x="894" y="604"/>
                </a:lnTo>
                <a:lnTo>
                  <a:pt x="894" y="604"/>
                </a:lnTo>
                <a:close/>
                <a:moveTo>
                  <a:pt x="920" y="607"/>
                </a:moveTo>
                <a:lnTo>
                  <a:pt x="920" y="607"/>
                </a:lnTo>
                <a:lnTo>
                  <a:pt x="930" y="590"/>
                </a:lnTo>
                <a:lnTo>
                  <a:pt x="940" y="578"/>
                </a:lnTo>
                <a:lnTo>
                  <a:pt x="951" y="565"/>
                </a:lnTo>
                <a:lnTo>
                  <a:pt x="964" y="552"/>
                </a:lnTo>
                <a:lnTo>
                  <a:pt x="964" y="552"/>
                </a:lnTo>
                <a:lnTo>
                  <a:pt x="992" y="526"/>
                </a:lnTo>
                <a:lnTo>
                  <a:pt x="1006" y="513"/>
                </a:lnTo>
                <a:lnTo>
                  <a:pt x="1022" y="502"/>
                </a:lnTo>
                <a:lnTo>
                  <a:pt x="1022" y="502"/>
                </a:lnTo>
                <a:lnTo>
                  <a:pt x="1013" y="516"/>
                </a:lnTo>
                <a:lnTo>
                  <a:pt x="1005" y="530"/>
                </a:lnTo>
                <a:lnTo>
                  <a:pt x="986" y="557"/>
                </a:lnTo>
                <a:lnTo>
                  <a:pt x="968" y="582"/>
                </a:lnTo>
                <a:lnTo>
                  <a:pt x="950" y="607"/>
                </a:lnTo>
                <a:lnTo>
                  <a:pt x="950" y="607"/>
                </a:lnTo>
                <a:lnTo>
                  <a:pt x="948" y="610"/>
                </a:lnTo>
                <a:lnTo>
                  <a:pt x="944" y="611"/>
                </a:lnTo>
                <a:lnTo>
                  <a:pt x="936" y="611"/>
                </a:lnTo>
                <a:lnTo>
                  <a:pt x="927" y="610"/>
                </a:lnTo>
                <a:lnTo>
                  <a:pt x="920" y="607"/>
                </a:lnTo>
                <a:lnTo>
                  <a:pt x="920" y="607"/>
                </a:lnTo>
                <a:close/>
                <a:moveTo>
                  <a:pt x="961" y="609"/>
                </a:moveTo>
                <a:lnTo>
                  <a:pt x="961" y="609"/>
                </a:lnTo>
                <a:lnTo>
                  <a:pt x="984" y="581"/>
                </a:lnTo>
                <a:lnTo>
                  <a:pt x="1008" y="554"/>
                </a:lnTo>
                <a:lnTo>
                  <a:pt x="1033" y="530"/>
                </a:lnTo>
                <a:lnTo>
                  <a:pt x="1060" y="506"/>
                </a:lnTo>
                <a:lnTo>
                  <a:pt x="1060" y="506"/>
                </a:lnTo>
                <a:lnTo>
                  <a:pt x="1060" y="513"/>
                </a:lnTo>
                <a:lnTo>
                  <a:pt x="1058" y="519"/>
                </a:lnTo>
                <a:lnTo>
                  <a:pt x="1058" y="519"/>
                </a:lnTo>
                <a:lnTo>
                  <a:pt x="1045" y="537"/>
                </a:lnTo>
                <a:lnTo>
                  <a:pt x="1031" y="555"/>
                </a:lnTo>
                <a:lnTo>
                  <a:pt x="1016" y="575"/>
                </a:lnTo>
                <a:lnTo>
                  <a:pt x="1009" y="583"/>
                </a:lnTo>
                <a:lnTo>
                  <a:pt x="999" y="592"/>
                </a:lnTo>
                <a:lnTo>
                  <a:pt x="999" y="592"/>
                </a:lnTo>
                <a:lnTo>
                  <a:pt x="995" y="597"/>
                </a:lnTo>
                <a:lnTo>
                  <a:pt x="985" y="606"/>
                </a:lnTo>
                <a:lnTo>
                  <a:pt x="981" y="610"/>
                </a:lnTo>
                <a:lnTo>
                  <a:pt x="974" y="611"/>
                </a:lnTo>
                <a:lnTo>
                  <a:pt x="968" y="611"/>
                </a:lnTo>
                <a:lnTo>
                  <a:pt x="961" y="609"/>
                </a:lnTo>
                <a:lnTo>
                  <a:pt x="961" y="609"/>
                </a:lnTo>
                <a:close/>
                <a:moveTo>
                  <a:pt x="1000" y="611"/>
                </a:moveTo>
                <a:lnTo>
                  <a:pt x="1000" y="611"/>
                </a:lnTo>
                <a:lnTo>
                  <a:pt x="1010" y="597"/>
                </a:lnTo>
                <a:lnTo>
                  <a:pt x="1013" y="593"/>
                </a:lnTo>
                <a:lnTo>
                  <a:pt x="1020" y="590"/>
                </a:lnTo>
                <a:lnTo>
                  <a:pt x="1020" y="590"/>
                </a:lnTo>
                <a:lnTo>
                  <a:pt x="1016" y="590"/>
                </a:lnTo>
                <a:lnTo>
                  <a:pt x="1015" y="590"/>
                </a:lnTo>
                <a:lnTo>
                  <a:pt x="1015" y="589"/>
                </a:lnTo>
                <a:lnTo>
                  <a:pt x="1015" y="588"/>
                </a:lnTo>
                <a:lnTo>
                  <a:pt x="1017" y="585"/>
                </a:lnTo>
                <a:lnTo>
                  <a:pt x="1020" y="583"/>
                </a:lnTo>
                <a:lnTo>
                  <a:pt x="1031" y="571"/>
                </a:lnTo>
                <a:lnTo>
                  <a:pt x="1022" y="586"/>
                </a:lnTo>
                <a:lnTo>
                  <a:pt x="1022" y="586"/>
                </a:lnTo>
                <a:lnTo>
                  <a:pt x="1071" y="540"/>
                </a:lnTo>
                <a:lnTo>
                  <a:pt x="1096" y="519"/>
                </a:lnTo>
                <a:lnTo>
                  <a:pt x="1121" y="498"/>
                </a:lnTo>
                <a:lnTo>
                  <a:pt x="1121" y="498"/>
                </a:lnTo>
                <a:lnTo>
                  <a:pt x="1126" y="493"/>
                </a:lnTo>
                <a:lnTo>
                  <a:pt x="1127" y="495"/>
                </a:lnTo>
                <a:lnTo>
                  <a:pt x="1126" y="496"/>
                </a:lnTo>
                <a:lnTo>
                  <a:pt x="1124" y="500"/>
                </a:lnTo>
                <a:lnTo>
                  <a:pt x="1123" y="505"/>
                </a:lnTo>
                <a:lnTo>
                  <a:pt x="1123" y="505"/>
                </a:lnTo>
                <a:lnTo>
                  <a:pt x="1120" y="506"/>
                </a:lnTo>
                <a:lnTo>
                  <a:pt x="1117" y="507"/>
                </a:lnTo>
                <a:lnTo>
                  <a:pt x="1114" y="509"/>
                </a:lnTo>
                <a:lnTo>
                  <a:pt x="1113" y="510"/>
                </a:lnTo>
                <a:lnTo>
                  <a:pt x="1113" y="510"/>
                </a:lnTo>
                <a:lnTo>
                  <a:pt x="1103" y="524"/>
                </a:lnTo>
                <a:lnTo>
                  <a:pt x="1093" y="537"/>
                </a:lnTo>
                <a:lnTo>
                  <a:pt x="1074" y="561"/>
                </a:lnTo>
                <a:lnTo>
                  <a:pt x="1052" y="585"/>
                </a:lnTo>
                <a:lnTo>
                  <a:pt x="1043" y="597"/>
                </a:lnTo>
                <a:lnTo>
                  <a:pt x="1034" y="611"/>
                </a:lnTo>
                <a:lnTo>
                  <a:pt x="1034" y="611"/>
                </a:lnTo>
                <a:lnTo>
                  <a:pt x="1031" y="613"/>
                </a:lnTo>
                <a:lnTo>
                  <a:pt x="1027" y="614"/>
                </a:lnTo>
                <a:lnTo>
                  <a:pt x="1017" y="616"/>
                </a:lnTo>
                <a:lnTo>
                  <a:pt x="1008" y="614"/>
                </a:lnTo>
                <a:lnTo>
                  <a:pt x="1000" y="611"/>
                </a:lnTo>
                <a:lnTo>
                  <a:pt x="1000" y="611"/>
                </a:lnTo>
                <a:close/>
                <a:moveTo>
                  <a:pt x="1078" y="602"/>
                </a:moveTo>
                <a:lnTo>
                  <a:pt x="1076" y="606"/>
                </a:lnTo>
                <a:lnTo>
                  <a:pt x="1075" y="607"/>
                </a:lnTo>
                <a:lnTo>
                  <a:pt x="1072" y="609"/>
                </a:lnTo>
                <a:lnTo>
                  <a:pt x="1072" y="609"/>
                </a:lnTo>
                <a:lnTo>
                  <a:pt x="1071" y="610"/>
                </a:lnTo>
                <a:lnTo>
                  <a:pt x="1071" y="610"/>
                </a:lnTo>
                <a:lnTo>
                  <a:pt x="1068" y="613"/>
                </a:lnTo>
                <a:lnTo>
                  <a:pt x="1065" y="616"/>
                </a:lnTo>
                <a:lnTo>
                  <a:pt x="1058" y="616"/>
                </a:lnTo>
                <a:lnTo>
                  <a:pt x="1051" y="616"/>
                </a:lnTo>
                <a:lnTo>
                  <a:pt x="1044" y="616"/>
                </a:lnTo>
                <a:lnTo>
                  <a:pt x="1044" y="616"/>
                </a:lnTo>
                <a:lnTo>
                  <a:pt x="1092" y="571"/>
                </a:lnTo>
                <a:lnTo>
                  <a:pt x="1116" y="548"/>
                </a:lnTo>
                <a:lnTo>
                  <a:pt x="1140" y="527"/>
                </a:lnTo>
                <a:lnTo>
                  <a:pt x="1099" y="581"/>
                </a:lnTo>
                <a:lnTo>
                  <a:pt x="1097" y="581"/>
                </a:lnTo>
                <a:lnTo>
                  <a:pt x="1096" y="583"/>
                </a:lnTo>
                <a:lnTo>
                  <a:pt x="1096" y="585"/>
                </a:lnTo>
                <a:lnTo>
                  <a:pt x="1096" y="585"/>
                </a:lnTo>
                <a:lnTo>
                  <a:pt x="1092" y="589"/>
                </a:lnTo>
                <a:lnTo>
                  <a:pt x="1089" y="593"/>
                </a:lnTo>
                <a:lnTo>
                  <a:pt x="1085" y="599"/>
                </a:lnTo>
                <a:lnTo>
                  <a:pt x="1081" y="602"/>
                </a:lnTo>
                <a:lnTo>
                  <a:pt x="1078" y="602"/>
                </a:lnTo>
                <a:close/>
                <a:moveTo>
                  <a:pt x="1171" y="610"/>
                </a:moveTo>
                <a:lnTo>
                  <a:pt x="1171" y="610"/>
                </a:lnTo>
                <a:lnTo>
                  <a:pt x="1180" y="600"/>
                </a:lnTo>
                <a:lnTo>
                  <a:pt x="1190" y="590"/>
                </a:lnTo>
                <a:lnTo>
                  <a:pt x="1200" y="579"/>
                </a:lnTo>
                <a:lnTo>
                  <a:pt x="1210" y="572"/>
                </a:lnTo>
                <a:lnTo>
                  <a:pt x="1210" y="572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03" y="585"/>
                </a:lnTo>
                <a:lnTo>
                  <a:pt x="1193" y="596"/>
                </a:lnTo>
                <a:lnTo>
                  <a:pt x="1183" y="604"/>
                </a:lnTo>
                <a:lnTo>
                  <a:pt x="1178" y="607"/>
                </a:lnTo>
                <a:lnTo>
                  <a:pt x="1171" y="610"/>
                </a:lnTo>
                <a:lnTo>
                  <a:pt x="1171" y="610"/>
                </a:lnTo>
                <a:close/>
                <a:moveTo>
                  <a:pt x="1214" y="568"/>
                </a:moveTo>
                <a:lnTo>
                  <a:pt x="1214" y="568"/>
                </a:lnTo>
                <a:lnTo>
                  <a:pt x="1218" y="561"/>
                </a:lnTo>
                <a:lnTo>
                  <a:pt x="1223" y="554"/>
                </a:lnTo>
                <a:lnTo>
                  <a:pt x="1232" y="541"/>
                </a:lnTo>
                <a:lnTo>
                  <a:pt x="1253" y="520"/>
                </a:lnTo>
                <a:lnTo>
                  <a:pt x="1253" y="520"/>
                </a:lnTo>
                <a:lnTo>
                  <a:pt x="1258" y="513"/>
                </a:lnTo>
                <a:lnTo>
                  <a:pt x="1260" y="506"/>
                </a:lnTo>
                <a:lnTo>
                  <a:pt x="1256" y="507"/>
                </a:lnTo>
                <a:lnTo>
                  <a:pt x="1256" y="507"/>
                </a:lnTo>
                <a:lnTo>
                  <a:pt x="1255" y="512"/>
                </a:lnTo>
                <a:lnTo>
                  <a:pt x="1253" y="513"/>
                </a:lnTo>
                <a:lnTo>
                  <a:pt x="1251" y="514"/>
                </a:lnTo>
                <a:lnTo>
                  <a:pt x="1249" y="513"/>
                </a:lnTo>
                <a:lnTo>
                  <a:pt x="1246" y="513"/>
                </a:lnTo>
                <a:lnTo>
                  <a:pt x="1244" y="514"/>
                </a:lnTo>
                <a:lnTo>
                  <a:pt x="1242" y="516"/>
                </a:lnTo>
                <a:lnTo>
                  <a:pt x="1241" y="520"/>
                </a:lnTo>
                <a:lnTo>
                  <a:pt x="1246" y="517"/>
                </a:lnTo>
                <a:lnTo>
                  <a:pt x="1246" y="517"/>
                </a:lnTo>
                <a:lnTo>
                  <a:pt x="1246" y="521"/>
                </a:lnTo>
                <a:lnTo>
                  <a:pt x="1244" y="524"/>
                </a:lnTo>
                <a:lnTo>
                  <a:pt x="1241" y="527"/>
                </a:lnTo>
                <a:lnTo>
                  <a:pt x="1237" y="530"/>
                </a:lnTo>
                <a:lnTo>
                  <a:pt x="1237" y="530"/>
                </a:lnTo>
                <a:lnTo>
                  <a:pt x="1227" y="543"/>
                </a:lnTo>
                <a:lnTo>
                  <a:pt x="1214" y="555"/>
                </a:lnTo>
                <a:lnTo>
                  <a:pt x="1200" y="569"/>
                </a:lnTo>
                <a:lnTo>
                  <a:pt x="1187" y="583"/>
                </a:lnTo>
                <a:lnTo>
                  <a:pt x="1186" y="583"/>
                </a:lnTo>
                <a:lnTo>
                  <a:pt x="1186" y="585"/>
                </a:lnTo>
                <a:lnTo>
                  <a:pt x="1182" y="589"/>
                </a:lnTo>
                <a:lnTo>
                  <a:pt x="1180" y="589"/>
                </a:lnTo>
                <a:lnTo>
                  <a:pt x="1178" y="590"/>
                </a:lnTo>
                <a:lnTo>
                  <a:pt x="1173" y="595"/>
                </a:lnTo>
                <a:lnTo>
                  <a:pt x="1173" y="596"/>
                </a:lnTo>
                <a:lnTo>
                  <a:pt x="1173" y="596"/>
                </a:lnTo>
                <a:lnTo>
                  <a:pt x="1171" y="602"/>
                </a:lnTo>
                <a:lnTo>
                  <a:pt x="1166" y="607"/>
                </a:lnTo>
                <a:lnTo>
                  <a:pt x="1161" y="611"/>
                </a:lnTo>
                <a:lnTo>
                  <a:pt x="1158" y="614"/>
                </a:lnTo>
                <a:lnTo>
                  <a:pt x="1154" y="614"/>
                </a:lnTo>
                <a:lnTo>
                  <a:pt x="1154" y="614"/>
                </a:lnTo>
                <a:lnTo>
                  <a:pt x="1137" y="616"/>
                </a:lnTo>
                <a:lnTo>
                  <a:pt x="1119" y="616"/>
                </a:lnTo>
                <a:lnTo>
                  <a:pt x="1082" y="616"/>
                </a:lnTo>
                <a:lnTo>
                  <a:pt x="1082" y="616"/>
                </a:lnTo>
                <a:lnTo>
                  <a:pt x="1113" y="585"/>
                </a:lnTo>
                <a:lnTo>
                  <a:pt x="1145" y="557"/>
                </a:lnTo>
                <a:lnTo>
                  <a:pt x="1211" y="499"/>
                </a:lnTo>
                <a:lnTo>
                  <a:pt x="1211" y="499"/>
                </a:lnTo>
                <a:lnTo>
                  <a:pt x="1214" y="496"/>
                </a:lnTo>
                <a:lnTo>
                  <a:pt x="1218" y="493"/>
                </a:lnTo>
                <a:lnTo>
                  <a:pt x="1224" y="493"/>
                </a:lnTo>
                <a:lnTo>
                  <a:pt x="1225" y="493"/>
                </a:lnTo>
                <a:lnTo>
                  <a:pt x="1227" y="496"/>
                </a:lnTo>
                <a:lnTo>
                  <a:pt x="1227" y="496"/>
                </a:lnTo>
                <a:lnTo>
                  <a:pt x="1217" y="509"/>
                </a:lnTo>
                <a:lnTo>
                  <a:pt x="1207" y="521"/>
                </a:lnTo>
                <a:lnTo>
                  <a:pt x="1186" y="545"/>
                </a:lnTo>
                <a:lnTo>
                  <a:pt x="1141" y="593"/>
                </a:lnTo>
                <a:lnTo>
                  <a:pt x="1141" y="593"/>
                </a:lnTo>
                <a:lnTo>
                  <a:pt x="1138" y="596"/>
                </a:lnTo>
                <a:lnTo>
                  <a:pt x="1135" y="599"/>
                </a:lnTo>
                <a:lnTo>
                  <a:pt x="1134" y="603"/>
                </a:lnTo>
                <a:lnTo>
                  <a:pt x="1137" y="610"/>
                </a:lnTo>
                <a:lnTo>
                  <a:pt x="1137" y="610"/>
                </a:lnTo>
                <a:lnTo>
                  <a:pt x="1196" y="547"/>
                </a:lnTo>
                <a:lnTo>
                  <a:pt x="1227" y="517"/>
                </a:lnTo>
                <a:lnTo>
                  <a:pt x="1259" y="489"/>
                </a:lnTo>
                <a:lnTo>
                  <a:pt x="1259" y="489"/>
                </a:lnTo>
                <a:lnTo>
                  <a:pt x="1260" y="492"/>
                </a:lnTo>
                <a:lnTo>
                  <a:pt x="1262" y="493"/>
                </a:lnTo>
                <a:lnTo>
                  <a:pt x="1259" y="498"/>
                </a:lnTo>
                <a:lnTo>
                  <a:pt x="1258" y="502"/>
                </a:lnTo>
                <a:lnTo>
                  <a:pt x="1259" y="503"/>
                </a:lnTo>
                <a:lnTo>
                  <a:pt x="1260" y="506"/>
                </a:lnTo>
                <a:lnTo>
                  <a:pt x="1260" y="506"/>
                </a:lnTo>
                <a:lnTo>
                  <a:pt x="1263" y="503"/>
                </a:lnTo>
                <a:lnTo>
                  <a:pt x="1267" y="499"/>
                </a:lnTo>
                <a:lnTo>
                  <a:pt x="1269" y="495"/>
                </a:lnTo>
                <a:lnTo>
                  <a:pt x="1272" y="492"/>
                </a:lnTo>
                <a:lnTo>
                  <a:pt x="1272" y="492"/>
                </a:lnTo>
                <a:lnTo>
                  <a:pt x="1279" y="489"/>
                </a:lnTo>
                <a:lnTo>
                  <a:pt x="1280" y="489"/>
                </a:lnTo>
                <a:lnTo>
                  <a:pt x="1280" y="491"/>
                </a:lnTo>
                <a:lnTo>
                  <a:pt x="1279" y="495"/>
                </a:lnTo>
                <a:lnTo>
                  <a:pt x="1276" y="498"/>
                </a:lnTo>
                <a:lnTo>
                  <a:pt x="1276" y="498"/>
                </a:lnTo>
                <a:lnTo>
                  <a:pt x="1245" y="534"/>
                </a:lnTo>
                <a:lnTo>
                  <a:pt x="1231" y="552"/>
                </a:lnTo>
                <a:lnTo>
                  <a:pt x="1214" y="568"/>
                </a:lnTo>
                <a:lnTo>
                  <a:pt x="1214" y="568"/>
                </a:lnTo>
                <a:close/>
                <a:moveTo>
                  <a:pt x="1244" y="493"/>
                </a:moveTo>
                <a:lnTo>
                  <a:pt x="1232" y="502"/>
                </a:lnTo>
                <a:lnTo>
                  <a:pt x="1232" y="502"/>
                </a:lnTo>
                <a:lnTo>
                  <a:pt x="1232" y="498"/>
                </a:lnTo>
                <a:lnTo>
                  <a:pt x="1234" y="495"/>
                </a:lnTo>
                <a:lnTo>
                  <a:pt x="1234" y="495"/>
                </a:lnTo>
                <a:lnTo>
                  <a:pt x="1237" y="493"/>
                </a:lnTo>
                <a:lnTo>
                  <a:pt x="1239" y="492"/>
                </a:lnTo>
                <a:lnTo>
                  <a:pt x="1244" y="493"/>
                </a:lnTo>
                <a:lnTo>
                  <a:pt x="1244" y="493"/>
                </a:lnTo>
                <a:close/>
                <a:moveTo>
                  <a:pt x="1241" y="469"/>
                </a:moveTo>
                <a:lnTo>
                  <a:pt x="1283" y="472"/>
                </a:lnTo>
                <a:lnTo>
                  <a:pt x="1242" y="478"/>
                </a:lnTo>
                <a:lnTo>
                  <a:pt x="1242" y="478"/>
                </a:lnTo>
                <a:lnTo>
                  <a:pt x="1241" y="474"/>
                </a:lnTo>
                <a:lnTo>
                  <a:pt x="1241" y="472"/>
                </a:lnTo>
                <a:lnTo>
                  <a:pt x="1241" y="469"/>
                </a:lnTo>
                <a:lnTo>
                  <a:pt x="1241" y="469"/>
                </a:lnTo>
                <a:close/>
                <a:moveTo>
                  <a:pt x="1224" y="606"/>
                </a:moveTo>
                <a:lnTo>
                  <a:pt x="1224" y="606"/>
                </a:lnTo>
                <a:lnTo>
                  <a:pt x="1241" y="576"/>
                </a:lnTo>
                <a:lnTo>
                  <a:pt x="1260" y="548"/>
                </a:lnTo>
                <a:lnTo>
                  <a:pt x="1280" y="520"/>
                </a:lnTo>
                <a:lnTo>
                  <a:pt x="1301" y="493"/>
                </a:lnTo>
                <a:lnTo>
                  <a:pt x="1301" y="493"/>
                </a:lnTo>
                <a:lnTo>
                  <a:pt x="1301" y="492"/>
                </a:lnTo>
                <a:lnTo>
                  <a:pt x="1301" y="489"/>
                </a:lnTo>
                <a:lnTo>
                  <a:pt x="1301" y="489"/>
                </a:lnTo>
                <a:lnTo>
                  <a:pt x="1303" y="488"/>
                </a:lnTo>
                <a:lnTo>
                  <a:pt x="1305" y="488"/>
                </a:lnTo>
                <a:lnTo>
                  <a:pt x="1307" y="491"/>
                </a:lnTo>
                <a:lnTo>
                  <a:pt x="1307" y="493"/>
                </a:lnTo>
                <a:lnTo>
                  <a:pt x="1308" y="500"/>
                </a:lnTo>
                <a:lnTo>
                  <a:pt x="1307" y="505"/>
                </a:lnTo>
                <a:lnTo>
                  <a:pt x="1307" y="505"/>
                </a:lnTo>
                <a:lnTo>
                  <a:pt x="1286" y="529"/>
                </a:lnTo>
                <a:lnTo>
                  <a:pt x="1265" y="554"/>
                </a:lnTo>
                <a:lnTo>
                  <a:pt x="1244" y="579"/>
                </a:lnTo>
                <a:lnTo>
                  <a:pt x="1224" y="606"/>
                </a:lnTo>
                <a:lnTo>
                  <a:pt x="1224" y="606"/>
                </a:lnTo>
                <a:close/>
                <a:moveTo>
                  <a:pt x="1283" y="602"/>
                </a:moveTo>
                <a:lnTo>
                  <a:pt x="1239" y="651"/>
                </a:lnTo>
                <a:lnTo>
                  <a:pt x="1307" y="551"/>
                </a:lnTo>
                <a:lnTo>
                  <a:pt x="1307" y="551"/>
                </a:lnTo>
                <a:lnTo>
                  <a:pt x="1307" y="550"/>
                </a:lnTo>
                <a:lnTo>
                  <a:pt x="1305" y="548"/>
                </a:lnTo>
                <a:lnTo>
                  <a:pt x="1300" y="552"/>
                </a:lnTo>
                <a:lnTo>
                  <a:pt x="1290" y="559"/>
                </a:lnTo>
                <a:lnTo>
                  <a:pt x="1283" y="566"/>
                </a:lnTo>
                <a:lnTo>
                  <a:pt x="1283" y="566"/>
                </a:lnTo>
                <a:lnTo>
                  <a:pt x="1286" y="558"/>
                </a:lnTo>
                <a:lnTo>
                  <a:pt x="1290" y="551"/>
                </a:lnTo>
                <a:lnTo>
                  <a:pt x="1293" y="545"/>
                </a:lnTo>
                <a:lnTo>
                  <a:pt x="1296" y="540"/>
                </a:lnTo>
                <a:lnTo>
                  <a:pt x="1296" y="540"/>
                </a:lnTo>
                <a:lnTo>
                  <a:pt x="1298" y="537"/>
                </a:lnTo>
                <a:lnTo>
                  <a:pt x="1303" y="533"/>
                </a:lnTo>
                <a:lnTo>
                  <a:pt x="1304" y="527"/>
                </a:lnTo>
                <a:lnTo>
                  <a:pt x="1307" y="521"/>
                </a:lnTo>
                <a:lnTo>
                  <a:pt x="1307" y="521"/>
                </a:lnTo>
                <a:lnTo>
                  <a:pt x="1311" y="534"/>
                </a:lnTo>
                <a:lnTo>
                  <a:pt x="1312" y="547"/>
                </a:lnTo>
                <a:lnTo>
                  <a:pt x="1311" y="558"/>
                </a:lnTo>
                <a:lnTo>
                  <a:pt x="1308" y="569"/>
                </a:lnTo>
                <a:lnTo>
                  <a:pt x="1304" y="581"/>
                </a:lnTo>
                <a:lnTo>
                  <a:pt x="1297" y="589"/>
                </a:lnTo>
                <a:lnTo>
                  <a:pt x="1291" y="596"/>
                </a:lnTo>
                <a:lnTo>
                  <a:pt x="1283" y="602"/>
                </a:lnTo>
                <a:lnTo>
                  <a:pt x="1283" y="602"/>
                </a:lnTo>
                <a:close/>
                <a:moveTo>
                  <a:pt x="1308" y="606"/>
                </a:moveTo>
                <a:lnTo>
                  <a:pt x="1308" y="606"/>
                </a:lnTo>
                <a:lnTo>
                  <a:pt x="1304" y="611"/>
                </a:lnTo>
                <a:lnTo>
                  <a:pt x="1298" y="617"/>
                </a:lnTo>
                <a:lnTo>
                  <a:pt x="1286" y="630"/>
                </a:lnTo>
                <a:lnTo>
                  <a:pt x="1286" y="630"/>
                </a:lnTo>
                <a:lnTo>
                  <a:pt x="1287" y="625"/>
                </a:lnTo>
                <a:lnTo>
                  <a:pt x="1289" y="623"/>
                </a:lnTo>
                <a:lnTo>
                  <a:pt x="1293" y="617"/>
                </a:lnTo>
                <a:lnTo>
                  <a:pt x="1298" y="611"/>
                </a:lnTo>
                <a:lnTo>
                  <a:pt x="1303" y="607"/>
                </a:lnTo>
                <a:lnTo>
                  <a:pt x="1303" y="607"/>
                </a:lnTo>
                <a:lnTo>
                  <a:pt x="1304" y="604"/>
                </a:lnTo>
                <a:lnTo>
                  <a:pt x="1305" y="603"/>
                </a:lnTo>
                <a:lnTo>
                  <a:pt x="1307" y="604"/>
                </a:lnTo>
                <a:lnTo>
                  <a:pt x="1308" y="606"/>
                </a:lnTo>
                <a:lnTo>
                  <a:pt x="1308" y="606"/>
                </a:lnTo>
                <a:close/>
                <a:moveTo>
                  <a:pt x="1279" y="625"/>
                </a:moveTo>
                <a:lnTo>
                  <a:pt x="1208" y="720"/>
                </a:lnTo>
                <a:lnTo>
                  <a:pt x="1208" y="720"/>
                </a:lnTo>
                <a:lnTo>
                  <a:pt x="1206" y="714"/>
                </a:lnTo>
                <a:lnTo>
                  <a:pt x="1204" y="708"/>
                </a:lnTo>
                <a:lnTo>
                  <a:pt x="1206" y="703"/>
                </a:lnTo>
                <a:lnTo>
                  <a:pt x="1208" y="697"/>
                </a:lnTo>
                <a:lnTo>
                  <a:pt x="1277" y="621"/>
                </a:lnTo>
                <a:lnTo>
                  <a:pt x="1277" y="621"/>
                </a:lnTo>
                <a:lnTo>
                  <a:pt x="1279" y="625"/>
                </a:lnTo>
                <a:lnTo>
                  <a:pt x="1279" y="625"/>
                </a:lnTo>
                <a:close/>
                <a:moveTo>
                  <a:pt x="1262" y="573"/>
                </a:moveTo>
                <a:lnTo>
                  <a:pt x="1262" y="573"/>
                </a:lnTo>
                <a:lnTo>
                  <a:pt x="1270" y="562"/>
                </a:lnTo>
                <a:lnTo>
                  <a:pt x="1275" y="557"/>
                </a:lnTo>
                <a:lnTo>
                  <a:pt x="1280" y="551"/>
                </a:lnTo>
                <a:lnTo>
                  <a:pt x="1280" y="551"/>
                </a:lnTo>
                <a:lnTo>
                  <a:pt x="1279" y="554"/>
                </a:lnTo>
                <a:lnTo>
                  <a:pt x="1279" y="554"/>
                </a:lnTo>
                <a:lnTo>
                  <a:pt x="1276" y="561"/>
                </a:lnTo>
                <a:lnTo>
                  <a:pt x="1273" y="565"/>
                </a:lnTo>
                <a:lnTo>
                  <a:pt x="1269" y="569"/>
                </a:lnTo>
                <a:lnTo>
                  <a:pt x="1262" y="573"/>
                </a:lnTo>
                <a:lnTo>
                  <a:pt x="1262" y="573"/>
                </a:lnTo>
                <a:close/>
                <a:moveTo>
                  <a:pt x="1214" y="655"/>
                </a:moveTo>
                <a:lnTo>
                  <a:pt x="1260" y="599"/>
                </a:lnTo>
                <a:lnTo>
                  <a:pt x="1204" y="686"/>
                </a:lnTo>
                <a:lnTo>
                  <a:pt x="1204" y="686"/>
                </a:lnTo>
                <a:lnTo>
                  <a:pt x="1201" y="682"/>
                </a:lnTo>
                <a:lnTo>
                  <a:pt x="1201" y="677"/>
                </a:lnTo>
                <a:lnTo>
                  <a:pt x="1203" y="673"/>
                </a:lnTo>
                <a:lnTo>
                  <a:pt x="1204" y="669"/>
                </a:lnTo>
                <a:lnTo>
                  <a:pt x="1208" y="661"/>
                </a:lnTo>
                <a:lnTo>
                  <a:pt x="1214" y="655"/>
                </a:lnTo>
                <a:lnTo>
                  <a:pt x="1214" y="655"/>
                </a:lnTo>
                <a:close/>
                <a:moveTo>
                  <a:pt x="1187" y="690"/>
                </a:moveTo>
                <a:lnTo>
                  <a:pt x="1187" y="690"/>
                </a:lnTo>
                <a:lnTo>
                  <a:pt x="1189" y="687"/>
                </a:lnTo>
                <a:lnTo>
                  <a:pt x="1190" y="686"/>
                </a:lnTo>
                <a:lnTo>
                  <a:pt x="1192" y="692"/>
                </a:lnTo>
                <a:lnTo>
                  <a:pt x="1192" y="701"/>
                </a:lnTo>
                <a:lnTo>
                  <a:pt x="1192" y="706"/>
                </a:lnTo>
                <a:lnTo>
                  <a:pt x="1189" y="708"/>
                </a:lnTo>
                <a:lnTo>
                  <a:pt x="1189" y="708"/>
                </a:lnTo>
                <a:lnTo>
                  <a:pt x="1187" y="704"/>
                </a:lnTo>
                <a:lnTo>
                  <a:pt x="1187" y="699"/>
                </a:lnTo>
                <a:lnTo>
                  <a:pt x="1187" y="690"/>
                </a:lnTo>
                <a:lnTo>
                  <a:pt x="1187" y="690"/>
                </a:lnTo>
                <a:close/>
                <a:moveTo>
                  <a:pt x="1190" y="725"/>
                </a:moveTo>
                <a:lnTo>
                  <a:pt x="1190" y="725"/>
                </a:lnTo>
                <a:lnTo>
                  <a:pt x="1193" y="722"/>
                </a:lnTo>
                <a:lnTo>
                  <a:pt x="1194" y="721"/>
                </a:lnTo>
                <a:lnTo>
                  <a:pt x="1194" y="721"/>
                </a:lnTo>
                <a:lnTo>
                  <a:pt x="1197" y="732"/>
                </a:lnTo>
                <a:lnTo>
                  <a:pt x="1196" y="738"/>
                </a:lnTo>
                <a:lnTo>
                  <a:pt x="1194" y="741"/>
                </a:lnTo>
                <a:lnTo>
                  <a:pt x="1192" y="744"/>
                </a:lnTo>
                <a:lnTo>
                  <a:pt x="1192" y="744"/>
                </a:lnTo>
                <a:lnTo>
                  <a:pt x="1190" y="739"/>
                </a:lnTo>
                <a:lnTo>
                  <a:pt x="1189" y="734"/>
                </a:lnTo>
                <a:lnTo>
                  <a:pt x="1190" y="729"/>
                </a:lnTo>
                <a:lnTo>
                  <a:pt x="1190" y="725"/>
                </a:lnTo>
                <a:lnTo>
                  <a:pt x="1190" y="725"/>
                </a:lnTo>
                <a:close/>
                <a:moveTo>
                  <a:pt x="1208" y="812"/>
                </a:moveTo>
                <a:lnTo>
                  <a:pt x="1208" y="812"/>
                </a:lnTo>
                <a:lnTo>
                  <a:pt x="1207" y="815"/>
                </a:lnTo>
                <a:lnTo>
                  <a:pt x="1207" y="815"/>
                </a:lnTo>
                <a:lnTo>
                  <a:pt x="1206" y="815"/>
                </a:lnTo>
                <a:lnTo>
                  <a:pt x="1204" y="814"/>
                </a:lnTo>
                <a:lnTo>
                  <a:pt x="1201" y="810"/>
                </a:lnTo>
                <a:lnTo>
                  <a:pt x="1201" y="805"/>
                </a:lnTo>
                <a:lnTo>
                  <a:pt x="1201" y="805"/>
                </a:lnTo>
                <a:lnTo>
                  <a:pt x="1201" y="800"/>
                </a:lnTo>
                <a:lnTo>
                  <a:pt x="1200" y="794"/>
                </a:lnTo>
                <a:lnTo>
                  <a:pt x="1196" y="784"/>
                </a:lnTo>
                <a:lnTo>
                  <a:pt x="1192" y="774"/>
                </a:lnTo>
                <a:lnTo>
                  <a:pt x="1192" y="769"/>
                </a:lnTo>
                <a:lnTo>
                  <a:pt x="1192" y="762"/>
                </a:lnTo>
                <a:lnTo>
                  <a:pt x="1192" y="762"/>
                </a:lnTo>
                <a:lnTo>
                  <a:pt x="1192" y="758"/>
                </a:lnTo>
                <a:lnTo>
                  <a:pt x="1193" y="755"/>
                </a:lnTo>
                <a:lnTo>
                  <a:pt x="1196" y="755"/>
                </a:lnTo>
                <a:lnTo>
                  <a:pt x="1197" y="756"/>
                </a:lnTo>
                <a:lnTo>
                  <a:pt x="1199" y="762"/>
                </a:lnTo>
                <a:lnTo>
                  <a:pt x="1200" y="765"/>
                </a:lnTo>
                <a:lnTo>
                  <a:pt x="1200" y="765"/>
                </a:lnTo>
                <a:lnTo>
                  <a:pt x="1199" y="772"/>
                </a:lnTo>
                <a:lnTo>
                  <a:pt x="1199" y="779"/>
                </a:lnTo>
                <a:lnTo>
                  <a:pt x="1200" y="784"/>
                </a:lnTo>
                <a:lnTo>
                  <a:pt x="1203" y="790"/>
                </a:lnTo>
                <a:lnTo>
                  <a:pt x="1208" y="801"/>
                </a:lnTo>
                <a:lnTo>
                  <a:pt x="1210" y="807"/>
                </a:lnTo>
                <a:lnTo>
                  <a:pt x="1208" y="812"/>
                </a:lnTo>
                <a:lnTo>
                  <a:pt x="1208" y="812"/>
                </a:lnTo>
                <a:close/>
                <a:moveTo>
                  <a:pt x="1208" y="741"/>
                </a:moveTo>
                <a:lnTo>
                  <a:pt x="1208" y="741"/>
                </a:lnTo>
                <a:lnTo>
                  <a:pt x="1231" y="710"/>
                </a:lnTo>
                <a:lnTo>
                  <a:pt x="1253" y="679"/>
                </a:lnTo>
                <a:lnTo>
                  <a:pt x="1266" y="663"/>
                </a:lnTo>
                <a:lnTo>
                  <a:pt x="1279" y="648"/>
                </a:lnTo>
                <a:lnTo>
                  <a:pt x="1293" y="634"/>
                </a:lnTo>
                <a:lnTo>
                  <a:pt x="1308" y="621"/>
                </a:lnTo>
                <a:lnTo>
                  <a:pt x="1308" y="621"/>
                </a:lnTo>
                <a:lnTo>
                  <a:pt x="1310" y="623"/>
                </a:lnTo>
                <a:lnTo>
                  <a:pt x="1310" y="625"/>
                </a:lnTo>
                <a:lnTo>
                  <a:pt x="1308" y="630"/>
                </a:lnTo>
                <a:lnTo>
                  <a:pt x="1307" y="631"/>
                </a:lnTo>
                <a:lnTo>
                  <a:pt x="1305" y="631"/>
                </a:lnTo>
                <a:lnTo>
                  <a:pt x="1304" y="631"/>
                </a:lnTo>
                <a:lnTo>
                  <a:pt x="1303" y="628"/>
                </a:lnTo>
                <a:lnTo>
                  <a:pt x="1303" y="628"/>
                </a:lnTo>
                <a:lnTo>
                  <a:pt x="1280" y="662"/>
                </a:lnTo>
                <a:lnTo>
                  <a:pt x="1258" y="693"/>
                </a:lnTo>
                <a:lnTo>
                  <a:pt x="1234" y="725"/>
                </a:lnTo>
                <a:lnTo>
                  <a:pt x="1211" y="759"/>
                </a:lnTo>
                <a:lnTo>
                  <a:pt x="1211" y="759"/>
                </a:lnTo>
                <a:lnTo>
                  <a:pt x="1208" y="756"/>
                </a:lnTo>
                <a:lnTo>
                  <a:pt x="1207" y="751"/>
                </a:lnTo>
                <a:lnTo>
                  <a:pt x="1207" y="746"/>
                </a:lnTo>
                <a:lnTo>
                  <a:pt x="1208" y="741"/>
                </a:lnTo>
                <a:lnTo>
                  <a:pt x="1208" y="741"/>
                </a:lnTo>
                <a:close/>
                <a:moveTo>
                  <a:pt x="1223" y="758"/>
                </a:moveTo>
                <a:lnTo>
                  <a:pt x="1223" y="758"/>
                </a:lnTo>
                <a:lnTo>
                  <a:pt x="1245" y="725"/>
                </a:lnTo>
                <a:lnTo>
                  <a:pt x="1267" y="692"/>
                </a:lnTo>
                <a:lnTo>
                  <a:pt x="1291" y="658"/>
                </a:lnTo>
                <a:lnTo>
                  <a:pt x="1304" y="642"/>
                </a:lnTo>
                <a:lnTo>
                  <a:pt x="1318" y="627"/>
                </a:lnTo>
                <a:lnTo>
                  <a:pt x="1318" y="627"/>
                </a:lnTo>
                <a:lnTo>
                  <a:pt x="1319" y="625"/>
                </a:lnTo>
                <a:lnTo>
                  <a:pt x="1321" y="627"/>
                </a:lnTo>
                <a:lnTo>
                  <a:pt x="1322" y="631"/>
                </a:lnTo>
                <a:lnTo>
                  <a:pt x="1322" y="637"/>
                </a:lnTo>
                <a:lnTo>
                  <a:pt x="1321" y="641"/>
                </a:lnTo>
                <a:lnTo>
                  <a:pt x="1321" y="641"/>
                </a:lnTo>
                <a:lnTo>
                  <a:pt x="1272" y="720"/>
                </a:lnTo>
                <a:lnTo>
                  <a:pt x="1246" y="759"/>
                </a:lnTo>
                <a:lnTo>
                  <a:pt x="1220" y="796"/>
                </a:lnTo>
                <a:lnTo>
                  <a:pt x="1220" y="796"/>
                </a:lnTo>
                <a:lnTo>
                  <a:pt x="1215" y="787"/>
                </a:lnTo>
                <a:lnTo>
                  <a:pt x="1215" y="777"/>
                </a:lnTo>
                <a:lnTo>
                  <a:pt x="1217" y="767"/>
                </a:lnTo>
                <a:lnTo>
                  <a:pt x="1223" y="758"/>
                </a:lnTo>
                <a:lnTo>
                  <a:pt x="1223" y="758"/>
                </a:lnTo>
                <a:close/>
                <a:moveTo>
                  <a:pt x="1329" y="648"/>
                </a:moveTo>
                <a:lnTo>
                  <a:pt x="1329" y="648"/>
                </a:lnTo>
                <a:lnTo>
                  <a:pt x="1334" y="649"/>
                </a:lnTo>
                <a:lnTo>
                  <a:pt x="1339" y="648"/>
                </a:lnTo>
                <a:lnTo>
                  <a:pt x="1348" y="644"/>
                </a:lnTo>
                <a:lnTo>
                  <a:pt x="1366" y="632"/>
                </a:lnTo>
                <a:lnTo>
                  <a:pt x="1366" y="632"/>
                </a:lnTo>
                <a:lnTo>
                  <a:pt x="1343" y="662"/>
                </a:lnTo>
                <a:lnTo>
                  <a:pt x="1321" y="694"/>
                </a:lnTo>
                <a:lnTo>
                  <a:pt x="1300" y="727"/>
                </a:lnTo>
                <a:lnTo>
                  <a:pt x="1282" y="759"/>
                </a:lnTo>
                <a:lnTo>
                  <a:pt x="1282" y="759"/>
                </a:lnTo>
                <a:lnTo>
                  <a:pt x="1304" y="701"/>
                </a:lnTo>
                <a:lnTo>
                  <a:pt x="1317" y="673"/>
                </a:lnTo>
                <a:lnTo>
                  <a:pt x="1329" y="648"/>
                </a:lnTo>
                <a:lnTo>
                  <a:pt x="1329" y="648"/>
                </a:lnTo>
                <a:close/>
                <a:moveTo>
                  <a:pt x="1234" y="803"/>
                </a:moveTo>
                <a:lnTo>
                  <a:pt x="1234" y="803"/>
                </a:lnTo>
                <a:lnTo>
                  <a:pt x="1258" y="766"/>
                </a:lnTo>
                <a:lnTo>
                  <a:pt x="1269" y="748"/>
                </a:lnTo>
                <a:lnTo>
                  <a:pt x="1280" y="729"/>
                </a:lnTo>
                <a:lnTo>
                  <a:pt x="1280" y="729"/>
                </a:lnTo>
                <a:lnTo>
                  <a:pt x="1282" y="731"/>
                </a:lnTo>
                <a:lnTo>
                  <a:pt x="1282" y="732"/>
                </a:lnTo>
                <a:lnTo>
                  <a:pt x="1282" y="732"/>
                </a:lnTo>
                <a:lnTo>
                  <a:pt x="1282" y="732"/>
                </a:lnTo>
                <a:lnTo>
                  <a:pt x="1272" y="752"/>
                </a:lnTo>
                <a:lnTo>
                  <a:pt x="1260" y="772"/>
                </a:lnTo>
                <a:lnTo>
                  <a:pt x="1255" y="780"/>
                </a:lnTo>
                <a:lnTo>
                  <a:pt x="1248" y="790"/>
                </a:lnTo>
                <a:lnTo>
                  <a:pt x="1241" y="797"/>
                </a:lnTo>
                <a:lnTo>
                  <a:pt x="1234" y="803"/>
                </a:lnTo>
                <a:lnTo>
                  <a:pt x="1234" y="803"/>
                </a:lnTo>
                <a:close/>
                <a:moveTo>
                  <a:pt x="1279" y="772"/>
                </a:moveTo>
                <a:lnTo>
                  <a:pt x="1279" y="772"/>
                </a:lnTo>
                <a:lnTo>
                  <a:pt x="1321" y="708"/>
                </a:lnTo>
                <a:lnTo>
                  <a:pt x="1342" y="676"/>
                </a:lnTo>
                <a:lnTo>
                  <a:pt x="1366" y="647"/>
                </a:lnTo>
                <a:lnTo>
                  <a:pt x="1366" y="647"/>
                </a:lnTo>
                <a:lnTo>
                  <a:pt x="1367" y="652"/>
                </a:lnTo>
                <a:lnTo>
                  <a:pt x="1367" y="655"/>
                </a:lnTo>
                <a:lnTo>
                  <a:pt x="1367" y="656"/>
                </a:lnTo>
                <a:lnTo>
                  <a:pt x="1367" y="656"/>
                </a:lnTo>
                <a:lnTo>
                  <a:pt x="1353" y="675"/>
                </a:lnTo>
                <a:lnTo>
                  <a:pt x="1339" y="696"/>
                </a:lnTo>
                <a:lnTo>
                  <a:pt x="1312" y="742"/>
                </a:lnTo>
                <a:lnTo>
                  <a:pt x="1312" y="742"/>
                </a:lnTo>
                <a:lnTo>
                  <a:pt x="1308" y="752"/>
                </a:lnTo>
                <a:lnTo>
                  <a:pt x="1305" y="756"/>
                </a:lnTo>
                <a:lnTo>
                  <a:pt x="1301" y="762"/>
                </a:lnTo>
                <a:lnTo>
                  <a:pt x="1297" y="766"/>
                </a:lnTo>
                <a:lnTo>
                  <a:pt x="1291" y="769"/>
                </a:lnTo>
                <a:lnTo>
                  <a:pt x="1286" y="772"/>
                </a:lnTo>
                <a:lnTo>
                  <a:pt x="1279" y="772"/>
                </a:lnTo>
                <a:lnTo>
                  <a:pt x="1279" y="772"/>
                </a:lnTo>
                <a:close/>
                <a:moveTo>
                  <a:pt x="1353" y="687"/>
                </a:moveTo>
                <a:lnTo>
                  <a:pt x="1353" y="687"/>
                </a:lnTo>
                <a:lnTo>
                  <a:pt x="1352" y="696"/>
                </a:lnTo>
                <a:lnTo>
                  <a:pt x="1349" y="703"/>
                </a:lnTo>
                <a:lnTo>
                  <a:pt x="1341" y="715"/>
                </a:lnTo>
                <a:lnTo>
                  <a:pt x="1341" y="715"/>
                </a:lnTo>
                <a:lnTo>
                  <a:pt x="1341" y="708"/>
                </a:lnTo>
                <a:lnTo>
                  <a:pt x="1345" y="700"/>
                </a:lnTo>
                <a:lnTo>
                  <a:pt x="1349" y="694"/>
                </a:lnTo>
                <a:lnTo>
                  <a:pt x="1353" y="687"/>
                </a:lnTo>
                <a:lnTo>
                  <a:pt x="1353" y="687"/>
                </a:lnTo>
                <a:close/>
                <a:moveTo>
                  <a:pt x="1332" y="744"/>
                </a:moveTo>
                <a:lnTo>
                  <a:pt x="1332" y="744"/>
                </a:lnTo>
                <a:lnTo>
                  <a:pt x="1353" y="707"/>
                </a:lnTo>
                <a:lnTo>
                  <a:pt x="1376" y="670"/>
                </a:lnTo>
                <a:lnTo>
                  <a:pt x="1423" y="599"/>
                </a:lnTo>
                <a:lnTo>
                  <a:pt x="1423" y="599"/>
                </a:lnTo>
                <a:lnTo>
                  <a:pt x="1425" y="603"/>
                </a:lnTo>
                <a:lnTo>
                  <a:pt x="1423" y="609"/>
                </a:lnTo>
                <a:lnTo>
                  <a:pt x="1422" y="611"/>
                </a:lnTo>
                <a:lnTo>
                  <a:pt x="1419" y="616"/>
                </a:lnTo>
                <a:lnTo>
                  <a:pt x="1415" y="623"/>
                </a:lnTo>
                <a:lnTo>
                  <a:pt x="1412" y="627"/>
                </a:lnTo>
                <a:lnTo>
                  <a:pt x="1411" y="631"/>
                </a:lnTo>
                <a:lnTo>
                  <a:pt x="1412" y="634"/>
                </a:lnTo>
                <a:lnTo>
                  <a:pt x="1412" y="634"/>
                </a:lnTo>
                <a:lnTo>
                  <a:pt x="1409" y="638"/>
                </a:lnTo>
                <a:lnTo>
                  <a:pt x="1408" y="642"/>
                </a:lnTo>
                <a:lnTo>
                  <a:pt x="1407" y="647"/>
                </a:lnTo>
                <a:lnTo>
                  <a:pt x="1405" y="651"/>
                </a:lnTo>
                <a:lnTo>
                  <a:pt x="1405" y="651"/>
                </a:lnTo>
                <a:lnTo>
                  <a:pt x="1405" y="652"/>
                </a:lnTo>
                <a:lnTo>
                  <a:pt x="1405" y="652"/>
                </a:lnTo>
                <a:lnTo>
                  <a:pt x="1405" y="652"/>
                </a:lnTo>
                <a:lnTo>
                  <a:pt x="1397" y="663"/>
                </a:lnTo>
                <a:lnTo>
                  <a:pt x="1388" y="676"/>
                </a:lnTo>
                <a:lnTo>
                  <a:pt x="1373" y="701"/>
                </a:lnTo>
                <a:lnTo>
                  <a:pt x="1364" y="714"/>
                </a:lnTo>
                <a:lnTo>
                  <a:pt x="1355" y="725"/>
                </a:lnTo>
                <a:lnTo>
                  <a:pt x="1345" y="735"/>
                </a:lnTo>
                <a:lnTo>
                  <a:pt x="1332" y="744"/>
                </a:lnTo>
                <a:lnTo>
                  <a:pt x="1332" y="744"/>
                </a:lnTo>
                <a:close/>
                <a:moveTo>
                  <a:pt x="1369" y="666"/>
                </a:moveTo>
                <a:lnTo>
                  <a:pt x="1369" y="666"/>
                </a:lnTo>
                <a:lnTo>
                  <a:pt x="1370" y="663"/>
                </a:lnTo>
                <a:lnTo>
                  <a:pt x="1371" y="659"/>
                </a:lnTo>
                <a:lnTo>
                  <a:pt x="1374" y="655"/>
                </a:lnTo>
                <a:lnTo>
                  <a:pt x="1376" y="651"/>
                </a:lnTo>
                <a:lnTo>
                  <a:pt x="1376" y="651"/>
                </a:lnTo>
                <a:lnTo>
                  <a:pt x="1378" y="637"/>
                </a:lnTo>
                <a:lnTo>
                  <a:pt x="1380" y="630"/>
                </a:lnTo>
                <a:lnTo>
                  <a:pt x="1384" y="624"/>
                </a:lnTo>
                <a:lnTo>
                  <a:pt x="1387" y="618"/>
                </a:lnTo>
                <a:lnTo>
                  <a:pt x="1393" y="614"/>
                </a:lnTo>
                <a:lnTo>
                  <a:pt x="1400" y="611"/>
                </a:lnTo>
                <a:lnTo>
                  <a:pt x="1407" y="610"/>
                </a:lnTo>
                <a:lnTo>
                  <a:pt x="1369" y="666"/>
                </a:lnTo>
                <a:close/>
                <a:moveTo>
                  <a:pt x="1460" y="571"/>
                </a:moveTo>
                <a:lnTo>
                  <a:pt x="1460" y="571"/>
                </a:lnTo>
                <a:lnTo>
                  <a:pt x="1461" y="569"/>
                </a:lnTo>
                <a:lnTo>
                  <a:pt x="1464" y="569"/>
                </a:lnTo>
                <a:lnTo>
                  <a:pt x="1464" y="569"/>
                </a:lnTo>
                <a:lnTo>
                  <a:pt x="1454" y="586"/>
                </a:lnTo>
                <a:lnTo>
                  <a:pt x="1443" y="603"/>
                </a:lnTo>
                <a:lnTo>
                  <a:pt x="1421" y="634"/>
                </a:lnTo>
                <a:lnTo>
                  <a:pt x="1421" y="634"/>
                </a:lnTo>
                <a:lnTo>
                  <a:pt x="1426" y="614"/>
                </a:lnTo>
                <a:lnTo>
                  <a:pt x="1429" y="604"/>
                </a:lnTo>
                <a:lnTo>
                  <a:pt x="1433" y="596"/>
                </a:lnTo>
                <a:lnTo>
                  <a:pt x="1439" y="588"/>
                </a:lnTo>
                <a:lnTo>
                  <a:pt x="1445" y="581"/>
                </a:lnTo>
                <a:lnTo>
                  <a:pt x="1452" y="575"/>
                </a:lnTo>
                <a:lnTo>
                  <a:pt x="1460" y="571"/>
                </a:lnTo>
                <a:lnTo>
                  <a:pt x="1460" y="571"/>
                </a:lnTo>
                <a:close/>
                <a:moveTo>
                  <a:pt x="1383" y="707"/>
                </a:moveTo>
                <a:lnTo>
                  <a:pt x="1463" y="586"/>
                </a:lnTo>
                <a:lnTo>
                  <a:pt x="1467" y="593"/>
                </a:lnTo>
                <a:lnTo>
                  <a:pt x="1467" y="593"/>
                </a:lnTo>
                <a:lnTo>
                  <a:pt x="1440" y="637"/>
                </a:lnTo>
                <a:lnTo>
                  <a:pt x="1428" y="659"/>
                </a:lnTo>
                <a:lnTo>
                  <a:pt x="1416" y="683"/>
                </a:lnTo>
                <a:lnTo>
                  <a:pt x="1416" y="683"/>
                </a:lnTo>
                <a:lnTo>
                  <a:pt x="1411" y="689"/>
                </a:lnTo>
                <a:lnTo>
                  <a:pt x="1401" y="697"/>
                </a:lnTo>
                <a:lnTo>
                  <a:pt x="1390" y="704"/>
                </a:lnTo>
                <a:lnTo>
                  <a:pt x="1386" y="707"/>
                </a:lnTo>
                <a:lnTo>
                  <a:pt x="1383" y="707"/>
                </a:lnTo>
                <a:lnTo>
                  <a:pt x="1383" y="707"/>
                </a:lnTo>
                <a:close/>
                <a:moveTo>
                  <a:pt x="1539" y="523"/>
                </a:moveTo>
                <a:lnTo>
                  <a:pt x="1539" y="523"/>
                </a:lnTo>
                <a:lnTo>
                  <a:pt x="1529" y="541"/>
                </a:lnTo>
                <a:lnTo>
                  <a:pt x="1519" y="559"/>
                </a:lnTo>
                <a:lnTo>
                  <a:pt x="1519" y="559"/>
                </a:lnTo>
                <a:lnTo>
                  <a:pt x="1501" y="595"/>
                </a:lnTo>
                <a:lnTo>
                  <a:pt x="1491" y="613"/>
                </a:lnTo>
                <a:lnTo>
                  <a:pt x="1481" y="630"/>
                </a:lnTo>
                <a:lnTo>
                  <a:pt x="1470" y="647"/>
                </a:lnTo>
                <a:lnTo>
                  <a:pt x="1457" y="662"/>
                </a:lnTo>
                <a:lnTo>
                  <a:pt x="1449" y="668"/>
                </a:lnTo>
                <a:lnTo>
                  <a:pt x="1442" y="673"/>
                </a:lnTo>
                <a:lnTo>
                  <a:pt x="1433" y="679"/>
                </a:lnTo>
                <a:lnTo>
                  <a:pt x="1423" y="683"/>
                </a:lnTo>
                <a:lnTo>
                  <a:pt x="1423" y="683"/>
                </a:lnTo>
                <a:lnTo>
                  <a:pt x="1436" y="661"/>
                </a:lnTo>
                <a:lnTo>
                  <a:pt x="1450" y="640"/>
                </a:lnTo>
                <a:lnTo>
                  <a:pt x="1480" y="599"/>
                </a:lnTo>
                <a:lnTo>
                  <a:pt x="1509" y="561"/>
                </a:lnTo>
                <a:lnTo>
                  <a:pt x="1539" y="523"/>
                </a:lnTo>
                <a:lnTo>
                  <a:pt x="1539" y="523"/>
                </a:lnTo>
                <a:close/>
                <a:moveTo>
                  <a:pt x="1473" y="569"/>
                </a:moveTo>
                <a:lnTo>
                  <a:pt x="1473" y="569"/>
                </a:lnTo>
                <a:lnTo>
                  <a:pt x="1477" y="566"/>
                </a:lnTo>
                <a:lnTo>
                  <a:pt x="1480" y="562"/>
                </a:lnTo>
                <a:lnTo>
                  <a:pt x="1482" y="558"/>
                </a:lnTo>
                <a:lnTo>
                  <a:pt x="1484" y="558"/>
                </a:lnTo>
                <a:lnTo>
                  <a:pt x="1487" y="558"/>
                </a:lnTo>
                <a:lnTo>
                  <a:pt x="1487" y="558"/>
                </a:lnTo>
                <a:lnTo>
                  <a:pt x="1482" y="564"/>
                </a:lnTo>
                <a:lnTo>
                  <a:pt x="1481" y="566"/>
                </a:lnTo>
                <a:lnTo>
                  <a:pt x="1482" y="571"/>
                </a:lnTo>
                <a:lnTo>
                  <a:pt x="1482" y="571"/>
                </a:lnTo>
                <a:lnTo>
                  <a:pt x="1484" y="565"/>
                </a:lnTo>
                <a:lnTo>
                  <a:pt x="1487" y="559"/>
                </a:lnTo>
                <a:lnTo>
                  <a:pt x="1494" y="550"/>
                </a:lnTo>
                <a:lnTo>
                  <a:pt x="1504" y="543"/>
                </a:lnTo>
                <a:lnTo>
                  <a:pt x="1515" y="538"/>
                </a:lnTo>
                <a:lnTo>
                  <a:pt x="1515" y="538"/>
                </a:lnTo>
                <a:lnTo>
                  <a:pt x="1506" y="551"/>
                </a:lnTo>
                <a:lnTo>
                  <a:pt x="1497" y="566"/>
                </a:lnTo>
                <a:lnTo>
                  <a:pt x="1484" y="582"/>
                </a:lnTo>
                <a:lnTo>
                  <a:pt x="1473" y="595"/>
                </a:lnTo>
                <a:lnTo>
                  <a:pt x="1473" y="595"/>
                </a:lnTo>
                <a:lnTo>
                  <a:pt x="1473" y="593"/>
                </a:lnTo>
                <a:lnTo>
                  <a:pt x="1471" y="593"/>
                </a:lnTo>
                <a:lnTo>
                  <a:pt x="1471" y="593"/>
                </a:lnTo>
                <a:lnTo>
                  <a:pt x="1474" y="586"/>
                </a:lnTo>
                <a:lnTo>
                  <a:pt x="1480" y="578"/>
                </a:lnTo>
                <a:lnTo>
                  <a:pt x="1481" y="573"/>
                </a:lnTo>
                <a:lnTo>
                  <a:pt x="1480" y="571"/>
                </a:lnTo>
                <a:lnTo>
                  <a:pt x="1478" y="569"/>
                </a:lnTo>
                <a:lnTo>
                  <a:pt x="1473" y="569"/>
                </a:lnTo>
                <a:lnTo>
                  <a:pt x="1473" y="569"/>
                </a:lnTo>
                <a:close/>
                <a:moveTo>
                  <a:pt x="1578" y="492"/>
                </a:moveTo>
                <a:lnTo>
                  <a:pt x="1522" y="569"/>
                </a:lnTo>
                <a:lnTo>
                  <a:pt x="1522" y="569"/>
                </a:lnTo>
                <a:lnTo>
                  <a:pt x="1527" y="558"/>
                </a:lnTo>
                <a:lnTo>
                  <a:pt x="1533" y="547"/>
                </a:lnTo>
                <a:lnTo>
                  <a:pt x="1546" y="526"/>
                </a:lnTo>
                <a:lnTo>
                  <a:pt x="1551" y="514"/>
                </a:lnTo>
                <a:lnTo>
                  <a:pt x="1560" y="506"/>
                </a:lnTo>
                <a:lnTo>
                  <a:pt x="1568" y="498"/>
                </a:lnTo>
                <a:lnTo>
                  <a:pt x="1578" y="492"/>
                </a:lnTo>
                <a:lnTo>
                  <a:pt x="1578" y="492"/>
                </a:lnTo>
                <a:close/>
                <a:moveTo>
                  <a:pt x="1438" y="690"/>
                </a:moveTo>
                <a:lnTo>
                  <a:pt x="1532" y="628"/>
                </a:lnTo>
                <a:lnTo>
                  <a:pt x="1532" y="628"/>
                </a:lnTo>
                <a:lnTo>
                  <a:pt x="1509" y="644"/>
                </a:lnTo>
                <a:lnTo>
                  <a:pt x="1485" y="661"/>
                </a:lnTo>
                <a:lnTo>
                  <a:pt x="1438" y="690"/>
                </a:lnTo>
                <a:lnTo>
                  <a:pt x="1438" y="690"/>
                </a:lnTo>
                <a:close/>
                <a:moveTo>
                  <a:pt x="1487" y="641"/>
                </a:moveTo>
                <a:lnTo>
                  <a:pt x="1487" y="641"/>
                </a:lnTo>
                <a:lnTo>
                  <a:pt x="1495" y="630"/>
                </a:lnTo>
                <a:lnTo>
                  <a:pt x="1502" y="617"/>
                </a:lnTo>
                <a:lnTo>
                  <a:pt x="1508" y="603"/>
                </a:lnTo>
                <a:lnTo>
                  <a:pt x="1512" y="588"/>
                </a:lnTo>
                <a:lnTo>
                  <a:pt x="1515" y="600"/>
                </a:lnTo>
                <a:lnTo>
                  <a:pt x="1515" y="600"/>
                </a:lnTo>
                <a:lnTo>
                  <a:pt x="1523" y="583"/>
                </a:lnTo>
                <a:lnTo>
                  <a:pt x="1533" y="566"/>
                </a:lnTo>
                <a:lnTo>
                  <a:pt x="1554" y="534"/>
                </a:lnTo>
                <a:lnTo>
                  <a:pt x="1577" y="503"/>
                </a:lnTo>
                <a:lnTo>
                  <a:pt x="1602" y="472"/>
                </a:lnTo>
                <a:lnTo>
                  <a:pt x="1602" y="472"/>
                </a:lnTo>
                <a:lnTo>
                  <a:pt x="1602" y="481"/>
                </a:lnTo>
                <a:lnTo>
                  <a:pt x="1599" y="486"/>
                </a:lnTo>
                <a:lnTo>
                  <a:pt x="1593" y="496"/>
                </a:lnTo>
                <a:lnTo>
                  <a:pt x="1591" y="502"/>
                </a:lnTo>
                <a:lnTo>
                  <a:pt x="1589" y="506"/>
                </a:lnTo>
                <a:lnTo>
                  <a:pt x="1591" y="512"/>
                </a:lnTo>
                <a:lnTo>
                  <a:pt x="1593" y="519"/>
                </a:lnTo>
                <a:lnTo>
                  <a:pt x="1593" y="519"/>
                </a:lnTo>
                <a:lnTo>
                  <a:pt x="1601" y="496"/>
                </a:lnTo>
                <a:lnTo>
                  <a:pt x="1605" y="485"/>
                </a:lnTo>
                <a:lnTo>
                  <a:pt x="1609" y="477"/>
                </a:lnTo>
                <a:lnTo>
                  <a:pt x="1616" y="468"/>
                </a:lnTo>
                <a:lnTo>
                  <a:pt x="1623" y="461"/>
                </a:lnTo>
                <a:lnTo>
                  <a:pt x="1631" y="455"/>
                </a:lnTo>
                <a:lnTo>
                  <a:pt x="1641" y="453"/>
                </a:lnTo>
                <a:lnTo>
                  <a:pt x="1641" y="453"/>
                </a:lnTo>
                <a:lnTo>
                  <a:pt x="1644" y="451"/>
                </a:lnTo>
                <a:lnTo>
                  <a:pt x="1645" y="450"/>
                </a:lnTo>
                <a:lnTo>
                  <a:pt x="1647" y="448"/>
                </a:lnTo>
                <a:lnTo>
                  <a:pt x="1650" y="448"/>
                </a:lnTo>
                <a:lnTo>
                  <a:pt x="1585" y="533"/>
                </a:lnTo>
                <a:lnTo>
                  <a:pt x="1582" y="530"/>
                </a:lnTo>
                <a:lnTo>
                  <a:pt x="1582" y="530"/>
                </a:lnTo>
                <a:lnTo>
                  <a:pt x="1568" y="547"/>
                </a:lnTo>
                <a:lnTo>
                  <a:pt x="1554" y="568"/>
                </a:lnTo>
                <a:lnTo>
                  <a:pt x="1542" y="590"/>
                </a:lnTo>
                <a:lnTo>
                  <a:pt x="1533" y="611"/>
                </a:lnTo>
                <a:lnTo>
                  <a:pt x="1533" y="611"/>
                </a:lnTo>
                <a:lnTo>
                  <a:pt x="1530" y="616"/>
                </a:lnTo>
                <a:lnTo>
                  <a:pt x="1526" y="620"/>
                </a:lnTo>
                <a:lnTo>
                  <a:pt x="1515" y="628"/>
                </a:lnTo>
                <a:lnTo>
                  <a:pt x="1487" y="641"/>
                </a:lnTo>
                <a:lnTo>
                  <a:pt x="1487" y="641"/>
                </a:lnTo>
                <a:close/>
                <a:moveTo>
                  <a:pt x="1557" y="597"/>
                </a:moveTo>
                <a:lnTo>
                  <a:pt x="1577" y="555"/>
                </a:lnTo>
                <a:lnTo>
                  <a:pt x="1577" y="555"/>
                </a:lnTo>
                <a:lnTo>
                  <a:pt x="1577" y="551"/>
                </a:lnTo>
                <a:lnTo>
                  <a:pt x="1578" y="547"/>
                </a:lnTo>
                <a:lnTo>
                  <a:pt x="1582" y="538"/>
                </a:lnTo>
                <a:lnTo>
                  <a:pt x="1582" y="538"/>
                </a:lnTo>
                <a:lnTo>
                  <a:pt x="1582" y="544"/>
                </a:lnTo>
                <a:lnTo>
                  <a:pt x="1581" y="548"/>
                </a:lnTo>
                <a:lnTo>
                  <a:pt x="1577" y="555"/>
                </a:lnTo>
                <a:lnTo>
                  <a:pt x="1648" y="461"/>
                </a:lnTo>
                <a:lnTo>
                  <a:pt x="1648" y="461"/>
                </a:lnTo>
                <a:lnTo>
                  <a:pt x="1641" y="477"/>
                </a:lnTo>
                <a:lnTo>
                  <a:pt x="1633" y="491"/>
                </a:lnTo>
                <a:lnTo>
                  <a:pt x="1616" y="520"/>
                </a:lnTo>
                <a:lnTo>
                  <a:pt x="1599" y="548"/>
                </a:lnTo>
                <a:lnTo>
                  <a:pt x="1591" y="564"/>
                </a:lnTo>
                <a:lnTo>
                  <a:pt x="1584" y="579"/>
                </a:lnTo>
                <a:lnTo>
                  <a:pt x="1584" y="579"/>
                </a:lnTo>
                <a:lnTo>
                  <a:pt x="1579" y="583"/>
                </a:lnTo>
                <a:lnTo>
                  <a:pt x="1572" y="589"/>
                </a:lnTo>
                <a:lnTo>
                  <a:pt x="1557" y="597"/>
                </a:lnTo>
                <a:lnTo>
                  <a:pt x="1557" y="597"/>
                </a:lnTo>
                <a:close/>
                <a:moveTo>
                  <a:pt x="1606" y="562"/>
                </a:moveTo>
                <a:lnTo>
                  <a:pt x="1606" y="562"/>
                </a:lnTo>
                <a:lnTo>
                  <a:pt x="1610" y="550"/>
                </a:lnTo>
                <a:lnTo>
                  <a:pt x="1616" y="538"/>
                </a:lnTo>
                <a:lnTo>
                  <a:pt x="1622" y="527"/>
                </a:lnTo>
                <a:lnTo>
                  <a:pt x="1629" y="516"/>
                </a:lnTo>
                <a:lnTo>
                  <a:pt x="1629" y="524"/>
                </a:lnTo>
                <a:lnTo>
                  <a:pt x="1629" y="524"/>
                </a:lnTo>
                <a:lnTo>
                  <a:pt x="1650" y="491"/>
                </a:lnTo>
                <a:lnTo>
                  <a:pt x="1672" y="458"/>
                </a:lnTo>
                <a:lnTo>
                  <a:pt x="1695" y="429"/>
                </a:lnTo>
                <a:lnTo>
                  <a:pt x="1719" y="401"/>
                </a:lnTo>
                <a:lnTo>
                  <a:pt x="1719" y="401"/>
                </a:lnTo>
                <a:lnTo>
                  <a:pt x="1717" y="405"/>
                </a:lnTo>
                <a:lnTo>
                  <a:pt x="1716" y="409"/>
                </a:lnTo>
                <a:lnTo>
                  <a:pt x="1712" y="419"/>
                </a:lnTo>
                <a:lnTo>
                  <a:pt x="1712" y="419"/>
                </a:lnTo>
                <a:lnTo>
                  <a:pt x="1692" y="461"/>
                </a:lnTo>
                <a:lnTo>
                  <a:pt x="1671" y="505"/>
                </a:lnTo>
                <a:lnTo>
                  <a:pt x="1671" y="505"/>
                </a:lnTo>
                <a:lnTo>
                  <a:pt x="1665" y="514"/>
                </a:lnTo>
                <a:lnTo>
                  <a:pt x="1660" y="524"/>
                </a:lnTo>
                <a:lnTo>
                  <a:pt x="1653" y="533"/>
                </a:lnTo>
                <a:lnTo>
                  <a:pt x="1644" y="541"/>
                </a:lnTo>
                <a:lnTo>
                  <a:pt x="1636" y="548"/>
                </a:lnTo>
                <a:lnTo>
                  <a:pt x="1627" y="554"/>
                </a:lnTo>
                <a:lnTo>
                  <a:pt x="1617" y="558"/>
                </a:lnTo>
                <a:lnTo>
                  <a:pt x="1606" y="562"/>
                </a:lnTo>
                <a:lnTo>
                  <a:pt x="1606" y="562"/>
                </a:lnTo>
                <a:close/>
                <a:moveTo>
                  <a:pt x="1667" y="439"/>
                </a:moveTo>
                <a:lnTo>
                  <a:pt x="1667" y="439"/>
                </a:lnTo>
                <a:lnTo>
                  <a:pt x="1672" y="434"/>
                </a:lnTo>
                <a:lnTo>
                  <a:pt x="1678" y="430"/>
                </a:lnTo>
                <a:lnTo>
                  <a:pt x="1683" y="425"/>
                </a:lnTo>
                <a:lnTo>
                  <a:pt x="1690" y="422"/>
                </a:lnTo>
                <a:lnTo>
                  <a:pt x="1661" y="461"/>
                </a:lnTo>
                <a:lnTo>
                  <a:pt x="1661" y="461"/>
                </a:lnTo>
                <a:lnTo>
                  <a:pt x="1662" y="458"/>
                </a:lnTo>
                <a:lnTo>
                  <a:pt x="1662" y="455"/>
                </a:lnTo>
                <a:lnTo>
                  <a:pt x="1661" y="450"/>
                </a:lnTo>
                <a:lnTo>
                  <a:pt x="1661" y="447"/>
                </a:lnTo>
                <a:lnTo>
                  <a:pt x="1661" y="444"/>
                </a:lnTo>
                <a:lnTo>
                  <a:pt x="1662" y="441"/>
                </a:lnTo>
                <a:lnTo>
                  <a:pt x="1667" y="439"/>
                </a:lnTo>
                <a:lnTo>
                  <a:pt x="1667" y="439"/>
                </a:lnTo>
                <a:close/>
                <a:moveTo>
                  <a:pt x="1765" y="370"/>
                </a:moveTo>
                <a:lnTo>
                  <a:pt x="1706" y="444"/>
                </a:lnTo>
                <a:lnTo>
                  <a:pt x="1706" y="444"/>
                </a:lnTo>
                <a:lnTo>
                  <a:pt x="1706" y="443"/>
                </a:lnTo>
                <a:lnTo>
                  <a:pt x="1707" y="440"/>
                </a:lnTo>
                <a:lnTo>
                  <a:pt x="1709" y="437"/>
                </a:lnTo>
                <a:lnTo>
                  <a:pt x="1709" y="437"/>
                </a:lnTo>
                <a:lnTo>
                  <a:pt x="1719" y="416"/>
                </a:lnTo>
                <a:lnTo>
                  <a:pt x="1724" y="405"/>
                </a:lnTo>
                <a:lnTo>
                  <a:pt x="1730" y="395"/>
                </a:lnTo>
                <a:lnTo>
                  <a:pt x="1738" y="387"/>
                </a:lnTo>
                <a:lnTo>
                  <a:pt x="1745" y="378"/>
                </a:lnTo>
                <a:lnTo>
                  <a:pt x="1755" y="373"/>
                </a:lnTo>
                <a:lnTo>
                  <a:pt x="1766" y="368"/>
                </a:lnTo>
                <a:lnTo>
                  <a:pt x="1766" y="368"/>
                </a:lnTo>
                <a:lnTo>
                  <a:pt x="1765" y="370"/>
                </a:lnTo>
                <a:lnTo>
                  <a:pt x="1765" y="370"/>
                </a:lnTo>
                <a:close/>
                <a:moveTo>
                  <a:pt x="1668" y="526"/>
                </a:moveTo>
                <a:lnTo>
                  <a:pt x="1668" y="526"/>
                </a:lnTo>
                <a:lnTo>
                  <a:pt x="1679" y="503"/>
                </a:lnTo>
                <a:lnTo>
                  <a:pt x="1692" y="482"/>
                </a:lnTo>
                <a:lnTo>
                  <a:pt x="1705" y="462"/>
                </a:lnTo>
                <a:lnTo>
                  <a:pt x="1717" y="443"/>
                </a:lnTo>
                <a:lnTo>
                  <a:pt x="1745" y="406"/>
                </a:lnTo>
                <a:lnTo>
                  <a:pt x="1775" y="373"/>
                </a:lnTo>
                <a:lnTo>
                  <a:pt x="1775" y="373"/>
                </a:lnTo>
                <a:lnTo>
                  <a:pt x="1779" y="370"/>
                </a:lnTo>
                <a:lnTo>
                  <a:pt x="1709" y="500"/>
                </a:lnTo>
                <a:lnTo>
                  <a:pt x="1709" y="500"/>
                </a:lnTo>
                <a:lnTo>
                  <a:pt x="1706" y="503"/>
                </a:lnTo>
                <a:lnTo>
                  <a:pt x="1703" y="507"/>
                </a:lnTo>
                <a:lnTo>
                  <a:pt x="1692" y="513"/>
                </a:lnTo>
                <a:lnTo>
                  <a:pt x="1681" y="519"/>
                </a:lnTo>
                <a:lnTo>
                  <a:pt x="1668" y="526"/>
                </a:lnTo>
                <a:lnTo>
                  <a:pt x="1668" y="526"/>
                </a:lnTo>
                <a:close/>
                <a:moveTo>
                  <a:pt x="1761" y="465"/>
                </a:moveTo>
                <a:lnTo>
                  <a:pt x="1761" y="465"/>
                </a:lnTo>
                <a:lnTo>
                  <a:pt x="1758" y="469"/>
                </a:lnTo>
                <a:lnTo>
                  <a:pt x="1755" y="472"/>
                </a:lnTo>
                <a:lnTo>
                  <a:pt x="1745" y="478"/>
                </a:lnTo>
                <a:lnTo>
                  <a:pt x="1735" y="484"/>
                </a:lnTo>
                <a:lnTo>
                  <a:pt x="1726" y="491"/>
                </a:lnTo>
                <a:lnTo>
                  <a:pt x="1726" y="491"/>
                </a:lnTo>
                <a:lnTo>
                  <a:pt x="1747" y="451"/>
                </a:lnTo>
                <a:lnTo>
                  <a:pt x="1768" y="413"/>
                </a:lnTo>
                <a:lnTo>
                  <a:pt x="1792" y="378"/>
                </a:lnTo>
                <a:lnTo>
                  <a:pt x="1816" y="344"/>
                </a:lnTo>
                <a:lnTo>
                  <a:pt x="1816" y="344"/>
                </a:lnTo>
                <a:lnTo>
                  <a:pt x="1821" y="337"/>
                </a:lnTo>
                <a:lnTo>
                  <a:pt x="1821" y="337"/>
                </a:lnTo>
                <a:lnTo>
                  <a:pt x="1792" y="405"/>
                </a:lnTo>
                <a:lnTo>
                  <a:pt x="1776" y="437"/>
                </a:lnTo>
                <a:lnTo>
                  <a:pt x="1761" y="465"/>
                </a:lnTo>
                <a:lnTo>
                  <a:pt x="1761" y="465"/>
                </a:lnTo>
                <a:close/>
                <a:moveTo>
                  <a:pt x="1785" y="377"/>
                </a:moveTo>
                <a:lnTo>
                  <a:pt x="1785" y="377"/>
                </a:lnTo>
                <a:lnTo>
                  <a:pt x="1787" y="371"/>
                </a:lnTo>
                <a:lnTo>
                  <a:pt x="1790" y="366"/>
                </a:lnTo>
                <a:lnTo>
                  <a:pt x="1794" y="356"/>
                </a:lnTo>
                <a:lnTo>
                  <a:pt x="1796" y="350"/>
                </a:lnTo>
                <a:lnTo>
                  <a:pt x="1800" y="346"/>
                </a:lnTo>
                <a:lnTo>
                  <a:pt x="1804" y="342"/>
                </a:lnTo>
                <a:lnTo>
                  <a:pt x="1810" y="339"/>
                </a:lnTo>
                <a:lnTo>
                  <a:pt x="1810" y="339"/>
                </a:lnTo>
                <a:lnTo>
                  <a:pt x="1803" y="349"/>
                </a:lnTo>
                <a:lnTo>
                  <a:pt x="1797" y="358"/>
                </a:lnTo>
                <a:lnTo>
                  <a:pt x="1792" y="368"/>
                </a:lnTo>
                <a:lnTo>
                  <a:pt x="1785" y="377"/>
                </a:lnTo>
                <a:lnTo>
                  <a:pt x="1785" y="377"/>
                </a:lnTo>
                <a:close/>
                <a:moveTo>
                  <a:pt x="1771" y="475"/>
                </a:moveTo>
                <a:lnTo>
                  <a:pt x="1771" y="475"/>
                </a:lnTo>
                <a:lnTo>
                  <a:pt x="1773" y="471"/>
                </a:lnTo>
                <a:lnTo>
                  <a:pt x="1778" y="468"/>
                </a:lnTo>
                <a:lnTo>
                  <a:pt x="1783" y="467"/>
                </a:lnTo>
                <a:lnTo>
                  <a:pt x="1787" y="462"/>
                </a:lnTo>
                <a:lnTo>
                  <a:pt x="1787" y="462"/>
                </a:lnTo>
                <a:lnTo>
                  <a:pt x="1789" y="465"/>
                </a:lnTo>
                <a:lnTo>
                  <a:pt x="1789" y="467"/>
                </a:lnTo>
                <a:lnTo>
                  <a:pt x="1787" y="468"/>
                </a:lnTo>
                <a:lnTo>
                  <a:pt x="1783" y="471"/>
                </a:lnTo>
                <a:lnTo>
                  <a:pt x="1776" y="474"/>
                </a:lnTo>
                <a:lnTo>
                  <a:pt x="1771" y="475"/>
                </a:lnTo>
                <a:lnTo>
                  <a:pt x="1771" y="475"/>
                </a:lnTo>
                <a:close/>
                <a:moveTo>
                  <a:pt x="1799" y="444"/>
                </a:moveTo>
                <a:lnTo>
                  <a:pt x="1799" y="444"/>
                </a:lnTo>
                <a:lnTo>
                  <a:pt x="1796" y="447"/>
                </a:lnTo>
                <a:lnTo>
                  <a:pt x="1790" y="451"/>
                </a:lnTo>
                <a:lnTo>
                  <a:pt x="1778" y="458"/>
                </a:lnTo>
                <a:lnTo>
                  <a:pt x="1778" y="458"/>
                </a:lnTo>
                <a:lnTo>
                  <a:pt x="1789" y="433"/>
                </a:lnTo>
                <a:lnTo>
                  <a:pt x="1801" y="408"/>
                </a:lnTo>
                <a:lnTo>
                  <a:pt x="1807" y="395"/>
                </a:lnTo>
                <a:lnTo>
                  <a:pt x="1811" y="381"/>
                </a:lnTo>
                <a:lnTo>
                  <a:pt x="1816" y="367"/>
                </a:lnTo>
                <a:lnTo>
                  <a:pt x="1817" y="353"/>
                </a:lnTo>
                <a:lnTo>
                  <a:pt x="1817" y="353"/>
                </a:lnTo>
                <a:lnTo>
                  <a:pt x="1818" y="357"/>
                </a:lnTo>
                <a:lnTo>
                  <a:pt x="1821" y="358"/>
                </a:lnTo>
                <a:lnTo>
                  <a:pt x="1824" y="358"/>
                </a:lnTo>
                <a:lnTo>
                  <a:pt x="1799" y="444"/>
                </a:lnTo>
                <a:close/>
                <a:moveTo>
                  <a:pt x="1289" y="104"/>
                </a:moveTo>
                <a:lnTo>
                  <a:pt x="1289" y="104"/>
                </a:lnTo>
                <a:lnTo>
                  <a:pt x="1289" y="115"/>
                </a:lnTo>
                <a:lnTo>
                  <a:pt x="1290" y="125"/>
                </a:lnTo>
                <a:lnTo>
                  <a:pt x="1290" y="125"/>
                </a:lnTo>
                <a:lnTo>
                  <a:pt x="1289" y="132"/>
                </a:lnTo>
                <a:lnTo>
                  <a:pt x="1287" y="139"/>
                </a:lnTo>
                <a:lnTo>
                  <a:pt x="1279" y="153"/>
                </a:lnTo>
                <a:lnTo>
                  <a:pt x="1270" y="167"/>
                </a:lnTo>
                <a:lnTo>
                  <a:pt x="1267" y="174"/>
                </a:lnTo>
                <a:lnTo>
                  <a:pt x="1266" y="183"/>
                </a:lnTo>
                <a:lnTo>
                  <a:pt x="1266" y="183"/>
                </a:lnTo>
                <a:lnTo>
                  <a:pt x="1267" y="181"/>
                </a:lnTo>
                <a:lnTo>
                  <a:pt x="1270" y="180"/>
                </a:lnTo>
                <a:lnTo>
                  <a:pt x="1270" y="180"/>
                </a:lnTo>
                <a:lnTo>
                  <a:pt x="1276" y="173"/>
                </a:lnTo>
                <a:lnTo>
                  <a:pt x="1280" y="163"/>
                </a:lnTo>
                <a:lnTo>
                  <a:pt x="1291" y="142"/>
                </a:lnTo>
                <a:lnTo>
                  <a:pt x="1291" y="142"/>
                </a:lnTo>
                <a:lnTo>
                  <a:pt x="1293" y="149"/>
                </a:lnTo>
                <a:lnTo>
                  <a:pt x="1294" y="156"/>
                </a:lnTo>
                <a:lnTo>
                  <a:pt x="1293" y="163"/>
                </a:lnTo>
                <a:lnTo>
                  <a:pt x="1291" y="170"/>
                </a:lnTo>
                <a:lnTo>
                  <a:pt x="1291" y="170"/>
                </a:lnTo>
                <a:lnTo>
                  <a:pt x="1289" y="173"/>
                </a:lnTo>
                <a:lnTo>
                  <a:pt x="1284" y="176"/>
                </a:lnTo>
                <a:lnTo>
                  <a:pt x="1279" y="179"/>
                </a:lnTo>
                <a:lnTo>
                  <a:pt x="1273" y="183"/>
                </a:lnTo>
                <a:lnTo>
                  <a:pt x="1273" y="183"/>
                </a:lnTo>
                <a:lnTo>
                  <a:pt x="1270" y="184"/>
                </a:lnTo>
                <a:lnTo>
                  <a:pt x="1267" y="187"/>
                </a:lnTo>
                <a:lnTo>
                  <a:pt x="1266" y="187"/>
                </a:lnTo>
                <a:lnTo>
                  <a:pt x="1266" y="187"/>
                </a:lnTo>
                <a:lnTo>
                  <a:pt x="1266" y="183"/>
                </a:lnTo>
                <a:lnTo>
                  <a:pt x="1266" y="183"/>
                </a:lnTo>
                <a:lnTo>
                  <a:pt x="1263" y="186"/>
                </a:lnTo>
                <a:lnTo>
                  <a:pt x="1260" y="187"/>
                </a:lnTo>
                <a:lnTo>
                  <a:pt x="1258" y="187"/>
                </a:lnTo>
                <a:lnTo>
                  <a:pt x="1253" y="187"/>
                </a:lnTo>
                <a:lnTo>
                  <a:pt x="1239" y="184"/>
                </a:lnTo>
                <a:lnTo>
                  <a:pt x="1239" y="184"/>
                </a:lnTo>
                <a:lnTo>
                  <a:pt x="1246" y="176"/>
                </a:lnTo>
                <a:lnTo>
                  <a:pt x="1253" y="167"/>
                </a:lnTo>
                <a:lnTo>
                  <a:pt x="1262" y="160"/>
                </a:lnTo>
                <a:lnTo>
                  <a:pt x="1269" y="152"/>
                </a:lnTo>
                <a:lnTo>
                  <a:pt x="1269" y="152"/>
                </a:lnTo>
                <a:lnTo>
                  <a:pt x="1265" y="151"/>
                </a:lnTo>
                <a:lnTo>
                  <a:pt x="1260" y="152"/>
                </a:lnTo>
                <a:lnTo>
                  <a:pt x="1258" y="155"/>
                </a:lnTo>
                <a:lnTo>
                  <a:pt x="1253" y="158"/>
                </a:lnTo>
                <a:lnTo>
                  <a:pt x="1246" y="167"/>
                </a:lnTo>
                <a:lnTo>
                  <a:pt x="1239" y="174"/>
                </a:lnTo>
                <a:lnTo>
                  <a:pt x="1239" y="174"/>
                </a:lnTo>
                <a:lnTo>
                  <a:pt x="1241" y="177"/>
                </a:lnTo>
                <a:lnTo>
                  <a:pt x="1238" y="177"/>
                </a:lnTo>
                <a:lnTo>
                  <a:pt x="1235" y="177"/>
                </a:lnTo>
                <a:lnTo>
                  <a:pt x="1234" y="176"/>
                </a:lnTo>
                <a:lnTo>
                  <a:pt x="1234" y="176"/>
                </a:lnTo>
                <a:lnTo>
                  <a:pt x="1258" y="139"/>
                </a:lnTo>
                <a:lnTo>
                  <a:pt x="1270" y="120"/>
                </a:lnTo>
                <a:lnTo>
                  <a:pt x="1280" y="100"/>
                </a:lnTo>
                <a:lnTo>
                  <a:pt x="1280" y="100"/>
                </a:lnTo>
                <a:lnTo>
                  <a:pt x="1283" y="96"/>
                </a:lnTo>
                <a:lnTo>
                  <a:pt x="1284" y="94"/>
                </a:lnTo>
                <a:lnTo>
                  <a:pt x="1286" y="94"/>
                </a:lnTo>
                <a:lnTo>
                  <a:pt x="1287" y="96"/>
                </a:lnTo>
                <a:lnTo>
                  <a:pt x="1289" y="101"/>
                </a:lnTo>
                <a:lnTo>
                  <a:pt x="1289" y="104"/>
                </a:lnTo>
                <a:lnTo>
                  <a:pt x="1289" y="104"/>
                </a:lnTo>
                <a:close/>
                <a:moveTo>
                  <a:pt x="1293" y="190"/>
                </a:moveTo>
                <a:lnTo>
                  <a:pt x="1273" y="188"/>
                </a:lnTo>
                <a:lnTo>
                  <a:pt x="1273" y="188"/>
                </a:lnTo>
                <a:lnTo>
                  <a:pt x="1279" y="187"/>
                </a:lnTo>
                <a:lnTo>
                  <a:pt x="1284" y="183"/>
                </a:lnTo>
                <a:lnTo>
                  <a:pt x="1293" y="174"/>
                </a:lnTo>
                <a:lnTo>
                  <a:pt x="1293" y="174"/>
                </a:lnTo>
                <a:lnTo>
                  <a:pt x="1293" y="183"/>
                </a:lnTo>
                <a:lnTo>
                  <a:pt x="1294" y="186"/>
                </a:lnTo>
                <a:lnTo>
                  <a:pt x="1293" y="190"/>
                </a:lnTo>
                <a:lnTo>
                  <a:pt x="1293" y="190"/>
                </a:lnTo>
                <a:close/>
                <a:moveTo>
                  <a:pt x="1211" y="181"/>
                </a:moveTo>
                <a:lnTo>
                  <a:pt x="1217" y="170"/>
                </a:lnTo>
                <a:lnTo>
                  <a:pt x="1221" y="166"/>
                </a:lnTo>
                <a:lnTo>
                  <a:pt x="1223" y="165"/>
                </a:lnTo>
                <a:lnTo>
                  <a:pt x="1223" y="165"/>
                </a:lnTo>
                <a:lnTo>
                  <a:pt x="1231" y="156"/>
                </a:lnTo>
                <a:lnTo>
                  <a:pt x="1239" y="146"/>
                </a:lnTo>
                <a:lnTo>
                  <a:pt x="1246" y="136"/>
                </a:lnTo>
                <a:lnTo>
                  <a:pt x="1249" y="135"/>
                </a:lnTo>
                <a:lnTo>
                  <a:pt x="1253" y="134"/>
                </a:lnTo>
                <a:lnTo>
                  <a:pt x="1253" y="134"/>
                </a:lnTo>
                <a:lnTo>
                  <a:pt x="1245" y="142"/>
                </a:lnTo>
                <a:lnTo>
                  <a:pt x="1238" y="153"/>
                </a:lnTo>
                <a:lnTo>
                  <a:pt x="1231" y="165"/>
                </a:lnTo>
                <a:lnTo>
                  <a:pt x="1225" y="176"/>
                </a:lnTo>
                <a:lnTo>
                  <a:pt x="1225" y="176"/>
                </a:lnTo>
                <a:lnTo>
                  <a:pt x="1224" y="179"/>
                </a:lnTo>
                <a:lnTo>
                  <a:pt x="1220" y="181"/>
                </a:lnTo>
                <a:lnTo>
                  <a:pt x="1215" y="183"/>
                </a:lnTo>
                <a:lnTo>
                  <a:pt x="1214" y="183"/>
                </a:lnTo>
                <a:lnTo>
                  <a:pt x="1211" y="181"/>
                </a:lnTo>
                <a:lnTo>
                  <a:pt x="1211" y="181"/>
                </a:lnTo>
                <a:close/>
                <a:moveTo>
                  <a:pt x="1220" y="194"/>
                </a:moveTo>
                <a:lnTo>
                  <a:pt x="1220" y="194"/>
                </a:lnTo>
                <a:lnTo>
                  <a:pt x="1214" y="195"/>
                </a:lnTo>
                <a:lnTo>
                  <a:pt x="1208" y="197"/>
                </a:lnTo>
                <a:lnTo>
                  <a:pt x="1197" y="195"/>
                </a:lnTo>
                <a:lnTo>
                  <a:pt x="1197" y="195"/>
                </a:lnTo>
                <a:lnTo>
                  <a:pt x="1199" y="193"/>
                </a:lnTo>
                <a:lnTo>
                  <a:pt x="1201" y="193"/>
                </a:lnTo>
                <a:lnTo>
                  <a:pt x="1201" y="193"/>
                </a:lnTo>
                <a:lnTo>
                  <a:pt x="1210" y="193"/>
                </a:lnTo>
                <a:lnTo>
                  <a:pt x="1220" y="194"/>
                </a:lnTo>
                <a:lnTo>
                  <a:pt x="1220" y="194"/>
                </a:lnTo>
                <a:close/>
                <a:moveTo>
                  <a:pt x="1259" y="108"/>
                </a:moveTo>
                <a:lnTo>
                  <a:pt x="1259" y="108"/>
                </a:lnTo>
                <a:lnTo>
                  <a:pt x="1242" y="134"/>
                </a:lnTo>
                <a:lnTo>
                  <a:pt x="1234" y="145"/>
                </a:lnTo>
                <a:lnTo>
                  <a:pt x="1230" y="149"/>
                </a:lnTo>
                <a:lnTo>
                  <a:pt x="1224" y="152"/>
                </a:lnTo>
                <a:lnTo>
                  <a:pt x="1223" y="153"/>
                </a:lnTo>
                <a:lnTo>
                  <a:pt x="1201" y="180"/>
                </a:lnTo>
                <a:lnTo>
                  <a:pt x="1201" y="180"/>
                </a:lnTo>
                <a:lnTo>
                  <a:pt x="1241" y="108"/>
                </a:lnTo>
                <a:lnTo>
                  <a:pt x="1262" y="75"/>
                </a:lnTo>
                <a:lnTo>
                  <a:pt x="1282" y="41"/>
                </a:lnTo>
                <a:lnTo>
                  <a:pt x="1282" y="41"/>
                </a:lnTo>
                <a:lnTo>
                  <a:pt x="1286" y="52"/>
                </a:lnTo>
                <a:lnTo>
                  <a:pt x="1287" y="63"/>
                </a:lnTo>
                <a:lnTo>
                  <a:pt x="1286" y="73"/>
                </a:lnTo>
                <a:lnTo>
                  <a:pt x="1282" y="82"/>
                </a:lnTo>
                <a:lnTo>
                  <a:pt x="1277" y="90"/>
                </a:lnTo>
                <a:lnTo>
                  <a:pt x="1272" y="97"/>
                </a:lnTo>
                <a:lnTo>
                  <a:pt x="1265" y="104"/>
                </a:lnTo>
                <a:lnTo>
                  <a:pt x="1259" y="108"/>
                </a:lnTo>
                <a:lnTo>
                  <a:pt x="1259" y="108"/>
                </a:lnTo>
                <a:close/>
                <a:moveTo>
                  <a:pt x="1221" y="117"/>
                </a:moveTo>
                <a:lnTo>
                  <a:pt x="1221" y="117"/>
                </a:lnTo>
                <a:lnTo>
                  <a:pt x="1223" y="113"/>
                </a:lnTo>
                <a:lnTo>
                  <a:pt x="1224" y="108"/>
                </a:lnTo>
                <a:lnTo>
                  <a:pt x="1230" y="101"/>
                </a:lnTo>
                <a:lnTo>
                  <a:pt x="1230" y="101"/>
                </a:lnTo>
                <a:lnTo>
                  <a:pt x="1228" y="110"/>
                </a:lnTo>
                <a:lnTo>
                  <a:pt x="1225" y="114"/>
                </a:lnTo>
                <a:lnTo>
                  <a:pt x="1221" y="117"/>
                </a:lnTo>
                <a:lnTo>
                  <a:pt x="1221" y="117"/>
                </a:lnTo>
                <a:close/>
                <a:moveTo>
                  <a:pt x="1282" y="21"/>
                </a:moveTo>
                <a:lnTo>
                  <a:pt x="1282" y="21"/>
                </a:lnTo>
                <a:lnTo>
                  <a:pt x="1283" y="20"/>
                </a:lnTo>
                <a:lnTo>
                  <a:pt x="1284" y="21"/>
                </a:lnTo>
                <a:lnTo>
                  <a:pt x="1284" y="25"/>
                </a:lnTo>
                <a:lnTo>
                  <a:pt x="1284" y="37"/>
                </a:lnTo>
                <a:lnTo>
                  <a:pt x="1284" y="37"/>
                </a:lnTo>
                <a:lnTo>
                  <a:pt x="1282" y="35"/>
                </a:lnTo>
                <a:lnTo>
                  <a:pt x="1280" y="35"/>
                </a:lnTo>
                <a:lnTo>
                  <a:pt x="1276" y="37"/>
                </a:lnTo>
                <a:lnTo>
                  <a:pt x="1272" y="42"/>
                </a:lnTo>
                <a:lnTo>
                  <a:pt x="1272" y="42"/>
                </a:lnTo>
                <a:lnTo>
                  <a:pt x="1262" y="56"/>
                </a:lnTo>
                <a:lnTo>
                  <a:pt x="1258" y="63"/>
                </a:lnTo>
                <a:lnTo>
                  <a:pt x="1251" y="69"/>
                </a:lnTo>
                <a:lnTo>
                  <a:pt x="1251" y="69"/>
                </a:lnTo>
                <a:lnTo>
                  <a:pt x="1265" y="44"/>
                </a:lnTo>
                <a:lnTo>
                  <a:pt x="1272" y="31"/>
                </a:lnTo>
                <a:lnTo>
                  <a:pt x="1282" y="21"/>
                </a:lnTo>
                <a:lnTo>
                  <a:pt x="1282" y="21"/>
                </a:lnTo>
                <a:close/>
                <a:moveTo>
                  <a:pt x="1251" y="48"/>
                </a:moveTo>
                <a:lnTo>
                  <a:pt x="1251" y="48"/>
                </a:lnTo>
                <a:lnTo>
                  <a:pt x="1241" y="58"/>
                </a:lnTo>
                <a:lnTo>
                  <a:pt x="1231" y="70"/>
                </a:lnTo>
                <a:lnTo>
                  <a:pt x="1213" y="94"/>
                </a:lnTo>
                <a:lnTo>
                  <a:pt x="1213" y="94"/>
                </a:lnTo>
                <a:lnTo>
                  <a:pt x="1210" y="96"/>
                </a:lnTo>
                <a:lnTo>
                  <a:pt x="1208" y="97"/>
                </a:lnTo>
                <a:lnTo>
                  <a:pt x="1208" y="97"/>
                </a:lnTo>
                <a:lnTo>
                  <a:pt x="1210" y="89"/>
                </a:lnTo>
                <a:lnTo>
                  <a:pt x="1213" y="80"/>
                </a:lnTo>
                <a:lnTo>
                  <a:pt x="1217" y="72"/>
                </a:lnTo>
                <a:lnTo>
                  <a:pt x="1223" y="65"/>
                </a:lnTo>
                <a:lnTo>
                  <a:pt x="1228" y="59"/>
                </a:lnTo>
                <a:lnTo>
                  <a:pt x="1235" y="55"/>
                </a:lnTo>
                <a:lnTo>
                  <a:pt x="1244" y="51"/>
                </a:lnTo>
                <a:lnTo>
                  <a:pt x="1251" y="48"/>
                </a:lnTo>
                <a:lnTo>
                  <a:pt x="1251" y="48"/>
                </a:lnTo>
                <a:close/>
                <a:moveTo>
                  <a:pt x="1197" y="82"/>
                </a:moveTo>
                <a:lnTo>
                  <a:pt x="1197" y="82"/>
                </a:lnTo>
                <a:lnTo>
                  <a:pt x="1200" y="79"/>
                </a:lnTo>
                <a:lnTo>
                  <a:pt x="1203" y="77"/>
                </a:lnTo>
                <a:lnTo>
                  <a:pt x="1203" y="77"/>
                </a:lnTo>
                <a:lnTo>
                  <a:pt x="1206" y="76"/>
                </a:lnTo>
                <a:lnTo>
                  <a:pt x="1207" y="76"/>
                </a:lnTo>
                <a:lnTo>
                  <a:pt x="1207" y="77"/>
                </a:lnTo>
                <a:lnTo>
                  <a:pt x="1207" y="79"/>
                </a:lnTo>
                <a:lnTo>
                  <a:pt x="1201" y="86"/>
                </a:lnTo>
                <a:lnTo>
                  <a:pt x="1201" y="86"/>
                </a:lnTo>
                <a:lnTo>
                  <a:pt x="1200" y="93"/>
                </a:lnTo>
                <a:lnTo>
                  <a:pt x="1196" y="99"/>
                </a:lnTo>
                <a:lnTo>
                  <a:pt x="1193" y="104"/>
                </a:lnTo>
                <a:lnTo>
                  <a:pt x="1190" y="111"/>
                </a:lnTo>
                <a:lnTo>
                  <a:pt x="1190" y="111"/>
                </a:lnTo>
                <a:lnTo>
                  <a:pt x="1189" y="106"/>
                </a:lnTo>
                <a:lnTo>
                  <a:pt x="1190" y="96"/>
                </a:lnTo>
                <a:lnTo>
                  <a:pt x="1192" y="87"/>
                </a:lnTo>
                <a:lnTo>
                  <a:pt x="1194" y="83"/>
                </a:lnTo>
                <a:lnTo>
                  <a:pt x="1197" y="82"/>
                </a:lnTo>
                <a:lnTo>
                  <a:pt x="1197" y="82"/>
                </a:lnTo>
                <a:close/>
                <a:moveTo>
                  <a:pt x="1187" y="131"/>
                </a:moveTo>
                <a:lnTo>
                  <a:pt x="1187" y="131"/>
                </a:lnTo>
                <a:lnTo>
                  <a:pt x="1192" y="124"/>
                </a:lnTo>
                <a:lnTo>
                  <a:pt x="1199" y="115"/>
                </a:lnTo>
                <a:lnTo>
                  <a:pt x="1214" y="101"/>
                </a:lnTo>
                <a:lnTo>
                  <a:pt x="1214" y="101"/>
                </a:lnTo>
                <a:lnTo>
                  <a:pt x="1208" y="113"/>
                </a:lnTo>
                <a:lnTo>
                  <a:pt x="1201" y="124"/>
                </a:lnTo>
                <a:lnTo>
                  <a:pt x="1194" y="138"/>
                </a:lnTo>
                <a:lnTo>
                  <a:pt x="1193" y="143"/>
                </a:lnTo>
                <a:lnTo>
                  <a:pt x="1193" y="151"/>
                </a:lnTo>
                <a:lnTo>
                  <a:pt x="1193" y="151"/>
                </a:lnTo>
                <a:lnTo>
                  <a:pt x="1197" y="149"/>
                </a:lnTo>
                <a:lnTo>
                  <a:pt x="1200" y="146"/>
                </a:lnTo>
                <a:lnTo>
                  <a:pt x="1206" y="139"/>
                </a:lnTo>
                <a:lnTo>
                  <a:pt x="1211" y="132"/>
                </a:lnTo>
                <a:lnTo>
                  <a:pt x="1217" y="127"/>
                </a:lnTo>
                <a:lnTo>
                  <a:pt x="1217" y="127"/>
                </a:lnTo>
                <a:lnTo>
                  <a:pt x="1214" y="122"/>
                </a:lnTo>
                <a:lnTo>
                  <a:pt x="1214" y="121"/>
                </a:lnTo>
                <a:lnTo>
                  <a:pt x="1215" y="121"/>
                </a:lnTo>
                <a:lnTo>
                  <a:pt x="1218" y="121"/>
                </a:lnTo>
                <a:lnTo>
                  <a:pt x="1221" y="124"/>
                </a:lnTo>
                <a:lnTo>
                  <a:pt x="1190" y="180"/>
                </a:lnTo>
                <a:lnTo>
                  <a:pt x="1190" y="180"/>
                </a:lnTo>
                <a:lnTo>
                  <a:pt x="1187" y="169"/>
                </a:lnTo>
                <a:lnTo>
                  <a:pt x="1185" y="156"/>
                </a:lnTo>
                <a:lnTo>
                  <a:pt x="1185" y="143"/>
                </a:lnTo>
                <a:lnTo>
                  <a:pt x="1187" y="131"/>
                </a:lnTo>
                <a:lnTo>
                  <a:pt x="1187" y="131"/>
                </a:lnTo>
                <a:close/>
                <a:moveTo>
                  <a:pt x="1106" y="190"/>
                </a:moveTo>
                <a:lnTo>
                  <a:pt x="1175" y="191"/>
                </a:lnTo>
                <a:lnTo>
                  <a:pt x="1175" y="191"/>
                </a:lnTo>
                <a:lnTo>
                  <a:pt x="1168" y="194"/>
                </a:lnTo>
                <a:lnTo>
                  <a:pt x="1161" y="194"/>
                </a:lnTo>
                <a:lnTo>
                  <a:pt x="1142" y="194"/>
                </a:lnTo>
                <a:lnTo>
                  <a:pt x="1124" y="193"/>
                </a:lnTo>
                <a:lnTo>
                  <a:pt x="1109" y="191"/>
                </a:lnTo>
                <a:lnTo>
                  <a:pt x="1109" y="191"/>
                </a:lnTo>
                <a:lnTo>
                  <a:pt x="1106" y="190"/>
                </a:lnTo>
                <a:lnTo>
                  <a:pt x="1106" y="190"/>
                </a:lnTo>
                <a:lnTo>
                  <a:pt x="1102" y="191"/>
                </a:lnTo>
                <a:lnTo>
                  <a:pt x="1097" y="193"/>
                </a:lnTo>
                <a:lnTo>
                  <a:pt x="1097" y="193"/>
                </a:lnTo>
                <a:lnTo>
                  <a:pt x="1075" y="191"/>
                </a:lnTo>
                <a:lnTo>
                  <a:pt x="1064" y="191"/>
                </a:lnTo>
                <a:lnTo>
                  <a:pt x="1054" y="190"/>
                </a:lnTo>
                <a:lnTo>
                  <a:pt x="1106" y="190"/>
                </a:lnTo>
                <a:close/>
                <a:moveTo>
                  <a:pt x="836" y="193"/>
                </a:moveTo>
                <a:lnTo>
                  <a:pt x="836" y="193"/>
                </a:lnTo>
                <a:lnTo>
                  <a:pt x="1072" y="202"/>
                </a:lnTo>
                <a:lnTo>
                  <a:pt x="1308" y="215"/>
                </a:lnTo>
                <a:lnTo>
                  <a:pt x="1308" y="215"/>
                </a:lnTo>
                <a:lnTo>
                  <a:pt x="1303" y="135"/>
                </a:lnTo>
                <a:lnTo>
                  <a:pt x="1296" y="54"/>
                </a:lnTo>
                <a:lnTo>
                  <a:pt x="1296" y="54"/>
                </a:lnTo>
                <a:lnTo>
                  <a:pt x="1296" y="45"/>
                </a:lnTo>
                <a:lnTo>
                  <a:pt x="1297" y="37"/>
                </a:lnTo>
                <a:lnTo>
                  <a:pt x="1297" y="37"/>
                </a:lnTo>
                <a:lnTo>
                  <a:pt x="1301" y="55"/>
                </a:lnTo>
                <a:lnTo>
                  <a:pt x="1304" y="73"/>
                </a:lnTo>
                <a:lnTo>
                  <a:pt x="1308" y="114"/>
                </a:lnTo>
                <a:lnTo>
                  <a:pt x="1310" y="153"/>
                </a:lnTo>
                <a:lnTo>
                  <a:pt x="1312" y="194"/>
                </a:lnTo>
                <a:lnTo>
                  <a:pt x="1312" y="194"/>
                </a:lnTo>
                <a:lnTo>
                  <a:pt x="1311" y="194"/>
                </a:lnTo>
                <a:lnTo>
                  <a:pt x="1310" y="194"/>
                </a:lnTo>
                <a:lnTo>
                  <a:pt x="1310" y="200"/>
                </a:lnTo>
                <a:lnTo>
                  <a:pt x="1312" y="207"/>
                </a:lnTo>
                <a:lnTo>
                  <a:pt x="1315" y="208"/>
                </a:lnTo>
                <a:lnTo>
                  <a:pt x="1318" y="210"/>
                </a:lnTo>
                <a:lnTo>
                  <a:pt x="1318" y="210"/>
                </a:lnTo>
                <a:lnTo>
                  <a:pt x="1322" y="210"/>
                </a:lnTo>
                <a:lnTo>
                  <a:pt x="1325" y="208"/>
                </a:lnTo>
                <a:lnTo>
                  <a:pt x="1326" y="205"/>
                </a:lnTo>
                <a:lnTo>
                  <a:pt x="1328" y="202"/>
                </a:lnTo>
                <a:lnTo>
                  <a:pt x="1328" y="202"/>
                </a:lnTo>
                <a:lnTo>
                  <a:pt x="1324" y="155"/>
                </a:lnTo>
                <a:lnTo>
                  <a:pt x="1319" y="107"/>
                </a:lnTo>
                <a:lnTo>
                  <a:pt x="1317" y="83"/>
                </a:lnTo>
                <a:lnTo>
                  <a:pt x="1314" y="61"/>
                </a:lnTo>
                <a:lnTo>
                  <a:pt x="1310" y="38"/>
                </a:lnTo>
                <a:lnTo>
                  <a:pt x="1304" y="18"/>
                </a:lnTo>
                <a:lnTo>
                  <a:pt x="1304" y="18"/>
                </a:lnTo>
                <a:lnTo>
                  <a:pt x="1350" y="48"/>
                </a:lnTo>
                <a:lnTo>
                  <a:pt x="1400" y="76"/>
                </a:lnTo>
                <a:lnTo>
                  <a:pt x="1450" y="103"/>
                </a:lnTo>
                <a:lnTo>
                  <a:pt x="1501" y="128"/>
                </a:lnTo>
                <a:lnTo>
                  <a:pt x="1602" y="177"/>
                </a:lnTo>
                <a:lnTo>
                  <a:pt x="1653" y="204"/>
                </a:lnTo>
                <a:lnTo>
                  <a:pt x="1702" y="232"/>
                </a:lnTo>
                <a:lnTo>
                  <a:pt x="1702" y="232"/>
                </a:lnTo>
                <a:lnTo>
                  <a:pt x="1734" y="249"/>
                </a:lnTo>
                <a:lnTo>
                  <a:pt x="1769" y="266"/>
                </a:lnTo>
                <a:lnTo>
                  <a:pt x="1806" y="283"/>
                </a:lnTo>
                <a:lnTo>
                  <a:pt x="1841" y="301"/>
                </a:lnTo>
                <a:lnTo>
                  <a:pt x="1841" y="301"/>
                </a:lnTo>
                <a:lnTo>
                  <a:pt x="1779" y="340"/>
                </a:lnTo>
                <a:lnTo>
                  <a:pt x="1717" y="381"/>
                </a:lnTo>
                <a:lnTo>
                  <a:pt x="1596" y="464"/>
                </a:lnTo>
                <a:lnTo>
                  <a:pt x="1475" y="545"/>
                </a:lnTo>
                <a:lnTo>
                  <a:pt x="1414" y="586"/>
                </a:lnTo>
                <a:lnTo>
                  <a:pt x="1350" y="624"/>
                </a:lnTo>
                <a:lnTo>
                  <a:pt x="1350" y="624"/>
                </a:lnTo>
                <a:lnTo>
                  <a:pt x="1346" y="625"/>
                </a:lnTo>
                <a:lnTo>
                  <a:pt x="1342" y="625"/>
                </a:lnTo>
                <a:lnTo>
                  <a:pt x="1339" y="623"/>
                </a:lnTo>
                <a:lnTo>
                  <a:pt x="1338" y="618"/>
                </a:lnTo>
                <a:lnTo>
                  <a:pt x="1338" y="618"/>
                </a:lnTo>
                <a:lnTo>
                  <a:pt x="1334" y="583"/>
                </a:lnTo>
                <a:lnTo>
                  <a:pt x="1326" y="550"/>
                </a:lnTo>
                <a:lnTo>
                  <a:pt x="1321" y="514"/>
                </a:lnTo>
                <a:lnTo>
                  <a:pt x="1319" y="496"/>
                </a:lnTo>
                <a:lnTo>
                  <a:pt x="1318" y="478"/>
                </a:lnTo>
                <a:lnTo>
                  <a:pt x="1318" y="478"/>
                </a:lnTo>
                <a:lnTo>
                  <a:pt x="1317" y="472"/>
                </a:lnTo>
                <a:lnTo>
                  <a:pt x="1312" y="468"/>
                </a:lnTo>
                <a:lnTo>
                  <a:pt x="1308" y="465"/>
                </a:lnTo>
                <a:lnTo>
                  <a:pt x="1300" y="464"/>
                </a:lnTo>
                <a:lnTo>
                  <a:pt x="1300" y="464"/>
                </a:lnTo>
                <a:lnTo>
                  <a:pt x="1182" y="460"/>
                </a:lnTo>
                <a:lnTo>
                  <a:pt x="1062" y="455"/>
                </a:lnTo>
                <a:lnTo>
                  <a:pt x="943" y="454"/>
                </a:lnTo>
                <a:lnTo>
                  <a:pt x="885" y="454"/>
                </a:lnTo>
                <a:lnTo>
                  <a:pt x="826" y="455"/>
                </a:lnTo>
                <a:lnTo>
                  <a:pt x="826" y="455"/>
                </a:lnTo>
                <a:lnTo>
                  <a:pt x="798" y="460"/>
                </a:lnTo>
                <a:lnTo>
                  <a:pt x="770" y="462"/>
                </a:lnTo>
                <a:lnTo>
                  <a:pt x="742" y="464"/>
                </a:lnTo>
                <a:lnTo>
                  <a:pt x="714" y="464"/>
                </a:lnTo>
                <a:lnTo>
                  <a:pt x="656" y="462"/>
                </a:lnTo>
                <a:lnTo>
                  <a:pt x="599" y="458"/>
                </a:lnTo>
                <a:lnTo>
                  <a:pt x="483" y="448"/>
                </a:lnTo>
                <a:lnTo>
                  <a:pt x="426" y="443"/>
                </a:lnTo>
                <a:lnTo>
                  <a:pt x="368" y="440"/>
                </a:lnTo>
                <a:lnTo>
                  <a:pt x="181" y="439"/>
                </a:lnTo>
                <a:lnTo>
                  <a:pt x="181" y="439"/>
                </a:lnTo>
                <a:lnTo>
                  <a:pt x="178" y="440"/>
                </a:lnTo>
                <a:lnTo>
                  <a:pt x="177" y="441"/>
                </a:lnTo>
                <a:lnTo>
                  <a:pt x="176" y="446"/>
                </a:lnTo>
                <a:lnTo>
                  <a:pt x="176" y="450"/>
                </a:lnTo>
                <a:lnTo>
                  <a:pt x="176" y="450"/>
                </a:lnTo>
                <a:lnTo>
                  <a:pt x="163" y="392"/>
                </a:lnTo>
                <a:lnTo>
                  <a:pt x="150" y="333"/>
                </a:lnTo>
                <a:lnTo>
                  <a:pt x="139" y="274"/>
                </a:lnTo>
                <a:lnTo>
                  <a:pt x="129" y="214"/>
                </a:lnTo>
                <a:lnTo>
                  <a:pt x="129" y="214"/>
                </a:lnTo>
                <a:lnTo>
                  <a:pt x="131" y="218"/>
                </a:lnTo>
                <a:lnTo>
                  <a:pt x="132" y="219"/>
                </a:lnTo>
                <a:lnTo>
                  <a:pt x="133" y="219"/>
                </a:lnTo>
                <a:lnTo>
                  <a:pt x="133" y="218"/>
                </a:lnTo>
                <a:lnTo>
                  <a:pt x="133" y="212"/>
                </a:lnTo>
                <a:lnTo>
                  <a:pt x="132" y="210"/>
                </a:lnTo>
                <a:lnTo>
                  <a:pt x="131" y="208"/>
                </a:lnTo>
                <a:lnTo>
                  <a:pt x="131" y="208"/>
                </a:lnTo>
                <a:lnTo>
                  <a:pt x="219" y="205"/>
                </a:lnTo>
                <a:lnTo>
                  <a:pt x="306" y="202"/>
                </a:lnTo>
                <a:lnTo>
                  <a:pt x="481" y="194"/>
                </a:lnTo>
                <a:lnTo>
                  <a:pt x="569" y="191"/>
                </a:lnTo>
                <a:lnTo>
                  <a:pt x="656" y="190"/>
                </a:lnTo>
                <a:lnTo>
                  <a:pt x="746" y="190"/>
                </a:lnTo>
                <a:lnTo>
                  <a:pt x="836" y="193"/>
                </a:lnTo>
                <a:lnTo>
                  <a:pt x="836" y="193"/>
                </a:lnTo>
                <a:close/>
                <a:moveTo>
                  <a:pt x="126" y="201"/>
                </a:moveTo>
                <a:lnTo>
                  <a:pt x="126" y="201"/>
                </a:lnTo>
                <a:lnTo>
                  <a:pt x="129" y="200"/>
                </a:lnTo>
                <a:lnTo>
                  <a:pt x="133" y="200"/>
                </a:lnTo>
                <a:lnTo>
                  <a:pt x="135" y="201"/>
                </a:lnTo>
                <a:lnTo>
                  <a:pt x="135" y="202"/>
                </a:lnTo>
                <a:lnTo>
                  <a:pt x="133" y="204"/>
                </a:lnTo>
                <a:lnTo>
                  <a:pt x="133" y="204"/>
                </a:lnTo>
                <a:lnTo>
                  <a:pt x="129" y="205"/>
                </a:lnTo>
                <a:lnTo>
                  <a:pt x="126" y="204"/>
                </a:lnTo>
                <a:lnTo>
                  <a:pt x="125" y="204"/>
                </a:lnTo>
                <a:lnTo>
                  <a:pt x="125" y="204"/>
                </a:lnTo>
                <a:lnTo>
                  <a:pt x="126" y="201"/>
                </a:lnTo>
                <a:lnTo>
                  <a:pt x="126" y="201"/>
                </a:lnTo>
                <a:close/>
                <a:moveTo>
                  <a:pt x="108" y="308"/>
                </a:moveTo>
                <a:lnTo>
                  <a:pt x="108" y="308"/>
                </a:lnTo>
                <a:lnTo>
                  <a:pt x="91" y="330"/>
                </a:lnTo>
                <a:lnTo>
                  <a:pt x="74" y="353"/>
                </a:lnTo>
                <a:lnTo>
                  <a:pt x="59" y="377"/>
                </a:lnTo>
                <a:lnTo>
                  <a:pt x="45" y="401"/>
                </a:lnTo>
                <a:lnTo>
                  <a:pt x="45" y="401"/>
                </a:lnTo>
                <a:lnTo>
                  <a:pt x="44" y="403"/>
                </a:lnTo>
                <a:lnTo>
                  <a:pt x="44" y="405"/>
                </a:lnTo>
                <a:lnTo>
                  <a:pt x="73" y="371"/>
                </a:lnTo>
                <a:lnTo>
                  <a:pt x="73" y="371"/>
                </a:lnTo>
                <a:lnTo>
                  <a:pt x="63" y="387"/>
                </a:lnTo>
                <a:lnTo>
                  <a:pt x="55" y="403"/>
                </a:lnTo>
                <a:lnTo>
                  <a:pt x="35" y="437"/>
                </a:lnTo>
                <a:lnTo>
                  <a:pt x="35" y="437"/>
                </a:lnTo>
                <a:lnTo>
                  <a:pt x="34" y="440"/>
                </a:lnTo>
                <a:lnTo>
                  <a:pt x="31" y="443"/>
                </a:lnTo>
                <a:lnTo>
                  <a:pt x="29" y="443"/>
                </a:lnTo>
                <a:lnTo>
                  <a:pt x="28" y="441"/>
                </a:lnTo>
                <a:lnTo>
                  <a:pt x="28" y="437"/>
                </a:lnTo>
                <a:lnTo>
                  <a:pt x="28" y="437"/>
                </a:lnTo>
                <a:lnTo>
                  <a:pt x="29" y="430"/>
                </a:lnTo>
                <a:lnTo>
                  <a:pt x="31" y="422"/>
                </a:lnTo>
                <a:lnTo>
                  <a:pt x="34" y="416"/>
                </a:lnTo>
                <a:lnTo>
                  <a:pt x="39" y="410"/>
                </a:lnTo>
                <a:lnTo>
                  <a:pt x="39" y="410"/>
                </a:lnTo>
                <a:lnTo>
                  <a:pt x="38" y="408"/>
                </a:lnTo>
                <a:lnTo>
                  <a:pt x="38" y="403"/>
                </a:lnTo>
                <a:lnTo>
                  <a:pt x="36" y="402"/>
                </a:lnTo>
                <a:lnTo>
                  <a:pt x="35" y="406"/>
                </a:lnTo>
                <a:lnTo>
                  <a:pt x="35" y="406"/>
                </a:lnTo>
                <a:lnTo>
                  <a:pt x="29" y="415"/>
                </a:lnTo>
                <a:lnTo>
                  <a:pt x="25" y="423"/>
                </a:lnTo>
                <a:lnTo>
                  <a:pt x="25" y="423"/>
                </a:lnTo>
                <a:lnTo>
                  <a:pt x="32" y="405"/>
                </a:lnTo>
                <a:lnTo>
                  <a:pt x="41" y="388"/>
                </a:lnTo>
                <a:lnTo>
                  <a:pt x="59" y="354"/>
                </a:lnTo>
                <a:lnTo>
                  <a:pt x="79" y="322"/>
                </a:lnTo>
                <a:lnTo>
                  <a:pt x="100" y="291"/>
                </a:lnTo>
                <a:lnTo>
                  <a:pt x="100" y="291"/>
                </a:lnTo>
                <a:lnTo>
                  <a:pt x="105" y="284"/>
                </a:lnTo>
                <a:lnTo>
                  <a:pt x="111" y="276"/>
                </a:lnTo>
                <a:lnTo>
                  <a:pt x="115" y="269"/>
                </a:lnTo>
                <a:lnTo>
                  <a:pt x="118" y="260"/>
                </a:lnTo>
                <a:lnTo>
                  <a:pt x="118" y="260"/>
                </a:lnTo>
                <a:lnTo>
                  <a:pt x="122" y="267"/>
                </a:lnTo>
                <a:lnTo>
                  <a:pt x="124" y="274"/>
                </a:lnTo>
                <a:lnTo>
                  <a:pt x="125" y="281"/>
                </a:lnTo>
                <a:lnTo>
                  <a:pt x="124" y="288"/>
                </a:lnTo>
                <a:lnTo>
                  <a:pt x="121" y="294"/>
                </a:lnTo>
                <a:lnTo>
                  <a:pt x="118" y="299"/>
                </a:lnTo>
                <a:lnTo>
                  <a:pt x="114" y="305"/>
                </a:lnTo>
                <a:lnTo>
                  <a:pt x="108" y="308"/>
                </a:lnTo>
                <a:lnTo>
                  <a:pt x="108" y="308"/>
                </a:lnTo>
                <a:close/>
                <a:moveTo>
                  <a:pt x="111" y="211"/>
                </a:moveTo>
                <a:lnTo>
                  <a:pt x="111" y="211"/>
                </a:lnTo>
                <a:lnTo>
                  <a:pt x="112" y="208"/>
                </a:lnTo>
                <a:lnTo>
                  <a:pt x="114" y="208"/>
                </a:lnTo>
                <a:lnTo>
                  <a:pt x="115" y="208"/>
                </a:lnTo>
                <a:lnTo>
                  <a:pt x="115" y="210"/>
                </a:lnTo>
                <a:lnTo>
                  <a:pt x="115" y="212"/>
                </a:lnTo>
                <a:lnTo>
                  <a:pt x="114" y="214"/>
                </a:lnTo>
                <a:lnTo>
                  <a:pt x="111" y="214"/>
                </a:lnTo>
                <a:lnTo>
                  <a:pt x="111" y="214"/>
                </a:lnTo>
                <a:lnTo>
                  <a:pt x="117" y="229"/>
                </a:lnTo>
                <a:lnTo>
                  <a:pt x="118" y="236"/>
                </a:lnTo>
                <a:lnTo>
                  <a:pt x="117" y="243"/>
                </a:lnTo>
                <a:lnTo>
                  <a:pt x="117" y="243"/>
                </a:lnTo>
                <a:lnTo>
                  <a:pt x="114" y="247"/>
                </a:lnTo>
                <a:lnTo>
                  <a:pt x="110" y="252"/>
                </a:lnTo>
                <a:lnTo>
                  <a:pt x="100" y="259"/>
                </a:lnTo>
                <a:lnTo>
                  <a:pt x="100" y="259"/>
                </a:lnTo>
                <a:lnTo>
                  <a:pt x="103" y="252"/>
                </a:lnTo>
                <a:lnTo>
                  <a:pt x="104" y="246"/>
                </a:lnTo>
                <a:lnTo>
                  <a:pt x="105" y="238"/>
                </a:lnTo>
                <a:lnTo>
                  <a:pt x="105" y="238"/>
                </a:lnTo>
                <a:lnTo>
                  <a:pt x="56" y="305"/>
                </a:lnTo>
                <a:lnTo>
                  <a:pt x="34" y="337"/>
                </a:lnTo>
                <a:lnTo>
                  <a:pt x="13" y="371"/>
                </a:lnTo>
                <a:lnTo>
                  <a:pt x="13" y="371"/>
                </a:lnTo>
                <a:lnTo>
                  <a:pt x="24" y="350"/>
                </a:lnTo>
                <a:lnTo>
                  <a:pt x="35" y="329"/>
                </a:lnTo>
                <a:lnTo>
                  <a:pt x="59" y="290"/>
                </a:lnTo>
                <a:lnTo>
                  <a:pt x="111" y="211"/>
                </a:lnTo>
                <a:lnTo>
                  <a:pt x="111" y="211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" name="Freeform 140"/>
          <p:cNvSpPr>
            <a:spLocks noEditPoints="1"/>
          </p:cNvSpPr>
          <p:nvPr/>
        </p:nvSpPr>
        <p:spPr bwMode="auto">
          <a:xfrm rot="19981304">
            <a:off x="7760513" y="2491069"/>
            <a:ext cx="2645410" cy="1114082"/>
          </a:xfrm>
          <a:custGeom>
            <a:avLst/>
            <a:gdLst/>
            <a:ahLst/>
            <a:cxnLst>
              <a:cxn ang="0">
                <a:pos x="1197" y="631"/>
              </a:cxn>
              <a:cxn ang="0">
                <a:pos x="1794" y="471"/>
              </a:cxn>
              <a:cxn ang="0">
                <a:pos x="828" y="176"/>
              </a:cxn>
              <a:cxn ang="0">
                <a:pos x="21" y="382"/>
              </a:cxn>
              <a:cxn ang="0">
                <a:pos x="117" y="373"/>
              </a:cxn>
              <a:cxn ang="0">
                <a:pos x="100" y="488"/>
              </a:cxn>
              <a:cxn ang="0">
                <a:pos x="87" y="613"/>
              </a:cxn>
              <a:cxn ang="0">
                <a:pos x="200" y="507"/>
              </a:cxn>
              <a:cxn ang="0">
                <a:pos x="386" y="462"/>
              </a:cxn>
              <a:cxn ang="0">
                <a:pos x="458" y="485"/>
              </a:cxn>
              <a:cxn ang="0">
                <a:pos x="277" y="472"/>
              </a:cxn>
              <a:cxn ang="0">
                <a:pos x="301" y="514"/>
              </a:cxn>
              <a:cxn ang="0">
                <a:pos x="308" y="537"/>
              </a:cxn>
              <a:cxn ang="0">
                <a:pos x="344" y="564"/>
              </a:cxn>
              <a:cxn ang="0">
                <a:pos x="420" y="529"/>
              </a:cxn>
              <a:cxn ang="0">
                <a:pos x="513" y="589"/>
              </a:cxn>
              <a:cxn ang="0">
                <a:pos x="579" y="488"/>
              </a:cxn>
              <a:cxn ang="0">
                <a:pos x="585" y="533"/>
              </a:cxn>
              <a:cxn ang="0">
                <a:pos x="658" y="507"/>
              </a:cxn>
              <a:cxn ang="0">
                <a:pos x="620" y="590"/>
              </a:cxn>
              <a:cxn ang="0">
                <a:pos x="739" y="486"/>
              </a:cxn>
              <a:cxn ang="0">
                <a:pos x="726" y="585"/>
              </a:cxn>
              <a:cxn ang="0">
                <a:pos x="1183" y="491"/>
              </a:cxn>
              <a:cxn ang="0">
                <a:pos x="1027" y="568"/>
              </a:cxn>
              <a:cxn ang="0">
                <a:pos x="867" y="534"/>
              </a:cxn>
              <a:cxn ang="0">
                <a:pos x="749" y="575"/>
              </a:cxn>
              <a:cxn ang="0">
                <a:pos x="812" y="530"/>
              </a:cxn>
              <a:cxn ang="0">
                <a:pos x="849" y="561"/>
              </a:cxn>
              <a:cxn ang="0">
                <a:pos x="881" y="607"/>
              </a:cxn>
              <a:cxn ang="0">
                <a:pos x="970" y="492"/>
              </a:cxn>
              <a:cxn ang="0">
                <a:pos x="1060" y="513"/>
              </a:cxn>
              <a:cxn ang="0">
                <a:pos x="1117" y="507"/>
              </a:cxn>
              <a:cxn ang="0">
                <a:pos x="1078" y="602"/>
              </a:cxn>
              <a:cxn ang="0">
                <a:pos x="1237" y="530"/>
              </a:cxn>
              <a:cxn ang="0">
                <a:pos x="1137" y="610"/>
              </a:cxn>
              <a:cxn ang="0">
                <a:pos x="1241" y="474"/>
              </a:cxn>
              <a:cxn ang="0">
                <a:pos x="1303" y="533"/>
              </a:cxn>
              <a:cxn ang="0">
                <a:pos x="1262" y="573"/>
              </a:cxn>
              <a:cxn ang="0">
                <a:pos x="1196" y="738"/>
              </a:cxn>
              <a:cxn ang="0">
                <a:pos x="1231" y="710"/>
              </a:cxn>
              <a:cxn ang="0">
                <a:pos x="1220" y="796"/>
              </a:cxn>
              <a:cxn ang="0">
                <a:pos x="1342" y="676"/>
              </a:cxn>
              <a:cxn ang="0">
                <a:pos x="1411" y="631"/>
              </a:cxn>
              <a:cxn ang="0">
                <a:pos x="1421" y="634"/>
              </a:cxn>
              <a:cxn ang="0">
                <a:pos x="1539" y="523"/>
              </a:cxn>
              <a:cxn ang="0">
                <a:pos x="1560" y="506"/>
              </a:cxn>
              <a:cxn ang="0">
                <a:pos x="1645" y="450"/>
              </a:cxn>
              <a:cxn ang="0">
                <a:pos x="1616" y="538"/>
              </a:cxn>
              <a:cxn ang="0">
                <a:pos x="1765" y="370"/>
              </a:cxn>
              <a:cxn ang="0">
                <a:pos x="1726" y="491"/>
              </a:cxn>
              <a:cxn ang="0">
                <a:pos x="1799" y="444"/>
              </a:cxn>
              <a:cxn ang="0">
                <a:pos x="1279" y="179"/>
              </a:cxn>
              <a:cxn ang="0">
                <a:pos x="1289" y="104"/>
              </a:cxn>
              <a:cxn ang="0">
                <a:pos x="1201" y="193"/>
              </a:cxn>
              <a:cxn ang="0">
                <a:pos x="1284" y="37"/>
              </a:cxn>
              <a:cxn ang="0">
                <a:pos x="1201" y="86"/>
              </a:cxn>
              <a:cxn ang="0">
                <a:pos x="1106" y="190"/>
              </a:cxn>
              <a:cxn ang="0">
                <a:pos x="1322" y="210"/>
              </a:cxn>
              <a:cxn ang="0">
                <a:pos x="1318" y="478"/>
              </a:cxn>
              <a:cxn ang="0">
                <a:pos x="306" y="202"/>
              </a:cxn>
              <a:cxn ang="0">
                <a:pos x="29" y="430"/>
              </a:cxn>
              <a:cxn ang="0">
                <a:pos x="111" y="214"/>
              </a:cxn>
            </a:cxnLst>
            <a:rect l="0" t="0" r="r" b="b"/>
            <a:pathLst>
              <a:path w="1858" h="840">
                <a:moveTo>
                  <a:pt x="15" y="443"/>
                </a:moveTo>
                <a:lnTo>
                  <a:pt x="15" y="443"/>
                </a:lnTo>
                <a:lnTo>
                  <a:pt x="21" y="467"/>
                </a:lnTo>
                <a:lnTo>
                  <a:pt x="27" y="491"/>
                </a:lnTo>
                <a:lnTo>
                  <a:pt x="35" y="543"/>
                </a:lnTo>
                <a:lnTo>
                  <a:pt x="35" y="543"/>
                </a:lnTo>
                <a:lnTo>
                  <a:pt x="39" y="566"/>
                </a:lnTo>
                <a:lnTo>
                  <a:pt x="45" y="590"/>
                </a:lnTo>
                <a:lnTo>
                  <a:pt x="48" y="602"/>
                </a:lnTo>
                <a:lnTo>
                  <a:pt x="53" y="613"/>
                </a:lnTo>
                <a:lnTo>
                  <a:pt x="58" y="621"/>
                </a:lnTo>
                <a:lnTo>
                  <a:pt x="65" y="628"/>
                </a:lnTo>
                <a:lnTo>
                  <a:pt x="65" y="628"/>
                </a:lnTo>
                <a:lnTo>
                  <a:pt x="94" y="624"/>
                </a:lnTo>
                <a:lnTo>
                  <a:pt x="124" y="621"/>
                </a:lnTo>
                <a:lnTo>
                  <a:pt x="155" y="618"/>
                </a:lnTo>
                <a:lnTo>
                  <a:pt x="185" y="617"/>
                </a:lnTo>
                <a:lnTo>
                  <a:pt x="312" y="614"/>
                </a:lnTo>
                <a:lnTo>
                  <a:pt x="312" y="614"/>
                </a:lnTo>
                <a:lnTo>
                  <a:pt x="415" y="613"/>
                </a:lnTo>
                <a:lnTo>
                  <a:pt x="516" y="613"/>
                </a:lnTo>
                <a:lnTo>
                  <a:pt x="618" y="614"/>
                </a:lnTo>
                <a:lnTo>
                  <a:pt x="719" y="617"/>
                </a:lnTo>
                <a:lnTo>
                  <a:pt x="923" y="623"/>
                </a:lnTo>
                <a:lnTo>
                  <a:pt x="1026" y="625"/>
                </a:lnTo>
                <a:lnTo>
                  <a:pt x="1128" y="627"/>
                </a:lnTo>
                <a:lnTo>
                  <a:pt x="1128" y="627"/>
                </a:lnTo>
                <a:lnTo>
                  <a:pt x="1158" y="625"/>
                </a:lnTo>
                <a:lnTo>
                  <a:pt x="1172" y="627"/>
                </a:lnTo>
                <a:lnTo>
                  <a:pt x="1179" y="630"/>
                </a:lnTo>
                <a:lnTo>
                  <a:pt x="1185" y="632"/>
                </a:lnTo>
                <a:lnTo>
                  <a:pt x="1185" y="632"/>
                </a:lnTo>
                <a:lnTo>
                  <a:pt x="1187" y="625"/>
                </a:lnTo>
                <a:lnTo>
                  <a:pt x="1192" y="618"/>
                </a:lnTo>
                <a:lnTo>
                  <a:pt x="1201" y="604"/>
                </a:lnTo>
                <a:lnTo>
                  <a:pt x="1214" y="592"/>
                </a:lnTo>
                <a:lnTo>
                  <a:pt x="1225" y="582"/>
                </a:lnTo>
                <a:lnTo>
                  <a:pt x="1225" y="582"/>
                </a:lnTo>
                <a:lnTo>
                  <a:pt x="1214" y="600"/>
                </a:lnTo>
                <a:lnTo>
                  <a:pt x="1203" y="618"/>
                </a:lnTo>
                <a:lnTo>
                  <a:pt x="1203" y="618"/>
                </a:lnTo>
                <a:lnTo>
                  <a:pt x="1197" y="631"/>
                </a:lnTo>
                <a:lnTo>
                  <a:pt x="1196" y="637"/>
                </a:lnTo>
                <a:lnTo>
                  <a:pt x="1197" y="638"/>
                </a:lnTo>
                <a:lnTo>
                  <a:pt x="1199" y="637"/>
                </a:lnTo>
                <a:lnTo>
                  <a:pt x="1199" y="637"/>
                </a:lnTo>
                <a:lnTo>
                  <a:pt x="1230" y="607"/>
                </a:lnTo>
                <a:lnTo>
                  <a:pt x="1259" y="578"/>
                </a:lnTo>
                <a:lnTo>
                  <a:pt x="1200" y="661"/>
                </a:lnTo>
                <a:lnTo>
                  <a:pt x="1193" y="627"/>
                </a:lnTo>
                <a:lnTo>
                  <a:pt x="1193" y="627"/>
                </a:lnTo>
                <a:lnTo>
                  <a:pt x="1192" y="631"/>
                </a:lnTo>
                <a:lnTo>
                  <a:pt x="1190" y="634"/>
                </a:lnTo>
                <a:lnTo>
                  <a:pt x="1185" y="638"/>
                </a:lnTo>
                <a:lnTo>
                  <a:pt x="1182" y="640"/>
                </a:lnTo>
                <a:lnTo>
                  <a:pt x="1179" y="642"/>
                </a:lnTo>
                <a:lnTo>
                  <a:pt x="1176" y="647"/>
                </a:lnTo>
                <a:lnTo>
                  <a:pt x="1176" y="652"/>
                </a:lnTo>
                <a:lnTo>
                  <a:pt x="1176" y="652"/>
                </a:lnTo>
                <a:lnTo>
                  <a:pt x="1176" y="677"/>
                </a:lnTo>
                <a:lnTo>
                  <a:pt x="1176" y="703"/>
                </a:lnTo>
                <a:lnTo>
                  <a:pt x="1179" y="728"/>
                </a:lnTo>
                <a:lnTo>
                  <a:pt x="1182" y="752"/>
                </a:lnTo>
                <a:lnTo>
                  <a:pt x="1189" y="797"/>
                </a:lnTo>
                <a:lnTo>
                  <a:pt x="1197" y="840"/>
                </a:lnTo>
                <a:lnTo>
                  <a:pt x="1197" y="840"/>
                </a:lnTo>
                <a:lnTo>
                  <a:pt x="1277" y="794"/>
                </a:lnTo>
                <a:lnTo>
                  <a:pt x="1359" y="748"/>
                </a:lnTo>
                <a:lnTo>
                  <a:pt x="1439" y="701"/>
                </a:lnTo>
                <a:lnTo>
                  <a:pt x="1478" y="677"/>
                </a:lnTo>
                <a:lnTo>
                  <a:pt x="1516" y="654"/>
                </a:lnTo>
                <a:lnTo>
                  <a:pt x="1516" y="654"/>
                </a:lnTo>
                <a:lnTo>
                  <a:pt x="1547" y="632"/>
                </a:lnTo>
                <a:lnTo>
                  <a:pt x="1577" y="610"/>
                </a:lnTo>
                <a:lnTo>
                  <a:pt x="1634" y="568"/>
                </a:lnTo>
                <a:lnTo>
                  <a:pt x="1665" y="547"/>
                </a:lnTo>
                <a:lnTo>
                  <a:pt x="1696" y="529"/>
                </a:lnTo>
                <a:lnTo>
                  <a:pt x="1728" y="510"/>
                </a:lnTo>
                <a:lnTo>
                  <a:pt x="1762" y="495"/>
                </a:lnTo>
                <a:lnTo>
                  <a:pt x="1762" y="495"/>
                </a:lnTo>
                <a:lnTo>
                  <a:pt x="1772" y="489"/>
                </a:lnTo>
                <a:lnTo>
                  <a:pt x="1780" y="485"/>
                </a:lnTo>
                <a:lnTo>
                  <a:pt x="1787" y="478"/>
                </a:lnTo>
                <a:lnTo>
                  <a:pt x="1794" y="471"/>
                </a:lnTo>
                <a:lnTo>
                  <a:pt x="1807" y="457"/>
                </a:lnTo>
                <a:lnTo>
                  <a:pt x="1820" y="441"/>
                </a:lnTo>
                <a:lnTo>
                  <a:pt x="1820" y="441"/>
                </a:lnTo>
                <a:lnTo>
                  <a:pt x="1827" y="403"/>
                </a:lnTo>
                <a:lnTo>
                  <a:pt x="1835" y="366"/>
                </a:lnTo>
                <a:lnTo>
                  <a:pt x="1846" y="329"/>
                </a:lnTo>
                <a:lnTo>
                  <a:pt x="1858" y="294"/>
                </a:lnTo>
                <a:lnTo>
                  <a:pt x="1296" y="2"/>
                </a:lnTo>
                <a:lnTo>
                  <a:pt x="1296" y="2"/>
                </a:lnTo>
                <a:lnTo>
                  <a:pt x="1293" y="0"/>
                </a:lnTo>
                <a:lnTo>
                  <a:pt x="1289" y="3"/>
                </a:lnTo>
                <a:lnTo>
                  <a:pt x="1287" y="6"/>
                </a:lnTo>
                <a:lnTo>
                  <a:pt x="1286" y="9"/>
                </a:lnTo>
                <a:lnTo>
                  <a:pt x="1286" y="9"/>
                </a:lnTo>
                <a:lnTo>
                  <a:pt x="1284" y="11"/>
                </a:lnTo>
                <a:lnTo>
                  <a:pt x="1284" y="11"/>
                </a:lnTo>
                <a:lnTo>
                  <a:pt x="1282" y="9"/>
                </a:lnTo>
                <a:lnTo>
                  <a:pt x="1280" y="4"/>
                </a:lnTo>
                <a:lnTo>
                  <a:pt x="1277" y="4"/>
                </a:lnTo>
                <a:lnTo>
                  <a:pt x="1276" y="4"/>
                </a:lnTo>
                <a:lnTo>
                  <a:pt x="1276" y="4"/>
                </a:lnTo>
                <a:lnTo>
                  <a:pt x="1256" y="21"/>
                </a:lnTo>
                <a:lnTo>
                  <a:pt x="1237" y="37"/>
                </a:lnTo>
                <a:lnTo>
                  <a:pt x="1217" y="51"/>
                </a:lnTo>
                <a:lnTo>
                  <a:pt x="1206" y="56"/>
                </a:lnTo>
                <a:lnTo>
                  <a:pt x="1194" y="62"/>
                </a:lnTo>
                <a:lnTo>
                  <a:pt x="1194" y="62"/>
                </a:lnTo>
                <a:lnTo>
                  <a:pt x="1189" y="65"/>
                </a:lnTo>
                <a:lnTo>
                  <a:pt x="1186" y="69"/>
                </a:lnTo>
                <a:lnTo>
                  <a:pt x="1183" y="73"/>
                </a:lnTo>
                <a:lnTo>
                  <a:pt x="1180" y="79"/>
                </a:lnTo>
                <a:lnTo>
                  <a:pt x="1178" y="91"/>
                </a:lnTo>
                <a:lnTo>
                  <a:pt x="1175" y="104"/>
                </a:lnTo>
                <a:lnTo>
                  <a:pt x="1175" y="104"/>
                </a:lnTo>
                <a:lnTo>
                  <a:pt x="1172" y="122"/>
                </a:lnTo>
                <a:lnTo>
                  <a:pt x="1171" y="142"/>
                </a:lnTo>
                <a:lnTo>
                  <a:pt x="1172" y="160"/>
                </a:lnTo>
                <a:lnTo>
                  <a:pt x="1175" y="179"/>
                </a:lnTo>
                <a:lnTo>
                  <a:pt x="1069" y="179"/>
                </a:lnTo>
                <a:lnTo>
                  <a:pt x="1069" y="179"/>
                </a:lnTo>
                <a:lnTo>
                  <a:pt x="948" y="176"/>
                </a:lnTo>
                <a:lnTo>
                  <a:pt x="828" y="176"/>
                </a:lnTo>
                <a:lnTo>
                  <a:pt x="708" y="177"/>
                </a:lnTo>
                <a:lnTo>
                  <a:pt x="589" y="180"/>
                </a:lnTo>
                <a:lnTo>
                  <a:pt x="353" y="186"/>
                </a:lnTo>
                <a:lnTo>
                  <a:pt x="233" y="188"/>
                </a:lnTo>
                <a:lnTo>
                  <a:pt x="115" y="190"/>
                </a:lnTo>
                <a:lnTo>
                  <a:pt x="115" y="190"/>
                </a:lnTo>
                <a:lnTo>
                  <a:pt x="98" y="210"/>
                </a:lnTo>
                <a:lnTo>
                  <a:pt x="84" y="231"/>
                </a:lnTo>
                <a:lnTo>
                  <a:pt x="55" y="273"/>
                </a:lnTo>
                <a:lnTo>
                  <a:pt x="28" y="318"/>
                </a:lnTo>
                <a:lnTo>
                  <a:pt x="0" y="363"/>
                </a:lnTo>
                <a:lnTo>
                  <a:pt x="0" y="363"/>
                </a:lnTo>
                <a:lnTo>
                  <a:pt x="1" y="378"/>
                </a:lnTo>
                <a:lnTo>
                  <a:pt x="4" y="395"/>
                </a:lnTo>
                <a:lnTo>
                  <a:pt x="8" y="412"/>
                </a:lnTo>
                <a:lnTo>
                  <a:pt x="8" y="420"/>
                </a:lnTo>
                <a:lnTo>
                  <a:pt x="8" y="429"/>
                </a:lnTo>
                <a:lnTo>
                  <a:pt x="8" y="429"/>
                </a:lnTo>
                <a:lnTo>
                  <a:pt x="8" y="436"/>
                </a:lnTo>
                <a:lnTo>
                  <a:pt x="8" y="441"/>
                </a:lnTo>
                <a:lnTo>
                  <a:pt x="10" y="443"/>
                </a:lnTo>
                <a:lnTo>
                  <a:pt x="11" y="444"/>
                </a:lnTo>
                <a:lnTo>
                  <a:pt x="13" y="444"/>
                </a:lnTo>
                <a:lnTo>
                  <a:pt x="15" y="443"/>
                </a:lnTo>
                <a:lnTo>
                  <a:pt x="15" y="443"/>
                </a:lnTo>
                <a:close/>
                <a:moveTo>
                  <a:pt x="32" y="364"/>
                </a:moveTo>
                <a:lnTo>
                  <a:pt x="32" y="364"/>
                </a:lnTo>
                <a:lnTo>
                  <a:pt x="48" y="337"/>
                </a:lnTo>
                <a:lnTo>
                  <a:pt x="66" y="311"/>
                </a:lnTo>
                <a:lnTo>
                  <a:pt x="84" y="287"/>
                </a:lnTo>
                <a:lnTo>
                  <a:pt x="104" y="266"/>
                </a:lnTo>
                <a:lnTo>
                  <a:pt x="104" y="266"/>
                </a:lnTo>
                <a:lnTo>
                  <a:pt x="107" y="266"/>
                </a:lnTo>
                <a:lnTo>
                  <a:pt x="107" y="266"/>
                </a:lnTo>
                <a:lnTo>
                  <a:pt x="79" y="309"/>
                </a:lnTo>
                <a:lnTo>
                  <a:pt x="49" y="356"/>
                </a:lnTo>
                <a:lnTo>
                  <a:pt x="21" y="405"/>
                </a:lnTo>
                <a:lnTo>
                  <a:pt x="21" y="405"/>
                </a:lnTo>
                <a:lnTo>
                  <a:pt x="18" y="399"/>
                </a:lnTo>
                <a:lnTo>
                  <a:pt x="18" y="394"/>
                </a:lnTo>
                <a:lnTo>
                  <a:pt x="20" y="388"/>
                </a:lnTo>
                <a:lnTo>
                  <a:pt x="21" y="382"/>
                </a:lnTo>
                <a:lnTo>
                  <a:pt x="27" y="373"/>
                </a:lnTo>
                <a:lnTo>
                  <a:pt x="32" y="364"/>
                </a:lnTo>
                <a:lnTo>
                  <a:pt x="32" y="364"/>
                </a:lnTo>
                <a:close/>
                <a:moveTo>
                  <a:pt x="135" y="378"/>
                </a:moveTo>
                <a:lnTo>
                  <a:pt x="94" y="425"/>
                </a:lnTo>
                <a:lnTo>
                  <a:pt x="94" y="425"/>
                </a:lnTo>
                <a:lnTo>
                  <a:pt x="104" y="406"/>
                </a:lnTo>
                <a:lnTo>
                  <a:pt x="114" y="389"/>
                </a:lnTo>
                <a:lnTo>
                  <a:pt x="136" y="354"/>
                </a:lnTo>
                <a:lnTo>
                  <a:pt x="136" y="354"/>
                </a:lnTo>
                <a:lnTo>
                  <a:pt x="138" y="356"/>
                </a:lnTo>
                <a:lnTo>
                  <a:pt x="139" y="358"/>
                </a:lnTo>
                <a:lnTo>
                  <a:pt x="140" y="364"/>
                </a:lnTo>
                <a:lnTo>
                  <a:pt x="139" y="371"/>
                </a:lnTo>
                <a:lnTo>
                  <a:pt x="135" y="378"/>
                </a:lnTo>
                <a:lnTo>
                  <a:pt x="135" y="378"/>
                </a:lnTo>
                <a:close/>
                <a:moveTo>
                  <a:pt x="143" y="391"/>
                </a:moveTo>
                <a:lnTo>
                  <a:pt x="143" y="391"/>
                </a:lnTo>
                <a:lnTo>
                  <a:pt x="146" y="396"/>
                </a:lnTo>
                <a:lnTo>
                  <a:pt x="148" y="403"/>
                </a:lnTo>
                <a:lnTo>
                  <a:pt x="146" y="413"/>
                </a:lnTo>
                <a:lnTo>
                  <a:pt x="145" y="417"/>
                </a:lnTo>
                <a:lnTo>
                  <a:pt x="142" y="422"/>
                </a:lnTo>
                <a:lnTo>
                  <a:pt x="96" y="478"/>
                </a:lnTo>
                <a:lnTo>
                  <a:pt x="96" y="478"/>
                </a:lnTo>
                <a:lnTo>
                  <a:pt x="118" y="434"/>
                </a:lnTo>
                <a:lnTo>
                  <a:pt x="143" y="391"/>
                </a:lnTo>
                <a:lnTo>
                  <a:pt x="143" y="391"/>
                </a:lnTo>
                <a:close/>
                <a:moveTo>
                  <a:pt x="129" y="332"/>
                </a:moveTo>
                <a:lnTo>
                  <a:pt x="129" y="332"/>
                </a:lnTo>
                <a:lnTo>
                  <a:pt x="110" y="356"/>
                </a:lnTo>
                <a:lnTo>
                  <a:pt x="90" y="381"/>
                </a:lnTo>
                <a:lnTo>
                  <a:pt x="70" y="406"/>
                </a:lnTo>
                <a:lnTo>
                  <a:pt x="63" y="420"/>
                </a:lnTo>
                <a:lnTo>
                  <a:pt x="56" y="436"/>
                </a:lnTo>
                <a:lnTo>
                  <a:pt x="56" y="436"/>
                </a:lnTo>
                <a:lnTo>
                  <a:pt x="73" y="415"/>
                </a:lnTo>
                <a:lnTo>
                  <a:pt x="90" y="394"/>
                </a:lnTo>
                <a:lnTo>
                  <a:pt x="108" y="373"/>
                </a:lnTo>
                <a:lnTo>
                  <a:pt x="125" y="354"/>
                </a:lnTo>
                <a:lnTo>
                  <a:pt x="125" y="354"/>
                </a:lnTo>
                <a:lnTo>
                  <a:pt x="117" y="373"/>
                </a:lnTo>
                <a:lnTo>
                  <a:pt x="107" y="389"/>
                </a:lnTo>
                <a:lnTo>
                  <a:pt x="84" y="423"/>
                </a:lnTo>
                <a:lnTo>
                  <a:pt x="60" y="455"/>
                </a:lnTo>
                <a:lnTo>
                  <a:pt x="38" y="491"/>
                </a:lnTo>
                <a:lnTo>
                  <a:pt x="38" y="491"/>
                </a:lnTo>
                <a:lnTo>
                  <a:pt x="38" y="478"/>
                </a:lnTo>
                <a:lnTo>
                  <a:pt x="39" y="467"/>
                </a:lnTo>
                <a:lnTo>
                  <a:pt x="44" y="448"/>
                </a:lnTo>
                <a:lnTo>
                  <a:pt x="51" y="430"/>
                </a:lnTo>
                <a:lnTo>
                  <a:pt x="59" y="413"/>
                </a:lnTo>
                <a:lnTo>
                  <a:pt x="124" y="306"/>
                </a:lnTo>
                <a:lnTo>
                  <a:pt x="124" y="306"/>
                </a:lnTo>
                <a:lnTo>
                  <a:pt x="125" y="305"/>
                </a:lnTo>
                <a:lnTo>
                  <a:pt x="126" y="306"/>
                </a:lnTo>
                <a:lnTo>
                  <a:pt x="129" y="315"/>
                </a:lnTo>
                <a:lnTo>
                  <a:pt x="131" y="325"/>
                </a:lnTo>
                <a:lnTo>
                  <a:pt x="131" y="329"/>
                </a:lnTo>
                <a:lnTo>
                  <a:pt x="129" y="332"/>
                </a:lnTo>
                <a:lnTo>
                  <a:pt x="129" y="332"/>
                </a:lnTo>
                <a:close/>
                <a:moveTo>
                  <a:pt x="65" y="479"/>
                </a:moveTo>
                <a:lnTo>
                  <a:pt x="65" y="477"/>
                </a:lnTo>
                <a:lnTo>
                  <a:pt x="65" y="472"/>
                </a:lnTo>
                <a:lnTo>
                  <a:pt x="133" y="395"/>
                </a:lnTo>
                <a:lnTo>
                  <a:pt x="133" y="395"/>
                </a:lnTo>
                <a:lnTo>
                  <a:pt x="111" y="432"/>
                </a:lnTo>
                <a:lnTo>
                  <a:pt x="88" y="468"/>
                </a:lnTo>
                <a:lnTo>
                  <a:pt x="48" y="544"/>
                </a:lnTo>
                <a:lnTo>
                  <a:pt x="48" y="544"/>
                </a:lnTo>
                <a:lnTo>
                  <a:pt x="44" y="533"/>
                </a:lnTo>
                <a:lnTo>
                  <a:pt x="42" y="524"/>
                </a:lnTo>
                <a:lnTo>
                  <a:pt x="44" y="514"/>
                </a:lnTo>
                <a:lnTo>
                  <a:pt x="45" y="506"/>
                </a:lnTo>
                <a:lnTo>
                  <a:pt x="49" y="498"/>
                </a:lnTo>
                <a:lnTo>
                  <a:pt x="53" y="491"/>
                </a:lnTo>
                <a:lnTo>
                  <a:pt x="59" y="485"/>
                </a:lnTo>
                <a:lnTo>
                  <a:pt x="65" y="479"/>
                </a:lnTo>
                <a:lnTo>
                  <a:pt x="65" y="479"/>
                </a:lnTo>
                <a:close/>
                <a:moveTo>
                  <a:pt x="49" y="562"/>
                </a:moveTo>
                <a:lnTo>
                  <a:pt x="49" y="562"/>
                </a:lnTo>
                <a:lnTo>
                  <a:pt x="65" y="537"/>
                </a:lnTo>
                <a:lnTo>
                  <a:pt x="81" y="512"/>
                </a:lnTo>
                <a:lnTo>
                  <a:pt x="100" y="488"/>
                </a:lnTo>
                <a:lnTo>
                  <a:pt x="118" y="465"/>
                </a:lnTo>
                <a:lnTo>
                  <a:pt x="55" y="581"/>
                </a:lnTo>
                <a:lnTo>
                  <a:pt x="55" y="581"/>
                </a:lnTo>
                <a:lnTo>
                  <a:pt x="53" y="576"/>
                </a:lnTo>
                <a:lnTo>
                  <a:pt x="52" y="571"/>
                </a:lnTo>
                <a:lnTo>
                  <a:pt x="49" y="566"/>
                </a:lnTo>
                <a:lnTo>
                  <a:pt x="49" y="562"/>
                </a:lnTo>
                <a:lnTo>
                  <a:pt x="49" y="562"/>
                </a:lnTo>
                <a:close/>
                <a:moveTo>
                  <a:pt x="66" y="581"/>
                </a:moveTo>
                <a:lnTo>
                  <a:pt x="66" y="581"/>
                </a:lnTo>
                <a:lnTo>
                  <a:pt x="110" y="500"/>
                </a:lnTo>
                <a:lnTo>
                  <a:pt x="131" y="464"/>
                </a:lnTo>
                <a:lnTo>
                  <a:pt x="153" y="427"/>
                </a:lnTo>
                <a:lnTo>
                  <a:pt x="153" y="427"/>
                </a:lnTo>
                <a:lnTo>
                  <a:pt x="155" y="430"/>
                </a:lnTo>
                <a:lnTo>
                  <a:pt x="155" y="434"/>
                </a:lnTo>
                <a:lnTo>
                  <a:pt x="155" y="439"/>
                </a:lnTo>
                <a:lnTo>
                  <a:pt x="155" y="439"/>
                </a:lnTo>
                <a:lnTo>
                  <a:pt x="131" y="482"/>
                </a:lnTo>
                <a:lnTo>
                  <a:pt x="110" y="526"/>
                </a:lnTo>
                <a:lnTo>
                  <a:pt x="87" y="569"/>
                </a:lnTo>
                <a:lnTo>
                  <a:pt x="65" y="610"/>
                </a:lnTo>
                <a:lnTo>
                  <a:pt x="65" y="610"/>
                </a:lnTo>
                <a:lnTo>
                  <a:pt x="63" y="607"/>
                </a:lnTo>
                <a:lnTo>
                  <a:pt x="62" y="603"/>
                </a:lnTo>
                <a:lnTo>
                  <a:pt x="62" y="595"/>
                </a:lnTo>
                <a:lnTo>
                  <a:pt x="63" y="586"/>
                </a:lnTo>
                <a:lnTo>
                  <a:pt x="66" y="581"/>
                </a:lnTo>
                <a:lnTo>
                  <a:pt x="66" y="581"/>
                </a:lnTo>
                <a:close/>
                <a:moveTo>
                  <a:pt x="84" y="602"/>
                </a:moveTo>
                <a:lnTo>
                  <a:pt x="156" y="460"/>
                </a:lnTo>
                <a:lnTo>
                  <a:pt x="156" y="460"/>
                </a:lnTo>
                <a:lnTo>
                  <a:pt x="159" y="462"/>
                </a:lnTo>
                <a:lnTo>
                  <a:pt x="160" y="464"/>
                </a:lnTo>
                <a:lnTo>
                  <a:pt x="167" y="465"/>
                </a:lnTo>
                <a:lnTo>
                  <a:pt x="173" y="465"/>
                </a:lnTo>
                <a:lnTo>
                  <a:pt x="176" y="467"/>
                </a:lnTo>
                <a:lnTo>
                  <a:pt x="178" y="469"/>
                </a:lnTo>
                <a:lnTo>
                  <a:pt x="90" y="610"/>
                </a:lnTo>
                <a:lnTo>
                  <a:pt x="90" y="610"/>
                </a:lnTo>
                <a:lnTo>
                  <a:pt x="88" y="613"/>
                </a:lnTo>
                <a:lnTo>
                  <a:pt x="87" y="613"/>
                </a:lnTo>
                <a:lnTo>
                  <a:pt x="86" y="613"/>
                </a:lnTo>
                <a:lnTo>
                  <a:pt x="84" y="610"/>
                </a:lnTo>
                <a:lnTo>
                  <a:pt x="84" y="606"/>
                </a:lnTo>
                <a:lnTo>
                  <a:pt x="84" y="602"/>
                </a:lnTo>
                <a:lnTo>
                  <a:pt x="84" y="602"/>
                </a:lnTo>
                <a:close/>
                <a:moveTo>
                  <a:pt x="104" y="610"/>
                </a:moveTo>
                <a:lnTo>
                  <a:pt x="104" y="610"/>
                </a:lnTo>
                <a:lnTo>
                  <a:pt x="124" y="575"/>
                </a:lnTo>
                <a:lnTo>
                  <a:pt x="143" y="541"/>
                </a:lnTo>
                <a:lnTo>
                  <a:pt x="164" y="510"/>
                </a:lnTo>
                <a:lnTo>
                  <a:pt x="187" y="479"/>
                </a:lnTo>
                <a:lnTo>
                  <a:pt x="187" y="479"/>
                </a:lnTo>
                <a:lnTo>
                  <a:pt x="188" y="485"/>
                </a:lnTo>
                <a:lnTo>
                  <a:pt x="187" y="491"/>
                </a:lnTo>
                <a:lnTo>
                  <a:pt x="184" y="496"/>
                </a:lnTo>
                <a:lnTo>
                  <a:pt x="180" y="500"/>
                </a:lnTo>
                <a:lnTo>
                  <a:pt x="180" y="500"/>
                </a:lnTo>
                <a:lnTo>
                  <a:pt x="177" y="503"/>
                </a:lnTo>
                <a:lnTo>
                  <a:pt x="176" y="507"/>
                </a:lnTo>
                <a:lnTo>
                  <a:pt x="174" y="516"/>
                </a:lnTo>
                <a:lnTo>
                  <a:pt x="176" y="519"/>
                </a:lnTo>
                <a:lnTo>
                  <a:pt x="126" y="607"/>
                </a:lnTo>
                <a:lnTo>
                  <a:pt x="126" y="607"/>
                </a:lnTo>
                <a:lnTo>
                  <a:pt x="115" y="607"/>
                </a:lnTo>
                <a:lnTo>
                  <a:pt x="110" y="607"/>
                </a:lnTo>
                <a:lnTo>
                  <a:pt x="104" y="610"/>
                </a:lnTo>
                <a:lnTo>
                  <a:pt x="104" y="610"/>
                </a:lnTo>
                <a:close/>
                <a:moveTo>
                  <a:pt x="140" y="606"/>
                </a:moveTo>
                <a:lnTo>
                  <a:pt x="140" y="606"/>
                </a:lnTo>
                <a:lnTo>
                  <a:pt x="155" y="572"/>
                </a:lnTo>
                <a:lnTo>
                  <a:pt x="170" y="540"/>
                </a:lnTo>
                <a:lnTo>
                  <a:pt x="187" y="506"/>
                </a:lnTo>
                <a:lnTo>
                  <a:pt x="201" y="472"/>
                </a:lnTo>
                <a:lnTo>
                  <a:pt x="201" y="472"/>
                </a:lnTo>
                <a:lnTo>
                  <a:pt x="204" y="469"/>
                </a:lnTo>
                <a:lnTo>
                  <a:pt x="207" y="468"/>
                </a:lnTo>
                <a:lnTo>
                  <a:pt x="215" y="467"/>
                </a:lnTo>
                <a:lnTo>
                  <a:pt x="226" y="468"/>
                </a:lnTo>
                <a:lnTo>
                  <a:pt x="235" y="471"/>
                </a:lnTo>
                <a:lnTo>
                  <a:pt x="235" y="471"/>
                </a:lnTo>
                <a:lnTo>
                  <a:pt x="211" y="495"/>
                </a:lnTo>
                <a:lnTo>
                  <a:pt x="200" y="507"/>
                </a:lnTo>
                <a:lnTo>
                  <a:pt x="190" y="521"/>
                </a:lnTo>
                <a:lnTo>
                  <a:pt x="180" y="534"/>
                </a:lnTo>
                <a:lnTo>
                  <a:pt x="170" y="550"/>
                </a:lnTo>
                <a:lnTo>
                  <a:pt x="162" y="565"/>
                </a:lnTo>
                <a:lnTo>
                  <a:pt x="155" y="581"/>
                </a:lnTo>
                <a:lnTo>
                  <a:pt x="155" y="581"/>
                </a:lnTo>
                <a:lnTo>
                  <a:pt x="191" y="533"/>
                </a:lnTo>
                <a:lnTo>
                  <a:pt x="209" y="509"/>
                </a:lnTo>
                <a:lnTo>
                  <a:pt x="230" y="485"/>
                </a:lnTo>
                <a:lnTo>
                  <a:pt x="223" y="513"/>
                </a:lnTo>
                <a:lnTo>
                  <a:pt x="223" y="513"/>
                </a:lnTo>
                <a:lnTo>
                  <a:pt x="222" y="512"/>
                </a:lnTo>
                <a:lnTo>
                  <a:pt x="221" y="509"/>
                </a:lnTo>
                <a:lnTo>
                  <a:pt x="219" y="510"/>
                </a:lnTo>
                <a:lnTo>
                  <a:pt x="218" y="513"/>
                </a:lnTo>
                <a:lnTo>
                  <a:pt x="218" y="513"/>
                </a:lnTo>
                <a:lnTo>
                  <a:pt x="216" y="519"/>
                </a:lnTo>
                <a:lnTo>
                  <a:pt x="216" y="521"/>
                </a:lnTo>
                <a:lnTo>
                  <a:pt x="216" y="524"/>
                </a:lnTo>
                <a:lnTo>
                  <a:pt x="216" y="524"/>
                </a:lnTo>
                <a:lnTo>
                  <a:pt x="192" y="561"/>
                </a:lnTo>
                <a:lnTo>
                  <a:pt x="180" y="582"/>
                </a:lnTo>
                <a:lnTo>
                  <a:pt x="174" y="592"/>
                </a:lnTo>
                <a:lnTo>
                  <a:pt x="170" y="602"/>
                </a:lnTo>
                <a:lnTo>
                  <a:pt x="140" y="606"/>
                </a:lnTo>
                <a:close/>
                <a:moveTo>
                  <a:pt x="319" y="457"/>
                </a:moveTo>
                <a:lnTo>
                  <a:pt x="236" y="454"/>
                </a:lnTo>
                <a:lnTo>
                  <a:pt x="236" y="454"/>
                </a:lnTo>
                <a:lnTo>
                  <a:pt x="235" y="454"/>
                </a:lnTo>
                <a:lnTo>
                  <a:pt x="233" y="451"/>
                </a:lnTo>
                <a:lnTo>
                  <a:pt x="233" y="451"/>
                </a:lnTo>
                <a:lnTo>
                  <a:pt x="280" y="450"/>
                </a:lnTo>
                <a:lnTo>
                  <a:pt x="325" y="450"/>
                </a:lnTo>
                <a:lnTo>
                  <a:pt x="370" y="453"/>
                </a:lnTo>
                <a:lnTo>
                  <a:pt x="415" y="455"/>
                </a:lnTo>
                <a:lnTo>
                  <a:pt x="504" y="462"/>
                </a:lnTo>
                <a:lnTo>
                  <a:pt x="593" y="471"/>
                </a:lnTo>
                <a:lnTo>
                  <a:pt x="593" y="471"/>
                </a:lnTo>
                <a:lnTo>
                  <a:pt x="558" y="471"/>
                </a:lnTo>
                <a:lnTo>
                  <a:pt x="523" y="471"/>
                </a:lnTo>
                <a:lnTo>
                  <a:pt x="454" y="468"/>
                </a:lnTo>
                <a:lnTo>
                  <a:pt x="386" y="462"/>
                </a:lnTo>
                <a:lnTo>
                  <a:pt x="319" y="457"/>
                </a:lnTo>
                <a:lnTo>
                  <a:pt x="319" y="457"/>
                </a:lnTo>
                <a:close/>
                <a:moveTo>
                  <a:pt x="556" y="486"/>
                </a:moveTo>
                <a:lnTo>
                  <a:pt x="556" y="486"/>
                </a:lnTo>
                <a:lnTo>
                  <a:pt x="521" y="517"/>
                </a:lnTo>
                <a:lnTo>
                  <a:pt x="504" y="534"/>
                </a:lnTo>
                <a:lnTo>
                  <a:pt x="488" y="551"/>
                </a:lnTo>
                <a:lnTo>
                  <a:pt x="488" y="551"/>
                </a:lnTo>
                <a:lnTo>
                  <a:pt x="492" y="543"/>
                </a:lnTo>
                <a:lnTo>
                  <a:pt x="496" y="536"/>
                </a:lnTo>
                <a:lnTo>
                  <a:pt x="507" y="520"/>
                </a:lnTo>
                <a:lnTo>
                  <a:pt x="518" y="505"/>
                </a:lnTo>
                <a:lnTo>
                  <a:pt x="524" y="496"/>
                </a:lnTo>
                <a:lnTo>
                  <a:pt x="530" y="488"/>
                </a:lnTo>
                <a:lnTo>
                  <a:pt x="530" y="488"/>
                </a:lnTo>
                <a:lnTo>
                  <a:pt x="531" y="486"/>
                </a:lnTo>
                <a:lnTo>
                  <a:pt x="533" y="485"/>
                </a:lnTo>
                <a:lnTo>
                  <a:pt x="541" y="485"/>
                </a:lnTo>
                <a:lnTo>
                  <a:pt x="556" y="486"/>
                </a:lnTo>
                <a:lnTo>
                  <a:pt x="556" y="486"/>
                </a:lnTo>
                <a:close/>
                <a:moveTo>
                  <a:pt x="503" y="486"/>
                </a:moveTo>
                <a:lnTo>
                  <a:pt x="503" y="486"/>
                </a:lnTo>
                <a:lnTo>
                  <a:pt x="483" y="502"/>
                </a:lnTo>
                <a:lnTo>
                  <a:pt x="465" y="519"/>
                </a:lnTo>
                <a:lnTo>
                  <a:pt x="448" y="537"/>
                </a:lnTo>
                <a:lnTo>
                  <a:pt x="433" y="558"/>
                </a:lnTo>
                <a:lnTo>
                  <a:pt x="433" y="558"/>
                </a:lnTo>
                <a:lnTo>
                  <a:pt x="443" y="540"/>
                </a:lnTo>
                <a:lnTo>
                  <a:pt x="452" y="524"/>
                </a:lnTo>
                <a:lnTo>
                  <a:pt x="464" y="509"/>
                </a:lnTo>
                <a:lnTo>
                  <a:pt x="474" y="492"/>
                </a:lnTo>
                <a:lnTo>
                  <a:pt x="474" y="492"/>
                </a:lnTo>
                <a:lnTo>
                  <a:pt x="478" y="488"/>
                </a:lnTo>
                <a:lnTo>
                  <a:pt x="479" y="485"/>
                </a:lnTo>
                <a:lnTo>
                  <a:pt x="482" y="484"/>
                </a:lnTo>
                <a:lnTo>
                  <a:pt x="482" y="484"/>
                </a:lnTo>
                <a:lnTo>
                  <a:pt x="488" y="484"/>
                </a:lnTo>
                <a:lnTo>
                  <a:pt x="493" y="485"/>
                </a:lnTo>
                <a:lnTo>
                  <a:pt x="503" y="486"/>
                </a:lnTo>
                <a:lnTo>
                  <a:pt x="503" y="486"/>
                </a:lnTo>
                <a:close/>
                <a:moveTo>
                  <a:pt x="458" y="485"/>
                </a:moveTo>
                <a:lnTo>
                  <a:pt x="458" y="485"/>
                </a:lnTo>
                <a:lnTo>
                  <a:pt x="441" y="498"/>
                </a:lnTo>
                <a:lnTo>
                  <a:pt x="426" y="512"/>
                </a:lnTo>
                <a:lnTo>
                  <a:pt x="410" y="527"/>
                </a:lnTo>
                <a:lnTo>
                  <a:pt x="396" y="543"/>
                </a:lnTo>
                <a:lnTo>
                  <a:pt x="430" y="484"/>
                </a:lnTo>
                <a:lnTo>
                  <a:pt x="430" y="484"/>
                </a:lnTo>
                <a:lnTo>
                  <a:pt x="431" y="482"/>
                </a:lnTo>
                <a:lnTo>
                  <a:pt x="434" y="481"/>
                </a:lnTo>
                <a:lnTo>
                  <a:pt x="441" y="481"/>
                </a:lnTo>
                <a:lnTo>
                  <a:pt x="450" y="482"/>
                </a:lnTo>
                <a:lnTo>
                  <a:pt x="458" y="485"/>
                </a:lnTo>
                <a:lnTo>
                  <a:pt x="458" y="485"/>
                </a:lnTo>
                <a:close/>
                <a:moveTo>
                  <a:pt x="407" y="479"/>
                </a:moveTo>
                <a:lnTo>
                  <a:pt x="407" y="479"/>
                </a:lnTo>
                <a:lnTo>
                  <a:pt x="393" y="492"/>
                </a:lnTo>
                <a:lnTo>
                  <a:pt x="381" y="506"/>
                </a:lnTo>
                <a:lnTo>
                  <a:pt x="355" y="533"/>
                </a:lnTo>
                <a:lnTo>
                  <a:pt x="355" y="533"/>
                </a:lnTo>
                <a:lnTo>
                  <a:pt x="364" y="520"/>
                </a:lnTo>
                <a:lnTo>
                  <a:pt x="374" y="506"/>
                </a:lnTo>
                <a:lnTo>
                  <a:pt x="382" y="492"/>
                </a:lnTo>
                <a:lnTo>
                  <a:pt x="391" y="479"/>
                </a:lnTo>
                <a:lnTo>
                  <a:pt x="407" y="479"/>
                </a:lnTo>
                <a:close/>
                <a:moveTo>
                  <a:pt x="332" y="469"/>
                </a:moveTo>
                <a:lnTo>
                  <a:pt x="332" y="469"/>
                </a:lnTo>
                <a:lnTo>
                  <a:pt x="315" y="486"/>
                </a:lnTo>
                <a:lnTo>
                  <a:pt x="298" y="505"/>
                </a:lnTo>
                <a:lnTo>
                  <a:pt x="282" y="523"/>
                </a:lnTo>
                <a:lnTo>
                  <a:pt x="267" y="541"/>
                </a:lnTo>
                <a:lnTo>
                  <a:pt x="302" y="471"/>
                </a:lnTo>
                <a:lnTo>
                  <a:pt x="302" y="471"/>
                </a:lnTo>
                <a:lnTo>
                  <a:pt x="313" y="471"/>
                </a:lnTo>
                <a:lnTo>
                  <a:pt x="332" y="469"/>
                </a:lnTo>
                <a:lnTo>
                  <a:pt x="332" y="469"/>
                </a:lnTo>
                <a:close/>
                <a:moveTo>
                  <a:pt x="244" y="482"/>
                </a:moveTo>
                <a:lnTo>
                  <a:pt x="244" y="482"/>
                </a:lnTo>
                <a:lnTo>
                  <a:pt x="249" y="475"/>
                </a:lnTo>
                <a:lnTo>
                  <a:pt x="253" y="472"/>
                </a:lnTo>
                <a:lnTo>
                  <a:pt x="257" y="472"/>
                </a:lnTo>
                <a:lnTo>
                  <a:pt x="261" y="472"/>
                </a:lnTo>
                <a:lnTo>
                  <a:pt x="261" y="472"/>
                </a:lnTo>
                <a:lnTo>
                  <a:pt x="277" y="472"/>
                </a:lnTo>
                <a:lnTo>
                  <a:pt x="294" y="471"/>
                </a:lnTo>
                <a:lnTo>
                  <a:pt x="294" y="471"/>
                </a:lnTo>
                <a:lnTo>
                  <a:pt x="268" y="498"/>
                </a:lnTo>
                <a:lnTo>
                  <a:pt x="244" y="526"/>
                </a:lnTo>
                <a:lnTo>
                  <a:pt x="223" y="554"/>
                </a:lnTo>
                <a:lnTo>
                  <a:pt x="202" y="585"/>
                </a:lnTo>
                <a:lnTo>
                  <a:pt x="202" y="585"/>
                </a:lnTo>
                <a:lnTo>
                  <a:pt x="198" y="589"/>
                </a:lnTo>
                <a:lnTo>
                  <a:pt x="194" y="595"/>
                </a:lnTo>
                <a:lnTo>
                  <a:pt x="187" y="599"/>
                </a:lnTo>
                <a:lnTo>
                  <a:pt x="180" y="602"/>
                </a:lnTo>
                <a:lnTo>
                  <a:pt x="244" y="482"/>
                </a:lnTo>
                <a:close/>
                <a:moveTo>
                  <a:pt x="195" y="600"/>
                </a:moveTo>
                <a:lnTo>
                  <a:pt x="274" y="502"/>
                </a:lnTo>
                <a:lnTo>
                  <a:pt x="274" y="502"/>
                </a:lnTo>
                <a:lnTo>
                  <a:pt x="275" y="510"/>
                </a:lnTo>
                <a:lnTo>
                  <a:pt x="274" y="517"/>
                </a:lnTo>
                <a:lnTo>
                  <a:pt x="273" y="520"/>
                </a:lnTo>
                <a:lnTo>
                  <a:pt x="270" y="521"/>
                </a:lnTo>
                <a:lnTo>
                  <a:pt x="270" y="521"/>
                </a:lnTo>
                <a:lnTo>
                  <a:pt x="270" y="519"/>
                </a:lnTo>
                <a:lnTo>
                  <a:pt x="270" y="519"/>
                </a:lnTo>
                <a:lnTo>
                  <a:pt x="267" y="520"/>
                </a:lnTo>
                <a:lnTo>
                  <a:pt x="266" y="523"/>
                </a:lnTo>
                <a:lnTo>
                  <a:pt x="264" y="524"/>
                </a:lnTo>
                <a:lnTo>
                  <a:pt x="266" y="526"/>
                </a:lnTo>
                <a:lnTo>
                  <a:pt x="225" y="600"/>
                </a:lnTo>
                <a:lnTo>
                  <a:pt x="225" y="600"/>
                </a:lnTo>
                <a:lnTo>
                  <a:pt x="223" y="602"/>
                </a:lnTo>
                <a:lnTo>
                  <a:pt x="219" y="603"/>
                </a:lnTo>
                <a:lnTo>
                  <a:pt x="212" y="603"/>
                </a:lnTo>
                <a:lnTo>
                  <a:pt x="195" y="600"/>
                </a:lnTo>
                <a:lnTo>
                  <a:pt x="195" y="600"/>
                </a:lnTo>
                <a:close/>
                <a:moveTo>
                  <a:pt x="237" y="599"/>
                </a:moveTo>
                <a:lnTo>
                  <a:pt x="251" y="575"/>
                </a:lnTo>
                <a:lnTo>
                  <a:pt x="251" y="575"/>
                </a:lnTo>
                <a:lnTo>
                  <a:pt x="254" y="575"/>
                </a:lnTo>
                <a:lnTo>
                  <a:pt x="257" y="572"/>
                </a:lnTo>
                <a:lnTo>
                  <a:pt x="257" y="572"/>
                </a:lnTo>
                <a:lnTo>
                  <a:pt x="270" y="552"/>
                </a:lnTo>
                <a:lnTo>
                  <a:pt x="285" y="533"/>
                </a:lnTo>
                <a:lnTo>
                  <a:pt x="301" y="514"/>
                </a:lnTo>
                <a:lnTo>
                  <a:pt x="318" y="496"/>
                </a:lnTo>
                <a:lnTo>
                  <a:pt x="318" y="496"/>
                </a:lnTo>
                <a:lnTo>
                  <a:pt x="318" y="500"/>
                </a:lnTo>
                <a:lnTo>
                  <a:pt x="318" y="500"/>
                </a:lnTo>
                <a:lnTo>
                  <a:pt x="306" y="523"/>
                </a:lnTo>
                <a:lnTo>
                  <a:pt x="295" y="545"/>
                </a:lnTo>
                <a:lnTo>
                  <a:pt x="268" y="590"/>
                </a:lnTo>
                <a:lnTo>
                  <a:pt x="268" y="590"/>
                </a:lnTo>
                <a:lnTo>
                  <a:pt x="266" y="595"/>
                </a:lnTo>
                <a:lnTo>
                  <a:pt x="261" y="597"/>
                </a:lnTo>
                <a:lnTo>
                  <a:pt x="259" y="599"/>
                </a:lnTo>
                <a:lnTo>
                  <a:pt x="254" y="599"/>
                </a:lnTo>
                <a:lnTo>
                  <a:pt x="246" y="599"/>
                </a:lnTo>
                <a:lnTo>
                  <a:pt x="237" y="599"/>
                </a:lnTo>
                <a:lnTo>
                  <a:pt x="237" y="599"/>
                </a:lnTo>
                <a:close/>
                <a:moveTo>
                  <a:pt x="305" y="599"/>
                </a:moveTo>
                <a:lnTo>
                  <a:pt x="305" y="599"/>
                </a:lnTo>
                <a:lnTo>
                  <a:pt x="289" y="599"/>
                </a:lnTo>
                <a:lnTo>
                  <a:pt x="271" y="602"/>
                </a:lnTo>
                <a:lnTo>
                  <a:pt x="298" y="562"/>
                </a:lnTo>
                <a:lnTo>
                  <a:pt x="298" y="562"/>
                </a:lnTo>
                <a:lnTo>
                  <a:pt x="296" y="561"/>
                </a:lnTo>
                <a:lnTo>
                  <a:pt x="295" y="559"/>
                </a:lnTo>
                <a:lnTo>
                  <a:pt x="295" y="559"/>
                </a:lnTo>
                <a:lnTo>
                  <a:pt x="298" y="554"/>
                </a:lnTo>
                <a:lnTo>
                  <a:pt x="301" y="548"/>
                </a:lnTo>
                <a:lnTo>
                  <a:pt x="305" y="543"/>
                </a:lnTo>
                <a:lnTo>
                  <a:pt x="308" y="537"/>
                </a:lnTo>
                <a:lnTo>
                  <a:pt x="308" y="537"/>
                </a:lnTo>
                <a:lnTo>
                  <a:pt x="318" y="521"/>
                </a:lnTo>
                <a:lnTo>
                  <a:pt x="325" y="506"/>
                </a:lnTo>
                <a:lnTo>
                  <a:pt x="340" y="472"/>
                </a:lnTo>
                <a:lnTo>
                  <a:pt x="340" y="472"/>
                </a:lnTo>
                <a:lnTo>
                  <a:pt x="346" y="474"/>
                </a:lnTo>
                <a:lnTo>
                  <a:pt x="353" y="474"/>
                </a:lnTo>
                <a:lnTo>
                  <a:pt x="360" y="475"/>
                </a:lnTo>
                <a:lnTo>
                  <a:pt x="367" y="477"/>
                </a:lnTo>
                <a:lnTo>
                  <a:pt x="367" y="477"/>
                </a:lnTo>
                <a:lnTo>
                  <a:pt x="351" y="491"/>
                </a:lnTo>
                <a:lnTo>
                  <a:pt x="337" y="506"/>
                </a:lnTo>
                <a:lnTo>
                  <a:pt x="308" y="537"/>
                </a:lnTo>
                <a:lnTo>
                  <a:pt x="308" y="537"/>
                </a:lnTo>
                <a:lnTo>
                  <a:pt x="308" y="538"/>
                </a:lnTo>
                <a:lnTo>
                  <a:pt x="309" y="541"/>
                </a:lnTo>
                <a:lnTo>
                  <a:pt x="309" y="541"/>
                </a:lnTo>
                <a:lnTo>
                  <a:pt x="303" y="551"/>
                </a:lnTo>
                <a:lnTo>
                  <a:pt x="301" y="562"/>
                </a:lnTo>
                <a:lnTo>
                  <a:pt x="301" y="562"/>
                </a:lnTo>
                <a:lnTo>
                  <a:pt x="318" y="540"/>
                </a:lnTo>
                <a:lnTo>
                  <a:pt x="337" y="517"/>
                </a:lnTo>
                <a:lnTo>
                  <a:pt x="358" y="496"/>
                </a:lnTo>
                <a:lnTo>
                  <a:pt x="370" y="486"/>
                </a:lnTo>
                <a:lnTo>
                  <a:pt x="382" y="477"/>
                </a:lnTo>
                <a:lnTo>
                  <a:pt x="382" y="477"/>
                </a:lnTo>
                <a:lnTo>
                  <a:pt x="379" y="484"/>
                </a:lnTo>
                <a:lnTo>
                  <a:pt x="377" y="489"/>
                </a:lnTo>
                <a:lnTo>
                  <a:pt x="368" y="499"/>
                </a:lnTo>
                <a:lnTo>
                  <a:pt x="361" y="509"/>
                </a:lnTo>
                <a:lnTo>
                  <a:pt x="354" y="520"/>
                </a:lnTo>
                <a:lnTo>
                  <a:pt x="355" y="523"/>
                </a:lnTo>
                <a:lnTo>
                  <a:pt x="355" y="523"/>
                </a:lnTo>
                <a:lnTo>
                  <a:pt x="343" y="540"/>
                </a:lnTo>
                <a:lnTo>
                  <a:pt x="329" y="558"/>
                </a:lnTo>
                <a:lnTo>
                  <a:pt x="316" y="579"/>
                </a:lnTo>
                <a:lnTo>
                  <a:pt x="305" y="599"/>
                </a:lnTo>
                <a:lnTo>
                  <a:pt x="305" y="599"/>
                </a:lnTo>
                <a:close/>
                <a:moveTo>
                  <a:pt x="319" y="602"/>
                </a:moveTo>
                <a:lnTo>
                  <a:pt x="319" y="602"/>
                </a:lnTo>
                <a:lnTo>
                  <a:pt x="322" y="595"/>
                </a:lnTo>
                <a:lnTo>
                  <a:pt x="325" y="588"/>
                </a:lnTo>
                <a:lnTo>
                  <a:pt x="327" y="581"/>
                </a:lnTo>
                <a:lnTo>
                  <a:pt x="334" y="576"/>
                </a:lnTo>
                <a:lnTo>
                  <a:pt x="333" y="573"/>
                </a:lnTo>
                <a:lnTo>
                  <a:pt x="333" y="573"/>
                </a:lnTo>
                <a:lnTo>
                  <a:pt x="334" y="566"/>
                </a:lnTo>
                <a:lnTo>
                  <a:pt x="336" y="564"/>
                </a:lnTo>
                <a:lnTo>
                  <a:pt x="339" y="562"/>
                </a:lnTo>
                <a:lnTo>
                  <a:pt x="339" y="562"/>
                </a:lnTo>
                <a:lnTo>
                  <a:pt x="337" y="566"/>
                </a:lnTo>
                <a:lnTo>
                  <a:pt x="337" y="568"/>
                </a:lnTo>
                <a:lnTo>
                  <a:pt x="339" y="568"/>
                </a:lnTo>
                <a:lnTo>
                  <a:pt x="343" y="565"/>
                </a:lnTo>
                <a:lnTo>
                  <a:pt x="344" y="564"/>
                </a:lnTo>
                <a:lnTo>
                  <a:pt x="344" y="564"/>
                </a:lnTo>
                <a:lnTo>
                  <a:pt x="363" y="541"/>
                </a:lnTo>
                <a:lnTo>
                  <a:pt x="381" y="520"/>
                </a:lnTo>
                <a:lnTo>
                  <a:pt x="399" y="500"/>
                </a:lnTo>
                <a:lnTo>
                  <a:pt x="419" y="482"/>
                </a:lnTo>
                <a:lnTo>
                  <a:pt x="419" y="482"/>
                </a:lnTo>
                <a:lnTo>
                  <a:pt x="420" y="482"/>
                </a:lnTo>
                <a:lnTo>
                  <a:pt x="420" y="482"/>
                </a:lnTo>
                <a:lnTo>
                  <a:pt x="419" y="488"/>
                </a:lnTo>
                <a:lnTo>
                  <a:pt x="416" y="499"/>
                </a:lnTo>
                <a:lnTo>
                  <a:pt x="416" y="499"/>
                </a:lnTo>
                <a:lnTo>
                  <a:pt x="413" y="499"/>
                </a:lnTo>
                <a:lnTo>
                  <a:pt x="412" y="500"/>
                </a:lnTo>
                <a:lnTo>
                  <a:pt x="406" y="506"/>
                </a:lnTo>
                <a:lnTo>
                  <a:pt x="402" y="513"/>
                </a:lnTo>
                <a:lnTo>
                  <a:pt x="399" y="521"/>
                </a:lnTo>
                <a:lnTo>
                  <a:pt x="400" y="524"/>
                </a:lnTo>
                <a:lnTo>
                  <a:pt x="400" y="524"/>
                </a:lnTo>
                <a:lnTo>
                  <a:pt x="386" y="541"/>
                </a:lnTo>
                <a:lnTo>
                  <a:pt x="372" y="561"/>
                </a:lnTo>
                <a:lnTo>
                  <a:pt x="360" y="582"/>
                </a:lnTo>
                <a:lnTo>
                  <a:pt x="347" y="602"/>
                </a:lnTo>
                <a:lnTo>
                  <a:pt x="319" y="602"/>
                </a:lnTo>
                <a:close/>
                <a:moveTo>
                  <a:pt x="361" y="602"/>
                </a:moveTo>
                <a:lnTo>
                  <a:pt x="361" y="602"/>
                </a:lnTo>
                <a:lnTo>
                  <a:pt x="363" y="597"/>
                </a:lnTo>
                <a:lnTo>
                  <a:pt x="365" y="593"/>
                </a:lnTo>
                <a:lnTo>
                  <a:pt x="371" y="585"/>
                </a:lnTo>
                <a:lnTo>
                  <a:pt x="378" y="578"/>
                </a:lnTo>
                <a:lnTo>
                  <a:pt x="384" y="569"/>
                </a:lnTo>
                <a:lnTo>
                  <a:pt x="379" y="571"/>
                </a:lnTo>
                <a:lnTo>
                  <a:pt x="379" y="571"/>
                </a:lnTo>
                <a:lnTo>
                  <a:pt x="381" y="565"/>
                </a:lnTo>
                <a:lnTo>
                  <a:pt x="384" y="561"/>
                </a:lnTo>
                <a:lnTo>
                  <a:pt x="389" y="552"/>
                </a:lnTo>
                <a:lnTo>
                  <a:pt x="389" y="552"/>
                </a:lnTo>
                <a:lnTo>
                  <a:pt x="389" y="557"/>
                </a:lnTo>
                <a:lnTo>
                  <a:pt x="388" y="559"/>
                </a:lnTo>
                <a:lnTo>
                  <a:pt x="385" y="564"/>
                </a:lnTo>
                <a:lnTo>
                  <a:pt x="384" y="569"/>
                </a:lnTo>
                <a:lnTo>
                  <a:pt x="384" y="569"/>
                </a:lnTo>
                <a:lnTo>
                  <a:pt x="402" y="548"/>
                </a:lnTo>
                <a:lnTo>
                  <a:pt x="420" y="529"/>
                </a:lnTo>
                <a:lnTo>
                  <a:pt x="441" y="507"/>
                </a:lnTo>
                <a:lnTo>
                  <a:pt x="452" y="499"/>
                </a:lnTo>
                <a:lnTo>
                  <a:pt x="465" y="491"/>
                </a:lnTo>
                <a:lnTo>
                  <a:pt x="465" y="491"/>
                </a:lnTo>
                <a:lnTo>
                  <a:pt x="459" y="500"/>
                </a:lnTo>
                <a:lnTo>
                  <a:pt x="455" y="509"/>
                </a:lnTo>
                <a:lnTo>
                  <a:pt x="452" y="516"/>
                </a:lnTo>
                <a:lnTo>
                  <a:pt x="447" y="523"/>
                </a:lnTo>
                <a:lnTo>
                  <a:pt x="447" y="523"/>
                </a:lnTo>
                <a:lnTo>
                  <a:pt x="445" y="519"/>
                </a:lnTo>
                <a:lnTo>
                  <a:pt x="445" y="521"/>
                </a:lnTo>
                <a:lnTo>
                  <a:pt x="445" y="521"/>
                </a:lnTo>
                <a:lnTo>
                  <a:pt x="443" y="523"/>
                </a:lnTo>
                <a:lnTo>
                  <a:pt x="443" y="524"/>
                </a:lnTo>
                <a:lnTo>
                  <a:pt x="444" y="529"/>
                </a:lnTo>
                <a:lnTo>
                  <a:pt x="444" y="529"/>
                </a:lnTo>
                <a:lnTo>
                  <a:pt x="434" y="543"/>
                </a:lnTo>
                <a:lnTo>
                  <a:pt x="423" y="557"/>
                </a:lnTo>
                <a:lnTo>
                  <a:pt x="413" y="571"/>
                </a:lnTo>
                <a:lnTo>
                  <a:pt x="403" y="586"/>
                </a:lnTo>
                <a:lnTo>
                  <a:pt x="403" y="586"/>
                </a:lnTo>
                <a:lnTo>
                  <a:pt x="403" y="590"/>
                </a:lnTo>
                <a:lnTo>
                  <a:pt x="403" y="596"/>
                </a:lnTo>
                <a:lnTo>
                  <a:pt x="403" y="597"/>
                </a:lnTo>
                <a:lnTo>
                  <a:pt x="405" y="599"/>
                </a:lnTo>
                <a:lnTo>
                  <a:pt x="406" y="597"/>
                </a:lnTo>
                <a:lnTo>
                  <a:pt x="407" y="596"/>
                </a:lnTo>
                <a:lnTo>
                  <a:pt x="407" y="596"/>
                </a:lnTo>
                <a:lnTo>
                  <a:pt x="419" y="579"/>
                </a:lnTo>
                <a:lnTo>
                  <a:pt x="430" y="565"/>
                </a:lnTo>
                <a:lnTo>
                  <a:pt x="443" y="551"/>
                </a:lnTo>
                <a:lnTo>
                  <a:pt x="455" y="537"/>
                </a:lnTo>
                <a:lnTo>
                  <a:pt x="469" y="524"/>
                </a:lnTo>
                <a:lnTo>
                  <a:pt x="485" y="513"/>
                </a:lnTo>
                <a:lnTo>
                  <a:pt x="516" y="491"/>
                </a:lnTo>
                <a:lnTo>
                  <a:pt x="444" y="603"/>
                </a:lnTo>
                <a:lnTo>
                  <a:pt x="444" y="603"/>
                </a:lnTo>
                <a:lnTo>
                  <a:pt x="402" y="602"/>
                </a:lnTo>
                <a:lnTo>
                  <a:pt x="381" y="602"/>
                </a:lnTo>
                <a:lnTo>
                  <a:pt x="361" y="602"/>
                </a:lnTo>
                <a:lnTo>
                  <a:pt x="361" y="602"/>
                </a:lnTo>
                <a:close/>
                <a:moveTo>
                  <a:pt x="513" y="589"/>
                </a:moveTo>
                <a:lnTo>
                  <a:pt x="513" y="589"/>
                </a:lnTo>
                <a:lnTo>
                  <a:pt x="520" y="578"/>
                </a:lnTo>
                <a:lnTo>
                  <a:pt x="527" y="565"/>
                </a:lnTo>
                <a:lnTo>
                  <a:pt x="533" y="552"/>
                </a:lnTo>
                <a:lnTo>
                  <a:pt x="538" y="537"/>
                </a:lnTo>
                <a:lnTo>
                  <a:pt x="538" y="537"/>
                </a:lnTo>
                <a:lnTo>
                  <a:pt x="526" y="551"/>
                </a:lnTo>
                <a:lnTo>
                  <a:pt x="514" y="566"/>
                </a:lnTo>
                <a:lnTo>
                  <a:pt x="503" y="583"/>
                </a:lnTo>
                <a:lnTo>
                  <a:pt x="495" y="602"/>
                </a:lnTo>
                <a:lnTo>
                  <a:pt x="461" y="600"/>
                </a:lnTo>
                <a:lnTo>
                  <a:pt x="461" y="600"/>
                </a:lnTo>
                <a:lnTo>
                  <a:pt x="465" y="593"/>
                </a:lnTo>
                <a:lnTo>
                  <a:pt x="469" y="588"/>
                </a:lnTo>
                <a:lnTo>
                  <a:pt x="475" y="582"/>
                </a:lnTo>
                <a:lnTo>
                  <a:pt x="479" y="575"/>
                </a:lnTo>
                <a:lnTo>
                  <a:pt x="483" y="571"/>
                </a:lnTo>
                <a:lnTo>
                  <a:pt x="479" y="571"/>
                </a:lnTo>
                <a:lnTo>
                  <a:pt x="479" y="571"/>
                </a:lnTo>
                <a:lnTo>
                  <a:pt x="479" y="566"/>
                </a:lnTo>
                <a:lnTo>
                  <a:pt x="481" y="562"/>
                </a:lnTo>
                <a:lnTo>
                  <a:pt x="483" y="558"/>
                </a:lnTo>
                <a:lnTo>
                  <a:pt x="489" y="558"/>
                </a:lnTo>
                <a:lnTo>
                  <a:pt x="483" y="571"/>
                </a:lnTo>
                <a:lnTo>
                  <a:pt x="483" y="571"/>
                </a:lnTo>
                <a:lnTo>
                  <a:pt x="500" y="551"/>
                </a:lnTo>
                <a:lnTo>
                  <a:pt x="520" y="530"/>
                </a:lnTo>
                <a:lnTo>
                  <a:pt x="541" y="510"/>
                </a:lnTo>
                <a:lnTo>
                  <a:pt x="563" y="492"/>
                </a:lnTo>
                <a:lnTo>
                  <a:pt x="552" y="514"/>
                </a:lnTo>
                <a:lnTo>
                  <a:pt x="552" y="514"/>
                </a:lnTo>
                <a:lnTo>
                  <a:pt x="547" y="519"/>
                </a:lnTo>
                <a:lnTo>
                  <a:pt x="541" y="524"/>
                </a:lnTo>
                <a:lnTo>
                  <a:pt x="540" y="527"/>
                </a:lnTo>
                <a:lnTo>
                  <a:pt x="538" y="531"/>
                </a:lnTo>
                <a:lnTo>
                  <a:pt x="540" y="534"/>
                </a:lnTo>
                <a:lnTo>
                  <a:pt x="542" y="537"/>
                </a:lnTo>
                <a:lnTo>
                  <a:pt x="542" y="537"/>
                </a:lnTo>
                <a:lnTo>
                  <a:pt x="551" y="526"/>
                </a:lnTo>
                <a:lnTo>
                  <a:pt x="562" y="513"/>
                </a:lnTo>
                <a:lnTo>
                  <a:pt x="579" y="488"/>
                </a:lnTo>
                <a:lnTo>
                  <a:pt x="579" y="488"/>
                </a:lnTo>
                <a:lnTo>
                  <a:pt x="580" y="486"/>
                </a:lnTo>
                <a:lnTo>
                  <a:pt x="583" y="485"/>
                </a:lnTo>
                <a:lnTo>
                  <a:pt x="586" y="486"/>
                </a:lnTo>
                <a:lnTo>
                  <a:pt x="589" y="489"/>
                </a:lnTo>
                <a:lnTo>
                  <a:pt x="589" y="491"/>
                </a:lnTo>
                <a:lnTo>
                  <a:pt x="589" y="493"/>
                </a:lnTo>
                <a:lnTo>
                  <a:pt x="589" y="493"/>
                </a:lnTo>
                <a:lnTo>
                  <a:pt x="569" y="519"/>
                </a:lnTo>
                <a:lnTo>
                  <a:pt x="551" y="545"/>
                </a:lnTo>
                <a:lnTo>
                  <a:pt x="534" y="572"/>
                </a:lnTo>
                <a:lnTo>
                  <a:pt x="518" y="599"/>
                </a:lnTo>
                <a:lnTo>
                  <a:pt x="518" y="599"/>
                </a:lnTo>
                <a:lnTo>
                  <a:pt x="516" y="602"/>
                </a:lnTo>
                <a:lnTo>
                  <a:pt x="514" y="602"/>
                </a:lnTo>
                <a:lnTo>
                  <a:pt x="513" y="602"/>
                </a:lnTo>
                <a:lnTo>
                  <a:pt x="511" y="600"/>
                </a:lnTo>
                <a:lnTo>
                  <a:pt x="510" y="595"/>
                </a:lnTo>
                <a:lnTo>
                  <a:pt x="511" y="592"/>
                </a:lnTo>
                <a:lnTo>
                  <a:pt x="513" y="589"/>
                </a:lnTo>
                <a:lnTo>
                  <a:pt x="513" y="589"/>
                </a:lnTo>
                <a:close/>
                <a:moveTo>
                  <a:pt x="542" y="600"/>
                </a:moveTo>
                <a:lnTo>
                  <a:pt x="542" y="600"/>
                </a:lnTo>
                <a:lnTo>
                  <a:pt x="541" y="599"/>
                </a:lnTo>
                <a:lnTo>
                  <a:pt x="541" y="597"/>
                </a:lnTo>
                <a:lnTo>
                  <a:pt x="542" y="593"/>
                </a:lnTo>
                <a:lnTo>
                  <a:pt x="544" y="592"/>
                </a:lnTo>
                <a:lnTo>
                  <a:pt x="542" y="590"/>
                </a:lnTo>
                <a:lnTo>
                  <a:pt x="540" y="590"/>
                </a:lnTo>
                <a:lnTo>
                  <a:pt x="535" y="592"/>
                </a:lnTo>
                <a:lnTo>
                  <a:pt x="535" y="592"/>
                </a:lnTo>
                <a:lnTo>
                  <a:pt x="549" y="566"/>
                </a:lnTo>
                <a:lnTo>
                  <a:pt x="565" y="540"/>
                </a:lnTo>
                <a:lnTo>
                  <a:pt x="583" y="513"/>
                </a:lnTo>
                <a:lnTo>
                  <a:pt x="600" y="489"/>
                </a:lnTo>
                <a:lnTo>
                  <a:pt x="600" y="489"/>
                </a:lnTo>
                <a:lnTo>
                  <a:pt x="601" y="488"/>
                </a:lnTo>
                <a:lnTo>
                  <a:pt x="604" y="486"/>
                </a:lnTo>
                <a:lnTo>
                  <a:pt x="611" y="486"/>
                </a:lnTo>
                <a:lnTo>
                  <a:pt x="630" y="488"/>
                </a:lnTo>
                <a:lnTo>
                  <a:pt x="630" y="488"/>
                </a:lnTo>
                <a:lnTo>
                  <a:pt x="606" y="510"/>
                </a:lnTo>
                <a:lnTo>
                  <a:pt x="585" y="533"/>
                </a:lnTo>
                <a:lnTo>
                  <a:pt x="575" y="545"/>
                </a:lnTo>
                <a:lnTo>
                  <a:pt x="565" y="558"/>
                </a:lnTo>
                <a:lnTo>
                  <a:pt x="556" y="571"/>
                </a:lnTo>
                <a:lnTo>
                  <a:pt x="548" y="585"/>
                </a:lnTo>
                <a:lnTo>
                  <a:pt x="548" y="585"/>
                </a:lnTo>
                <a:lnTo>
                  <a:pt x="590" y="537"/>
                </a:lnTo>
                <a:lnTo>
                  <a:pt x="613" y="513"/>
                </a:lnTo>
                <a:lnTo>
                  <a:pt x="637" y="491"/>
                </a:lnTo>
                <a:lnTo>
                  <a:pt x="637" y="491"/>
                </a:lnTo>
                <a:lnTo>
                  <a:pt x="637" y="495"/>
                </a:lnTo>
                <a:lnTo>
                  <a:pt x="637" y="499"/>
                </a:lnTo>
                <a:lnTo>
                  <a:pt x="632" y="506"/>
                </a:lnTo>
                <a:lnTo>
                  <a:pt x="628" y="513"/>
                </a:lnTo>
                <a:lnTo>
                  <a:pt x="624" y="519"/>
                </a:lnTo>
                <a:lnTo>
                  <a:pt x="624" y="519"/>
                </a:lnTo>
                <a:lnTo>
                  <a:pt x="622" y="520"/>
                </a:lnTo>
                <a:lnTo>
                  <a:pt x="621" y="520"/>
                </a:lnTo>
                <a:lnTo>
                  <a:pt x="620" y="521"/>
                </a:lnTo>
                <a:lnTo>
                  <a:pt x="569" y="600"/>
                </a:lnTo>
                <a:lnTo>
                  <a:pt x="569" y="600"/>
                </a:lnTo>
                <a:lnTo>
                  <a:pt x="563" y="602"/>
                </a:lnTo>
                <a:lnTo>
                  <a:pt x="555" y="602"/>
                </a:lnTo>
                <a:lnTo>
                  <a:pt x="547" y="602"/>
                </a:lnTo>
                <a:lnTo>
                  <a:pt x="542" y="600"/>
                </a:lnTo>
                <a:lnTo>
                  <a:pt x="542" y="600"/>
                </a:lnTo>
                <a:close/>
                <a:moveTo>
                  <a:pt x="592" y="597"/>
                </a:moveTo>
                <a:lnTo>
                  <a:pt x="600" y="585"/>
                </a:lnTo>
                <a:lnTo>
                  <a:pt x="600" y="585"/>
                </a:lnTo>
                <a:lnTo>
                  <a:pt x="597" y="586"/>
                </a:lnTo>
                <a:lnTo>
                  <a:pt x="593" y="589"/>
                </a:lnTo>
                <a:lnTo>
                  <a:pt x="590" y="592"/>
                </a:lnTo>
                <a:lnTo>
                  <a:pt x="587" y="592"/>
                </a:lnTo>
                <a:lnTo>
                  <a:pt x="585" y="592"/>
                </a:lnTo>
                <a:lnTo>
                  <a:pt x="646" y="491"/>
                </a:lnTo>
                <a:lnTo>
                  <a:pt x="646" y="491"/>
                </a:lnTo>
                <a:lnTo>
                  <a:pt x="648" y="488"/>
                </a:lnTo>
                <a:lnTo>
                  <a:pt x="651" y="488"/>
                </a:lnTo>
                <a:lnTo>
                  <a:pt x="658" y="486"/>
                </a:lnTo>
                <a:lnTo>
                  <a:pt x="667" y="486"/>
                </a:lnTo>
                <a:lnTo>
                  <a:pt x="676" y="489"/>
                </a:lnTo>
                <a:lnTo>
                  <a:pt x="676" y="489"/>
                </a:lnTo>
                <a:lnTo>
                  <a:pt x="658" y="507"/>
                </a:lnTo>
                <a:lnTo>
                  <a:pt x="638" y="527"/>
                </a:lnTo>
                <a:lnTo>
                  <a:pt x="621" y="550"/>
                </a:lnTo>
                <a:lnTo>
                  <a:pt x="614" y="561"/>
                </a:lnTo>
                <a:lnTo>
                  <a:pt x="607" y="573"/>
                </a:lnTo>
                <a:lnTo>
                  <a:pt x="607" y="573"/>
                </a:lnTo>
                <a:lnTo>
                  <a:pt x="607" y="569"/>
                </a:lnTo>
                <a:lnTo>
                  <a:pt x="607" y="568"/>
                </a:lnTo>
                <a:lnTo>
                  <a:pt x="606" y="568"/>
                </a:lnTo>
                <a:lnTo>
                  <a:pt x="604" y="568"/>
                </a:lnTo>
                <a:lnTo>
                  <a:pt x="601" y="572"/>
                </a:lnTo>
                <a:lnTo>
                  <a:pt x="601" y="573"/>
                </a:lnTo>
                <a:lnTo>
                  <a:pt x="601" y="575"/>
                </a:lnTo>
                <a:lnTo>
                  <a:pt x="601" y="575"/>
                </a:lnTo>
                <a:lnTo>
                  <a:pt x="599" y="576"/>
                </a:lnTo>
                <a:lnTo>
                  <a:pt x="596" y="578"/>
                </a:lnTo>
                <a:lnTo>
                  <a:pt x="596" y="579"/>
                </a:lnTo>
                <a:lnTo>
                  <a:pt x="596" y="581"/>
                </a:lnTo>
                <a:lnTo>
                  <a:pt x="600" y="585"/>
                </a:lnTo>
                <a:lnTo>
                  <a:pt x="666" y="509"/>
                </a:lnTo>
                <a:lnTo>
                  <a:pt x="666" y="509"/>
                </a:lnTo>
                <a:lnTo>
                  <a:pt x="673" y="505"/>
                </a:lnTo>
                <a:lnTo>
                  <a:pt x="676" y="503"/>
                </a:lnTo>
                <a:lnTo>
                  <a:pt x="677" y="505"/>
                </a:lnTo>
                <a:lnTo>
                  <a:pt x="677" y="506"/>
                </a:lnTo>
                <a:lnTo>
                  <a:pt x="677" y="506"/>
                </a:lnTo>
                <a:lnTo>
                  <a:pt x="676" y="510"/>
                </a:lnTo>
                <a:lnTo>
                  <a:pt x="674" y="514"/>
                </a:lnTo>
                <a:lnTo>
                  <a:pt x="669" y="521"/>
                </a:lnTo>
                <a:lnTo>
                  <a:pt x="666" y="524"/>
                </a:lnTo>
                <a:lnTo>
                  <a:pt x="666" y="524"/>
                </a:lnTo>
                <a:lnTo>
                  <a:pt x="665" y="526"/>
                </a:lnTo>
                <a:lnTo>
                  <a:pt x="663" y="527"/>
                </a:lnTo>
                <a:lnTo>
                  <a:pt x="662" y="530"/>
                </a:lnTo>
                <a:lnTo>
                  <a:pt x="662" y="530"/>
                </a:lnTo>
                <a:lnTo>
                  <a:pt x="662" y="534"/>
                </a:lnTo>
                <a:lnTo>
                  <a:pt x="662" y="534"/>
                </a:lnTo>
                <a:lnTo>
                  <a:pt x="652" y="543"/>
                </a:lnTo>
                <a:lnTo>
                  <a:pt x="644" y="554"/>
                </a:lnTo>
                <a:lnTo>
                  <a:pt x="630" y="576"/>
                </a:lnTo>
                <a:lnTo>
                  <a:pt x="630" y="576"/>
                </a:lnTo>
                <a:lnTo>
                  <a:pt x="624" y="585"/>
                </a:lnTo>
                <a:lnTo>
                  <a:pt x="620" y="590"/>
                </a:lnTo>
                <a:lnTo>
                  <a:pt x="615" y="595"/>
                </a:lnTo>
                <a:lnTo>
                  <a:pt x="610" y="599"/>
                </a:lnTo>
                <a:lnTo>
                  <a:pt x="604" y="600"/>
                </a:lnTo>
                <a:lnTo>
                  <a:pt x="599" y="600"/>
                </a:lnTo>
                <a:lnTo>
                  <a:pt x="592" y="597"/>
                </a:lnTo>
                <a:lnTo>
                  <a:pt x="592" y="597"/>
                </a:lnTo>
                <a:close/>
                <a:moveTo>
                  <a:pt x="693" y="488"/>
                </a:moveTo>
                <a:lnTo>
                  <a:pt x="725" y="488"/>
                </a:lnTo>
                <a:lnTo>
                  <a:pt x="725" y="488"/>
                </a:lnTo>
                <a:lnTo>
                  <a:pt x="704" y="507"/>
                </a:lnTo>
                <a:lnTo>
                  <a:pt x="683" y="529"/>
                </a:lnTo>
                <a:lnTo>
                  <a:pt x="672" y="538"/>
                </a:lnTo>
                <a:lnTo>
                  <a:pt x="662" y="550"/>
                </a:lnTo>
                <a:lnTo>
                  <a:pt x="653" y="561"/>
                </a:lnTo>
                <a:lnTo>
                  <a:pt x="646" y="573"/>
                </a:lnTo>
                <a:lnTo>
                  <a:pt x="646" y="573"/>
                </a:lnTo>
                <a:lnTo>
                  <a:pt x="651" y="562"/>
                </a:lnTo>
                <a:lnTo>
                  <a:pt x="656" y="551"/>
                </a:lnTo>
                <a:lnTo>
                  <a:pt x="667" y="530"/>
                </a:lnTo>
                <a:lnTo>
                  <a:pt x="681" y="510"/>
                </a:lnTo>
                <a:lnTo>
                  <a:pt x="693" y="488"/>
                </a:lnTo>
                <a:lnTo>
                  <a:pt x="693" y="488"/>
                </a:lnTo>
                <a:close/>
                <a:moveTo>
                  <a:pt x="684" y="602"/>
                </a:moveTo>
                <a:lnTo>
                  <a:pt x="710" y="568"/>
                </a:lnTo>
                <a:lnTo>
                  <a:pt x="710" y="568"/>
                </a:lnTo>
                <a:lnTo>
                  <a:pt x="708" y="566"/>
                </a:lnTo>
                <a:lnTo>
                  <a:pt x="708" y="565"/>
                </a:lnTo>
                <a:lnTo>
                  <a:pt x="711" y="558"/>
                </a:lnTo>
                <a:lnTo>
                  <a:pt x="715" y="551"/>
                </a:lnTo>
                <a:lnTo>
                  <a:pt x="715" y="548"/>
                </a:lnTo>
                <a:lnTo>
                  <a:pt x="714" y="547"/>
                </a:lnTo>
                <a:lnTo>
                  <a:pt x="714" y="541"/>
                </a:lnTo>
                <a:lnTo>
                  <a:pt x="714" y="541"/>
                </a:lnTo>
                <a:lnTo>
                  <a:pt x="703" y="554"/>
                </a:lnTo>
                <a:lnTo>
                  <a:pt x="691" y="569"/>
                </a:lnTo>
                <a:lnTo>
                  <a:pt x="683" y="586"/>
                </a:lnTo>
                <a:lnTo>
                  <a:pt x="674" y="602"/>
                </a:lnTo>
                <a:lnTo>
                  <a:pt x="627" y="602"/>
                </a:lnTo>
                <a:lnTo>
                  <a:pt x="627" y="602"/>
                </a:lnTo>
                <a:lnTo>
                  <a:pt x="681" y="543"/>
                </a:lnTo>
                <a:lnTo>
                  <a:pt x="710" y="514"/>
                </a:lnTo>
                <a:lnTo>
                  <a:pt x="739" y="486"/>
                </a:lnTo>
                <a:lnTo>
                  <a:pt x="739" y="486"/>
                </a:lnTo>
                <a:lnTo>
                  <a:pt x="736" y="496"/>
                </a:lnTo>
                <a:lnTo>
                  <a:pt x="732" y="507"/>
                </a:lnTo>
                <a:lnTo>
                  <a:pt x="728" y="514"/>
                </a:lnTo>
                <a:lnTo>
                  <a:pt x="726" y="514"/>
                </a:lnTo>
                <a:lnTo>
                  <a:pt x="726" y="513"/>
                </a:lnTo>
                <a:lnTo>
                  <a:pt x="726" y="513"/>
                </a:lnTo>
                <a:lnTo>
                  <a:pt x="718" y="523"/>
                </a:lnTo>
                <a:lnTo>
                  <a:pt x="715" y="529"/>
                </a:lnTo>
                <a:lnTo>
                  <a:pt x="715" y="531"/>
                </a:lnTo>
                <a:lnTo>
                  <a:pt x="717" y="533"/>
                </a:lnTo>
                <a:lnTo>
                  <a:pt x="717" y="533"/>
                </a:lnTo>
                <a:lnTo>
                  <a:pt x="726" y="524"/>
                </a:lnTo>
                <a:lnTo>
                  <a:pt x="735" y="513"/>
                </a:lnTo>
                <a:lnTo>
                  <a:pt x="742" y="502"/>
                </a:lnTo>
                <a:lnTo>
                  <a:pt x="748" y="488"/>
                </a:lnTo>
                <a:lnTo>
                  <a:pt x="748" y="488"/>
                </a:lnTo>
                <a:lnTo>
                  <a:pt x="760" y="491"/>
                </a:lnTo>
                <a:lnTo>
                  <a:pt x="767" y="491"/>
                </a:lnTo>
                <a:lnTo>
                  <a:pt x="774" y="491"/>
                </a:lnTo>
                <a:lnTo>
                  <a:pt x="774" y="491"/>
                </a:lnTo>
                <a:lnTo>
                  <a:pt x="757" y="506"/>
                </a:lnTo>
                <a:lnTo>
                  <a:pt x="739" y="524"/>
                </a:lnTo>
                <a:lnTo>
                  <a:pt x="731" y="534"/>
                </a:lnTo>
                <a:lnTo>
                  <a:pt x="722" y="545"/>
                </a:lnTo>
                <a:lnTo>
                  <a:pt x="715" y="557"/>
                </a:lnTo>
                <a:lnTo>
                  <a:pt x="710" y="568"/>
                </a:lnTo>
                <a:lnTo>
                  <a:pt x="710" y="568"/>
                </a:lnTo>
                <a:lnTo>
                  <a:pt x="726" y="550"/>
                </a:lnTo>
                <a:lnTo>
                  <a:pt x="745" y="531"/>
                </a:lnTo>
                <a:lnTo>
                  <a:pt x="764" y="514"/>
                </a:lnTo>
                <a:lnTo>
                  <a:pt x="784" y="499"/>
                </a:lnTo>
                <a:lnTo>
                  <a:pt x="784" y="499"/>
                </a:lnTo>
                <a:lnTo>
                  <a:pt x="780" y="507"/>
                </a:lnTo>
                <a:lnTo>
                  <a:pt x="773" y="516"/>
                </a:lnTo>
                <a:lnTo>
                  <a:pt x="767" y="524"/>
                </a:lnTo>
                <a:lnTo>
                  <a:pt x="760" y="534"/>
                </a:lnTo>
                <a:lnTo>
                  <a:pt x="763" y="538"/>
                </a:lnTo>
                <a:lnTo>
                  <a:pt x="763" y="538"/>
                </a:lnTo>
                <a:lnTo>
                  <a:pt x="750" y="552"/>
                </a:lnTo>
                <a:lnTo>
                  <a:pt x="738" y="568"/>
                </a:lnTo>
                <a:lnTo>
                  <a:pt x="726" y="585"/>
                </a:lnTo>
                <a:lnTo>
                  <a:pt x="715" y="602"/>
                </a:lnTo>
                <a:lnTo>
                  <a:pt x="684" y="602"/>
                </a:lnTo>
                <a:close/>
                <a:moveTo>
                  <a:pt x="1161" y="512"/>
                </a:moveTo>
                <a:lnTo>
                  <a:pt x="1161" y="512"/>
                </a:lnTo>
                <a:lnTo>
                  <a:pt x="1155" y="520"/>
                </a:lnTo>
                <a:lnTo>
                  <a:pt x="1152" y="523"/>
                </a:lnTo>
                <a:lnTo>
                  <a:pt x="1149" y="524"/>
                </a:lnTo>
                <a:lnTo>
                  <a:pt x="1149" y="524"/>
                </a:lnTo>
                <a:lnTo>
                  <a:pt x="1147" y="523"/>
                </a:lnTo>
                <a:lnTo>
                  <a:pt x="1147" y="523"/>
                </a:lnTo>
                <a:lnTo>
                  <a:pt x="1152" y="516"/>
                </a:lnTo>
                <a:lnTo>
                  <a:pt x="1156" y="513"/>
                </a:lnTo>
                <a:lnTo>
                  <a:pt x="1161" y="512"/>
                </a:lnTo>
                <a:lnTo>
                  <a:pt x="1161" y="512"/>
                </a:lnTo>
                <a:close/>
                <a:moveTo>
                  <a:pt x="1083" y="566"/>
                </a:moveTo>
                <a:lnTo>
                  <a:pt x="1083" y="566"/>
                </a:lnTo>
                <a:lnTo>
                  <a:pt x="1079" y="571"/>
                </a:lnTo>
                <a:lnTo>
                  <a:pt x="1078" y="573"/>
                </a:lnTo>
                <a:lnTo>
                  <a:pt x="1076" y="576"/>
                </a:lnTo>
                <a:lnTo>
                  <a:pt x="1076" y="576"/>
                </a:lnTo>
                <a:lnTo>
                  <a:pt x="1075" y="581"/>
                </a:lnTo>
                <a:lnTo>
                  <a:pt x="1072" y="583"/>
                </a:lnTo>
                <a:lnTo>
                  <a:pt x="1065" y="590"/>
                </a:lnTo>
                <a:lnTo>
                  <a:pt x="1065" y="590"/>
                </a:lnTo>
                <a:lnTo>
                  <a:pt x="1067" y="586"/>
                </a:lnTo>
                <a:lnTo>
                  <a:pt x="1069" y="582"/>
                </a:lnTo>
                <a:lnTo>
                  <a:pt x="1076" y="576"/>
                </a:lnTo>
                <a:lnTo>
                  <a:pt x="1076" y="576"/>
                </a:lnTo>
                <a:lnTo>
                  <a:pt x="1082" y="564"/>
                </a:lnTo>
                <a:lnTo>
                  <a:pt x="1089" y="552"/>
                </a:lnTo>
                <a:lnTo>
                  <a:pt x="1104" y="531"/>
                </a:lnTo>
                <a:lnTo>
                  <a:pt x="1140" y="491"/>
                </a:lnTo>
                <a:lnTo>
                  <a:pt x="1140" y="491"/>
                </a:lnTo>
                <a:lnTo>
                  <a:pt x="1141" y="491"/>
                </a:lnTo>
                <a:lnTo>
                  <a:pt x="1144" y="489"/>
                </a:lnTo>
                <a:lnTo>
                  <a:pt x="1151" y="489"/>
                </a:lnTo>
                <a:lnTo>
                  <a:pt x="1159" y="491"/>
                </a:lnTo>
                <a:lnTo>
                  <a:pt x="1171" y="489"/>
                </a:lnTo>
                <a:lnTo>
                  <a:pt x="1083" y="566"/>
                </a:lnTo>
                <a:close/>
                <a:moveTo>
                  <a:pt x="1182" y="492"/>
                </a:moveTo>
                <a:lnTo>
                  <a:pt x="1182" y="492"/>
                </a:lnTo>
                <a:lnTo>
                  <a:pt x="1183" y="491"/>
                </a:lnTo>
                <a:lnTo>
                  <a:pt x="1186" y="489"/>
                </a:lnTo>
                <a:lnTo>
                  <a:pt x="1193" y="489"/>
                </a:lnTo>
                <a:lnTo>
                  <a:pt x="1200" y="491"/>
                </a:lnTo>
                <a:lnTo>
                  <a:pt x="1207" y="491"/>
                </a:lnTo>
                <a:lnTo>
                  <a:pt x="1133" y="555"/>
                </a:lnTo>
                <a:lnTo>
                  <a:pt x="1182" y="492"/>
                </a:lnTo>
                <a:close/>
                <a:moveTo>
                  <a:pt x="769" y="471"/>
                </a:moveTo>
                <a:lnTo>
                  <a:pt x="769" y="471"/>
                </a:lnTo>
                <a:lnTo>
                  <a:pt x="788" y="467"/>
                </a:lnTo>
                <a:lnTo>
                  <a:pt x="814" y="465"/>
                </a:lnTo>
                <a:lnTo>
                  <a:pt x="864" y="464"/>
                </a:lnTo>
                <a:lnTo>
                  <a:pt x="864" y="464"/>
                </a:lnTo>
                <a:lnTo>
                  <a:pt x="953" y="464"/>
                </a:lnTo>
                <a:lnTo>
                  <a:pt x="1041" y="465"/>
                </a:lnTo>
                <a:lnTo>
                  <a:pt x="1133" y="468"/>
                </a:lnTo>
                <a:lnTo>
                  <a:pt x="1225" y="469"/>
                </a:lnTo>
                <a:lnTo>
                  <a:pt x="1225" y="469"/>
                </a:lnTo>
                <a:lnTo>
                  <a:pt x="1228" y="471"/>
                </a:lnTo>
                <a:lnTo>
                  <a:pt x="1230" y="472"/>
                </a:lnTo>
                <a:lnTo>
                  <a:pt x="1231" y="474"/>
                </a:lnTo>
                <a:lnTo>
                  <a:pt x="1231" y="475"/>
                </a:lnTo>
                <a:lnTo>
                  <a:pt x="1227" y="475"/>
                </a:lnTo>
                <a:lnTo>
                  <a:pt x="1227" y="475"/>
                </a:lnTo>
                <a:lnTo>
                  <a:pt x="1111" y="475"/>
                </a:lnTo>
                <a:lnTo>
                  <a:pt x="998" y="475"/>
                </a:lnTo>
                <a:lnTo>
                  <a:pt x="882" y="474"/>
                </a:lnTo>
                <a:lnTo>
                  <a:pt x="826" y="472"/>
                </a:lnTo>
                <a:lnTo>
                  <a:pt x="769" y="471"/>
                </a:lnTo>
                <a:lnTo>
                  <a:pt x="769" y="471"/>
                </a:lnTo>
                <a:close/>
                <a:moveTo>
                  <a:pt x="1057" y="500"/>
                </a:moveTo>
                <a:lnTo>
                  <a:pt x="1057" y="500"/>
                </a:lnTo>
                <a:lnTo>
                  <a:pt x="1045" y="509"/>
                </a:lnTo>
                <a:lnTo>
                  <a:pt x="1034" y="517"/>
                </a:lnTo>
                <a:lnTo>
                  <a:pt x="1013" y="536"/>
                </a:lnTo>
                <a:lnTo>
                  <a:pt x="1013" y="536"/>
                </a:lnTo>
                <a:lnTo>
                  <a:pt x="1019" y="524"/>
                </a:lnTo>
                <a:lnTo>
                  <a:pt x="1024" y="512"/>
                </a:lnTo>
                <a:lnTo>
                  <a:pt x="1031" y="500"/>
                </a:lnTo>
                <a:lnTo>
                  <a:pt x="1037" y="489"/>
                </a:lnTo>
                <a:lnTo>
                  <a:pt x="1114" y="491"/>
                </a:lnTo>
                <a:lnTo>
                  <a:pt x="1027" y="568"/>
                </a:lnTo>
                <a:lnTo>
                  <a:pt x="1027" y="568"/>
                </a:lnTo>
                <a:lnTo>
                  <a:pt x="1041" y="551"/>
                </a:lnTo>
                <a:lnTo>
                  <a:pt x="1054" y="534"/>
                </a:lnTo>
                <a:lnTo>
                  <a:pt x="1065" y="516"/>
                </a:lnTo>
                <a:lnTo>
                  <a:pt x="1075" y="498"/>
                </a:lnTo>
                <a:lnTo>
                  <a:pt x="1075" y="498"/>
                </a:lnTo>
                <a:lnTo>
                  <a:pt x="1075" y="495"/>
                </a:lnTo>
                <a:lnTo>
                  <a:pt x="1075" y="493"/>
                </a:lnTo>
                <a:lnTo>
                  <a:pt x="1069" y="495"/>
                </a:lnTo>
                <a:lnTo>
                  <a:pt x="1062" y="498"/>
                </a:lnTo>
                <a:lnTo>
                  <a:pt x="1057" y="500"/>
                </a:lnTo>
                <a:lnTo>
                  <a:pt x="1057" y="500"/>
                </a:lnTo>
                <a:close/>
                <a:moveTo>
                  <a:pt x="988" y="491"/>
                </a:moveTo>
                <a:lnTo>
                  <a:pt x="1019" y="489"/>
                </a:lnTo>
                <a:lnTo>
                  <a:pt x="961" y="544"/>
                </a:lnTo>
                <a:lnTo>
                  <a:pt x="961" y="544"/>
                </a:lnTo>
                <a:lnTo>
                  <a:pt x="974" y="520"/>
                </a:lnTo>
                <a:lnTo>
                  <a:pt x="981" y="509"/>
                </a:lnTo>
                <a:lnTo>
                  <a:pt x="986" y="498"/>
                </a:lnTo>
                <a:lnTo>
                  <a:pt x="986" y="498"/>
                </a:lnTo>
                <a:lnTo>
                  <a:pt x="988" y="491"/>
                </a:lnTo>
                <a:lnTo>
                  <a:pt x="988" y="491"/>
                </a:lnTo>
                <a:close/>
                <a:moveTo>
                  <a:pt x="948" y="491"/>
                </a:moveTo>
                <a:lnTo>
                  <a:pt x="948" y="491"/>
                </a:lnTo>
                <a:lnTo>
                  <a:pt x="936" y="503"/>
                </a:lnTo>
                <a:lnTo>
                  <a:pt x="925" y="517"/>
                </a:lnTo>
                <a:lnTo>
                  <a:pt x="911" y="530"/>
                </a:lnTo>
                <a:lnTo>
                  <a:pt x="904" y="536"/>
                </a:lnTo>
                <a:lnTo>
                  <a:pt x="896" y="541"/>
                </a:lnTo>
                <a:lnTo>
                  <a:pt x="896" y="541"/>
                </a:lnTo>
                <a:lnTo>
                  <a:pt x="913" y="520"/>
                </a:lnTo>
                <a:lnTo>
                  <a:pt x="920" y="509"/>
                </a:lnTo>
                <a:lnTo>
                  <a:pt x="927" y="496"/>
                </a:lnTo>
                <a:lnTo>
                  <a:pt x="927" y="496"/>
                </a:lnTo>
                <a:lnTo>
                  <a:pt x="927" y="493"/>
                </a:lnTo>
                <a:lnTo>
                  <a:pt x="929" y="491"/>
                </a:lnTo>
                <a:lnTo>
                  <a:pt x="929" y="491"/>
                </a:lnTo>
                <a:lnTo>
                  <a:pt x="933" y="489"/>
                </a:lnTo>
                <a:lnTo>
                  <a:pt x="939" y="489"/>
                </a:lnTo>
                <a:lnTo>
                  <a:pt x="948" y="491"/>
                </a:lnTo>
                <a:lnTo>
                  <a:pt x="948" y="491"/>
                </a:lnTo>
                <a:close/>
                <a:moveTo>
                  <a:pt x="912" y="489"/>
                </a:moveTo>
                <a:lnTo>
                  <a:pt x="867" y="534"/>
                </a:lnTo>
                <a:lnTo>
                  <a:pt x="867" y="534"/>
                </a:lnTo>
                <a:lnTo>
                  <a:pt x="873" y="523"/>
                </a:lnTo>
                <a:lnTo>
                  <a:pt x="880" y="512"/>
                </a:lnTo>
                <a:lnTo>
                  <a:pt x="895" y="489"/>
                </a:lnTo>
                <a:lnTo>
                  <a:pt x="895" y="489"/>
                </a:lnTo>
                <a:lnTo>
                  <a:pt x="898" y="489"/>
                </a:lnTo>
                <a:lnTo>
                  <a:pt x="902" y="489"/>
                </a:lnTo>
                <a:lnTo>
                  <a:pt x="912" y="489"/>
                </a:lnTo>
                <a:lnTo>
                  <a:pt x="912" y="489"/>
                </a:lnTo>
                <a:close/>
                <a:moveTo>
                  <a:pt x="873" y="492"/>
                </a:moveTo>
                <a:lnTo>
                  <a:pt x="873" y="492"/>
                </a:lnTo>
                <a:lnTo>
                  <a:pt x="856" y="502"/>
                </a:lnTo>
                <a:lnTo>
                  <a:pt x="842" y="514"/>
                </a:lnTo>
                <a:lnTo>
                  <a:pt x="814" y="538"/>
                </a:lnTo>
                <a:lnTo>
                  <a:pt x="814" y="538"/>
                </a:lnTo>
                <a:lnTo>
                  <a:pt x="814" y="543"/>
                </a:lnTo>
                <a:lnTo>
                  <a:pt x="812" y="545"/>
                </a:lnTo>
                <a:lnTo>
                  <a:pt x="809" y="548"/>
                </a:lnTo>
                <a:lnTo>
                  <a:pt x="807" y="551"/>
                </a:lnTo>
                <a:lnTo>
                  <a:pt x="811" y="541"/>
                </a:lnTo>
                <a:lnTo>
                  <a:pt x="812" y="538"/>
                </a:lnTo>
                <a:lnTo>
                  <a:pt x="814" y="538"/>
                </a:lnTo>
                <a:lnTo>
                  <a:pt x="814" y="538"/>
                </a:lnTo>
                <a:lnTo>
                  <a:pt x="818" y="533"/>
                </a:lnTo>
                <a:lnTo>
                  <a:pt x="822" y="526"/>
                </a:lnTo>
                <a:lnTo>
                  <a:pt x="830" y="512"/>
                </a:lnTo>
                <a:lnTo>
                  <a:pt x="835" y="503"/>
                </a:lnTo>
                <a:lnTo>
                  <a:pt x="839" y="498"/>
                </a:lnTo>
                <a:lnTo>
                  <a:pt x="845" y="492"/>
                </a:lnTo>
                <a:lnTo>
                  <a:pt x="852" y="489"/>
                </a:lnTo>
                <a:lnTo>
                  <a:pt x="852" y="489"/>
                </a:lnTo>
                <a:lnTo>
                  <a:pt x="857" y="489"/>
                </a:lnTo>
                <a:lnTo>
                  <a:pt x="863" y="489"/>
                </a:lnTo>
                <a:lnTo>
                  <a:pt x="868" y="491"/>
                </a:lnTo>
                <a:lnTo>
                  <a:pt x="873" y="492"/>
                </a:lnTo>
                <a:lnTo>
                  <a:pt x="873" y="492"/>
                </a:lnTo>
                <a:close/>
                <a:moveTo>
                  <a:pt x="729" y="602"/>
                </a:moveTo>
                <a:lnTo>
                  <a:pt x="729" y="602"/>
                </a:lnTo>
                <a:lnTo>
                  <a:pt x="738" y="588"/>
                </a:lnTo>
                <a:lnTo>
                  <a:pt x="743" y="581"/>
                </a:lnTo>
                <a:lnTo>
                  <a:pt x="749" y="575"/>
                </a:lnTo>
                <a:lnTo>
                  <a:pt x="749" y="575"/>
                </a:lnTo>
                <a:lnTo>
                  <a:pt x="748" y="573"/>
                </a:lnTo>
                <a:lnTo>
                  <a:pt x="746" y="572"/>
                </a:lnTo>
                <a:lnTo>
                  <a:pt x="746" y="572"/>
                </a:lnTo>
                <a:lnTo>
                  <a:pt x="749" y="568"/>
                </a:lnTo>
                <a:lnTo>
                  <a:pt x="752" y="564"/>
                </a:lnTo>
                <a:lnTo>
                  <a:pt x="755" y="559"/>
                </a:lnTo>
                <a:lnTo>
                  <a:pt x="757" y="555"/>
                </a:lnTo>
                <a:lnTo>
                  <a:pt x="759" y="554"/>
                </a:lnTo>
                <a:lnTo>
                  <a:pt x="756" y="552"/>
                </a:lnTo>
                <a:lnTo>
                  <a:pt x="756" y="552"/>
                </a:lnTo>
                <a:lnTo>
                  <a:pt x="777" y="523"/>
                </a:lnTo>
                <a:lnTo>
                  <a:pt x="788" y="509"/>
                </a:lnTo>
                <a:lnTo>
                  <a:pt x="797" y="492"/>
                </a:lnTo>
                <a:lnTo>
                  <a:pt x="797" y="492"/>
                </a:lnTo>
                <a:lnTo>
                  <a:pt x="800" y="489"/>
                </a:lnTo>
                <a:lnTo>
                  <a:pt x="801" y="489"/>
                </a:lnTo>
                <a:lnTo>
                  <a:pt x="808" y="489"/>
                </a:lnTo>
                <a:lnTo>
                  <a:pt x="825" y="491"/>
                </a:lnTo>
                <a:lnTo>
                  <a:pt x="825" y="491"/>
                </a:lnTo>
                <a:lnTo>
                  <a:pt x="791" y="520"/>
                </a:lnTo>
                <a:lnTo>
                  <a:pt x="776" y="536"/>
                </a:lnTo>
                <a:lnTo>
                  <a:pt x="760" y="551"/>
                </a:lnTo>
                <a:lnTo>
                  <a:pt x="762" y="555"/>
                </a:lnTo>
                <a:lnTo>
                  <a:pt x="762" y="555"/>
                </a:lnTo>
                <a:lnTo>
                  <a:pt x="759" y="558"/>
                </a:lnTo>
                <a:lnTo>
                  <a:pt x="756" y="564"/>
                </a:lnTo>
                <a:lnTo>
                  <a:pt x="752" y="572"/>
                </a:lnTo>
                <a:lnTo>
                  <a:pt x="752" y="572"/>
                </a:lnTo>
                <a:lnTo>
                  <a:pt x="769" y="554"/>
                </a:lnTo>
                <a:lnTo>
                  <a:pt x="787" y="536"/>
                </a:lnTo>
                <a:lnTo>
                  <a:pt x="807" y="517"/>
                </a:lnTo>
                <a:lnTo>
                  <a:pt x="828" y="499"/>
                </a:lnTo>
                <a:lnTo>
                  <a:pt x="828" y="499"/>
                </a:lnTo>
                <a:lnTo>
                  <a:pt x="826" y="506"/>
                </a:lnTo>
                <a:lnTo>
                  <a:pt x="823" y="512"/>
                </a:lnTo>
                <a:lnTo>
                  <a:pt x="821" y="519"/>
                </a:lnTo>
                <a:lnTo>
                  <a:pt x="815" y="524"/>
                </a:lnTo>
                <a:lnTo>
                  <a:pt x="815" y="524"/>
                </a:lnTo>
                <a:lnTo>
                  <a:pt x="814" y="521"/>
                </a:lnTo>
                <a:lnTo>
                  <a:pt x="814" y="523"/>
                </a:lnTo>
                <a:lnTo>
                  <a:pt x="811" y="527"/>
                </a:lnTo>
                <a:lnTo>
                  <a:pt x="812" y="530"/>
                </a:lnTo>
                <a:lnTo>
                  <a:pt x="812" y="530"/>
                </a:lnTo>
                <a:lnTo>
                  <a:pt x="802" y="543"/>
                </a:lnTo>
                <a:lnTo>
                  <a:pt x="793" y="555"/>
                </a:lnTo>
                <a:lnTo>
                  <a:pt x="781" y="569"/>
                </a:lnTo>
                <a:lnTo>
                  <a:pt x="773" y="582"/>
                </a:lnTo>
                <a:lnTo>
                  <a:pt x="773" y="582"/>
                </a:lnTo>
                <a:lnTo>
                  <a:pt x="764" y="593"/>
                </a:lnTo>
                <a:lnTo>
                  <a:pt x="763" y="596"/>
                </a:lnTo>
                <a:lnTo>
                  <a:pt x="762" y="599"/>
                </a:lnTo>
                <a:lnTo>
                  <a:pt x="763" y="602"/>
                </a:lnTo>
                <a:lnTo>
                  <a:pt x="764" y="606"/>
                </a:lnTo>
                <a:lnTo>
                  <a:pt x="764" y="606"/>
                </a:lnTo>
                <a:lnTo>
                  <a:pt x="748" y="603"/>
                </a:lnTo>
                <a:lnTo>
                  <a:pt x="729" y="602"/>
                </a:lnTo>
                <a:lnTo>
                  <a:pt x="729" y="602"/>
                </a:lnTo>
                <a:close/>
                <a:moveTo>
                  <a:pt x="769" y="604"/>
                </a:moveTo>
                <a:lnTo>
                  <a:pt x="769" y="604"/>
                </a:lnTo>
                <a:lnTo>
                  <a:pt x="791" y="576"/>
                </a:lnTo>
                <a:lnTo>
                  <a:pt x="816" y="550"/>
                </a:lnTo>
                <a:lnTo>
                  <a:pt x="843" y="524"/>
                </a:lnTo>
                <a:lnTo>
                  <a:pt x="871" y="502"/>
                </a:lnTo>
                <a:lnTo>
                  <a:pt x="871" y="502"/>
                </a:lnTo>
                <a:lnTo>
                  <a:pt x="871" y="507"/>
                </a:lnTo>
                <a:lnTo>
                  <a:pt x="871" y="513"/>
                </a:lnTo>
                <a:lnTo>
                  <a:pt x="868" y="519"/>
                </a:lnTo>
                <a:lnTo>
                  <a:pt x="864" y="521"/>
                </a:lnTo>
                <a:lnTo>
                  <a:pt x="863" y="523"/>
                </a:lnTo>
                <a:lnTo>
                  <a:pt x="860" y="526"/>
                </a:lnTo>
                <a:lnTo>
                  <a:pt x="860" y="526"/>
                </a:lnTo>
                <a:lnTo>
                  <a:pt x="846" y="547"/>
                </a:lnTo>
                <a:lnTo>
                  <a:pt x="832" y="566"/>
                </a:lnTo>
                <a:lnTo>
                  <a:pt x="816" y="586"/>
                </a:lnTo>
                <a:lnTo>
                  <a:pt x="804" y="606"/>
                </a:lnTo>
                <a:lnTo>
                  <a:pt x="804" y="606"/>
                </a:lnTo>
                <a:lnTo>
                  <a:pt x="801" y="606"/>
                </a:lnTo>
                <a:lnTo>
                  <a:pt x="798" y="607"/>
                </a:lnTo>
                <a:lnTo>
                  <a:pt x="787" y="606"/>
                </a:lnTo>
                <a:lnTo>
                  <a:pt x="769" y="604"/>
                </a:lnTo>
                <a:lnTo>
                  <a:pt x="769" y="604"/>
                </a:lnTo>
                <a:close/>
                <a:moveTo>
                  <a:pt x="850" y="557"/>
                </a:moveTo>
                <a:lnTo>
                  <a:pt x="850" y="557"/>
                </a:lnTo>
                <a:lnTo>
                  <a:pt x="849" y="561"/>
                </a:lnTo>
                <a:lnTo>
                  <a:pt x="847" y="565"/>
                </a:lnTo>
                <a:lnTo>
                  <a:pt x="845" y="568"/>
                </a:lnTo>
                <a:lnTo>
                  <a:pt x="840" y="569"/>
                </a:lnTo>
                <a:lnTo>
                  <a:pt x="840" y="569"/>
                </a:lnTo>
                <a:lnTo>
                  <a:pt x="842" y="566"/>
                </a:lnTo>
                <a:lnTo>
                  <a:pt x="845" y="564"/>
                </a:lnTo>
                <a:lnTo>
                  <a:pt x="850" y="557"/>
                </a:lnTo>
                <a:lnTo>
                  <a:pt x="850" y="557"/>
                </a:lnTo>
                <a:close/>
                <a:moveTo>
                  <a:pt x="819" y="606"/>
                </a:moveTo>
                <a:lnTo>
                  <a:pt x="819" y="606"/>
                </a:lnTo>
                <a:lnTo>
                  <a:pt x="825" y="597"/>
                </a:lnTo>
                <a:lnTo>
                  <a:pt x="828" y="589"/>
                </a:lnTo>
                <a:lnTo>
                  <a:pt x="832" y="581"/>
                </a:lnTo>
                <a:lnTo>
                  <a:pt x="835" y="576"/>
                </a:lnTo>
                <a:lnTo>
                  <a:pt x="839" y="573"/>
                </a:lnTo>
                <a:lnTo>
                  <a:pt x="837" y="582"/>
                </a:lnTo>
                <a:lnTo>
                  <a:pt x="837" y="582"/>
                </a:lnTo>
                <a:lnTo>
                  <a:pt x="874" y="540"/>
                </a:lnTo>
                <a:lnTo>
                  <a:pt x="892" y="520"/>
                </a:lnTo>
                <a:lnTo>
                  <a:pt x="913" y="500"/>
                </a:lnTo>
                <a:lnTo>
                  <a:pt x="913" y="500"/>
                </a:lnTo>
                <a:lnTo>
                  <a:pt x="912" y="506"/>
                </a:lnTo>
                <a:lnTo>
                  <a:pt x="911" y="510"/>
                </a:lnTo>
                <a:lnTo>
                  <a:pt x="906" y="517"/>
                </a:lnTo>
                <a:lnTo>
                  <a:pt x="899" y="523"/>
                </a:lnTo>
                <a:lnTo>
                  <a:pt x="892" y="533"/>
                </a:lnTo>
                <a:lnTo>
                  <a:pt x="894" y="537"/>
                </a:lnTo>
                <a:lnTo>
                  <a:pt x="894" y="537"/>
                </a:lnTo>
                <a:lnTo>
                  <a:pt x="868" y="571"/>
                </a:lnTo>
                <a:lnTo>
                  <a:pt x="857" y="589"/>
                </a:lnTo>
                <a:lnTo>
                  <a:pt x="846" y="606"/>
                </a:lnTo>
                <a:lnTo>
                  <a:pt x="819" y="606"/>
                </a:lnTo>
                <a:close/>
                <a:moveTo>
                  <a:pt x="894" y="604"/>
                </a:moveTo>
                <a:lnTo>
                  <a:pt x="894" y="604"/>
                </a:lnTo>
                <a:lnTo>
                  <a:pt x="916" y="572"/>
                </a:lnTo>
                <a:lnTo>
                  <a:pt x="926" y="555"/>
                </a:lnTo>
                <a:lnTo>
                  <a:pt x="936" y="537"/>
                </a:lnTo>
                <a:lnTo>
                  <a:pt x="936" y="537"/>
                </a:lnTo>
                <a:lnTo>
                  <a:pt x="922" y="552"/>
                </a:lnTo>
                <a:lnTo>
                  <a:pt x="906" y="569"/>
                </a:lnTo>
                <a:lnTo>
                  <a:pt x="892" y="588"/>
                </a:lnTo>
                <a:lnTo>
                  <a:pt x="881" y="607"/>
                </a:lnTo>
                <a:lnTo>
                  <a:pt x="860" y="607"/>
                </a:lnTo>
                <a:lnTo>
                  <a:pt x="891" y="555"/>
                </a:lnTo>
                <a:lnTo>
                  <a:pt x="891" y="555"/>
                </a:lnTo>
                <a:lnTo>
                  <a:pt x="892" y="558"/>
                </a:lnTo>
                <a:lnTo>
                  <a:pt x="891" y="561"/>
                </a:lnTo>
                <a:lnTo>
                  <a:pt x="889" y="564"/>
                </a:lnTo>
                <a:lnTo>
                  <a:pt x="889" y="568"/>
                </a:lnTo>
                <a:lnTo>
                  <a:pt x="889" y="568"/>
                </a:lnTo>
                <a:lnTo>
                  <a:pt x="904" y="551"/>
                </a:lnTo>
                <a:lnTo>
                  <a:pt x="919" y="534"/>
                </a:lnTo>
                <a:lnTo>
                  <a:pt x="951" y="502"/>
                </a:lnTo>
                <a:lnTo>
                  <a:pt x="951" y="502"/>
                </a:lnTo>
                <a:lnTo>
                  <a:pt x="948" y="507"/>
                </a:lnTo>
                <a:lnTo>
                  <a:pt x="944" y="513"/>
                </a:lnTo>
                <a:lnTo>
                  <a:pt x="939" y="520"/>
                </a:lnTo>
                <a:lnTo>
                  <a:pt x="937" y="523"/>
                </a:lnTo>
                <a:lnTo>
                  <a:pt x="936" y="527"/>
                </a:lnTo>
                <a:lnTo>
                  <a:pt x="936" y="527"/>
                </a:lnTo>
                <a:lnTo>
                  <a:pt x="939" y="526"/>
                </a:lnTo>
                <a:lnTo>
                  <a:pt x="946" y="523"/>
                </a:lnTo>
                <a:lnTo>
                  <a:pt x="948" y="521"/>
                </a:lnTo>
                <a:lnTo>
                  <a:pt x="953" y="520"/>
                </a:lnTo>
                <a:lnTo>
                  <a:pt x="954" y="516"/>
                </a:lnTo>
                <a:lnTo>
                  <a:pt x="956" y="512"/>
                </a:lnTo>
                <a:lnTo>
                  <a:pt x="956" y="512"/>
                </a:lnTo>
                <a:lnTo>
                  <a:pt x="956" y="509"/>
                </a:lnTo>
                <a:lnTo>
                  <a:pt x="957" y="506"/>
                </a:lnTo>
                <a:lnTo>
                  <a:pt x="957" y="506"/>
                </a:lnTo>
                <a:lnTo>
                  <a:pt x="954" y="505"/>
                </a:lnTo>
                <a:lnTo>
                  <a:pt x="953" y="502"/>
                </a:lnTo>
                <a:lnTo>
                  <a:pt x="954" y="499"/>
                </a:lnTo>
                <a:lnTo>
                  <a:pt x="957" y="498"/>
                </a:lnTo>
                <a:lnTo>
                  <a:pt x="957" y="498"/>
                </a:lnTo>
                <a:lnTo>
                  <a:pt x="960" y="498"/>
                </a:lnTo>
                <a:lnTo>
                  <a:pt x="958" y="499"/>
                </a:lnTo>
                <a:lnTo>
                  <a:pt x="957" y="502"/>
                </a:lnTo>
                <a:lnTo>
                  <a:pt x="957" y="505"/>
                </a:lnTo>
                <a:lnTo>
                  <a:pt x="957" y="506"/>
                </a:lnTo>
                <a:lnTo>
                  <a:pt x="957" y="506"/>
                </a:lnTo>
                <a:lnTo>
                  <a:pt x="961" y="500"/>
                </a:lnTo>
                <a:lnTo>
                  <a:pt x="967" y="493"/>
                </a:lnTo>
                <a:lnTo>
                  <a:pt x="970" y="492"/>
                </a:lnTo>
                <a:lnTo>
                  <a:pt x="974" y="489"/>
                </a:lnTo>
                <a:lnTo>
                  <a:pt x="978" y="489"/>
                </a:lnTo>
                <a:lnTo>
                  <a:pt x="984" y="491"/>
                </a:lnTo>
                <a:lnTo>
                  <a:pt x="984" y="491"/>
                </a:lnTo>
                <a:lnTo>
                  <a:pt x="946" y="550"/>
                </a:lnTo>
                <a:lnTo>
                  <a:pt x="908" y="610"/>
                </a:lnTo>
                <a:lnTo>
                  <a:pt x="908" y="610"/>
                </a:lnTo>
                <a:lnTo>
                  <a:pt x="902" y="604"/>
                </a:lnTo>
                <a:lnTo>
                  <a:pt x="898" y="603"/>
                </a:lnTo>
                <a:lnTo>
                  <a:pt x="894" y="604"/>
                </a:lnTo>
                <a:lnTo>
                  <a:pt x="894" y="604"/>
                </a:lnTo>
                <a:close/>
                <a:moveTo>
                  <a:pt x="920" y="607"/>
                </a:moveTo>
                <a:lnTo>
                  <a:pt x="920" y="607"/>
                </a:lnTo>
                <a:lnTo>
                  <a:pt x="930" y="590"/>
                </a:lnTo>
                <a:lnTo>
                  <a:pt x="940" y="578"/>
                </a:lnTo>
                <a:lnTo>
                  <a:pt x="951" y="565"/>
                </a:lnTo>
                <a:lnTo>
                  <a:pt x="964" y="552"/>
                </a:lnTo>
                <a:lnTo>
                  <a:pt x="964" y="552"/>
                </a:lnTo>
                <a:lnTo>
                  <a:pt x="992" y="526"/>
                </a:lnTo>
                <a:lnTo>
                  <a:pt x="1006" y="513"/>
                </a:lnTo>
                <a:lnTo>
                  <a:pt x="1022" y="502"/>
                </a:lnTo>
                <a:lnTo>
                  <a:pt x="1022" y="502"/>
                </a:lnTo>
                <a:lnTo>
                  <a:pt x="1013" y="516"/>
                </a:lnTo>
                <a:lnTo>
                  <a:pt x="1005" y="530"/>
                </a:lnTo>
                <a:lnTo>
                  <a:pt x="986" y="557"/>
                </a:lnTo>
                <a:lnTo>
                  <a:pt x="968" y="582"/>
                </a:lnTo>
                <a:lnTo>
                  <a:pt x="950" y="607"/>
                </a:lnTo>
                <a:lnTo>
                  <a:pt x="950" y="607"/>
                </a:lnTo>
                <a:lnTo>
                  <a:pt x="948" y="610"/>
                </a:lnTo>
                <a:lnTo>
                  <a:pt x="944" y="611"/>
                </a:lnTo>
                <a:lnTo>
                  <a:pt x="936" y="611"/>
                </a:lnTo>
                <a:lnTo>
                  <a:pt x="927" y="610"/>
                </a:lnTo>
                <a:lnTo>
                  <a:pt x="920" y="607"/>
                </a:lnTo>
                <a:lnTo>
                  <a:pt x="920" y="607"/>
                </a:lnTo>
                <a:close/>
                <a:moveTo>
                  <a:pt x="961" y="609"/>
                </a:moveTo>
                <a:lnTo>
                  <a:pt x="961" y="609"/>
                </a:lnTo>
                <a:lnTo>
                  <a:pt x="984" y="581"/>
                </a:lnTo>
                <a:lnTo>
                  <a:pt x="1008" y="554"/>
                </a:lnTo>
                <a:lnTo>
                  <a:pt x="1033" y="530"/>
                </a:lnTo>
                <a:lnTo>
                  <a:pt x="1060" y="506"/>
                </a:lnTo>
                <a:lnTo>
                  <a:pt x="1060" y="506"/>
                </a:lnTo>
                <a:lnTo>
                  <a:pt x="1060" y="513"/>
                </a:lnTo>
                <a:lnTo>
                  <a:pt x="1058" y="519"/>
                </a:lnTo>
                <a:lnTo>
                  <a:pt x="1058" y="519"/>
                </a:lnTo>
                <a:lnTo>
                  <a:pt x="1045" y="537"/>
                </a:lnTo>
                <a:lnTo>
                  <a:pt x="1031" y="555"/>
                </a:lnTo>
                <a:lnTo>
                  <a:pt x="1016" y="575"/>
                </a:lnTo>
                <a:lnTo>
                  <a:pt x="1009" y="583"/>
                </a:lnTo>
                <a:lnTo>
                  <a:pt x="999" y="592"/>
                </a:lnTo>
                <a:lnTo>
                  <a:pt x="999" y="592"/>
                </a:lnTo>
                <a:lnTo>
                  <a:pt x="995" y="597"/>
                </a:lnTo>
                <a:lnTo>
                  <a:pt x="985" y="606"/>
                </a:lnTo>
                <a:lnTo>
                  <a:pt x="981" y="610"/>
                </a:lnTo>
                <a:lnTo>
                  <a:pt x="974" y="611"/>
                </a:lnTo>
                <a:lnTo>
                  <a:pt x="968" y="611"/>
                </a:lnTo>
                <a:lnTo>
                  <a:pt x="961" y="609"/>
                </a:lnTo>
                <a:lnTo>
                  <a:pt x="961" y="609"/>
                </a:lnTo>
                <a:close/>
                <a:moveTo>
                  <a:pt x="1000" y="611"/>
                </a:moveTo>
                <a:lnTo>
                  <a:pt x="1000" y="611"/>
                </a:lnTo>
                <a:lnTo>
                  <a:pt x="1010" y="597"/>
                </a:lnTo>
                <a:lnTo>
                  <a:pt x="1013" y="593"/>
                </a:lnTo>
                <a:lnTo>
                  <a:pt x="1020" y="590"/>
                </a:lnTo>
                <a:lnTo>
                  <a:pt x="1020" y="590"/>
                </a:lnTo>
                <a:lnTo>
                  <a:pt x="1016" y="590"/>
                </a:lnTo>
                <a:lnTo>
                  <a:pt x="1015" y="590"/>
                </a:lnTo>
                <a:lnTo>
                  <a:pt x="1015" y="589"/>
                </a:lnTo>
                <a:lnTo>
                  <a:pt x="1015" y="588"/>
                </a:lnTo>
                <a:lnTo>
                  <a:pt x="1017" y="585"/>
                </a:lnTo>
                <a:lnTo>
                  <a:pt x="1020" y="583"/>
                </a:lnTo>
                <a:lnTo>
                  <a:pt x="1031" y="571"/>
                </a:lnTo>
                <a:lnTo>
                  <a:pt x="1022" y="586"/>
                </a:lnTo>
                <a:lnTo>
                  <a:pt x="1022" y="586"/>
                </a:lnTo>
                <a:lnTo>
                  <a:pt x="1071" y="540"/>
                </a:lnTo>
                <a:lnTo>
                  <a:pt x="1096" y="519"/>
                </a:lnTo>
                <a:lnTo>
                  <a:pt x="1121" y="498"/>
                </a:lnTo>
                <a:lnTo>
                  <a:pt x="1121" y="498"/>
                </a:lnTo>
                <a:lnTo>
                  <a:pt x="1126" y="493"/>
                </a:lnTo>
                <a:lnTo>
                  <a:pt x="1127" y="495"/>
                </a:lnTo>
                <a:lnTo>
                  <a:pt x="1126" y="496"/>
                </a:lnTo>
                <a:lnTo>
                  <a:pt x="1124" y="500"/>
                </a:lnTo>
                <a:lnTo>
                  <a:pt x="1123" y="505"/>
                </a:lnTo>
                <a:lnTo>
                  <a:pt x="1123" y="505"/>
                </a:lnTo>
                <a:lnTo>
                  <a:pt x="1120" y="506"/>
                </a:lnTo>
                <a:lnTo>
                  <a:pt x="1117" y="507"/>
                </a:lnTo>
                <a:lnTo>
                  <a:pt x="1114" y="509"/>
                </a:lnTo>
                <a:lnTo>
                  <a:pt x="1113" y="510"/>
                </a:lnTo>
                <a:lnTo>
                  <a:pt x="1113" y="510"/>
                </a:lnTo>
                <a:lnTo>
                  <a:pt x="1103" y="524"/>
                </a:lnTo>
                <a:lnTo>
                  <a:pt x="1093" y="537"/>
                </a:lnTo>
                <a:lnTo>
                  <a:pt x="1074" y="561"/>
                </a:lnTo>
                <a:lnTo>
                  <a:pt x="1052" y="585"/>
                </a:lnTo>
                <a:lnTo>
                  <a:pt x="1043" y="597"/>
                </a:lnTo>
                <a:lnTo>
                  <a:pt x="1034" y="611"/>
                </a:lnTo>
                <a:lnTo>
                  <a:pt x="1034" y="611"/>
                </a:lnTo>
                <a:lnTo>
                  <a:pt x="1031" y="613"/>
                </a:lnTo>
                <a:lnTo>
                  <a:pt x="1027" y="614"/>
                </a:lnTo>
                <a:lnTo>
                  <a:pt x="1017" y="616"/>
                </a:lnTo>
                <a:lnTo>
                  <a:pt x="1008" y="614"/>
                </a:lnTo>
                <a:lnTo>
                  <a:pt x="1000" y="611"/>
                </a:lnTo>
                <a:lnTo>
                  <a:pt x="1000" y="611"/>
                </a:lnTo>
                <a:close/>
                <a:moveTo>
                  <a:pt x="1078" y="602"/>
                </a:moveTo>
                <a:lnTo>
                  <a:pt x="1076" y="606"/>
                </a:lnTo>
                <a:lnTo>
                  <a:pt x="1075" y="607"/>
                </a:lnTo>
                <a:lnTo>
                  <a:pt x="1072" y="609"/>
                </a:lnTo>
                <a:lnTo>
                  <a:pt x="1072" y="609"/>
                </a:lnTo>
                <a:lnTo>
                  <a:pt x="1071" y="610"/>
                </a:lnTo>
                <a:lnTo>
                  <a:pt x="1071" y="610"/>
                </a:lnTo>
                <a:lnTo>
                  <a:pt x="1068" y="613"/>
                </a:lnTo>
                <a:lnTo>
                  <a:pt x="1065" y="616"/>
                </a:lnTo>
                <a:lnTo>
                  <a:pt x="1058" y="616"/>
                </a:lnTo>
                <a:lnTo>
                  <a:pt x="1051" y="616"/>
                </a:lnTo>
                <a:lnTo>
                  <a:pt x="1044" y="616"/>
                </a:lnTo>
                <a:lnTo>
                  <a:pt x="1044" y="616"/>
                </a:lnTo>
                <a:lnTo>
                  <a:pt x="1092" y="571"/>
                </a:lnTo>
                <a:lnTo>
                  <a:pt x="1116" y="548"/>
                </a:lnTo>
                <a:lnTo>
                  <a:pt x="1140" y="527"/>
                </a:lnTo>
                <a:lnTo>
                  <a:pt x="1099" y="581"/>
                </a:lnTo>
                <a:lnTo>
                  <a:pt x="1097" y="581"/>
                </a:lnTo>
                <a:lnTo>
                  <a:pt x="1096" y="583"/>
                </a:lnTo>
                <a:lnTo>
                  <a:pt x="1096" y="585"/>
                </a:lnTo>
                <a:lnTo>
                  <a:pt x="1096" y="585"/>
                </a:lnTo>
                <a:lnTo>
                  <a:pt x="1092" y="589"/>
                </a:lnTo>
                <a:lnTo>
                  <a:pt x="1089" y="593"/>
                </a:lnTo>
                <a:lnTo>
                  <a:pt x="1085" y="599"/>
                </a:lnTo>
                <a:lnTo>
                  <a:pt x="1081" y="602"/>
                </a:lnTo>
                <a:lnTo>
                  <a:pt x="1078" y="602"/>
                </a:lnTo>
                <a:close/>
                <a:moveTo>
                  <a:pt x="1171" y="610"/>
                </a:moveTo>
                <a:lnTo>
                  <a:pt x="1171" y="610"/>
                </a:lnTo>
                <a:lnTo>
                  <a:pt x="1180" y="600"/>
                </a:lnTo>
                <a:lnTo>
                  <a:pt x="1190" y="590"/>
                </a:lnTo>
                <a:lnTo>
                  <a:pt x="1200" y="579"/>
                </a:lnTo>
                <a:lnTo>
                  <a:pt x="1210" y="572"/>
                </a:lnTo>
                <a:lnTo>
                  <a:pt x="1210" y="572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03" y="585"/>
                </a:lnTo>
                <a:lnTo>
                  <a:pt x="1193" y="596"/>
                </a:lnTo>
                <a:lnTo>
                  <a:pt x="1183" y="604"/>
                </a:lnTo>
                <a:lnTo>
                  <a:pt x="1178" y="607"/>
                </a:lnTo>
                <a:lnTo>
                  <a:pt x="1171" y="610"/>
                </a:lnTo>
                <a:lnTo>
                  <a:pt x="1171" y="610"/>
                </a:lnTo>
                <a:close/>
                <a:moveTo>
                  <a:pt x="1214" y="568"/>
                </a:moveTo>
                <a:lnTo>
                  <a:pt x="1214" y="568"/>
                </a:lnTo>
                <a:lnTo>
                  <a:pt x="1218" y="561"/>
                </a:lnTo>
                <a:lnTo>
                  <a:pt x="1223" y="554"/>
                </a:lnTo>
                <a:lnTo>
                  <a:pt x="1232" y="541"/>
                </a:lnTo>
                <a:lnTo>
                  <a:pt x="1253" y="520"/>
                </a:lnTo>
                <a:lnTo>
                  <a:pt x="1253" y="520"/>
                </a:lnTo>
                <a:lnTo>
                  <a:pt x="1258" y="513"/>
                </a:lnTo>
                <a:lnTo>
                  <a:pt x="1260" y="506"/>
                </a:lnTo>
                <a:lnTo>
                  <a:pt x="1256" y="507"/>
                </a:lnTo>
                <a:lnTo>
                  <a:pt x="1256" y="507"/>
                </a:lnTo>
                <a:lnTo>
                  <a:pt x="1255" y="512"/>
                </a:lnTo>
                <a:lnTo>
                  <a:pt x="1253" y="513"/>
                </a:lnTo>
                <a:lnTo>
                  <a:pt x="1251" y="514"/>
                </a:lnTo>
                <a:lnTo>
                  <a:pt x="1249" y="513"/>
                </a:lnTo>
                <a:lnTo>
                  <a:pt x="1246" y="513"/>
                </a:lnTo>
                <a:lnTo>
                  <a:pt x="1244" y="514"/>
                </a:lnTo>
                <a:lnTo>
                  <a:pt x="1242" y="516"/>
                </a:lnTo>
                <a:lnTo>
                  <a:pt x="1241" y="520"/>
                </a:lnTo>
                <a:lnTo>
                  <a:pt x="1246" y="517"/>
                </a:lnTo>
                <a:lnTo>
                  <a:pt x="1246" y="517"/>
                </a:lnTo>
                <a:lnTo>
                  <a:pt x="1246" y="521"/>
                </a:lnTo>
                <a:lnTo>
                  <a:pt x="1244" y="524"/>
                </a:lnTo>
                <a:lnTo>
                  <a:pt x="1241" y="527"/>
                </a:lnTo>
                <a:lnTo>
                  <a:pt x="1237" y="530"/>
                </a:lnTo>
                <a:lnTo>
                  <a:pt x="1237" y="530"/>
                </a:lnTo>
                <a:lnTo>
                  <a:pt x="1227" y="543"/>
                </a:lnTo>
                <a:lnTo>
                  <a:pt x="1214" y="555"/>
                </a:lnTo>
                <a:lnTo>
                  <a:pt x="1200" y="569"/>
                </a:lnTo>
                <a:lnTo>
                  <a:pt x="1187" y="583"/>
                </a:lnTo>
                <a:lnTo>
                  <a:pt x="1186" y="583"/>
                </a:lnTo>
                <a:lnTo>
                  <a:pt x="1186" y="585"/>
                </a:lnTo>
                <a:lnTo>
                  <a:pt x="1182" y="589"/>
                </a:lnTo>
                <a:lnTo>
                  <a:pt x="1180" y="589"/>
                </a:lnTo>
                <a:lnTo>
                  <a:pt x="1178" y="590"/>
                </a:lnTo>
                <a:lnTo>
                  <a:pt x="1173" y="595"/>
                </a:lnTo>
                <a:lnTo>
                  <a:pt x="1173" y="596"/>
                </a:lnTo>
                <a:lnTo>
                  <a:pt x="1173" y="596"/>
                </a:lnTo>
                <a:lnTo>
                  <a:pt x="1171" y="602"/>
                </a:lnTo>
                <a:lnTo>
                  <a:pt x="1166" y="607"/>
                </a:lnTo>
                <a:lnTo>
                  <a:pt x="1161" y="611"/>
                </a:lnTo>
                <a:lnTo>
                  <a:pt x="1158" y="614"/>
                </a:lnTo>
                <a:lnTo>
                  <a:pt x="1154" y="614"/>
                </a:lnTo>
                <a:lnTo>
                  <a:pt x="1154" y="614"/>
                </a:lnTo>
                <a:lnTo>
                  <a:pt x="1137" y="616"/>
                </a:lnTo>
                <a:lnTo>
                  <a:pt x="1119" y="616"/>
                </a:lnTo>
                <a:lnTo>
                  <a:pt x="1082" y="616"/>
                </a:lnTo>
                <a:lnTo>
                  <a:pt x="1082" y="616"/>
                </a:lnTo>
                <a:lnTo>
                  <a:pt x="1113" y="585"/>
                </a:lnTo>
                <a:lnTo>
                  <a:pt x="1145" y="557"/>
                </a:lnTo>
                <a:lnTo>
                  <a:pt x="1211" y="499"/>
                </a:lnTo>
                <a:lnTo>
                  <a:pt x="1211" y="499"/>
                </a:lnTo>
                <a:lnTo>
                  <a:pt x="1214" y="496"/>
                </a:lnTo>
                <a:lnTo>
                  <a:pt x="1218" y="493"/>
                </a:lnTo>
                <a:lnTo>
                  <a:pt x="1224" y="493"/>
                </a:lnTo>
                <a:lnTo>
                  <a:pt x="1225" y="493"/>
                </a:lnTo>
                <a:lnTo>
                  <a:pt x="1227" y="496"/>
                </a:lnTo>
                <a:lnTo>
                  <a:pt x="1227" y="496"/>
                </a:lnTo>
                <a:lnTo>
                  <a:pt x="1217" y="509"/>
                </a:lnTo>
                <a:lnTo>
                  <a:pt x="1207" y="521"/>
                </a:lnTo>
                <a:lnTo>
                  <a:pt x="1186" y="545"/>
                </a:lnTo>
                <a:lnTo>
                  <a:pt x="1141" y="593"/>
                </a:lnTo>
                <a:lnTo>
                  <a:pt x="1141" y="593"/>
                </a:lnTo>
                <a:lnTo>
                  <a:pt x="1138" y="596"/>
                </a:lnTo>
                <a:lnTo>
                  <a:pt x="1135" y="599"/>
                </a:lnTo>
                <a:lnTo>
                  <a:pt x="1134" y="603"/>
                </a:lnTo>
                <a:lnTo>
                  <a:pt x="1137" y="610"/>
                </a:lnTo>
                <a:lnTo>
                  <a:pt x="1137" y="610"/>
                </a:lnTo>
                <a:lnTo>
                  <a:pt x="1196" y="547"/>
                </a:lnTo>
                <a:lnTo>
                  <a:pt x="1227" y="517"/>
                </a:lnTo>
                <a:lnTo>
                  <a:pt x="1259" y="489"/>
                </a:lnTo>
                <a:lnTo>
                  <a:pt x="1259" y="489"/>
                </a:lnTo>
                <a:lnTo>
                  <a:pt x="1260" y="492"/>
                </a:lnTo>
                <a:lnTo>
                  <a:pt x="1262" y="493"/>
                </a:lnTo>
                <a:lnTo>
                  <a:pt x="1259" y="498"/>
                </a:lnTo>
                <a:lnTo>
                  <a:pt x="1258" y="502"/>
                </a:lnTo>
                <a:lnTo>
                  <a:pt x="1259" y="503"/>
                </a:lnTo>
                <a:lnTo>
                  <a:pt x="1260" y="506"/>
                </a:lnTo>
                <a:lnTo>
                  <a:pt x="1260" y="506"/>
                </a:lnTo>
                <a:lnTo>
                  <a:pt x="1263" y="503"/>
                </a:lnTo>
                <a:lnTo>
                  <a:pt x="1267" y="499"/>
                </a:lnTo>
                <a:lnTo>
                  <a:pt x="1269" y="495"/>
                </a:lnTo>
                <a:lnTo>
                  <a:pt x="1272" y="492"/>
                </a:lnTo>
                <a:lnTo>
                  <a:pt x="1272" y="492"/>
                </a:lnTo>
                <a:lnTo>
                  <a:pt x="1279" y="489"/>
                </a:lnTo>
                <a:lnTo>
                  <a:pt x="1280" y="489"/>
                </a:lnTo>
                <a:lnTo>
                  <a:pt x="1280" y="491"/>
                </a:lnTo>
                <a:lnTo>
                  <a:pt x="1279" y="495"/>
                </a:lnTo>
                <a:lnTo>
                  <a:pt x="1276" y="498"/>
                </a:lnTo>
                <a:lnTo>
                  <a:pt x="1276" y="498"/>
                </a:lnTo>
                <a:lnTo>
                  <a:pt x="1245" y="534"/>
                </a:lnTo>
                <a:lnTo>
                  <a:pt x="1231" y="552"/>
                </a:lnTo>
                <a:lnTo>
                  <a:pt x="1214" y="568"/>
                </a:lnTo>
                <a:lnTo>
                  <a:pt x="1214" y="568"/>
                </a:lnTo>
                <a:close/>
                <a:moveTo>
                  <a:pt x="1244" y="493"/>
                </a:moveTo>
                <a:lnTo>
                  <a:pt x="1232" y="502"/>
                </a:lnTo>
                <a:lnTo>
                  <a:pt x="1232" y="502"/>
                </a:lnTo>
                <a:lnTo>
                  <a:pt x="1232" y="498"/>
                </a:lnTo>
                <a:lnTo>
                  <a:pt x="1234" y="495"/>
                </a:lnTo>
                <a:lnTo>
                  <a:pt x="1234" y="495"/>
                </a:lnTo>
                <a:lnTo>
                  <a:pt x="1237" y="493"/>
                </a:lnTo>
                <a:lnTo>
                  <a:pt x="1239" y="492"/>
                </a:lnTo>
                <a:lnTo>
                  <a:pt x="1244" y="493"/>
                </a:lnTo>
                <a:lnTo>
                  <a:pt x="1244" y="493"/>
                </a:lnTo>
                <a:close/>
                <a:moveTo>
                  <a:pt x="1241" y="469"/>
                </a:moveTo>
                <a:lnTo>
                  <a:pt x="1283" y="472"/>
                </a:lnTo>
                <a:lnTo>
                  <a:pt x="1242" y="478"/>
                </a:lnTo>
                <a:lnTo>
                  <a:pt x="1242" y="478"/>
                </a:lnTo>
                <a:lnTo>
                  <a:pt x="1241" y="474"/>
                </a:lnTo>
                <a:lnTo>
                  <a:pt x="1241" y="472"/>
                </a:lnTo>
                <a:lnTo>
                  <a:pt x="1241" y="469"/>
                </a:lnTo>
                <a:lnTo>
                  <a:pt x="1241" y="469"/>
                </a:lnTo>
                <a:close/>
                <a:moveTo>
                  <a:pt x="1224" y="606"/>
                </a:moveTo>
                <a:lnTo>
                  <a:pt x="1224" y="606"/>
                </a:lnTo>
                <a:lnTo>
                  <a:pt x="1241" y="576"/>
                </a:lnTo>
                <a:lnTo>
                  <a:pt x="1260" y="548"/>
                </a:lnTo>
                <a:lnTo>
                  <a:pt x="1280" y="520"/>
                </a:lnTo>
                <a:lnTo>
                  <a:pt x="1301" y="493"/>
                </a:lnTo>
                <a:lnTo>
                  <a:pt x="1301" y="493"/>
                </a:lnTo>
                <a:lnTo>
                  <a:pt x="1301" y="492"/>
                </a:lnTo>
                <a:lnTo>
                  <a:pt x="1301" y="489"/>
                </a:lnTo>
                <a:lnTo>
                  <a:pt x="1301" y="489"/>
                </a:lnTo>
                <a:lnTo>
                  <a:pt x="1303" y="488"/>
                </a:lnTo>
                <a:lnTo>
                  <a:pt x="1305" y="488"/>
                </a:lnTo>
                <a:lnTo>
                  <a:pt x="1307" y="491"/>
                </a:lnTo>
                <a:lnTo>
                  <a:pt x="1307" y="493"/>
                </a:lnTo>
                <a:lnTo>
                  <a:pt x="1308" y="500"/>
                </a:lnTo>
                <a:lnTo>
                  <a:pt x="1307" y="505"/>
                </a:lnTo>
                <a:lnTo>
                  <a:pt x="1307" y="505"/>
                </a:lnTo>
                <a:lnTo>
                  <a:pt x="1286" y="529"/>
                </a:lnTo>
                <a:lnTo>
                  <a:pt x="1265" y="554"/>
                </a:lnTo>
                <a:lnTo>
                  <a:pt x="1244" y="579"/>
                </a:lnTo>
                <a:lnTo>
                  <a:pt x="1224" y="606"/>
                </a:lnTo>
                <a:lnTo>
                  <a:pt x="1224" y="606"/>
                </a:lnTo>
                <a:close/>
                <a:moveTo>
                  <a:pt x="1283" y="602"/>
                </a:moveTo>
                <a:lnTo>
                  <a:pt x="1239" y="651"/>
                </a:lnTo>
                <a:lnTo>
                  <a:pt x="1307" y="551"/>
                </a:lnTo>
                <a:lnTo>
                  <a:pt x="1307" y="551"/>
                </a:lnTo>
                <a:lnTo>
                  <a:pt x="1307" y="550"/>
                </a:lnTo>
                <a:lnTo>
                  <a:pt x="1305" y="548"/>
                </a:lnTo>
                <a:lnTo>
                  <a:pt x="1300" y="552"/>
                </a:lnTo>
                <a:lnTo>
                  <a:pt x="1290" y="559"/>
                </a:lnTo>
                <a:lnTo>
                  <a:pt x="1283" y="566"/>
                </a:lnTo>
                <a:lnTo>
                  <a:pt x="1283" y="566"/>
                </a:lnTo>
                <a:lnTo>
                  <a:pt x="1286" y="558"/>
                </a:lnTo>
                <a:lnTo>
                  <a:pt x="1290" y="551"/>
                </a:lnTo>
                <a:lnTo>
                  <a:pt x="1293" y="545"/>
                </a:lnTo>
                <a:lnTo>
                  <a:pt x="1296" y="540"/>
                </a:lnTo>
                <a:lnTo>
                  <a:pt x="1296" y="540"/>
                </a:lnTo>
                <a:lnTo>
                  <a:pt x="1298" y="537"/>
                </a:lnTo>
                <a:lnTo>
                  <a:pt x="1303" y="533"/>
                </a:lnTo>
                <a:lnTo>
                  <a:pt x="1304" y="527"/>
                </a:lnTo>
                <a:lnTo>
                  <a:pt x="1307" y="521"/>
                </a:lnTo>
                <a:lnTo>
                  <a:pt x="1307" y="521"/>
                </a:lnTo>
                <a:lnTo>
                  <a:pt x="1311" y="534"/>
                </a:lnTo>
                <a:lnTo>
                  <a:pt x="1312" y="547"/>
                </a:lnTo>
                <a:lnTo>
                  <a:pt x="1311" y="558"/>
                </a:lnTo>
                <a:lnTo>
                  <a:pt x="1308" y="569"/>
                </a:lnTo>
                <a:lnTo>
                  <a:pt x="1304" y="581"/>
                </a:lnTo>
                <a:lnTo>
                  <a:pt x="1297" y="589"/>
                </a:lnTo>
                <a:lnTo>
                  <a:pt x="1291" y="596"/>
                </a:lnTo>
                <a:lnTo>
                  <a:pt x="1283" y="602"/>
                </a:lnTo>
                <a:lnTo>
                  <a:pt x="1283" y="602"/>
                </a:lnTo>
                <a:close/>
                <a:moveTo>
                  <a:pt x="1308" y="606"/>
                </a:moveTo>
                <a:lnTo>
                  <a:pt x="1308" y="606"/>
                </a:lnTo>
                <a:lnTo>
                  <a:pt x="1304" y="611"/>
                </a:lnTo>
                <a:lnTo>
                  <a:pt x="1298" y="617"/>
                </a:lnTo>
                <a:lnTo>
                  <a:pt x="1286" y="630"/>
                </a:lnTo>
                <a:lnTo>
                  <a:pt x="1286" y="630"/>
                </a:lnTo>
                <a:lnTo>
                  <a:pt x="1287" y="625"/>
                </a:lnTo>
                <a:lnTo>
                  <a:pt x="1289" y="623"/>
                </a:lnTo>
                <a:lnTo>
                  <a:pt x="1293" y="617"/>
                </a:lnTo>
                <a:lnTo>
                  <a:pt x="1298" y="611"/>
                </a:lnTo>
                <a:lnTo>
                  <a:pt x="1303" y="607"/>
                </a:lnTo>
                <a:lnTo>
                  <a:pt x="1303" y="607"/>
                </a:lnTo>
                <a:lnTo>
                  <a:pt x="1304" y="604"/>
                </a:lnTo>
                <a:lnTo>
                  <a:pt x="1305" y="603"/>
                </a:lnTo>
                <a:lnTo>
                  <a:pt x="1307" y="604"/>
                </a:lnTo>
                <a:lnTo>
                  <a:pt x="1308" y="606"/>
                </a:lnTo>
                <a:lnTo>
                  <a:pt x="1308" y="606"/>
                </a:lnTo>
                <a:close/>
                <a:moveTo>
                  <a:pt x="1279" y="625"/>
                </a:moveTo>
                <a:lnTo>
                  <a:pt x="1208" y="720"/>
                </a:lnTo>
                <a:lnTo>
                  <a:pt x="1208" y="720"/>
                </a:lnTo>
                <a:lnTo>
                  <a:pt x="1206" y="714"/>
                </a:lnTo>
                <a:lnTo>
                  <a:pt x="1204" y="708"/>
                </a:lnTo>
                <a:lnTo>
                  <a:pt x="1206" y="703"/>
                </a:lnTo>
                <a:lnTo>
                  <a:pt x="1208" y="697"/>
                </a:lnTo>
                <a:lnTo>
                  <a:pt x="1277" y="621"/>
                </a:lnTo>
                <a:lnTo>
                  <a:pt x="1277" y="621"/>
                </a:lnTo>
                <a:lnTo>
                  <a:pt x="1279" y="625"/>
                </a:lnTo>
                <a:lnTo>
                  <a:pt x="1279" y="625"/>
                </a:lnTo>
                <a:close/>
                <a:moveTo>
                  <a:pt x="1262" y="573"/>
                </a:moveTo>
                <a:lnTo>
                  <a:pt x="1262" y="573"/>
                </a:lnTo>
                <a:lnTo>
                  <a:pt x="1270" y="562"/>
                </a:lnTo>
                <a:lnTo>
                  <a:pt x="1275" y="557"/>
                </a:lnTo>
                <a:lnTo>
                  <a:pt x="1280" y="551"/>
                </a:lnTo>
                <a:lnTo>
                  <a:pt x="1280" y="551"/>
                </a:lnTo>
                <a:lnTo>
                  <a:pt x="1279" y="554"/>
                </a:lnTo>
                <a:lnTo>
                  <a:pt x="1279" y="554"/>
                </a:lnTo>
                <a:lnTo>
                  <a:pt x="1276" y="561"/>
                </a:lnTo>
                <a:lnTo>
                  <a:pt x="1273" y="565"/>
                </a:lnTo>
                <a:lnTo>
                  <a:pt x="1269" y="569"/>
                </a:lnTo>
                <a:lnTo>
                  <a:pt x="1262" y="573"/>
                </a:lnTo>
                <a:lnTo>
                  <a:pt x="1262" y="573"/>
                </a:lnTo>
                <a:close/>
                <a:moveTo>
                  <a:pt x="1214" y="655"/>
                </a:moveTo>
                <a:lnTo>
                  <a:pt x="1260" y="599"/>
                </a:lnTo>
                <a:lnTo>
                  <a:pt x="1204" y="686"/>
                </a:lnTo>
                <a:lnTo>
                  <a:pt x="1204" y="686"/>
                </a:lnTo>
                <a:lnTo>
                  <a:pt x="1201" y="682"/>
                </a:lnTo>
                <a:lnTo>
                  <a:pt x="1201" y="677"/>
                </a:lnTo>
                <a:lnTo>
                  <a:pt x="1203" y="673"/>
                </a:lnTo>
                <a:lnTo>
                  <a:pt x="1204" y="669"/>
                </a:lnTo>
                <a:lnTo>
                  <a:pt x="1208" y="661"/>
                </a:lnTo>
                <a:lnTo>
                  <a:pt x="1214" y="655"/>
                </a:lnTo>
                <a:lnTo>
                  <a:pt x="1214" y="655"/>
                </a:lnTo>
                <a:close/>
                <a:moveTo>
                  <a:pt x="1187" y="690"/>
                </a:moveTo>
                <a:lnTo>
                  <a:pt x="1187" y="690"/>
                </a:lnTo>
                <a:lnTo>
                  <a:pt x="1189" y="687"/>
                </a:lnTo>
                <a:lnTo>
                  <a:pt x="1190" y="686"/>
                </a:lnTo>
                <a:lnTo>
                  <a:pt x="1192" y="692"/>
                </a:lnTo>
                <a:lnTo>
                  <a:pt x="1192" y="701"/>
                </a:lnTo>
                <a:lnTo>
                  <a:pt x="1192" y="706"/>
                </a:lnTo>
                <a:lnTo>
                  <a:pt x="1189" y="708"/>
                </a:lnTo>
                <a:lnTo>
                  <a:pt x="1189" y="708"/>
                </a:lnTo>
                <a:lnTo>
                  <a:pt x="1187" y="704"/>
                </a:lnTo>
                <a:lnTo>
                  <a:pt x="1187" y="699"/>
                </a:lnTo>
                <a:lnTo>
                  <a:pt x="1187" y="690"/>
                </a:lnTo>
                <a:lnTo>
                  <a:pt x="1187" y="690"/>
                </a:lnTo>
                <a:close/>
                <a:moveTo>
                  <a:pt x="1190" y="725"/>
                </a:moveTo>
                <a:lnTo>
                  <a:pt x="1190" y="725"/>
                </a:lnTo>
                <a:lnTo>
                  <a:pt x="1193" y="722"/>
                </a:lnTo>
                <a:lnTo>
                  <a:pt x="1194" y="721"/>
                </a:lnTo>
                <a:lnTo>
                  <a:pt x="1194" y="721"/>
                </a:lnTo>
                <a:lnTo>
                  <a:pt x="1197" y="732"/>
                </a:lnTo>
                <a:lnTo>
                  <a:pt x="1196" y="738"/>
                </a:lnTo>
                <a:lnTo>
                  <a:pt x="1194" y="741"/>
                </a:lnTo>
                <a:lnTo>
                  <a:pt x="1192" y="744"/>
                </a:lnTo>
                <a:lnTo>
                  <a:pt x="1192" y="744"/>
                </a:lnTo>
                <a:lnTo>
                  <a:pt x="1190" y="739"/>
                </a:lnTo>
                <a:lnTo>
                  <a:pt x="1189" y="734"/>
                </a:lnTo>
                <a:lnTo>
                  <a:pt x="1190" y="729"/>
                </a:lnTo>
                <a:lnTo>
                  <a:pt x="1190" y="725"/>
                </a:lnTo>
                <a:lnTo>
                  <a:pt x="1190" y="725"/>
                </a:lnTo>
                <a:close/>
                <a:moveTo>
                  <a:pt x="1208" y="812"/>
                </a:moveTo>
                <a:lnTo>
                  <a:pt x="1208" y="812"/>
                </a:lnTo>
                <a:lnTo>
                  <a:pt x="1207" y="815"/>
                </a:lnTo>
                <a:lnTo>
                  <a:pt x="1207" y="815"/>
                </a:lnTo>
                <a:lnTo>
                  <a:pt x="1206" y="815"/>
                </a:lnTo>
                <a:lnTo>
                  <a:pt x="1204" y="814"/>
                </a:lnTo>
                <a:lnTo>
                  <a:pt x="1201" y="810"/>
                </a:lnTo>
                <a:lnTo>
                  <a:pt x="1201" y="805"/>
                </a:lnTo>
                <a:lnTo>
                  <a:pt x="1201" y="805"/>
                </a:lnTo>
                <a:lnTo>
                  <a:pt x="1201" y="800"/>
                </a:lnTo>
                <a:lnTo>
                  <a:pt x="1200" y="794"/>
                </a:lnTo>
                <a:lnTo>
                  <a:pt x="1196" y="784"/>
                </a:lnTo>
                <a:lnTo>
                  <a:pt x="1192" y="774"/>
                </a:lnTo>
                <a:lnTo>
                  <a:pt x="1192" y="769"/>
                </a:lnTo>
                <a:lnTo>
                  <a:pt x="1192" y="762"/>
                </a:lnTo>
                <a:lnTo>
                  <a:pt x="1192" y="762"/>
                </a:lnTo>
                <a:lnTo>
                  <a:pt x="1192" y="758"/>
                </a:lnTo>
                <a:lnTo>
                  <a:pt x="1193" y="755"/>
                </a:lnTo>
                <a:lnTo>
                  <a:pt x="1196" y="755"/>
                </a:lnTo>
                <a:lnTo>
                  <a:pt x="1197" y="756"/>
                </a:lnTo>
                <a:lnTo>
                  <a:pt x="1199" y="762"/>
                </a:lnTo>
                <a:lnTo>
                  <a:pt x="1200" y="765"/>
                </a:lnTo>
                <a:lnTo>
                  <a:pt x="1200" y="765"/>
                </a:lnTo>
                <a:lnTo>
                  <a:pt x="1199" y="772"/>
                </a:lnTo>
                <a:lnTo>
                  <a:pt x="1199" y="779"/>
                </a:lnTo>
                <a:lnTo>
                  <a:pt x="1200" y="784"/>
                </a:lnTo>
                <a:lnTo>
                  <a:pt x="1203" y="790"/>
                </a:lnTo>
                <a:lnTo>
                  <a:pt x="1208" y="801"/>
                </a:lnTo>
                <a:lnTo>
                  <a:pt x="1210" y="807"/>
                </a:lnTo>
                <a:lnTo>
                  <a:pt x="1208" y="812"/>
                </a:lnTo>
                <a:lnTo>
                  <a:pt x="1208" y="812"/>
                </a:lnTo>
                <a:close/>
                <a:moveTo>
                  <a:pt x="1208" y="741"/>
                </a:moveTo>
                <a:lnTo>
                  <a:pt x="1208" y="741"/>
                </a:lnTo>
                <a:lnTo>
                  <a:pt x="1231" y="710"/>
                </a:lnTo>
                <a:lnTo>
                  <a:pt x="1253" y="679"/>
                </a:lnTo>
                <a:lnTo>
                  <a:pt x="1266" y="663"/>
                </a:lnTo>
                <a:lnTo>
                  <a:pt x="1279" y="648"/>
                </a:lnTo>
                <a:lnTo>
                  <a:pt x="1293" y="634"/>
                </a:lnTo>
                <a:lnTo>
                  <a:pt x="1308" y="621"/>
                </a:lnTo>
                <a:lnTo>
                  <a:pt x="1308" y="621"/>
                </a:lnTo>
                <a:lnTo>
                  <a:pt x="1310" y="623"/>
                </a:lnTo>
                <a:lnTo>
                  <a:pt x="1310" y="625"/>
                </a:lnTo>
                <a:lnTo>
                  <a:pt x="1308" y="630"/>
                </a:lnTo>
                <a:lnTo>
                  <a:pt x="1307" y="631"/>
                </a:lnTo>
                <a:lnTo>
                  <a:pt x="1305" y="631"/>
                </a:lnTo>
                <a:lnTo>
                  <a:pt x="1304" y="631"/>
                </a:lnTo>
                <a:lnTo>
                  <a:pt x="1303" y="628"/>
                </a:lnTo>
                <a:lnTo>
                  <a:pt x="1303" y="628"/>
                </a:lnTo>
                <a:lnTo>
                  <a:pt x="1280" y="662"/>
                </a:lnTo>
                <a:lnTo>
                  <a:pt x="1258" y="693"/>
                </a:lnTo>
                <a:lnTo>
                  <a:pt x="1234" y="725"/>
                </a:lnTo>
                <a:lnTo>
                  <a:pt x="1211" y="759"/>
                </a:lnTo>
                <a:lnTo>
                  <a:pt x="1211" y="759"/>
                </a:lnTo>
                <a:lnTo>
                  <a:pt x="1208" y="756"/>
                </a:lnTo>
                <a:lnTo>
                  <a:pt x="1207" y="751"/>
                </a:lnTo>
                <a:lnTo>
                  <a:pt x="1207" y="746"/>
                </a:lnTo>
                <a:lnTo>
                  <a:pt x="1208" y="741"/>
                </a:lnTo>
                <a:lnTo>
                  <a:pt x="1208" y="741"/>
                </a:lnTo>
                <a:close/>
                <a:moveTo>
                  <a:pt x="1223" y="758"/>
                </a:moveTo>
                <a:lnTo>
                  <a:pt x="1223" y="758"/>
                </a:lnTo>
                <a:lnTo>
                  <a:pt x="1245" y="725"/>
                </a:lnTo>
                <a:lnTo>
                  <a:pt x="1267" y="692"/>
                </a:lnTo>
                <a:lnTo>
                  <a:pt x="1291" y="658"/>
                </a:lnTo>
                <a:lnTo>
                  <a:pt x="1304" y="642"/>
                </a:lnTo>
                <a:lnTo>
                  <a:pt x="1318" y="627"/>
                </a:lnTo>
                <a:lnTo>
                  <a:pt x="1318" y="627"/>
                </a:lnTo>
                <a:lnTo>
                  <a:pt x="1319" y="625"/>
                </a:lnTo>
                <a:lnTo>
                  <a:pt x="1321" y="627"/>
                </a:lnTo>
                <a:lnTo>
                  <a:pt x="1322" y="631"/>
                </a:lnTo>
                <a:lnTo>
                  <a:pt x="1322" y="637"/>
                </a:lnTo>
                <a:lnTo>
                  <a:pt x="1321" y="641"/>
                </a:lnTo>
                <a:lnTo>
                  <a:pt x="1321" y="641"/>
                </a:lnTo>
                <a:lnTo>
                  <a:pt x="1272" y="720"/>
                </a:lnTo>
                <a:lnTo>
                  <a:pt x="1246" y="759"/>
                </a:lnTo>
                <a:lnTo>
                  <a:pt x="1220" y="796"/>
                </a:lnTo>
                <a:lnTo>
                  <a:pt x="1220" y="796"/>
                </a:lnTo>
                <a:lnTo>
                  <a:pt x="1215" y="787"/>
                </a:lnTo>
                <a:lnTo>
                  <a:pt x="1215" y="777"/>
                </a:lnTo>
                <a:lnTo>
                  <a:pt x="1217" y="767"/>
                </a:lnTo>
                <a:lnTo>
                  <a:pt x="1223" y="758"/>
                </a:lnTo>
                <a:lnTo>
                  <a:pt x="1223" y="758"/>
                </a:lnTo>
                <a:close/>
                <a:moveTo>
                  <a:pt x="1329" y="648"/>
                </a:moveTo>
                <a:lnTo>
                  <a:pt x="1329" y="648"/>
                </a:lnTo>
                <a:lnTo>
                  <a:pt x="1334" y="649"/>
                </a:lnTo>
                <a:lnTo>
                  <a:pt x="1339" y="648"/>
                </a:lnTo>
                <a:lnTo>
                  <a:pt x="1348" y="644"/>
                </a:lnTo>
                <a:lnTo>
                  <a:pt x="1366" y="632"/>
                </a:lnTo>
                <a:lnTo>
                  <a:pt x="1366" y="632"/>
                </a:lnTo>
                <a:lnTo>
                  <a:pt x="1343" y="662"/>
                </a:lnTo>
                <a:lnTo>
                  <a:pt x="1321" y="694"/>
                </a:lnTo>
                <a:lnTo>
                  <a:pt x="1300" y="727"/>
                </a:lnTo>
                <a:lnTo>
                  <a:pt x="1282" y="759"/>
                </a:lnTo>
                <a:lnTo>
                  <a:pt x="1282" y="759"/>
                </a:lnTo>
                <a:lnTo>
                  <a:pt x="1304" y="701"/>
                </a:lnTo>
                <a:lnTo>
                  <a:pt x="1317" y="673"/>
                </a:lnTo>
                <a:lnTo>
                  <a:pt x="1329" y="648"/>
                </a:lnTo>
                <a:lnTo>
                  <a:pt x="1329" y="648"/>
                </a:lnTo>
                <a:close/>
                <a:moveTo>
                  <a:pt x="1234" y="803"/>
                </a:moveTo>
                <a:lnTo>
                  <a:pt x="1234" y="803"/>
                </a:lnTo>
                <a:lnTo>
                  <a:pt x="1258" y="766"/>
                </a:lnTo>
                <a:lnTo>
                  <a:pt x="1269" y="748"/>
                </a:lnTo>
                <a:lnTo>
                  <a:pt x="1280" y="729"/>
                </a:lnTo>
                <a:lnTo>
                  <a:pt x="1280" y="729"/>
                </a:lnTo>
                <a:lnTo>
                  <a:pt x="1282" y="731"/>
                </a:lnTo>
                <a:lnTo>
                  <a:pt x="1282" y="732"/>
                </a:lnTo>
                <a:lnTo>
                  <a:pt x="1282" y="732"/>
                </a:lnTo>
                <a:lnTo>
                  <a:pt x="1282" y="732"/>
                </a:lnTo>
                <a:lnTo>
                  <a:pt x="1272" y="752"/>
                </a:lnTo>
                <a:lnTo>
                  <a:pt x="1260" y="772"/>
                </a:lnTo>
                <a:lnTo>
                  <a:pt x="1255" y="780"/>
                </a:lnTo>
                <a:lnTo>
                  <a:pt x="1248" y="790"/>
                </a:lnTo>
                <a:lnTo>
                  <a:pt x="1241" y="797"/>
                </a:lnTo>
                <a:lnTo>
                  <a:pt x="1234" y="803"/>
                </a:lnTo>
                <a:lnTo>
                  <a:pt x="1234" y="803"/>
                </a:lnTo>
                <a:close/>
                <a:moveTo>
                  <a:pt x="1279" y="772"/>
                </a:moveTo>
                <a:lnTo>
                  <a:pt x="1279" y="772"/>
                </a:lnTo>
                <a:lnTo>
                  <a:pt x="1321" y="708"/>
                </a:lnTo>
                <a:lnTo>
                  <a:pt x="1342" y="676"/>
                </a:lnTo>
                <a:lnTo>
                  <a:pt x="1366" y="647"/>
                </a:lnTo>
                <a:lnTo>
                  <a:pt x="1366" y="647"/>
                </a:lnTo>
                <a:lnTo>
                  <a:pt x="1367" y="652"/>
                </a:lnTo>
                <a:lnTo>
                  <a:pt x="1367" y="655"/>
                </a:lnTo>
                <a:lnTo>
                  <a:pt x="1367" y="656"/>
                </a:lnTo>
                <a:lnTo>
                  <a:pt x="1367" y="656"/>
                </a:lnTo>
                <a:lnTo>
                  <a:pt x="1353" y="675"/>
                </a:lnTo>
                <a:lnTo>
                  <a:pt x="1339" y="696"/>
                </a:lnTo>
                <a:lnTo>
                  <a:pt x="1312" y="742"/>
                </a:lnTo>
                <a:lnTo>
                  <a:pt x="1312" y="742"/>
                </a:lnTo>
                <a:lnTo>
                  <a:pt x="1308" y="752"/>
                </a:lnTo>
                <a:lnTo>
                  <a:pt x="1305" y="756"/>
                </a:lnTo>
                <a:lnTo>
                  <a:pt x="1301" y="762"/>
                </a:lnTo>
                <a:lnTo>
                  <a:pt x="1297" y="766"/>
                </a:lnTo>
                <a:lnTo>
                  <a:pt x="1291" y="769"/>
                </a:lnTo>
                <a:lnTo>
                  <a:pt x="1286" y="772"/>
                </a:lnTo>
                <a:lnTo>
                  <a:pt x="1279" y="772"/>
                </a:lnTo>
                <a:lnTo>
                  <a:pt x="1279" y="772"/>
                </a:lnTo>
                <a:close/>
                <a:moveTo>
                  <a:pt x="1353" y="687"/>
                </a:moveTo>
                <a:lnTo>
                  <a:pt x="1353" y="687"/>
                </a:lnTo>
                <a:lnTo>
                  <a:pt x="1352" y="696"/>
                </a:lnTo>
                <a:lnTo>
                  <a:pt x="1349" y="703"/>
                </a:lnTo>
                <a:lnTo>
                  <a:pt x="1341" y="715"/>
                </a:lnTo>
                <a:lnTo>
                  <a:pt x="1341" y="715"/>
                </a:lnTo>
                <a:lnTo>
                  <a:pt x="1341" y="708"/>
                </a:lnTo>
                <a:lnTo>
                  <a:pt x="1345" y="700"/>
                </a:lnTo>
                <a:lnTo>
                  <a:pt x="1349" y="694"/>
                </a:lnTo>
                <a:lnTo>
                  <a:pt x="1353" y="687"/>
                </a:lnTo>
                <a:lnTo>
                  <a:pt x="1353" y="687"/>
                </a:lnTo>
                <a:close/>
                <a:moveTo>
                  <a:pt x="1332" y="744"/>
                </a:moveTo>
                <a:lnTo>
                  <a:pt x="1332" y="744"/>
                </a:lnTo>
                <a:lnTo>
                  <a:pt x="1353" y="707"/>
                </a:lnTo>
                <a:lnTo>
                  <a:pt x="1376" y="670"/>
                </a:lnTo>
                <a:lnTo>
                  <a:pt x="1423" y="599"/>
                </a:lnTo>
                <a:lnTo>
                  <a:pt x="1423" y="599"/>
                </a:lnTo>
                <a:lnTo>
                  <a:pt x="1425" y="603"/>
                </a:lnTo>
                <a:lnTo>
                  <a:pt x="1423" y="609"/>
                </a:lnTo>
                <a:lnTo>
                  <a:pt x="1422" y="611"/>
                </a:lnTo>
                <a:lnTo>
                  <a:pt x="1419" y="616"/>
                </a:lnTo>
                <a:lnTo>
                  <a:pt x="1415" y="623"/>
                </a:lnTo>
                <a:lnTo>
                  <a:pt x="1412" y="627"/>
                </a:lnTo>
                <a:lnTo>
                  <a:pt x="1411" y="631"/>
                </a:lnTo>
                <a:lnTo>
                  <a:pt x="1412" y="634"/>
                </a:lnTo>
                <a:lnTo>
                  <a:pt x="1412" y="634"/>
                </a:lnTo>
                <a:lnTo>
                  <a:pt x="1409" y="638"/>
                </a:lnTo>
                <a:lnTo>
                  <a:pt x="1408" y="642"/>
                </a:lnTo>
                <a:lnTo>
                  <a:pt x="1407" y="647"/>
                </a:lnTo>
                <a:lnTo>
                  <a:pt x="1405" y="651"/>
                </a:lnTo>
                <a:lnTo>
                  <a:pt x="1405" y="651"/>
                </a:lnTo>
                <a:lnTo>
                  <a:pt x="1405" y="652"/>
                </a:lnTo>
                <a:lnTo>
                  <a:pt x="1405" y="652"/>
                </a:lnTo>
                <a:lnTo>
                  <a:pt x="1405" y="652"/>
                </a:lnTo>
                <a:lnTo>
                  <a:pt x="1397" y="663"/>
                </a:lnTo>
                <a:lnTo>
                  <a:pt x="1388" y="676"/>
                </a:lnTo>
                <a:lnTo>
                  <a:pt x="1373" y="701"/>
                </a:lnTo>
                <a:lnTo>
                  <a:pt x="1364" y="714"/>
                </a:lnTo>
                <a:lnTo>
                  <a:pt x="1355" y="725"/>
                </a:lnTo>
                <a:lnTo>
                  <a:pt x="1345" y="735"/>
                </a:lnTo>
                <a:lnTo>
                  <a:pt x="1332" y="744"/>
                </a:lnTo>
                <a:lnTo>
                  <a:pt x="1332" y="744"/>
                </a:lnTo>
                <a:close/>
                <a:moveTo>
                  <a:pt x="1369" y="666"/>
                </a:moveTo>
                <a:lnTo>
                  <a:pt x="1369" y="666"/>
                </a:lnTo>
                <a:lnTo>
                  <a:pt x="1370" y="663"/>
                </a:lnTo>
                <a:lnTo>
                  <a:pt x="1371" y="659"/>
                </a:lnTo>
                <a:lnTo>
                  <a:pt x="1374" y="655"/>
                </a:lnTo>
                <a:lnTo>
                  <a:pt x="1376" y="651"/>
                </a:lnTo>
                <a:lnTo>
                  <a:pt x="1376" y="651"/>
                </a:lnTo>
                <a:lnTo>
                  <a:pt x="1378" y="637"/>
                </a:lnTo>
                <a:lnTo>
                  <a:pt x="1380" y="630"/>
                </a:lnTo>
                <a:lnTo>
                  <a:pt x="1384" y="624"/>
                </a:lnTo>
                <a:lnTo>
                  <a:pt x="1387" y="618"/>
                </a:lnTo>
                <a:lnTo>
                  <a:pt x="1393" y="614"/>
                </a:lnTo>
                <a:lnTo>
                  <a:pt x="1400" y="611"/>
                </a:lnTo>
                <a:lnTo>
                  <a:pt x="1407" y="610"/>
                </a:lnTo>
                <a:lnTo>
                  <a:pt x="1369" y="666"/>
                </a:lnTo>
                <a:close/>
                <a:moveTo>
                  <a:pt x="1460" y="571"/>
                </a:moveTo>
                <a:lnTo>
                  <a:pt x="1460" y="571"/>
                </a:lnTo>
                <a:lnTo>
                  <a:pt x="1461" y="569"/>
                </a:lnTo>
                <a:lnTo>
                  <a:pt x="1464" y="569"/>
                </a:lnTo>
                <a:lnTo>
                  <a:pt x="1464" y="569"/>
                </a:lnTo>
                <a:lnTo>
                  <a:pt x="1454" y="586"/>
                </a:lnTo>
                <a:lnTo>
                  <a:pt x="1443" y="603"/>
                </a:lnTo>
                <a:lnTo>
                  <a:pt x="1421" y="634"/>
                </a:lnTo>
                <a:lnTo>
                  <a:pt x="1421" y="634"/>
                </a:lnTo>
                <a:lnTo>
                  <a:pt x="1426" y="614"/>
                </a:lnTo>
                <a:lnTo>
                  <a:pt x="1429" y="604"/>
                </a:lnTo>
                <a:lnTo>
                  <a:pt x="1433" y="596"/>
                </a:lnTo>
                <a:lnTo>
                  <a:pt x="1439" y="588"/>
                </a:lnTo>
                <a:lnTo>
                  <a:pt x="1445" y="581"/>
                </a:lnTo>
                <a:lnTo>
                  <a:pt x="1452" y="575"/>
                </a:lnTo>
                <a:lnTo>
                  <a:pt x="1460" y="571"/>
                </a:lnTo>
                <a:lnTo>
                  <a:pt x="1460" y="571"/>
                </a:lnTo>
                <a:close/>
                <a:moveTo>
                  <a:pt x="1383" y="707"/>
                </a:moveTo>
                <a:lnTo>
                  <a:pt x="1463" y="586"/>
                </a:lnTo>
                <a:lnTo>
                  <a:pt x="1467" y="593"/>
                </a:lnTo>
                <a:lnTo>
                  <a:pt x="1467" y="593"/>
                </a:lnTo>
                <a:lnTo>
                  <a:pt x="1440" y="637"/>
                </a:lnTo>
                <a:lnTo>
                  <a:pt x="1428" y="659"/>
                </a:lnTo>
                <a:lnTo>
                  <a:pt x="1416" y="683"/>
                </a:lnTo>
                <a:lnTo>
                  <a:pt x="1416" y="683"/>
                </a:lnTo>
                <a:lnTo>
                  <a:pt x="1411" y="689"/>
                </a:lnTo>
                <a:lnTo>
                  <a:pt x="1401" y="697"/>
                </a:lnTo>
                <a:lnTo>
                  <a:pt x="1390" y="704"/>
                </a:lnTo>
                <a:lnTo>
                  <a:pt x="1386" y="707"/>
                </a:lnTo>
                <a:lnTo>
                  <a:pt x="1383" y="707"/>
                </a:lnTo>
                <a:lnTo>
                  <a:pt x="1383" y="707"/>
                </a:lnTo>
                <a:close/>
                <a:moveTo>
                  <a:pt x="1539" y="523"/>
                </a:moveTo>
                <a:lnTo>
                  <a:pt x="1539" y="523"/>
                </a:lnTo>
                <a:lnTo>
                  <a:pt x="1529" y="541"/>
                </a:lnTo>
                <a:lnTo>
                  <a:pt x="1519" y="559"/>
                </a:lnTo>
                <a:lnTo>
                  <a:pt x="1519" y="559"/>
                </a:lnTo>
                <a:lnTo>
                  <a:pt x="1501" y="595"/>
                </a:lnTo>
                <a:lnTo>
                  <a:pt x="1491" y="613"/>
                </a:lnTo>
                <a:lnTo>
                  <a:pt x="1481" y="630"/>
                </a:lnTo>
                <a:lnTo>
                  <a:pt x="1470" y="647"/>
                </a:lnTo>
                <a:lnTo>
                  <a:pt x="1457" y="662"/>
                </a:lnTo>
                <a:lnTo>
                  <a:pt x="1449" y="668"/>
                </a:lnTo>
                <a:lnTo>
                  <a:pt x="1442" y="673"/>
                </a:lnTo>
                <a:lnTo>
                  <a:pt x="1433" y="679"/>
                </a:lnTo>
                <a:lnTo>
                  <a:pt x="1423" y="683"/>
                </a:lnTo>
                <a:lnTo>
                  <a:pt x="1423" y="683"/>
                </a:lnTo>
                <a:lnTo>
                  <a:pt x="1436" y="661"/>
                </a:lnTo>
                <a:lnTo>
                  <a:pt x="1450" y="640"/>
                </a:lnTo>
                <a:lnTo>
                  <a:pt x="1480" y="599"/>
                </a:lnTo>
                <a:lnTo>
                  <a:pt x="1509" y="561"/>
                </a:lnTo>
                <a:lnTo>
                  <a:pt x="1539" y="523"/>
                </a:lnTo>
                <a:lnTo>
                  <a:pt x="1539" y="523"/>
                </a:lnTo>
                <a:close/>
                <a:moveTo>
                  <a:pt x="1473" y="569"/>
                </a:moveTo>
                <a:lnTo>
                  <a:pt x="1473" y="569"/>
                </a:lnTo>
                <a:lnTo>
                  <a:pt x="1477" y="566"/>
                </a:lnTo>
                <a:lnTo>
                  <a:pt x="1480" y="562"/>
                </a:lnTo>
                <a:lnTo>
                  <a:pt x="1482" y="558"/>
                </a:lnTo>
                <a:lnTo>
                  <a:pt x="1484" y="558"/>
                </a:lnTo>
                <a:lnTo>
                  <a:pt x="1487" y="558"/>
                </a:lnTo>
                <a:lnTo>
                  <a:pt x="1487" y="558"/>
                </a:lnTo>
                <a:lnTo>
                  <a:pt x="1482" y="564"/>
                </a:lnTo>
                <a:lnTo>
                  <a:pt x="1481" y="566"/>
                </a:lnTo>
                <a:lnTo>
                  <a:pt x="1482" y="571"/>
                </a:lnTo>
                <a:lnTo>
                  <a:pt x="1482" y="571"/>
                </a:lnTo>
                <a:lnTo>
                  <a:pt x="1484" y="565"/>
                </a:lnTo>
                <a:lnTo>
                  <a:pt x="1487" y="559"/>
                </a:lnTo>
                <a:lnTo>
                  <a:pt x="1494" y="550"/>
                </a:lnTo>
                <a:lnTo>
                  <a:pt x="1504" y="543"/>
                </a:lnTo>
                <a:lnTo>
                  <a:pt x="1515" y="538"/>
                </a:lnTo>
                <a:lnTo>
                  <a:pt x="1515" y="538"/>
                </a:lnTo>
                <a:lnTo>
                  <a:pt x="1506" y="551"/>
                </a:lnTo>
                <a:lnTo>
                  <a:pt x="1497" y="566"/>
                </a:lnTo>
                <a:lnTo>
                  <a:pt x="1484" y="582"/>
                </a:lnTo>
                <a:lnTo>
                  <a:pt x="1473" y="595"/>
                </a:lnTo>
                <a:lnTo>
                  <a:pt x="1473" y="595"/>
                </a:lnTo>
                <a:lnTo>
                  <a:pt x="1473" y="593"/>
                </a:lnTo>
                <a:lnTo>
                  <a:pt x="1471" y="593"/>
                </a:lnTo>
                <a:lnTo>
                  <a:pt x="1471" y="593"/>
                </a:lnTo>
                <a:lnTo>
                  <a:pt x="1474" y="586"/>
                </a:lnTo>
                <a:lnTo>
                  <a:pt x="1480" y="578"/>
                </a:lnTo>
                <a:lnTo>
                  <a:pt x="1481" y="573"/>
                </a:lnTo>
                <a:lnTo>
                  <a:pt x="1480" y="571"/>
                </a:lnTo>
                <a:lnTo>
                  <a:pt x="1478" y="569"/>
                </a:lnTo>
                <a:lnTo>
                  <a:pt x="1473" y="569"/>
                </a:lnTo>
                <a:lnTo>
                  <a:pt x="1473" y="569"/>
                </a:lnTo>
                <a:close/>
                <a:moveTo>
                  <a:pt x="1578" y="492"/>
                </a:moveTo>
                <a:lnTo>
                  <a:pt x="1522" y="569"/>
                </a:lnTo>
                <a:lnTo>
                  <a:pt x="1522" y="569"/>
                </a:lnTo>
                <a:lnTo>
                  <a:pt x="1527" y="558"/>
                </a:lnTo>
                <a:lnTo>
                  <a:pt x="1533" y="547"/>
                </a:lnTo>
                <a:lnTo>
                  <a:pt x="1546" y="526"/>
                </a:lnTo>
                <a:lnTo>
                  <a:pt x="1551" y="514"/>
                </a:lnTo>
                <a:lnTo>
                  <a:pt x="1560" y="506"/>
                </a:lnTo>
                <a:lnTo>
                  <a:pt x="1568" y="498"/>
                </a:lnTo>
                <a:lnTo>
                  <a:pt x="1578" y="492"/>
                </a:lnTo>
                <a:lnTo>
                  <a:pt x="1578" y="492"/>
                </a:lnTo>
                <a:close/>
                <a:moveTo>
                  <a:pt x="1438" y="690"/>
                </a:moveTo>
                <a:lnTo>
                  <a:pt x="1532" y="628"/>
                </a:lnTo>
                <a:lnTo>
                  <a:pt x="1532" y="628"/>
                </a:lnTo>
                <a:lnTo>
                  <a:pt x="1509" y="644"/>
                </a:lnTo>
                <a:lnTo>
                  <a:pt x="1485" y="661"/>
                </a:lnTo>
                <a:lnTo>
                  <a:pt x="1438" y="690"/>
                </a:lnTo>
                <a:lnTo>
                  <a:pt x="1438" y="690"/>
                </a:lnTo>
                <a:close/>
                <a:moveTo>
                  <a:pt x="1487" y="641"/>
                </a:moveTo>
                <a:lnTo>
                  <a:pt x="1487" y="641"/>
                </a:lnTo>
                <a:lnTo>
                  <a:pt x="1495" y="630"/>
                </a:lnTo>
                <a:lnTo>
                  <a:pt x="1502" y="617"/>
                </a:lnTo>
                <a:lnTo>
                  <a:pt x="1508" y="603"/>
                </a:lnTo>
                <a:lnTo>
                  <a:pt x="1512" y="588"/>
                </a:lnTo>
                <a:lnTo>
                  <a:pt x="1515" y="600"/>
                </a:lnTo>
                <a:lnTo>
                  <a:pt x="1515" y="600"/>
                </a:lnTo>
                <a:lnTo>
                  <a:pt x="1523" y="583"/>
                </a:lnTo>
                <a:lnTo>
                  <a:pt x="1533" y="566"/>
                </a:lnTo>
                <a:lnTo>
                  <a:pt x="1554" y="534"/>
                </a:lnTo>
                <a:lnTo>
                  <a:pt x="1577" y="503"/>
                </a:lnTo>
                <a:lnTo>
                  <a:pt x="1602" y="472"/>
                </a:lnTo>
                <a:lnTo>
                  <a:pt x="1602" y="472"/>
                </a:lnTo>
                <a:lnTo>
                  <a:pt x="1602" y="481"/>
                </a:lnTo>
                <a:lnTo>
                  <a:pt x="1599" y="486"/>
                </a:lnTo>
                <a:lnTo>
                  <a:pt x="1593" y="496"/>
                </a:lnTo>
                <a:lnTo>
                  <a:pt x="1591" y="502"/>
                </a:lnTo>
                <a:lnTo>
                  <a:pt x="1589" y="506"/>
                </a:lnTo>
                <a:lnTo>
                  <a:pt x="1591" y="512"/>
                </a:lnTo>
                <a:lnTo>
                  <a:pt x="1593" y="519"/>
                </a:lnTo>
                <a:lnTo>
                  <a:pt x="1593" y="519"/>
                </a:lnTo>
                <a:lnTo>
                  <a:pt x="1601" y="496"/>
                </a:lnTo>
                <a:lnTo>
                  <a:pt x="1605" y="485"/>
                </a:lnTo>
                <a:lnTo>
                  <a:pt x="1609" y="477"/>
                </a:lnTo>
                <a:lnTo>
                  <a:pt x="1616" y="468"/>
                </a:lnTo>
                <a:lnTo>
                  <a:pt x="1623" y="461"/>
                </a:lnTo>
                <a:lnTo>
                  <a:pt x="1631" y="455"/>
                </a:lnTo>
                <a:lnTo>
                  <a:pt x="1641" y="453"/>
                </a:lnTo>
                <a:lnTo>
                  <a:pt x="1641" y="453"/>
                </a:lnTo>
                <a:lnTo>
                  <a:pt x="1644" y="451"/>
                </a:lnTo>
                <a:lnTo>
                  <a:pt x="1645" y="450"/>
                </a:lnTo>
                <a:lnTo>
                  <a:pt x="1647" y="448"/>
                </a:lnTo>
                <a:lnTo>
                  <a:pt x="1650" y="448"/>
                </a:lnTo>
                <a:lnTo>
                  <a:pt x="1585" y="533"/>
                </a:lnTo>
                <a:lnTo>
                  <a:pt x="1582" y="530"/>
                </a:lnTo>
                <a:lnTo>
                  <a:pt x="1582" y="530"/>
                </a:lnTo>
                <a:lnTo>
                  <a:pt x="1568" y="547"/>
                </a:lnTo>
                <a:lnTo>
                  <a:pt x="1554" y="568"/>
                </a:lnTo>
                <a:lnTo>
                  <a:pt x="1542" y="590"/>
                </a:lnTo>
                <a:lnTo>
                  <a:pt x="1533" y="611"/>
                </a:lnTo>
                <a:lnTo>
                  <a:pt x="1533" y="611"/>
                </a:lnTo>
                <a:lnTo>
                  <a:pt x="1530" y="616"/>
                </a:lnTo>
                <a:lnTo>
                  <a:pt x="1526" y="620"/>
                </a:lnTo>
                <a:lnTo>
                  <a:pt x="1515" y="628"/>
                </a:lnTo>
                <a:lnTo>
                  <a:pt x="1487" y="641"/>
                </a:lnTo>
                <a:lnTo>
                  <a:pt x="1487" y="641"/>
                </a:lnTo>
                <a:close/>
                <a:moveTo>
                  <a:pt x="1557" y="597"/>
                </a:moveTo>
                <a:lnTo>
                  <a:pt x="1577" y="555"/>
                </a:lnTo>
                <a:lnTo>
                  <a:pt x="1577" y="555"/>
                </a:lnTo>
                <a:lnTo>
                  <a:pt x="1577" y="551"/>
                </a:lnTo>
                <a:lnTo>
                  <a:pt x="1578" y="547"/>
                </a:lnTo>
                <a:lnTo>
                  <a:pt x="1582" y="538"/>
                </a:lnTo>
                <a:lnTo>
                  <a:pt x="1582" y="538"/>
                </a:lnTo>
                <a:lnTo>
                  <a:pt x="1582" y="544"/>
                </a:lnTo>
                <a:lnTo>
                  <a:pt x="1581" y="548"/>
                </a:lnTo>
                <a:lnTo>
                  <a:pt x="1577" y="555"/>
                </a:lnTo>
                <a:lnTo>
                  <a:pt x="1648" y="461"/>
                </a:lnTo>
                <a:lnTo>
                  <a:pt x="1648" y="461"/>
                </a:lnTo>
                <a:lnTo>
                  <a:pt x="1641" y="477"/>
                </a:lnTo>
                <a:lnTo>
                  <a:pt x="1633" y="491"/>
                </a:lnTo>
                <a:lnTo>
                  <a:pt x="1616" y="520"/>
                </a:lnTo>
                <a:lnTo>
                  <a:pt x="1599" y="548"/>
                </a:lnTo>
                <a:lnTo>
                  <a:pt x="1591" y="564"/>
                </a:lnTo>
                <a:lnTo>
                  <a:pt x="1584" y="579"/>
                </a:lnTo>
                <a:lnTo>
                  <a:pt x="1584" y="579"/>
                </a:lnTo>
                <a:lnTo>
                  <a:pt x="1579" y="583"/>
                </a:lnTo>
                <a:lnTo>
                  <a:pt x="1572" y="589"/>
                </a:lnTo>
                <a:lnTo>
                  <a:pt x="1557" y="597"/>
                </a:lnTo>
                <a:lnTo>
                  <a:pt x="1557" y="597"/>
                </a:lnTo>
                <a:close/>
                <a:moveTo>
                  <a:pt x="1606" y="562"/>
                </a:moveTo>
                <a:lnTo>
                  <a:pt x="1606" y="562"/>
                </a:lnTo>
                <a:lnTo>
                  <a:pt x="1610" y="550"/>
                </a:lnTo>
                <a:lnTo>
                  <a:pt x="1616" y="538"/>
                </a:lnTo>
                <a:lnTo>
                  <a:pt x="1622" y="527"/>
                </a:lnTo>
                <a:lnTo>
                  <a:pt x="1629" y="516"/>
                </a:lnTo>
                <a:lnTo>
                  <a:pt x="1629" y="524"/>
                </a:lnTo>
                <a:lnTo>
                  <a:pt x="1629" y="524"/>
                </a:lnTo>
                <a:lnTo>
                  <a:pt x="1650" y="491"/>
                </a:lnTo>
                <a:lnTo>
                  <a:pt x="1672" y="458"/>
                </a:lnTo>
                <a:lnTo>
                  <a:pt x="1695" y="429"/>
                </a:lnTo>
                <a:lnTo>
                  <a:pt x="1719" y="401"/>
                </a:lnTo>
                <a:lnTo>
                  <a:pt x="1719" y="401"/>
                </a:lnTo>
                <a:lnTo>
                  <a:pt x="1717" y="405"/>
                </a:lnTo>
                <a:lnTo>
                  <a:pt x="1716" y="409"/>
                </a:lnTo>
                <a:lnTo>
                  <a:pt x="1712" y="419"/>
                </a:lnTo>
                <a:lnTo>
                  <a:pt x="1712" y="419"/>
                </a:lnTo>
                <a:lnTo>
                  <a:pt x="1692" y="461"/>
                </a:lnTo>
                <a:lnTo>
                  <a:pt x="1671" y="505"/>
                </a:lnTo>
                <a:lnTo>
                  <a:pt x="1671" y="505"/>
                </a:lnTo>
                <a:lnTo>
                  <a:pt x="1665" y="514"/>
                </a:lnTo>
                <a:lnTo>
                  <a:pt x="1660" y="524"/>
                </a:lnTo>
                <a:lnTo>
                  <a:pt x="1653" y="533"/>
                </a:lnTo>
                <a:lnTo>
                  <a:pt x="1644" y="541"/>
                </a:lnTo>
                <a:lnTo>
                  <a:pt x="1636" y="548"/>
                </a:lnTo>
                <a:lnTo>
                  <a:pt x="1627" y="554"/>
                </a:lnTo>
                <a:lnTo>
                  <a:pt x="1617" y="558"/>
                </a:lnTo>
                <a:lnTo>
                  <a:pt x="1606" y="562"/>
                </a:lnTo>
                <a:lnTo>
                  <a:pt x="1606" y="562"/>
                </a:lnTo>
                <a:close/>
                <a:moveTo>
                  <a:pt x="1667" y="439"/>
                </a:moveTo>
                <a:lnTo>
                  <a:pt x="1667" y="439"/>
                </a:lnTo>
                <a:lnTo>
                  <a:pt x="1672" y="434"/>
                </a:lnTo>
                <a:lnTo>
                  <a:pt x="1678" y="430"/>
                </a:lnTo>
                <a:lnTo>
                  <a:pt x="1683" y="425"/>
                </a:lnTo>
                <a:lnTo>
                  <a:pt x="1690" y="422"/>
                </a:lnTo>
                <a:lnTo>
                  <a:pt x="1661" y="461"/>
                </a:lnTo>
                <a:lnTo>
                  <a:pt x="1661" y="461"/>
                </a:lnTo>
                <a:lnTo>
                  <a:pt x="1662" y="458"/>
                </a:lnTo>
                <a:lnTo>
                  <a:pt x="1662" y="455"/>
                </a:lnTo>
                <a:lnTo>
                  <a:pt x="1661" y="450"/>
                </a:lnTo>
                <a:lnTo>
                  <a:pt x="1661" y="447"/>
                </a:lnTo>
                <a:lnTo>
                  <a:pt x="1661" y="444"/>
                </a:lnTo>
                <a:lnTo>
                  <a:pt x="1662" y="441"/>
                </a:lnTo>
                <a:lnTo>
                  <a:pt x="1667" y="439"/>
                </a:lnTo>
                <a:lnTo>
                  <a:pt x="1667" y="439"/>
                </a:lnTo>
                <a:close/>
                <a:moveTo>
                  <a:pt x="1765" y="370"/>
                </a:moveTo>
                <a:lnTo>
                  <a:pt x="1706" y="444"/>
                </a:lnTo>
                <a:lnTo>
                  <a:pt x="1706" y="444"/>
                </a:lnTo>
                <a:lnTo>
                  <a:pt x="1706" y="443"/>
                </a:lnTo>
                <a:lnTo>
                  <a:pt x="1707" y="440"/>
                </a:lnTo>
                <a:lnTo>
                  <a:pt x="1709" y="437"/>
                </a:lnTo>
                <a:lnTo>
                  <a:pt x="1709" y="437"/>
                </a:lnTo>
                <a:lnTo>
                  <a:pt x="1719" y="416"/>
                </a:lnTo>
                <a:lnTo>
                  <a:pt x="1724" y="405"/>
                </a:lnTo>
                <a:lnTo>
                  <a:pt x="1730" y="395"/>
                </a:lnTo>
                <a:lnTo>
                  <a:pt x="1738" y="387"/>
                </a:lnTo>
                <a:lnTo>
                  <a:pt x="1745" y="378"/>
                </a:lnTo>
                <a:lnTo>
                  <a:pt x="1755" y="373"/>
                </a:lnTo>
                <a:lnTo>
                  <a:pt x="1766" y="368"/>
                </a:lnTo>
                <a:lnTo>
                  <a:pt x="1766" y="368"/>
                </a:lnTo>
                <a:lnTo>
                  <a:pt x="1765" y="370"/>
                </a:lnTo>
                <a:lnTo>
                  <a:pt x="1765" y="370"/>
                </a:lnTo>
                <a:close/>
                <a:moveTo>
                  <a:pt x="1668" y="526"/>
                </a:moveTo>
                <a:lnTo>
                  <a:pt x="1668" y="526"/>
                </a:lnTo>
                <a:lnTo>
                  <a:pt x="1679" y="503"/>
                </a:lnTo>
                <a:lnTo>
                  <a:pt x="1692" y="482"/>
                </a:lnTo>
                <a:lnTo>
                  <a:pt x="1705" y="462"/>
                </a:lnTo>
                <a:lnTo>
                  <a:pt x="1717" y="443"/>
                </a:lnTo>
                <a:lnTo>
                  <a:pt x="1745" y="406"/>
                </a:lnTo>
                <a:lnTo>
                  <a:pt x="1775" y="373"/>
                </a:lnTo>
                <a:lnTo>
                  <a:pt x="1775" y="373"/>
                </a:lnTo>
                <a:lnTo>
                  <a:pt x="1779" y="370"/>
                </a:lnTo>
                <a:lnTo>
                  <a:pt x="1709" y="500"/>
                </a:lnTo>
                <a:lnTo>
                  <a:pt x="1709" y="500"/>
                </a:lnTo>
                <a:lnTo>
                  <a:pt x="1706" y="503"/>
                </a:lnTo>
                <a:lnTo>
                  <a:pt x="1703" y="507"/>
                </a:lnTo>
                <a:lnTo>
                  <a:pt x="1692" y="513"/>
                </a:lnTo>
                <a:lnTo>
                  <a:pt x="1681" y="519"/>
                </a:lnTo>
                <a:lnTo>
                  <a:pt x="1668" y="526"/>
                </a:lnTo>
                <a:lnTo>
                  <a:pt x="1668" y="526"/>
                </a:lnTo>
                <a:close/>
                <a:moveTo>
                  <a:pt x="1761" y="465"/>
                </a:moveTo>
                <a:lnTo>
                  <a:pt x="1761" y="465"/>
                </a:lnTo>
                <a:lnTo>
                  <a:pt x="1758" y="469"/>
                </a:lnTo>
                <a:lnTo>
                  <a:pt x="1755" y="472"/>
                </a:lnTo>
                <a:lnTo>
                  <a:pt x="1745" y="478"/>
                </a:lnTo>
                <a:lnTo>
                  <a:pt x="1735" y="484"/>
                </a:lnTo>
                <a:lnTo>
                  <a:pt x="1726" y="491"/>
                </a:lnTo>
                <a:lnTo>
                  <a:pt x="1726" y="491"/>
                </a:lnTo>
                <a:lnTo>
                  <a:pt x="1747" y="451"/>
                </a:lnTo>
                <a:lnTo>
                  <a:pt x="1768" y="413"/>
                </a:lnTo>
                <a:lnTo>
                  <a:pt x="1792" y="378"/>
                </a:lnTo>
                <a:lnTo>
                  <a:pt x="1816" y="344"/>
                </a:lnTo>
                <a:lnTo>
                  <a:pt x="1816" y="344"/>
                </a:lnTo>
                <a:lnTo>
                  <a:pt x="1821" y="337"/>
                </a:lnTo>
                <a:lnTo>
                  <a:pt x="1821" y="337"/>
                </a:lnTo>
                <a:lnTo>
                  <a:pt x="1792" y="405"/>
                </a:lnTo>
                <a:lnTo>
                  <a:pt x="1776" y="437"/>
                </a:lnTo>
                <a:lnTo>
                  <a:pt x="1761" y="465"/>
                </a:lnTo>
                <a:lnTo>
                  <a:pt x="1761" y="465"/>
                </a:lnTo>
                <a:close/>
                <a:moveTo>
                  <a:pt x="1785" y="377"/>
                </a:moveTo>
                <a:lnTo>
                  <a:pt x="1785" y="377"/>
                </a:lnTo>
                <a:lnTo>
                  <a:pt x="1787" y="371"/>
                </a:lnTo>
                <a:lnTo>
                  <a:pt x="1790" y="366"/>
                </a:lnTo>
                <a:lnTo>
                  <a:pt x="1794" y="356"/>
                </a:lnTo>
                <a:lnTo>
                  <a:pt x="1796" y="350"/>
                </a:lnTo>
                <a:lnTo>
                  <a:pt x="1800" y="346"/>
                </a:lnTo>
                <a:lnTo>
                  <a:pt x="1804" y="342"/>
                </a:lnTo>
                <a:lnTo>
                  <a:pt x="1810" y="339"/>
                </a:lnTo>
                <a:lnTo>
                  <a:pt x="1810" y="339"/>
                </a:lnTo>
                <a:lnTo>
                  <a:pt x="1803" y="349"/>
                </a:lnTo>
                <a:lnTo>
                  <a:pt x="1797" y="358"/>
                </a:lnTo>
                <a:lnTo>
                  <a:pt x="1792" y="368"/>
                </a:lnTo>
                <a:lnTo>
                  <a:pt x="1785" y="377"/>
                </a:lnTo>
                <a:lnTo>
                  <a:pt x="1785" y="377"/>
                </a:lnTo>
                <a:close/>
                <a:moveTo>
                  <a:pt x="1771" y="475"/>
                </a:moveTo>
                <a:lnTo>
                  <a:pt x="1771" y="475"/>
                </a:lnTo>
                <a:lnTo>
                  <a:pt x="1773" y="471"/>
                </a:lnTo>
                <a:lnTo>
                  <a:pt x="1778" y="468"/>
                </a:lnTo>
                <a:lnTo>
                  <a:pt x="1783" y="467"/>
                </a:lnTo>
                <a:lnTo>
                  <a:pt x="1787" y="462"/>
                </a:lnTo>
                <a:lnTo>
                  <a:pt x="1787" y="462"/>
                </a:lnTo>
                <a:lnTo>
                  <a:pt x="1789" y="465"/>
                </a:lnTo>
                <a:lnTo>
                  <a:pt x="1789" y="467"/>
                </a:lnTo>
                <a:lnTo>
                  <a:pt x="1787" y="468"/>
                </a:lnTo>
                <a:lnTo>
                  <a:pt x="1783" y="471"/>
                </a:lnTo>
                <a:lnTo>
                  <a:pt x="1776" y="474"/>
                </a:lnTo>
                <a:lnTo>
                  <a:pt x="1771" y="475"/>
                </a:lnTo>
                <a:lnTo>
                  <a:pt x="1771" y="475"/>
                </a:lnTo>
                <a:close/>
                <a:moveTo>
                  <a:pt x="1799" y="444"/>
                </a:moveTo>
                <a:lnTo>
                  <a:pt x="1799" y="444"/>
                </a:lnTo>
                <a:lnTo>
                  <a:pt x="1796" y="447"/>
                </a:lnTo>
                <a:lnTo>
                  <a:pt x="1790" y="451"/>
                </a:lnTo>
                <a:lnTo>
                  <a:pt x="1778" y="458"/>
                </a:lnTo>
                <a:lnTo>
                  <a:pt x="1778" y="458"/>
                </a:lnTo>
                <a:lnTo>
                  <a:pt x="1789" y="433"/>
                </a:lnTo>
                <a:lnTo>
                  <a:pt x="1801" y="408"/>
                </a:lnTo>
                <a:lnTo>
                  <a:pt x="1807" y="395"/>
                </a:lnTo>
                <a:lnTo>
                  <a:pt x="1811" y="381"/>
                </a:lnTo>
                <a:lnTo>
                  <a:pt x="1816" y="367"/>
                </a:lnTo>
                <a:lnTo>
                  <a:pt x="1817" y="353"/>
                </a:lnTo>
                <a:lnTo>
                  <a:pt x="1817" y="353"/>
                </a:lnTo>
                <a:lnTo>
                  <a:pt x="1818" y="357"/>
                </a:lnTo>
                <a:lnTo>
                  <a:pt x="1821" y="358"/>
                </a:lnTo>
                <a:lnTo>
                  <a:pt x="1824" y="358"/>
                </a:lnTo>
                <a:lnTo>
                  <a:pt x="1799" y="444"/>
                </a:lnTo>
                <a:close/>
                <a:moveTo>
                  <a:pt x="1289" y="104"/>
                </a:moveTo>
                <a:lnTo>
                  <a:pt x="1289" y="104"/>
                </a:lnTo>
                <a:lnTo>
                  <a:pt x="1289" y="115"/>
                </a:lnTo>
                <a:lnTo>
                  <a:pt x="1290" y="125"/>
                </a:lnTo>
                <a:lnTo>
                  <a:pt x="1290" y="125"/>
                </a:lnTo>
                <a:lnTo>
                  <a:pt x="1289" y="132"/>
                </a:lnTo>
                <a:lnTo>
                  <a:pt x="1287" y="139"/>
                </a:lnTo>
                <a:lnTo>
                  <a:pt x="1279" y="153"/>
                </a:lnTo>
                <a:lnTo>
                  <a:pt x="1270" y="167"/>
                </a:lnTo>
                <a:lnTo>
                  <a:pt x="1267" y="174"/>
                </a:lnTo>
                <a:lnTo>
                  <a:pt x="1266" y="183"/>
                </a:lnTo>
                <a:lnTo>
                  <a:pt x="1266" y="183"/>
                </a:lnTo>
                <a:lnTo>
                  <a:pt x="1267" y="181"/>
                </a:lnTo>
                <a:lnTo>
                  <a:pt x="1270" y="180"/>
                </a:lnTo>
                <a:lnTo>
                  <a:pt x="1270" y="180"/>
                </a:lnTo>
                <a:lnTo>
                  <a:pt x="1276" y="173"/>
                </a:lnTo>
                <a:lnTo>
                  <a:pt x="1280" y="163"/>
                </a:lnTo>
                <a:lnTo>
                  <a:pt x="1291" y="142"/>
                </a:lnTo>
                <a:lnTo>
                  <a:pt x="1291" y="142"/>
                </a:lnTo>
                <a:lnTo>
                  <a:pt x="1293" y="149"/>
                </a:lnTo>
                <a:lnTo>
                  <a:pt x="1294" y="156"/>
                </a:lnTo>
                <a:lnTo>
                  <a:pt x="1293" y="163"/>
                </a:lnTo>
                <a:lnTo>
                  <a:pt x="1291" y="170"/>
                </a:lnTo>
                <a:lnTo>
                  <a:pt x="1291" y="170"/>
                </a:lnTo>
                <a:lnTo>
                  <a:pt x="1289" y="173"/>
                </a:lnTo>
                <a:lnTo>
                  <a:pt x="1284" y="176"/>
                </a:lnTo>
                <a:lnTo>
                  <a:pt x="1279" y="179"/>
                </a:lnTo>
                <a:lnTo>
                  <a:pt x="1273" y="183"/>
                </a:lnTo>
                <a:lnTo>
                  <a:pt x="1273" y="183"/>
                </a:lnTo>
                <a:lnTo>
                  <a:pt x="1270" y="184"/>
                </a:lnTo>
                <a:lnTo>
                  <a:pt x="1267" y="187"/>
                </a:lnTo>
                <a:lnTo>
                  <a:pt x="1266" y="187"/>
                </a:lnTo>
                <a:lnTo>
                  <a:pt x="1266" y="187"/>
                </a:lnTo>
                <a:lnTo>
                  <a:pt x="1266" y="183"/>
                </a:lnTo>
                <a:lnTo>
                  <a:pt x="1266" y="183"/>
                </a:lnTo>
                <a:lnTo>
                  <a:pt x="1263" y="186"/>
                </a:lnTo>
                <a:lnTo>
                  <a:pt x="1260" y="187"/>
                </a:lnTo>
                <a:lnTo>
                  <a:pt x="1258" y="187"/>
                </a:lnTo>
                <a:lnTo>
                  <a:pt x="1253" y="187"/>
                </a:lnTo>
                <a:lnTo>
                  <a:pt x="1239" y="184"/>
                </a:lnTo>
                <a:lnTo>
                  <a:pt x="1239" y="184"/>
                </a:lnTo>
                <a:lnTo>
                  <a:pt x="1246" y="176"/>
                </a:lnTo>
                <a:lnTo>
                  <a:pt x="1253" y="167"/>
                </a:lnTo>
                <a:lnTo>
                  <a:pt x="1262" y="160"/>
                </a:lnTo>
                <a:lnTo>
                  <a:pt x="1269" y="152"/>
                </a:lnTo>
                <a:lnTo>
                  <a:pt x="1269" y="152"/>
                </a:lnTo>
                <a:lnTo>
                  <a:pt x="1265" y="151"/>
                </a:lnTo>
                <a:lnTo>
                  <a:pt x="1260" y="152"/>
                </a:lnTo>
                <a:lnTo>
                  <a:pt x="1258" y="155"/>
                </a:lnTo>
                <a:lnTo>
                  <a:pt x="1253" y="158"/>
                </a:lnTo>
                <a:lnTo>
                  <a:pt x="1246" y="167"/>
                </a:lnTo>
                <a:lnTo>
                  <a:pt x="1239" y="174"/>
                </a:lnTo>
                <a:lnTo>
                  <a:pt x="1239" y="174"/>
                </a:lnTo>
                <a:lnTo>
                  <a:pt x="1241" y="177"/>
                </a:lnTo>
                <a:lnTo>
                  <a:pt x="1238" y="177"/>
                </a:lnTo>
                <a:lnTo>
                  <a:pt x="1235" y="177"/>
                </a:lnTo>
                <a:lnTo>
                  <a:pt x="1234" y="176"/>
                </a:lnTo>
                <a:lnTo>
                  <a:pt x="1234" y="176"/>
                </a:lnTo>
                <a:lnTo>
                  <a:pt x="1258" y="139"/>
                </a:lnTo>
                <a:lnTo>
                  <a:pt x="1270" y="120"/>
                </a:lnTo>
                <a:lnTo>
                  <a:pt x="1280" y="100"/>
                </a:lnTo>
                <a:lnTo>
                  <a:pt x="1280" y="100"/>
                </a:lnTo>
                <a:lnTo>
                  <a:pt x="1283" y="96"/>
                </a:lnTo>
                <a:lnTo>
                  <a:pt x="1284" y="94"/>
                </a:lnTo>
                <a:lnTo>
                  <a:pt x="1286" y="94"/>
                </a:lnTo>
                <a:lnTo>
                  <a:pt x="1287" y="96"/>
                </a:lnTo>
                <a:lnTo>
                  <a:pt x="1289" y="101"/>
                </a:lnTo>
                <a:lnTo>
                  <a:pt x="1289" y="104"/>
                </a:lnTo>
                <a:lnTo>
                  <a:pt x="1289" y="104"/>
                </a:lnTo>
                <a:close/>
                <a:moveTo>
                  <a:pt x="1293" y="190"/>
                </a:moveTo>
                <a:lnTo>
                  <a:pt x="1273" y="188"/>
                </a:lnTo>
                <a:lnTo>
                  <a:pt x="1273" y="188"/>
                </a:lnTo>
                <a:lnTo>
                  <a:pt x="1279" y="187"/>
                </a:lnTo>
                <a:lnTo>
                  <a:pt x="1284" y="183"/>
                </a:lnTo>
                <a:lnTo>
                  <a:pt x="1293" y="174"/>
                </a:lnTo>
                <a:lnTo>
                  <a:pt x="1293" y="174"/>
                </a:lnTo>
                <a:lnTo>
                  <a:pt x="1293" y="183"/>
                </a:lnTo>
                <a:lnTo>
                  <a:pt x="1294" y="186"/>
                </a:lnTo>
                <a:lnTo>
                  <a:pt x="1293" y="190"/>
                </a:lnTo>
                <a:lnTo>
                  <a:pt x="1293" y="190"/>
                </a:lnTo>
                <a:close/>
                <a:moveTo>
                  <a:pt x="1211" y="181"/>
                </a:moveTo>
                <a:lnTo>
                  <a:pt x="1217" y="170"/>
                </a:lnTo>
                <a:lnTo>
                  <a:pt x="1221" y="166"/>
                </a:lnTo>
                <a:lnTo>
                  <a:pt x="1223" y="165"/>
                </a:lnTo>
                <a:lnTo>
                  <a:pt x="1223" y="165"/>
                </a:lnTo>
                <a:lnTo>
                  <a:pt x="1231" y="156"/>
                </a:lnTo>
                <a:lnTo>
                  <a:pt x="1239" y="146"/>
                </a:lnTo>
                <a:lnTo>
                  <a:pt x="1246" y="136"/>
                </a:lnTo>
                <a:lnTo>
                  <a:pt x="1249" y="135"/>
                </a:lnTo>
                <a:lnTo>
                  <a:pt x="1253" y="134"/>
                </a:lnTo>
                <a:lnTo>
                  <a:pt x="1253" y="134"/>
                </a:lnTo>
                <a:lnTo>
                  <a:pt x="1245" y="142"/>
                </a:lnTo>
                <a:lnTo>
                  <a:pt x="1238" y="153"/>
                </a:lnTo>
                <a:lnTo>
                  <a:pt x="1231" y="165"/>
                </a:lnTo>
                <a:lnTo>
                  <a:pt x="1225" y="176"/>
                </a:lnTo>
                <a:lnTo>
                  <a:pt x="1225" y="176"/>
                </a:lnTo>
                <a:lnTo>
                  <a:pt x="1224" y="179"/>
                </a:lnTo>
                <a:lnTo>
                  <a:pt x="1220" y="181"/>
                </a:lnTo>
                <a:lnTo>
                  <a:pt x="1215" y="183"/>
                </a:lnTo>
                <a:lnTo>
                  <a:pt x="1214" y="183"/>
                </a:lnTo>
                <a:lnTo>
                  <a:pt x="1211" y="181"/>
                </a:lnTo>
                <a:lnTo>
                  <a:pt x="1211" y="181"/>
                </a:lnTo>
                <a:close/>
                <a:moveTo>
                  <a:pt x="1220" y="194"/>
                </a:moveTo>
                <a:lnTo>
                  <a:pt x="1220" y="194"/>
                </a:lnTo>
                <a:lnTo>
                  <a:pt x="1214" y="195"/>
                </a:lnTo>
                <a:lnTo>
                  <a:pt x="1208" y="197"/>
                </a:lnTo>
                <a:lnTo>
                  <a:pt x="1197" y="195"/>
                </a:lnTo>
                <a:lnTo>
                  <a:pt x="1197" y="195"/>
                </a:lnTo>
                <a:lnTo>
                  <a:pt x="1199" y="193"/>
                </a:lnTo>
                <a:lnTo>
                  <a:pt x="1201" y="193"/>
                </a:lnTo>
                <a:lnTo>
                  <a:pt x="1201" y="193"/>
                </a:lnTo>
                <a:lnTo>
                  <a:pt x="1210" y="193"/>
                </a:lnTo>
                <a:lnTo>
                  <a:pt x="1220" y="194"/>
                </a:lnTo>
                <a:lnTo>
                  <a:pt x="1220" y="194"/>
                </a:lnTo>
                <a:close/>
                <a:moveTo>
                  <a:pt x="1259" y="108"/>
                </a:moveTo>
                <a:lnTo>
                  <a:pt x="1259" y="108"/>
                </a:lnTo>
                <a:lnTo>
                  <a:pt x="1242" y="134"/>
                </a:lnTo>
                <a:lnTo>
                  <a:pt x="1234" y="145"/>
                </a:lnTo>
                <a:lnTo>
                  <a:pt x="1230" y="149"/>
                </a:lnTo>
                <a:lnTo>
                  <a:pt x="1224" y="152"/>
                </a:lnTo>
                <a:lnTo>
                  <a:pt x="1223" y="153"/>
                </a:lnTo>
                <a:lnTo>
                  <a:pt x="1201" y="180"/>
                </a:lnTo>
                <a:lnTo>
                  <a:pt x="1201" y="180"/>
                </a:lnTo>
                <a:lnTo>
                  <a:pt x="1241" y="108"/>
                </a:lnTo>
                <a:lnTo>
                  <a:pt x="1262" y="75"/>
                </a:lnTo>
                <a:lnTo>
                  <a:pt x="1282" y="41"/>
                </a:lnTo>
                <a:lnTo>
                  <a:pt x="1282" y="41"/>
                </a:lnTo>
                <a:lnTo>
                  <a:pt x="1286" y="52"/>
                </a:lnTo>
                <a:lnTo>
                  <a:pt x="1287" y="63"/>
                </a:lnTo>
                <a:lnTo>
                  <a:pt x="1286" y="73"/>
                </a:lnTo>
                <a:lnTo>
                  <a:pt x="1282" y="82"/>
                </a:lnTo>
                <a:lnTo>
                  <a:pt x="1277" y="90"/>
                </a:lnTo>
                <a:lnTo>
                  <a:pt x="1272" y="97"/>
                </a:lnTo>
                <a:lnTo>
                  <a:pt x="1265" y="104"/>
                </a:lnTo>
                <a:lnTo>
                  <a:pt x="1259" y="108"/>
                </a:lnTo>
                <a:lnTo>
                  <a:pt x="1259" y="108"/>
                </a:lnTo>
                <a:close/>
                <a:moveTo>
                  <a:pt x="1221" y="117"/>
                </a:moveTo>
                <a:lnTo>
                  <a:pt x="1221" y="117"/>
                </a:lnTo>
                <a:lnTo>
                  <a:pt x="1223" y="113"/>
                </a:lnTo>
                <a:lnTo>
                  <a:pt x="1224" y="108"/>
                </a:lnTo>
                <a:lnTo>
                  <a:pt x="1230" y="101"/>
                </a:lnTo>
                <a:lnTo>
                  <a:pt x="1230" y="101"/>
                </a:lnTo>
                <a:lnTo>
                  <a:pt x="1228" y="110"/>
                </a:lnTo>
                <a:lnTo>
                  <a:pt x="1225" y="114"/>
                </a:lnTo>
                <a:lnTo>
                  <a:pt x="1221" y="117"/>
                </a:lnTo>
                <a:lnTo>
                  <a:pt x="1221" y="117"/>
                </a:lnTo>
                <a:close/>
                <a:moveTo>
                  <a:pt x="1282" y="21"/>
                </a:moveTo>
                <a:lnTo>
                  <a:pt x="1282" y="21"/>
                </a:lnTo>
                <a:lnTo>
                  <a:pt x="1283" y="20"/>
                </a:lnTo>
                <a:lnTo>
                  <a:pt x="1284" y="21"/>
                </a:lnTo>
                <a:lnTo>
                  <a:pt x="1284" y="25"/>
                </a:lnTo>
                <a:lnTo>
                  <a:pt x="1284" y="37"/>
                </a:lnTo>
                <a:lnTo>
                  <a:pt x="1284" y="37"/>
                </a:lnTo>
                <a:lnTo>
                  <a:pt x="1282" y="35"/>
                </a:lnTo>
                <a:lnTo>
                  <a:pt x="1280" y="35"/>
                </a:lnTo>
                <a:lnTo>
                  <a:pt x="1276" y="37"/>
                </a:lnTo>
                <a:lnTo>
                  <a:pt x="1272" y="42"/>
                </a:lnTo>
                <a:lnTo>
                  <a:pt x="1272" y="42"/>
                </a:lnTo>
                <a:lnTo>
                  <a:pt x="1262" y="56"/>
                </a:lnTo>
                <a:lnTo>
                  <a:pt x="1258" y="63"/>
                </a:lnTo>
                <a:lnTo>
                  <a:pt x="1251" y="69"/>
                </a:lnTo>
                <a:lnTo>
                  <a:pt x="1251" y="69"/>
                </a:lnTo>
                <a:lnTo>
                  <a:pt x="1265" y="44"/>
                </a:lnTo>
                <a:lnTo>
                  <a:pt x="1272" y="31"/>
                </a:lnTo>
                <a:lnTo>
                  <a:pt x="1282" y="21"/>
                </a:lnTo>
                <a:lnTo>
                  <a:pt x="1282" y="21"/>
                </a:lnTo>
                <a:close/>
                <a:moveTo>
                  <a:pt x="1251" y="48"/>
                </a:moveTo>
                <a:lnTo>
                  <a:pt x="1251" y="48"/>
                </a:lnTo>
                <a:lnTo>
                  <a:pt x="1241" y="58"/>
                </a:lnTo>
                <a:lnTo>
                  <a:pt x="1231" y="70"/>
                </a:lnTo>
                <a:lnTo>
                  <a:pt x="1213" y="94"/>
                </a:lnTo>
                <a:lnTo>
                  <a:pt x="1213" y="94"/>
                </a:lnTo>
                <a:lnTo>
                  <a:pt x="1210" y="96"/>
                </a:lnTo>
                <a:lnTo>
                  <a:pt x="1208" y="97"/>
                </a:lnTo>
                <a:lnTo>
                  <a:pt x="1208" y="97"/>
                </a:lnTo>
                <a:lnTo>
                  <a:pt x="1210" y="89"/>
                </a:lnTo>
                <a:lnTo>
                  <a:pt x="1213" y="80"/>
                </a:lnTo>
                <a:lnTo>
                  <a:pt x="1217" y="72"/>
                </a:lnTo>
                <a:lnTo>
                  <a:pt x="1223" y="65"/>
                </a:lnTo>
                <a:lnTo>
                  <a:pt x="1228" y="59"/>
                </a:lnTo>
                <a:lnTo>
                  <a:pt x="1235" y="55"/>
                </a:lnTo>
                <a:lnTo>
                  <a:pt x="1244" y="51"/>
                </a:lnTo>
                <a:lnTo>
                  <a:pt x="1251" y="48"/>
                </a:lnTo>
                <a:lnTo>
                  <a:pt x="1251" y="48"/>
                </a:lnTo>
                <a:close/>
                <a:moveTo>
                  <a:pt x="1197" y="82"/>
                </a:moveTo>
                <a:lnTo>
                  <a:pt x="1197" y="82"/>
                </a:lnTo>
                <a:lnTo>
                  <a:pt x="1200" y="79"/>
                </a:lnTo>
                <a:lnTo>
                  <a:pt x="1203" y="77"/>
                </a:lnTo>
                <a:lnTo>
                  <a:pt x="1203" y="77"/>
                </a:lnTo>
                <a:lnTo>
                  <a:pt x="1206" y="76"/>
                </a:lnTo>
                <a:lnTo>
                  <a:pt x="1207" y="76"/>
                </a:lnTo>
                <a:lnTo>
                  <a:pt x="1207" y="77"/>
                </a:lnTo>
                <a:lnTo>
                  <a:pt x="1207" y="79"/>
                </a:lnTo>
                <a:lnTo>
                  <a:pt x="1201" y="86"/>
                </a:lnTo>
                <a:lnTo>
                  <a:pt x="1201" y="86"/>
                </a:lnTo>
                <a:lnTo>
                  <a:pt x="1200" y="93"/>
                </a:lnTo>
                <a:lnTo>
                  <a:pt x="1196" y="99"/>
                </a:lnTo>
                <a:lnTo>
                  <a:pt x="1193" y="104"/>
                </a:lnTo>
                <a:lnTo>
                  <a:pt x="1190" y="111"/>
                </a:lnTo>
                <a:lnTo>
                  <a:pt x="1190" y="111"/>
                </a:lnTo>
                <a:lnTo>
                  <a:pt x="1189" y="106"/>
                </a:lnTo>
                <a:lnTo>
                  <a:pt x="1190" y="96"/>
                </a:lnTo>
                <a:lnTo>
                  <a:pt x="1192" y="87"/>
                </a:lnTo>
                <a:lnTo>
                  <a:pt x="1194" y="83"/>
                </a:lnTo>
                <a:lnTo>
                  <a:pt x="1197" y="82"/>
                </a:lnTo>
                <a:lnTo>
                  <a:pt x="1197" y="82"/>
                </a:lnTo>
                <a:close/>
                <a:moveTo>
                  <a:pt x="1187" y="131"/>
                </a:moveTo>
                <a:lnTo>
                  <a:pt x="1187" y="131"/>
                </a:lnTo>
                <a:lnTo>
                  <a:pt x="1192" y="124"/>
                </a:lnTo>
                <a:lnTo>
                  <a:pt x="1199" y="115"/>
                </a:lnTo>
                <a:lnTo>
                  <a:pt x="1214" y="101"/>
                </a:lnTo>
                <a:lnTo>
                  <a:pt x="1214" y="101"/>
                </a:lnTo>
                <a:lnTo>
                  <a:pt x="1208" y="113"/>
                </a:lnTo>
                <a:lnTo>
                  <a:pt x="1201" y="124"/>
                </a:lnTo>
                <a:lnTo>
                  <a:pt x="1194" y="138"/>
                </a:lnTo>
                <a:lnTo>
                  <a:pt x="1193" y="143"/>
                </a:lnTo>
                <a:lnTo>
                  <a:pt x="1193" y="151"/>
                </a:lnTo>
                <a:lnTo>
                  <a:pt x="1193" y="151"/>
                </a:lnTo>
                <a:lnTo>
                  <a:pt x="1197" y="149"/>
                </a:lnTo>
                <a:lnTo>
                  <a:pt x="1200" y="146"/>
                </a:lnTo>
                <a:lnTo>
                  <a:pt x="1206" y="139"/>
                </a:lnTo>
                <a:lnTo>
                  <a:pt x="1211" y="132"/>
                </a:lnTo>
                <a:lnTo>
                  <a:pt x="1217" y="127"/>
                </a:lnTo>
                <a:lnTo>
                  <a:pt x="1217" y="127"/>
                </a:lnTo>
                <a:lnTo>
                  <a:pt x="1214" y="122"/>
                </a:lnTo>
                <a:lnTo>
                  <a:pt x="1214" y="121"/>
                </a:lnTo>
                <a:lnTo>
                  <a:pt x="1215" y="121"/>
                </a:lnTo>
                <a:lnTo>
                  <a:pt x="1218" y="121"/>
                </a:lnTo>
                <a:lnTo>
                  <a:pt x="1221" y="124"/>
                </a:lnTo>
                <a:lnTo>
                  <a:pt x="1190" y="180"/>
                </a:lnTo>
                <a:lnTo>
                  <a:pt x="1190" y="180"/>
                </a:lnTo>
                <a:lnTo>
                  <a:pt x="1187" y="169"/>
                </a:lnTo>
                <a:lnTo>
                  <a:pt x="1185" y="156"/>
                </a:lnTo>
                <a:lnTo>
                  <a:pt x="1185" y="143"/>
                </a:lnTo>
                <a:lnTo>
                  <a:pt x="1187" y="131"/>
                </a:lnTo>
                <a:lnTo>
                  <a:pt x="1187" y="131"/>
                </a:lnTo>
                <a:close/>
                <a:moveTo>
                  <a:pt x="1106" y="190"/>
                </a:moveTo>
                <a:lnTo>
                  <a:pt x="1175" y="191"/>
                </a:lnTo>
                <a:lnTo>
                  <a:pt x="1175" y="191"/>
                </a:lnTo>
                <a:lnTo>
                  <a:pt x="1168" y="194"/>
                </a:lnTo>
                <a:lnTo>
                  <a:pt x="1161" y="194"/>
                </a:lnTo>
                <a:lnTo>
                  <a:pt x="1142" y="194"/>
                </a:lnTo>
                <a:lnTo>
                  <a:pt x="1124" y="193"/>
                </a:lnTo>
                <a:lnTo>
                  <a:pt x="1109" y="191"/>
                </a:lnTo>
                <a:lnTo>
                  <a:pt x="1109" y="191"/>
                </a:lnTo>
                <a:lnTo>
                  <a:pt x="1106" y="190"/>
                </a:lnTo>
                <a:lnTo>
                  <a:pt x="1106" y="190"/>
                </a:lnTo>
                <a:lnTo>
                  <a:pt x="1102" y="191"/>
                </a:lnTo>
                <a:lnTo>
                  <a:pt x="1097" y="193"/>
                </a:lnTo>
                <a:lnTo>
                  <a:pt x="1097" y="193"/>
                </a:lnTo>
                <a:lnTo>
                  <a:pt x="1075" y="191"/>
                </a:lnTo>
                <a:lnTo>
                  <a:pt x="1064" y="191"/>
                </a:lnTo>
                <a:lnTo>
                  <a:pt x="1054" y="190"/>
                </a:lnTo>
                <a:lnTo>
                  <a:pt x="1106" y="190"/>
                </a:lnTo>
                <a:close/>
                <a:moveTo>
                  <a:pt x="836" y="193"/>
                </a:moveTo>
                <a:lnTo>
                  <a:pt x="836" y="193"/>
                </a:lnTo>
                <a:lnTo>
                  <a:pt x="1072" y="202"/>
                </a:lnTo>
                <a:lnTo>
                  <a:pt x="1308" y="215"/>
                </a:lnTo>
                <a:lnTo>
                  <a:pt x="1308" y="215"/>
                </a:lnTo>
                <a:lnTo>
                  <a:pt x="1303" y="135"/>
                </a:lnTo>
                <a:lnTo>
                  <a:pt x="1296" y="54"/>
                </a:lnTo>
                <a:lnTo>
                  <a:pt x="1296" y="54"/>
                </a:lnTo>
                <a:lnTo>
                  <a:pt x="1296" y="45"/>
                </a:lnTo>
                <a:lnTo>
                  <a:pt x="1297" y="37"/>
                </a:lnTo>
                <a:lnTo>
                  <a:pt x="1297" y="37"/>
                </a:lnTo>
                <a:lnTo>
                  <a:pt x="1301" y="55"/>
                </a:lnTo>
                <a:lnTo>
                  <a:pt x="1304" y="73"/>
                </a:lnTo>
                <a:lnTo>
                  <a:pt x="1308" y="114"/>
                </a:lnTo>
                <a:lnTo>
                  <a:pt x="1310" y="153"/>
                </a:lnTo>
                <a:lnTo>
                  <a:pt x="1312" y="194"/>
                </a:lnTo>
                <a:lnTo>
                  <a:pt x="1312" y="194"/>
                </a:lnTo>
                <a:lnTo>
                  <a:pt x="1311" y="194"/>
                </a:lnTo>
                <a:lnTo>
                  <a:pt x="1310" y="194"/>
                </a:lnTo>
                <a:lnTo>
                  <a:pt x="1310" y="200"/>
                </a:lnTo>
                <a:lnTo>
                  <a:pt x="1312" y="207"/>
                </a:lnTo>
                <a:lnTo>
                  <a:pt x="1315" y="208"/>
                </a:lnTo>
                <a:lnTo>
                  <a:pt x="1318" y="210"/>
                </a:lnTo>
                <a:lnTo>
                  <a:pt x="1318" y="210"/>
                </a:lnTo>
                <a:lnTo>
                  <a:pt x="1322" y="210"/>
                </a:lnTo>
                <a:lnTo>
                  <a:pt x="1325" y="208"/>
                </a:lnTo>
                <a:lnTo>
                  <a:pt x="1326" y="205"/>
                </a:lnTo>
                <a:lnTo>
                  <a:pt x="1328" y="202"/>
                </a:lnTo>
                <a:lnTo>
                  <a:pt x="1328" y="202"/>
                </a:lnTo>
                <a:lnTo>
                  <a:pt x="1324" y="155"/>
                </a:lnTo>
                <a:lnTo>
                  <a:pt x="1319" y="107"/>
                </a:lnTo>
                <a:lnTo>
                  <a:pt x="1317" y="83"/>
                </a:lnTo>
                <a:lnTo>
                  <a:pt x="1314" y="61"/>
                </a:lnTo>
                <a:lnTo>
                  <a:pt x="1310" y="38"/>
                </a:lnTo>
                <a:lnTo>
                  <a:pt x="1304" y="18"/>
                </a:lnTo>
                <a:lnTo>
                  <a:pt x="1304" y="18"/>
                </a:lnTo>
                <a:lnTo>
                  <a:pt x="1350" y="48"/>
                </a:lnTo>
                <a:lnTo>
                  <a:pt x="1400" y="76"/>
                </a:lnTo>
                <a:lnTo>
                  <a:pt x="1450" y="103"/>
                </a:lnTo>
                <a:lnTo>
                  <a:pt x="1501" y="128"/>
                </a:lnTo>
                <a:lnTo>
                  <a:pt x="1602" y="177"/>
                </a:lnTo>
                <a:lnTo>
                  <a:pt x="1653" y="204"/>
                </a:lnTo>
                <a:lnTo>
                  <a:pt x="1702" y="232"/>
                </a:lnTo>
                <a:lnTo>
                  <a:pt x="1702" y="232"/>
                </a:lnTo>
                <a:lnTo>
                  <a:pt x="1734" y="249"/>
                </a:lnTo>
                <a:lnTo>
                  <a:pt x="1769" y="266"/>
                </a:lnTo>
                <a:lnTo>
                  <a:pt x="1806" y="283"/>
                </a:lnTo>
                <a:lnTo>
                  <a:pt x="1841" y="301"/>
                </a:lnTo>
                <a:lnTo>
                  <a:pt x="1841" y="301"/>
                </a:lnTo>
                <a:lnTo>
                  <a:pt x="1779" y="340"/>
                </a:lnTo>
                <a:lnTo>
                  <a:pt x="1717" y="381"/>
                </a:lnTo>
                <a:lnTo>
                  <a:pt x="1596" y="464"/>
                </a:lnTo>
                <a:lnTo>
                  <a:pt x="1475" y="545"/>
                </a:lnTo>
                <a:lnTo>
                  <a:pt x="1414" y="586"/>
                </a:lnTo>
                <a:lnTo>
                  <a:pt x="1350" y="624"/>
                </a:lnTo>
                <a:lnTo>
                  <a:pt x="1350" y="624"/>
                </a:lnTo>
                <a:lnTo>
                  <a:pt x="1346" y="625"/>
                </a:lnTo>
                <a:lnTo>
                  <a:pt x="1342" y="625"/>
                </a:lnTo>
                <a:lnTo>
                  <a:pt x="1339" y="623"/>
                </a:lnTo>
                <a:lnTo>
                  <a:pt x="1338" y="618"/>
                </a:lnTo>
                <a:lnTo>
                  <a:pt x="1338" y="618"/>
                </a:lnTo>
                <a:lnTo>
                  <a:pt x="1334" y="583"/>
                </a:lnTo>
                <a:lnTo>
                  <a:pt x="1326" y="550"/>
                </a:lnTo>
                <a:lnTo>
                  <a:pt x="1321" y="514"/>
                </a:lnTo>
                <a:lnTo>
                  <a:pt x="1319" y="496"/>
                </a:lnTo>
                <a:lnTo>
                  <a:pt x="1318" y="478"/>
                </a:lnTo>
                <a:lnTo>
                  <a:pt x="1318" y="478"/>
                </a:lnTo>
                <a:lnTo>
                  <a:pt x="1317" y="472"/>
                </a:lnTo>
                <a:lnTo>
                  <a:pt x="1312" y="468"/>
                </a:lnTo>
                <a:lnTo>
                  <a:pt x="1308" y="465"/>
                </a:lnTo>
                <a:lnTo>
                  <a:pt x="1300" y="464"/>
                </a:lnTo>
                <a:lnTo>
                  <a:pt x="1300" y="464"/>
                </a:lnTo>
                <a:lnTo>
                  <a:pt x="1182" y="460"/>
                </a:lnTo>
                <a:lnTo>
                  <a:pt x="1062" y="455"/>
                </a:lnTo>
                <a:lnTo>
                  <a:pt x="943" y="454"/>
                </a:lnTo>
                <a:lnTo>
                  <a:pt x="885" y="454"/>
                </a:lnTo>
                <a:lnTo>
                  <a:pt x="826" y="455"/>
                </a:lnTo>
                <a:lnTo>
                  <a:pt x="826" y="455"/>
                </a:lnTo>
                <a:lnTo>
                  <a:pt x="798" y="460"/>
                </a:lnTo>
                <a:lnTo>
                  <a:pt x="770" y="462"/>
                </a:lnTo>
                <a:lnTo>
                  <a:pt x="742" y="464"/>
                </a:lnTo>
                <a:lnTo>
                  <a:pt x="714" y="464"/>
                </a:lnTo>
                <a:lnTo>
                  <a:pt x="656" y="462"/>
                </a:lnTo>
                <a:lnTo>
                  <a:pt x="599" y="458"/>
                </a:lnTo>
                <a:lnTo>
                  <a:pt x="483" y="448"/>
                </a:lnTo>
                <a:lnTo>
                  <a:pt x="426" y="443"/>
                </a:lnTo>
                <a:lnTo>
                  <a:pt x="368" y="440"/>
                </a:lnTo>
                <a:lnTo>
                  <a:pt x="181" y="439"/>
                </a:lnTo>
                <a:lnTo>
                  <a:pt x="181" y="439"/>
                </a:lnTo>
                <a:lnTo>
                  <a:pt x="178" y="440"/>
                </a:lnTo>
                <a:lnTo>
                  <a:pt x="177" y="441"/>
                </a:lnTo>
                <a:lnTo>
                  <a:pt x="176" y="446"/>
                </a:lnTo>
                <a:lnTo>
                  <a:pt x="176" y="450"/>
                </a:lnTo>
                <a:lnTo>
                  <a:pt x="176" y="450"/>
                </a:lnTo>
                <a:lnTo>
                  <a:pt x="163" y="392"/>
                </a:lnTo>
                <a:lnTo>
                  <a:pt x="150" y="333"/>
                </a:lnTo>
                <a:lnTo>
                  <a:pt x="139" y="274"/>
                </a:lnTo>
                <a:lnTo>
                  <a:pt x="129" y="214"/>
                </a:lnTo>
                <a:lnTo>
                  <a:pt x="129" y="214"/>
                </a:lnTo>
                <a:lnTo>
                  <a:pt x="131" y="218"/>
                </a:lnTo>
                <a:lnTo>
                  <a:pt x="132" y="219"/>
                </a:lnTo>
                <a:lnTo>
                  <a:pt x="133" y="219"/>
                </a:lnTo>
                <a:lnTo>
                  <a:pt x="133" y="218"/>
                </a:lnTo>
                <a:lnTo>
                  <a:pt x="133" y="212"/>
                </a:lnTo>
                <a:lnTo>
                  <a:pt x="132" y="210"/>
                </a:lnTo>
                <a:lnTo>
                  <a:pt x="131" y="208"/>
                </a:lnTo>
                <a:lnTo>
                  <a:pt x="131" y="208"/>
                </a:lnTo>
                <a:lnTo>
                  <a:pt x="219" y="205"/>
                </a:lnTo>
                <a:lnTo>
                  <a:pt x="306" y="202"/>
                </a:lnTo>
                <a:lnTo>
                  <a:pt x="481" y="194"/>
                </a:lnTo>
                <a:lnTo>
                  <a:pt x="569" y="191"/>
                </a:lnTo>
                <a:lnTo>
                  <a:pt x="656" y="190"/>
                </a:lnTo>
                <a:lnTo>
                  <a:pt x="746" y="190"/>
                </a:lnTo>
                <a:lnTo>
                  <a:pt x="836" y="193"/>
                </a:lnTo>
                <a:lnTo>
                  <a:pt x="836" y="193"/>
                </a:lnTo>
                <a:close/>
                <a:moveTo>
                  <a:pt x="126" y="201"/>
                </a:moveTo>
                <a:lnTo>
                  <a:pt x="126" y="201"/>
                </a:lnTo>
                <a:lnTo>
                  <a:pt x="129" y="200"/>
                </a:lnTo>
                <a:lnTo>
                  <a:pt x="133" y="200"/>
                </a:lnTo>
                <a:lnTo>
                  <a:pt x="135" y="201"/>
                </a:lnTo>
                <a:lnTo>
                  <a:pt x="135" y="202"/>
                </a:lnTo>
                <a:lnTo>
                  <a:pt x="133" y="204"/>
                </a:lnTo>
                <a:lnTo>
                  <a:pt x="133" y="204"/>
                </a:lnTo>
                <a:lnTo>
                  <a:pt x="129" y="205"/>
                </a:lnTo>
                <a:lnTo>
                  <a:pt x="126" y="204"/>
                </a:lnTo>
                <a:lnTo>
                  <a:pt x="125" y="204"/>
                </a:lnTo>
                <a:lnTo>
                  <a:pt x="125" y="204"/>
                </a:lnTo>
                <a:lnTo>
                  <a:pt x="126" y="201"/>
                </a:lnTo>
                <a:lnTo>
                  <a:pt x="126" y="201"/>
                </a:lnTo>
                <a:close/>
                <a:moveTo>
                  <a:pt x="108" y="308"/>
                </a:moveTo>
                <a:lnTo>
                  <a:pt x="108" y="308"/>
                </a:lnTo>
                <a:lnTo>
                  <a:pt x="91" y="330"/>
                </a:lnTo>
                <a:lnTo>
                  <a:pt x="74" y="353"/>
                </a:lnTo>
                <a:lnTo>
                  <a:pt x="59" y="377"/>
                </a:lnTo>
                <a:lnTo>
                  <a:pt x="45" y="401"/>
                </a:lnTo>
                <a:lnTo>
                  <a:pt x="45" y="401"/>
                </a:lnTo>
                <a:lnTo>
                  <a:pt x="44" y="403"/>
                </a:lnTo>
                <a:lnTo>
                  <a:pt x="44" y="405"/>
                </a:lnTo>
                <a:lnTo>
                  <a:pt x="73" y="371"/>
                </a:lnTo>
                <a:lnTo>
                  <a:pt x="73" y="371"/>
                </a:lnTo>
                <a:lnTo>
                  <a:pt x="63" y="387"/>
                </a:lnTo>
                <a:lnTo>
                  <a:pt x="55" y="403"/>
                </a:lnTo>
                <a:lnTo>
                  <a:pt x="35" y="437"/>
                </a:lnTo>
                <a:lnTo>
                  <a:pt x="35" y="437"/>
                </a:lnTo>
                <a:lnTo>
                  <a:pt x="34" y="440"/>
                </a:lnTo>
                <a:lnTo>
                  <a:pt x="31" y="443"/>
                </a:lnTo>
                <a:lnTo>
                  <a:pt x="29" y="443"/>
                </a:lnTo>
                <a:lnTo>
                  <a:pt x="28" y="441"/>
                </a:lnTo>
                <a:lnTo>
                  <a:pt x="28" y="437"/>
                </a:lnTo>
                <a:lnTo>
                  <a:pt x="28" y="437"/>
                </a:lnTo>
                <a:lnTo>
                  <a:pt x="29" y="430"/>
                </a:lnTo>
                <a:lnTo>
                  <a:pt x="31" y="422"/>
                </a:lnTo>
                <a:lnTo>
                  <a:pt x="34" y="416"/>
                </a:lnTo>
                <a:lnTo>
                  <a:pt x="39" y="410"/>
                </a:lnTo>
                <a:lnTo>
                  <a:pt x="39" y="410"/>
                </a:lnTo>
                <a:lnTo>
                  <a:pt x="38" y="408"/>
                </a:lnTo>
                <a:lnTo>
                  <a:pt x="38" y="403"/>
                </a:lnTo>
                <a:lnTo>
                  <a:pt x="36" y="402"/>
                </a:lnTo>
                <a:lnTo>
                  <a:pt x="35" y="406"/>
                </a:lnTo>
                <a:lnTo>
                  <a:pt x="35" y="406"/>
                </a:lnTo>
                <a:lnTo>
                  <a:pt x="29" y="415"/>
                </a:lnTo>
                <a:lnTo>
                  <a:pt x="25" y="423"/>
                </a:lnTo>
                <a:lnTo>
                  <a:pt x="25" y="423"/>
                </a:lnTo>
                <a:lnTo>
                  <a:pt x="32" y="405"/>
                </a:lnTo>
                <a:lnTo>
                  <a:pt x="41" y="388"/>
                </a:lnTo>
                <a:lnTo>
                  <a:pt x="59" y="354"/>
                </a:lnTo>
                <a:lnTo>
                  <a:pt x="79" y="322"/>
                </a:lnTo>
                <a:lnTo>
                  <a:pt x="100" y="291"/>
                </a:lnTo>
                <a:lnTo>
                  <a:pt x="100" y="291"/>
                </a:lnTo>
                <a:lnTo>
                  <a:pt x="105" y="284"/>
                </a:lnTo>
                <a:lnTo>
                  <a:pt x="111" y="276"/>
                </a:lnTo>
                <a:lnTo>
                  <a:pt x="115" y="269"/>
                </a:lnTo>
                <a:lnTo>
                  <a:pt x="118" y="260"/>
                </a:lnTo>
                <a:lnTo>
                  <a:pt x="118" y="260"/>
                </a:lnTo>
                <a:lnTo>
                  <a:pt x="122" y="267"/>
                </a:lnTo>
                <a:lnTo>
                  <a:pt x="124" y="274"/>
                </a:lnTo>
                <a:lnTo>
                  <a:pt x="125" y="281"/>
                </a:lnTo>
                <a:lnTo>
                  <a:pt x="124" y="288"/>
                </a:lnTo>
                <a:lnTo>
                  <a:pt x="121" y="294"/>
                </a:lnTo>
                <a:lnTo>
                  <a:pt x="118" y="299"/>
                </a:lnTo>
                <a:lnTo>
                  <a:pt x="114" y="305"/>
                </a:lnTo>
                <a:lnTo>
                  <a:pt x="108" y="308"/>
                </a:lnTo>
                <a:lnTo>
                  <a:pt x="108" y="308"/>
                </a:lnTo>
                <a:close/>
                <a:moveTo>
                  <a:pt x="111" y="211"/>
                </a:moveTo>
                <a:lnTo>
                  <a:pt x="111" y="211"/>
                </a:lnTo>
                <a:lnTo>
                  <a:pt x="112" y="208"/>
                </a:lnTo>
                <a:lnTo>
                  <a:pt x="114" y="208"/>
                </a:lnTo>
                <a:lnTo>
                  <a:pt x="115" y="208"/>
                </a:lnTo>
                <a:lnTo>
                  <a:pt x="115" y="210"/>
                </a:lnTo>
                <a:lnTo>
                  <a:pt x="115" y="212"/>
                </a:lnTo>
                <a:lnTo>
                  <a:pt x="114" y="214"/>
                </a:lnTo>
                <a:lnTo>
                  <a:pt x="111" y="214"/>
                </a:lnTo>
                <a:lnTo>
                  <a:pt x="111" y="214"/>
                </a:lnTo>
                <a:lnTo>
                  <a:pt x="117" y="229"/>
                </a:lnTo>
                <a:lnTo>
                  <a:pt x="118" y="236"/>
                </a:lnTo>
                <a:lnTo>
                  <a:pt x="117" y="243"/>
                </a:lnTo>
                <a:lnTo>
                  <a:pt x="117" y="243"/>
                </a:lnTo>
                <a:lnTo>
                  <a:pt x="114" y="247"/>
                </a:lnTo>
                <a:lnTo>
                  <a:pt x="110" y="252"/>
                </a:lnTo>
                <a:lnTo>
                  <a:pt x="100" y="259"/>
                </a:lnTo>
                <a:lnTo>
                  <a:pt x="100" y="259"/>
                </a:lnTo>
                <a:lnTo>
                  <a:pt x="103" y="252"/>
                </a:lnTo>
                <a:lnTo>
                  <a:pt x="104" y="246"/>
                </a:lnTo>
                <a:lnTo>
                  <a:pt x="105" y="238"/>
                </a:lnTo>
                <a:lnTo>
                  <a:pt x="105" y="238"/>
                </a:lnTo>
                <a:lnTo>
                  <a:pt x="56" y="305"/>
                </a:lnTo>
                <a:lnTo>
                  <a:pt x="34" y="337"/>
                </a:lnTo>
                <a:lnTo>
                  <a:pt x="13" y="371"/>
                </a:lnTo>
                <a:lnTo>
                  <a:pt x="13" y="371"/>
                </a:lnTo>
                <a:lnTo>
                  <a:pt x="24" y="350"/>
                </a:lnTo>
                <a:lnTo>
                  <a:pt x="35" y="329"/>
                </a:lnTo>
                <a:lnTo>
                  <a:pt x="59" y="290"/>
                </a:lnTo>
                <a:lnTo>
                  <a:pt x="111" y="211"/>
                </a:lnTo>
                <a:lnTo>
                  <a:pt x="111" y="211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grpSp>
        <p:nvGrpSpPr>
          <p:cNvPr id="6" name="组合 5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7" name="组合 6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9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25896" y="4247680"/>
            <a:ext cx="2962642" cy="1225333"/>
            <a:chOff x="1279158" y="2671843"/>
            <a:chExt cx="2962642" cy="1225333"/>
          </a:xfrm>
        </p:grpSpPr>
        <p:sp>
          <p:nvSpPr>
            <p:cNvPr id="12" name="矩形 11"/>
            <p:cNvSpPr/>
            <p:nvPr/>
          </p:nvSpPr>
          <p:spPr>
            <a:xfrm>
              <a:off x="1279158" y="3140046"/>
              <a:ext cx="2962642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626512" y="4247680"/>
            <a:ext cx="2962642" cy="1225333"/>
            <a:chOff x="1279158" y="2671843"/>
            <a:chExt cx="2962642" cy="1225333"/>
          </a:xfrm>
        </p:grpSpPr>
        <p:sp>
          <p:nvSpPr>
            <p:cNvPr id="21" name="矩形 20"/>
            <p:cNvSpPr/>
            <p:nvPr/>
          </p:nvSpPr>
          <p:spPr>
            <a:xfrm>
              <a:off x="1279158" y="3140046"/>
              <a:ext cx="2962642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727127" y="4247680"/>
            <a:ext cx="2962642" cy="1225333"/>
            <a:chOff x="1279158" y="2671843"/>
            <a:chExt cx="2962642" cy="1225333"/>
          </a:xfrm>
        </p:grpSpPr>
        <p:sp>
          <p:nvSpPr>
            <p:cNvPr id="24" name="矩形 23"/>
            <p:cNvSpPr/>
            <p:nvPr/>
          </p:nvSpPr>
          <p:spPr>
            <a:xfrm>
              <a:off x="1279158" y="3140046"/>
              <a:ext cx="2962642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658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3" name="组合 2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5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任意多边形 5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938989" y="2235253"/>
            <a:ext cx="1372449" cy="1324930"/>
            <a:chOff x="3190875" y="2101850"/>
            <a:chExt cx="779463" cy="752475"/>
          </a:xfrm>
          <a:solidFill>
            <a:schemeClr val="accent2"/>
          </a:solidFill>
        </p:grpSpPr>
        <p:sp>
          <p:nvSpPr>
            <p:cNvPr id="60" name="Freeform 213"/>
            <p:cNvSpPr/>
            <p:nvPr/>
          </p:nvSpPr>
          <p:spPr bwMode="auto">
            <a:xfrm>
              <a:off x="3417888" y="2455863"/>
              <a:ext cx="44450" cy="82550"/>
            </a:xfrm>
            <a:custGeom>
              <a:avLst/>
              <a:gdLst/>
              <a:ahLst/>
              <a:cxnLst>
                <a:cxn ang="0">
                  <a:pos x="78" y="2"/>
                </a:cxn>
                <a:cxn ang="0">
                  <a:pos x="78" y="2"/>
                </a:cxn>
                <a:cxn ang="0">
                  <a:pos x="71" y="9"/>
                </a:cxn>
                <a:cxn ang="0">
                  <a:pos x="65" y="18"/>
                </a:cxn>
                <a:cxn ang="0">
                  <a:pos x="58" y="26"/>
                </a:cxn>
                <a:cxn ang="0">
                  <a:pos x="54" y="34"/>
                </a:cxn>
                <a:cxn ang="0">
                  <a:pos x="45" y="52"/>
                </a:cxn>
                <a:cxn ang="0">
                  <a:pos x="37" y="71"/>
                </a:cxn>
                <a:cxn ang="0">
                  <a:pos x="37" y="71"/>
                </a:cxn>
                <a:cxn ang="0">
                  <a:pos x="26" y="100"/>
                </a:cxn>
                <a:cxn ang="0">
                  <a:pos x="19" y="114"/>
                </a:cxn>
                <a:cxn ang="0">
                  <a:pos x="15" y="120"/>
                </a:cxn>
                <a:cxn ang="0">
                  <a:pos x="11" y="126"/>
                </a:cxn>
                <a:cxn ang="0">
                  <a:pos x="11" y="126"/>
                </a:cxn>
                <a:cxn ang="0">
                  <a:pos x="6" y="131"/>
                </a:cxn>
                <a:cxn ang="0">
                  <a:pos x="4" y="137"/>
                </a:cxn>
                <a:cxn ang="0">
                  <a:pos x="2" y="144"/>
                </a:cxn>
                <a:cxn ang="0">
                  <a:pos x="0" y="151"/>
                </a:cxn>
                <a:cxn ang="0">
                  <a:pos x="0" y="151"/>
                </a:cxn>
                <a:cxn ang="0">
                  <a:pos x="0" y="153"/>
                </a:cxn>
                <a:cxn ang="0">
                  <a:pos x="2" y="154"/>
                </a:cxn>
                <a:cxn ang="0">
                  <a:pos x="3" y="155"/>
                </a:cxn>
                <a:cxn ang="0">
                  <a:pos x="5" y="155"/>
                </a:cxn>
                <a:cxn ang="0">
                  <a:pos x="8" y="154"/>
                </a:cxn>
                <a:cxn ang="0">
                  <a:pos x="9" y="153"/>
                </a:cxn>
                <a:cxn ang="0">
                  <a:pos x="10" y="151"/>
                </a:cxn>
                <a:cxn ang="0">
                  <a:pos x="10" y="151"/>
                </a:cxn>
                <a:cxn ang="0">
                  <a:pos x="11" y="146"/>
                </a:cxn>
                <a:cxn ang="0">
                  <a:pos x="13" y="142"/>
                </a:cxn>
                <a:cxn ang="0">
                  <a:pos x="18" y="132"/>
                </a:cxn>
                <a:cxn ang="0">
                  <a:pos x="24" y="123"/>
                </a:cxn>
                <a:cxn ang="0">
                  <a:pos x="29" y="115"/>
                </a:cxn>
                <a:cxn ang="0">
                  <a:pos x="29" y="115"/>
                </a:cxn>
                <a:cxn ang="0">
                  <a:pos x="37" y="98"/>
                </a:cxn>
                <a:cxn ang="0">
                  <a:pos x="43" y="82"/>
                </a:cxn>
                <a:cxn ang="0">
                  <a:pos x="43" y="82"/>
                </a:cxn>
                <a:cxn ang="0">
                  <a:pos x="51" y="62"/>
                </a:cxn>
                <a:cxn ang="0">
                  <a:pos x="60" y="43"/>
                </a:cxn>
                <a:cxn ang="0">
                  <a:pos x="65" y="34"/>
                </a:cxn>
                <a:cxn ang="0">
                  <a:pos x="71" y="25"/>
                </a:cxn>
                <a:cxn ang="0">
                  <a:pos x="77" y="17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5" y="7"/>
                </a:cxn>
                <a:cxn ang="0">
                  <a:pos x="85" y="5"/>
                </a:cxn>
                <a:cxn ang="0">
                  <a:pos x="85" y="3"/>
                </a:cxn>
                <a:cxn ang="0">
                  <a:pos x="84" y="2"/>
                </a:cxn>
                <a:cxn ang="0">
                  <a:pos x="83" y="1"/>
                </a:cxn>
                <a:cxn ang="0">
                  <a:pos x="81" y="0"/>
                </a:cxn>
                <a:cxn ang="0">
                  <a:pos x="79" y="1"/>
                </a:cxn>
                <a:cxn ang="0">
                  <a:pos x="78" y="2"/>
                </a:cxn>
                <a:cxn ang="0">
                  <a:pos x="78" y="2"/>
                </a:cxn>
              </a:cxnLst>
              <a:rect l="0" t="0" r="r" b="b"/>
              <a:pathLst>
                <a:path w="85" h="155">
                  <a:moveTo>
                    <a:pt x="78" y="2"/>
                  </a:moveTo>
                  <a:lnTo>
                    <a:pt x="78" y="2"/>
                  </a:lnTo>
                  <a:lnTo>
                    <a:pt x="71" y="9"/>
                  </a:lnTo>
                  <a:lnTo>
                    <a:pt x="65" y="18"/>
                  </a:lnTo>
                  <a:lnTo>
                    <a:pt x="58" y="26"/>
                  </a:lnTo>
                  <a:lnTo>
                    <a:pt x="54" y="34"/>
                  </a:lnTo>
                  <a:lnTo>
                    <a:pt x="45" y="52"/>
                  </a:lnTo>
                  <a:lnTo>
                    <a:pt x="37" y="71"/>
                  </a:lnTo>
                  <a:lnTo>
                    <a:pt x="37" y="71"/>
                  </a:lnTo>
                  <a:lnTo>
                    <a:pt x="26" y="100"/>
                  </a:lnTo>
                  <a:lnTo>
                    <a:pt x="19" y="114"/>
                  </a:lnTo>
                  <a:lnTo>
                    <a:pt x="15" y="120"/>
                  </a:lnTo>
                  <a:lnTo>
                    <a:pt x="11" y="126"/>
                  </a:lnTo>
                  <a:lnTo>
                    <a:pt x="11" y="126"/>
                  </a:lnTo>
                  <a:lnTo>
                    <a:pt x="6" y="131"/>
                  </a:lnTo>
                  <a:lnTo>
                    <a:pt x="4" y="137"/>
                  </a:lnTo>
                  <a:lnTo>
                    <a:pt x="2" y="144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0" y="153"/>
                  </a:lnTo>
                  <a:lnTo>
                    <a:pt x="2" y="154"/>
                  </a:lnTo>
                  <a:lnTo>
                    <a:pt x="3" y="155"/>
                  </a:lnTo>
                  <a:lnTo>
                    <a:pt x="5" y="155"/>
                  </a:lnTo>
                  <a:lnTo>
                    <a:pt x="8" y="154"/>
                  </a:lnTo>
                  <a:lnTo>
                    <a:pt x="9" y="153"/>
                  </a:lnTo>
                  <a:lnTo>
                    <a:pt x="10" y="151"/>
                  </a:lnTo>
                  <a:lnTo>
                    <a:pt x="10" y="151"/>
                  </a:lnTo>
                  <a:lnTo>
                    <a:pt x="11" y="146"/>
                  </a:lnTo>
                  <a:lnTo>
                    <a:pt x="13" y="142"/>
                  </a:lnTo>
                  <a:lnTo>
                    <a:pt x="18" y="132"/>
                  </a:lnTo>
                  <a:lnTo>
                    <a:pt x="24" y="123"/>
                  </a:lnTo>
                  <a:lnTo>
                    <a:pt x="29" y="115"/>
                  </a:lnTo>
                  <a:lnTo>
                    <a:pt x="29" y="115"/>
                  </a:lnTo>
                  <a:lnTo>
                    <a:pt x="37" y="98"/>
                  </a:lnTo>
                  <a:lnTo>
                    <a:pt x="43" y="82"/>
                  </a:lnTo>
                  <a:lnTo>
                    <a:pt x="43" y="82"/>
                  </a:lnTo>
                  <a:lnTo>
                    <a:pt x="51" y="62"/>
                  </a:lnTo>
                  <a:lnTo>
                    <a:pt x="60" y="43"/>
                  </a:lnTo>
                  <a:lnTo>
                    <a:pt x="65" y="34"/>
                  </a:lnTo>
                  <a:lnTo>
                    <a:pt x="71" y="25"/>
                  </a:lnTo>
                  <a:lnTo>
                    <a:pt x="77" y="17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5" y="7"/>
                  </a:lnTo>
                  <a:lnTo>
                    <a:pt x="85" y="5"/>
                  </a:lnTo>
                  <a:lnTo>
                    <a:pt x="85" y="3"/>
                  </a:lnTo>
                  <a:lnTo>
                    <a:pt x="84" y="2"/>
                  </a:lnTo>
                  <a:lnTo>
                    <a:pt x="83" y="1"/>
                  </a:lnTo>
                  <a:lnTo>
                    <a:pt x="81" y="0"/>
                  </a:lnTo>
                  <a:lnTo>
                    <a:pt x="79" y="1"/>
                  </a:lnTo>
                  <a:lnTo>
                    <a:pt x="78" y="2"/>
                  </a:lnTo>
                  <a:lnTo>
                    <a:pt x="7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" name="Freeform 214"/>
            <p:cNvSpPr/>
            <p:nvPr/>
          </p:nvSpPr>
          <p:spPr bwMode="auto">
            <a:xfrm>
              <a:off x="3421063" y="2446338"/>
              <a:ext cx="71438" cy="147638"/>
            </a:xfrm>
            <a:custGeom>
              <a:avLst/>
              <a:gdLst/>
              <a:ahLst/>
              <a:cxnLst>
                <a:cxn ang="0">
                  <a:pos x="126" y="3"/>
                </a:cxn>
                <a:cxn ang="0">
                  <a:pos x="126" y="3"/>
                </a:cxn>
                <a:cxn ang="0">
                  <a:pos x="118" y="19"/>
                </a:cxn>
                <a:cxn ang="0">
                  <a:pos x="110" y="35"/>
                </a:cxn>
                <a:cxn ang="0">
                  <a:pos x="101" y="50"/>
                </a:cxn>
                <a:cxn ang="0">
                  <a:pos x="92" y="66"/>
                </a:cxn>
                <a:cxn ang="0">
                  <a:pos x="92" y="66"/>
                </a:cxn>
                <a:cxn ang="0">
                  <a:pos x="75" y="95"/>
                </a:cxn>
                <a:cxn ang="0">
                  <a:pos x="68" y="111"/>
                </a:cxn>
                <a:cxn ang="0">
                  <a:pos x="61" y="126"/>
                </a:cxn>
                <a:cxn ang="0">
                  <a:pos x="61" y="126"/>
                </a:cxn>
                <a:cxn ang="0">
                  <a:pos x="47" y="164"/>
                </a:cxn>
                <a:cxn ang="0">
                  <a:pos x="33" y="201"/>
                </a:cxn>
                <a:cxn ang="0">
                  <a:pos x="17" y="238"/>
                </a:cxn>
                <a:cxn ang="0">
                  <a:pos x="1" y="273"/>
                </a:cxn>
                <a:cxn ang="0">
                  <a:pos x="1" y="273"/>
                </a:cxn>
                <a:cxn ang="0">
                  <a:pos x="0" y="275"/>
                </a:cxn>
                <a:cxn ang="0">
                  <a:pos x="0" y="277"/>
                </a:cxn>
                <a:cxn ang="0">
                  <a:pos x="1" y="279"/>
                </a:cxn>
                <a:cxn ang="0">
                  <a:pos x="3" y="280"/>
                </a:cxn>
                <a:cxn ang="0">
                  <a:pos x="4" y="280"/>
                </a:cxn>
                <a:cxn ang="0">
                  <a:pos x="6" y="280"/>
                </a:cxn>
                <a:cxn ang="0">
                  <a:pos x="7" y="280"/>
                </a:cxn>
                <a:cxn ang="0">
                  <a:pos x="8" y="278"/>
                </a:cxn>
                <a:cxn ang="0">
                  <a:pos x="8" y="278"/>
                </a:cxn>
                <a:cxn ang="0">
                  <a:pos x="23" y="246"/>
                </a:cxn>
                <a:cxn ang="0">
                  <a:pos x="37" y="213"/>
                </a:cxn>
                <a:cxn ang="0">
                  <a:pos x="37" y="213"/>
                </a:cxn>
                <a:cxn ang="0">
                  <a:pos x="54" y="175"/>
                </a:cxn>
                <a:cxn ang="0">
                  <a:pos x="62" y="156"/>
                </a:cxn>
                <a:cxn ang="0">
                  <a:pos x="68" y="137"/>
                </a:cxn>
                <a:cxn ang="0">
                  <a:pos x="68" y="137"/>
                </a:cxn>
                <a:cxn ang="0">
                  <a:pos x="70" y="128"/>
                </a:cxn>
                <a:cxn ang="0">
                  <a:pos x="73" y="119"/>
                </a:cxn>
                <a:cxn ang="0">
                  <a:pos x="80" y="103"/>
                </a:cxn>
                <a:cxn ang="0">
                  <a:pos x="90" y="86"/>
                </a:cxn>
                <a:cxn ang="0">
                  <a:pos x="99" y="70"/>
                </a:cxn>
                <a:cxn ang="0">
                  <a:pos x="118" y="39"/>
                </a:cxn>
                <a:cxn ang="0">
                  <a:pos x="128" y="22"/>
                </a:cxn>
                <a:cxn ang="0">
                  <a:pos x="135" y="6"/>
                </a:cxn>
                <a:cxn ang="0">
                  <a:pos x="135" y="6"/>
                </a:cxn>
                <a:cxn ang="0">
                  <a:pos x="136" y="4"/>
                </a:cxn>
                <a:cxn ang="0">
                  <a:pos x="135" y="1"/>
                </a:cxn>
                <a:cxn ang="0">
                  <a:pos x="134" y="0"/>
                </a:cxn>
                <a:cxn ang="0">
                  <a:pos x="133" y="0"/>
                </a:cxn>
                <a:cxn ang="0">
                  <a:pos x="129" y="0"/>
                </a:cxn>
                <a:cxn ang="0">
                  <a:pos x="128" y="1"/>
                </a:cxn>
                <a:cxn ang="0">
                  <a:pos x="126" y="3"/>
                </a:cxn>
                <a:cxn ang="0">
                  <a:pos x="126" y="3"/>
                </a:cxn>
              </a:cxnLst>
              <a:rect l="0" t="0" r="r" b="b"/>
              <a:pathLst>
                <a:path w="136" h="280">
                  <a:moveTo>
                    <a:pt x="126" y="3"/>
                  </a:moveTo>
                  <a:lnTo>
                    <a:pt x="126" y="3"/>
                  </a:lnTo>
                  <a:lnTo>
                    <a:pt x="118" y="19"/>
                  </a:lnTo>
                  <a:lnTo>
                    <a:pt x="110" y="35"/>
                  </a:lnTo>
                  <a:lnTo>
                    <a:pt x="101" y="50"/>
                  </a:lnTo>
                  <a:lnTo>
                    <a:pt x="92" y="66"/>
                  </a:lnTo>
                  <a:lnTo>
                    <a:pt x="92" y="66"/>
                  </a:lnTo>
                  <a:lnTo>
                    <a:pt x="75" y="95"/>
                  </a:lnTo>
                  <a:lnTo>
                    <a:pt x="68" y="111"/>
                  </a:lnTo>
                  <a:lnTo>
                    <a:pt x="61" y="126"/>
                  </a:lnTo>
                  <a:lnTo>
                    <a:pt x="61" y="126"/>
                  </a:lnTo>
                  <a:lnTo>
                    <a:pt x="47" y="164"/>
                  </a:lnTo>
                  <a:lnTo>
                    <a:pt x="33" y="201"/>
                  </a:lnTo>
                  <a:lnTo>
                    <a:pt x="17" y="238"/>
                  </a:lnTo>
                  <a:lnTo>
                    <a:pt x="1" y="273"/>
                  </a:lnTo>
                  <a:lnTo>
                    <a:pt x="1" y="273"/>
                  </a:lnTo>
                  <a:lnTo>
                    <a:pt x="0" y="275"/>
                  </a:lnTo>
                  <a:lnTo>
                    <a:pt x="0" y="277"/>
                  </a:lnTo>
                  <a:lnTo>
                    <a:pt x="1" y="279"/>
                  </a:lnTo>
                  <a:lnTo>
                    <a:pt x="3" y="280"/>
                  </a:lnTo>
                  <a:lnTo>
                    <a:pt x="4" y="280"/>
                  </a:lnTo>
                  <a:lnTo>
                    <a:pt x="6" y="280"/>
                  </a:lnTo>
                  <a:lnTo>
                    <a:pt x="7" y="280"/>
                  </a:lnTo>
                  <a:lnTo>
                    <a:pt x="8" y="278"/>
                  </a:lnTo>
                  <a:lnTo>
                    <a:pt x="8" y="278"/>
                  </a:lnTo>
                  <a:lnTo>
                    <a:pt x="23" y="246"/>
                  </a:lnTo>
                  <a:lnTo>
                    <a:pt x="37" y="213"/>
                  </a:lnTo>
                  <a:lnTo>
                    <a:pt x="37" y="213"/>
                  </a:lnTo>
                  <a:lnTo>
                    <a:pt x="54" y="175"/>
                  </a:lnTo>
                  <a:lnTo>
                    <a:pt x="62" y="156"/>
                  </a:lnTo>
                  <a:lnTo>
                    <a:pt x="68" y="137"/>
                  </a:lnTo>
                  <a:lnTo>
                    <a:pt x="68" y="137"/>
                  </a:lnTo>
                  <a:lnTo>
                    <a:pt x="70" y="128"/>
                  </a:lnTo>
                  <a:lnTo>
                    <a:pt x="73" y="119"/>
                  </a:lnTo>
                  <a:lnTo>
                    <a:pt x="80" y="103"/>
                  </a:lnTo>
                  <a:lnTo>
                    <a:pt x="90" y="86"/>
                  </a:lnTo>
                  <a:lnTo>
                    <a:pt x="99" y="70"/>
                  </a:lnTo>
                  <a:lnTo>
                    <a:pt x="118" y="39"/>
                  </a:lnTo>
                  <a:lnTo>
                    <a:pt x="128" y="22"/>
                  </a:lnTo>
                  <a:lnTo>
                    <a:pt x="135" y="6"/>
                  </a:lnTo>
                  <a:lnTo>
                    <a:pt x="135" y="6"/>
                  </a:lnTo>
                  <a:lnTo>
                    <a:pt x="136" y="4"/>
                  </a:lnTo>
                  <a:lnTo>
                    <a:pt x="135" y="1"/>
                  </a:lnTo>
                  <a:lnTo>
                    <a:pt x="134" y="0"/>
                  </a:lnTo>
                  <a:lnTo>
                    <a:pt x="133" y="0"/>
                  </a:lnTo>
                  <a:lnTo>
                    <a:pt x="129" y="0"/>
                  </a:lnTo>
                  <a:lnTo>
                    <a:pt x="128" y="1"/>
                  </a:lnTo>
                  <a:lnTo>
                    <a:pt x="126" y="3"/>
                  </a:lnTo>
                  <a:lnTo>
                    <a:pt x="126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" name="Freeform 215"/>
            <p:cNvSpPr/>
            <p:nvPr/>
          </p:nvSpPr>
          <p:spPr bwMode="auto">
            <a:xfrm>
              <a:off x="3441700" y="2446338"/>
              <a:ext cx="84138" cy="161925"/>
            </a:xfrm>
            <a:custGeom>
              <a:avLst/>
              <a:gdLst/>
              <a:ahLst/>
              <a:cxnLst>
                <a:cxn ang="0">
                  <a:pos x="153" y="1"/>
                </a:cxn>
                <a:cxn ang="0">
                  <a:pos x="139" y="22"/>
                </a:cxn>
                <a:cxn ang="0">
                  <a:pos x="129" y="44"/>
                </a:cxn>
                <a:cxn ang="0">
                  <a:pos x="112" y="84"/>
                </a:cxn>
                <a:cxn ang="0">
                  <a:pos x="109" y="93"/>
                </a:cxn>
                <a:cxn ang="0">
                  <a:pos x="104" y="116"/>
                </a:cxn>
                <a:cxn ang="0">
                  <a:pos x="100" y="125"/>
                </a:cxn>
                <a:cxn ang="0">
                  <a:pos x="79" y="157"/>
                </a:cxn>
                <a:cxn ang="0">
                  <a:pos x="60" y="190"/>
                </a:cxn>
                <a:cxn ang="0">
                  <a:pos x="24" y="249"/>
                </a:cxn>
                <a:cxn ang="0">
                  <a:pos x="5" y="287"/>
                </a:cxn>
                <a:cxn ang="0">
                  <a:pos x="0" y="300"/>
                </a:cxn>
                <a:cxn ang="0">
                  <a:pos x="1" y="305"/>
                </a:cxn>
                <a:cxn ang="0">
                  <a:pos x="2" y="306"/>
                </a:cxn>
                <a:cxn ang="0">
                  <a:pos x="5" y="307"/>
                </a:cxn>
                <a:cxn ang="0">
                  <a:pos x="9" y="302"/>
                </a:cxn>
                <a:cxn ang="0">
                  <a:pos x="8" y="300"/>
                </a:cxn>
                <a:cxn ang="0">
                  <a:pos x="10" y="299"/>
                </a:cxn>
                <a:cxn ang="0">
                  <a:pos x="15" y="288"/>
                </a:cxn>
                <a:cxn ang="0">
                  <a:pos x="32" y="258"/>
                </a:cxn>
                <a:cxn ang="0">
                  <a:pos x="55" y="218"/>
                </a:cxn>
                <a:cxn ang="0">
                  <a:pos x="77" y="179"/>
                </a:cxn>
                <a:cxn ang="0">
                  <a:pos x="108" y="129"/>
                </a:cxn>
                <a:cxn ang="0">
                  <a:pos x="110" y="124"/>
                </a:cxn>
                <a:cxn ang="0">
                  <a:pos x="114" y="110"/>
                </a:cxn>
                <a:cxn ang="0">
                  <a:pos x="121" y="90"/>
                </a:cxn>
                <a:cxn ang="0">
                  <a:pos x="128" y="71"/>
                </a:cxn>
                <a:cxn ang="0">
                  <a:pos x="141" y="39"/>
                </a:cxn>
                <a:cxn ang="0">
                  <a:pos x="155" y="15"/>
                </a:cxn>
                <a:cxn ang="0">
                  <a:pos x="159" y="9"/>
                </a:cxn>
                <a:cxn ang="0">
                  <a:pos x="160" y="5"/>
                </a:cxn>
                <a:cxn ang="0">
                  <a:pos x="157" y="0"/>
                </a:cxn>
                <a:cxn ang="0">
                  <a:pos x="154" y="0"/>
                </a:cxn>
                <a:cxn ang="0">
                  <a:pos x="153" y="1"/>
                </a:cxn>
              </a:cxnLst>
              <a:rect l="0" t="0" r="r" b="b"/>
              <a:pathLst>
                <a:path w="160" h="307">
                  <a:moveTo>
                    <a:pt x="153" y="1"/>
                  </a:moveTo>
                  <a:lnTo>
                    <a:pt x="153" y="1"/>
                  </a:lnTo>
                  <a:lnTo>
                    <a:pt x="146" y="12"/>
                  </a:lnTo>
                  <a:lnTo>
                    <a:pt x="139" y="22"/>
                  </a:lnTo>
                  <a:lnTo>
                    <a:pt x="134" y="33"/>
                  </a:lnTo>
                  <a:lnTo>
                    <a:pt x="129" y="44"/>
                  </a:lnTo>
                  <a:lnTo>
                    <a:pt x="129" y="44"/>
                  </a:lnTo>
                  <a:lnTo>
                    <a:pt x="112" y="84"/>
                  </a:lnTo>
                  <a:lnTo>
                    <a:pt x="112" y="84"/>
                  </a:lnTo>
                  <a:lnTo>
                    <a:pt x="109" y="93"/>
                  </a:lnTo>
                  <a:lnTo>
                    <a:pt x="107" y="105"/>
                  </a:lnTo>
                  <a:lnTo>
                    <a:pt x="104" y="116"/>
                  </a:lnTo>
                  <a:lnTo>
                    <a:pt x="102" y="121"/>
                  </a:lnTo>
                  <a:lnTo>
                    <a:pt x="100" y="125"/>
                  </a:lnTo>
                  <a:lnTo>
                    <a:pt x="100" y="125"/>
                  </a:lnTo>
                  <a:lnTo>
                    <a:pt x="79" y="157"/>
                  </a:lnTo>
                  <a:lnTo>
                    <a:pt x="60" y="190"/>
                  </a:lnTo>
                  <a:lnTo>
                    <a:pt x="60" y="190"/>
                  </a:lnTo>
                  <a:lnTo>
                    <a:pt x="46" y="212"/>
                  </a:lnTo>
                  <a:lnTo>
                    <a:pt x="24" y="249"/>
                  </a:lnTo>
                  <a:lnTo>
                    <a:pt x="13" y="269"/>
                  </a:lnTo>
                  <a:lnTo>
                    <a:pt x="5" y="287"/>
                  </a:lnTo>
                  <a:lnTo>
                    <a:pt x="2" y="294"/>
                  </a:lnTo>
                  <a:lnTo>
                    <a:pt x="0" y="300"/>
                  </a:lnTo>
                  <a:lnTo>
                    <a:pt x="0" y="304"/>
                  </a:lnTo>
                  <a:lnTo>
                    <a:pt x="1" y="305"/>
                  </a:lnTo>
                  <a:lnTo>
                    <a:pt x="2" y="306"/>
                  </a:lnTo>
                  <a:lnTo>
                    <a:pt x="2" y="306"/>
                  </a:lnTo>
                  <a:lnTo>
                    <a:pt x="4" y="307"/>
                  </a:lnTo>
                  <a:lnTo>
                    <a:pt x="5" y="307"/>
                  </a:lnTo>
                  <a:lnTo>
                    <a:pt x="8" y="305"/>
                  </a:lnTo>
                  <a:lnTo>
                    <a:pt x="9" y="302"/>
                  </a:lnTo>
                  <a:lnTo>
                    <a:pt x="8" y="300"/>
                  </a:lnTo>
                  <a:lnTo>
                    <a:pt x="8" y="300"/>
                  </a:lnTo>
                  <a:lnTo>
                    <a:pt x="9" y="302"/>
                  </a:lnTo>
                  <a:lnTo>
                    <a:pt x="10" y="299"/>
                  </a:lnTo>
                  <a:lnTo>
                    <a:pt x="10" y="299"/>
                  </a:lnTo>
                  <a:lnTo>
                    <a:pt x="15" y="288"/>
                  </a:lnTo>
                  <a:lnTo>
                    <a:pt x="15" y="288"/>
                  </a:lnTo>
                  <a:lnTo>
                    <a:pt x="32" y="258"/>
                  </a:lnTo>
                  <a:lnTo>
                    <a:pt x="32" y="258"/>
                  </a:lnTo>
                  <a:lnTo>
                    <a:pt x="55" y="218"/>
                  </a:lnTo>
                  <a:lnTo>
                    <a:pt x="77" y="179"/>
                  </a:lnTo>
                  <a:lnTo>
                    <a:pt x="77" y="179"/>
                  </a:lnTo>
                  <a:lnTo>
                    <a:pt x="93" y="154"/>
                  </a:lnTo>
                  <a:lnTo>
                    <a:pt x="108" y="129"/>
                  </a:lnTo>
                  <a:lnTo>
                    <a:pt x="108" y="129"/>
                  </a:lnTo>
                  <a:lnTo>
                    <a:pt x="110" y="124"/>
                  </a:lnTo>
                  <a:lnTo>
                    <a:pt x="112" y="119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21" y="90"/>
                  </a:lnTo>
                  <a:lnTo>
                    <a:pt x="128" y="71"/>
                  </a:lnTo>
                  <a:lnTo>
                    <a:pt x="128" y="71"/>
                  </a:lnTo>
                  <a:lnTo>
                    <a:pt x="134" y="55"/>
                  </a:lnTo>
                  <a:lnTo>
                    <a:pt x="141" y="39"/>
                  </a:lnTo>
                  <a:lnTo>
                    <a:pt x="150" y="23"/>
                  </a:lnTo>
                  <a:lnTo>
                    <a:pt x="155" y="15"/>
                  </a:lnTo>
                  <a:lnTo>
                    <a:pt x="159" y="9"/>
                  </a:lnTo>
                  <a:lnTo>
                    <a:pt x="159" y="9"/>
                  </a:lnTo>
                  <a:lnTo>
                    <a:pt x="160" y="7"/>
                  </a:lnTo>
                  <a:lnTo>
                    <a:pt x="160" y="5"/>
                  </a:lnTo>
                  <a:lnTo>
                    <a:pt x="159" y="1"/>
                  </a:lnTo>
                  <a:lnTo>
                    <a:pt x="157" y="0"/>
                  </a:lnTo>
                  <a:lnTo>
                    <a:pt x="156" y="0"/>
                  </a:lnTo>
                  <a:lnTo>
                    <a:pt x="154" y="0"/>
                  </a:lnTo>
                  <a:lnTo>
                    <a:pt x="153" y="1"/>
                  </a:lnTo>
                  <a:lnTo>
                    <a:pt x="15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" name="Freeform 216"/>
            <p:cNvSpPr/>
            <p:nvPr/>
          </p:nvSpPr>
          <p:spPr bwMode="auto">
            <a:xfrm>
              <a:off x="3468688" y="2425700"/>
              <a:ext cx="96838" cy="206375"/>
            </a:xfrm>
            <a:custGeom>
              <a:avLst/>
              <a:gdLst/>
              <a:ahLst/>
              <a:cxnLst>
                <a:cxn ang="0">
                  <a:pos x="177" y="2"/>
                </a:cxn>
                <a:cxn ang="0">
                  <a:pos x="177" y="2"/>
                </a:cxn>
                <a:cxn ang="0">
                  <a:pos x="162" y="26"/>
                </a:cxn>
                <a:cxn ang="0">
                  <a:pos x="147" y="50"/>
                </a:cxn>
                <a:cxn ang="0">
                  <a:pos x="134" y="76"/>
                </a:cxn>
                <a:cxn ang="0">
                  <a:pos x="121" y="100"/>
                </a:cxn>
                <a:cxn ang="0">
                  <a:pos x="98" y="152"/>
                </a:cxn>
                <a:cxn ang="0">
                  <a:pos x="76" y="204"/>
                </a:cxn>
                <a:cxn ang="0">
                  <a:pos x="76" y="204"/>
                </a:cxn>
                <a:cxn ang="0">
                  <a:pos x="36" y="297"/>
                </a:cxn>
                <a:cxn ang="0">
                  <a:pos x="36" y="297"/>
                </a:cxn>
                <a:cxn ang="0">
                  <a:pos x="26" y="317"/>
                </a:cxn>
                <a:cxn ang="0">
                  <a:pos x="16" y="339"/>
                </a:cxn>
                <a:cxn ang="0">
                  <a:pos x="7" y="360"/>
                </a:cxn>
                <a:cxn ang="0">
                  <a:pos x="3" y="371"/>
                </a:cxn>
                <a:cxn ang="0">
                  <a:pos x="0" y="382"/>
                </a:cxn>
                <a:cxn ang="0">
                  <a:pos x="0" y="382"/>
                </a:cxn>
                <a:cxn ang="0">
                  <a:pos x="0" y="384"/>
                </a:cxn>
                <a:cxn ang="0">
                  <a:pos x="0" y="386"/>
                </a:cxn>
                <a:cxn ang="0">
                  <a:pos x="1" y="388"/>
                </a:cxn>
                <a:cxn ang="0">
                  <a:pos x="3" y="388"/>
                </a:cxn>
                <a:cxn ang="0">
                  <a:pos x="5" y="389"/>
                </a:cxn>
                <a:cxn ang="0">
                  <a:pos x="6" y="388"/>
                </a:cxn>
                <a:cxn ang="0">
                  <a:pos x="8" y="387"/>
                </a:cxn>
                <a:cxn ang="0">
                  <a:pos x="9" y="384"/>
                </a:cxn>
                <a:cxn ang="0">
                  <a:pos x="9" y="384"/>
                </a:cxn>
                <a:cxn ang="0">
                  <a:pos x="12" y="373"/>
                </a:cxn>
                <a:cxn ang="0">
                  <a:pos x="16" y="363"/>
                </a:cxn>
                <a:cxn ang="0">
                  <a:pos x="20" y="351"/>
                </a:cxn>
                <a:cxn ang="0">
                  <a:pos x="25" y="341"/>
                </a:cxn>
                <a:cxn ang="0">
                  <a:pos x="25" y="341"/>
                </a:cxn>
                <a:cxn ang="0">
                  <a:pos x="32" y="330"/>
                </a:cxn>
                <a:cxn ang="0">
                  <a:pos x="37" y="318"/>
                </a:cxn>
                <a:cxn ang="0">
                  <a:pos x="47" y="295"/>
                </a:cxn>
                <a:cxn ang="0">
                  <a:pos x="47" y="295"/>
                </a:cxn>
                <a:cxn ang="0">
                  <a:pos x="87" y="202"/>
                </a:cxn>
                <a:cxn ang="0">
                  <a:pos x="87" y="202"/>
                </a:cxn>
                <a:cxn ang="0">
                  <a:pos x="109" y="151"/>
                </a:cxn>
                <a:cxn ang="0">
                  <a:pos x="132" y="101"/>
                </a:cxn>
                <a:cxn ang="0">
                  <a:pos x="144" y="78"/>
                </a:cxn>
                <a:cxn ang="0">
                  <a:pos x="157" y="53"/>
                </a:cxn>
                <a:cxn ang="0">
                  <a:pos x="170" y="29"/>
                </a:cxn>
                <a:cxn ang="0">
                  <a:pos x="184" y="6"/>
                </a:cxn>
                <a:cxn ang="0">
                  <a:pos x="184" y="6"/>
                </a:cxn>
                <a:cxn ang="0">
                  <a:pos x="185" y="4"/>
                </a:cxn>
                <a:cxn ang="0">
                  <a:pos x="185" y="3"/>
                </a:cxn>
                <a:cxn ang="0">
                  <a:pos x="184" y="1"/>
                </a:cxn>
                <a:cxn ang="0">
                  <a:pos x="183" y="0"/>
                </a:cxn>
                <a:cxn ang="0">
                  <a:pos x="181" y="0"/>
                </a:cxn>
                <a:cxn ang="0">
                  <a:pos x="180" y="0"/>
                </a:cxn>
                <a:cxn ang="0">
                  <a:pos x="178" y="0"/>
                </a:cxn>
                <a:cxn ang="0">
                  <a:pos x="177" y="2"/>
                </a:cxn>
                <a:cxn ang="0">
                  <a:pos x="177" y="2"/>
                </a:cxn>
              </a:cxnLst>
              <a:rect l="0" t="0" r="r" b="b"/>
              <a:pathLst>
                <a:path w="185" h="389">
                  <a:moveTo>
                    <a:pt x="177" y="2"/>
                  </a:moveTo>
                  <a:lnTo>
                    <a:pt x="177" y="2"/>
                  </a:lnTo>
                  <a:lnTo>
                    <a:pt x="162" y="26"/>
                  </a:lnTo>
                  <a:lnTo>
                    <a:pt x="147" y="50"/>
                  </a:lnTo>
                  <a:lnTo>
                    <a:pt x="134" y="76"/>
                  </a:lnTo>
                  <a:lnTo>
                    <a:pt x="121" y="100"/>
                  </a:lnTo>
                  <a:lnTo>
                    <a:pt x="98" y="152"/>
                  </a:lnTo>
                  <a:lnTo>
                    <a:pt x="76" y="204"/>
                  </a:lnTo>
                  <a:lnTo>
                    <a:pt x="76" y="204"/>
                  </a:lnTo>
                  <a:lnTo>
                    <a:pt x="36" y="297"/>
                  </a:lnTo>
                  <a:lnTo>
                    <a:pt x="36" y="297"/>
                  </a:lnTo>
                  <a:lnTo>
                    <a:pt x="26" y="317"/>
                  </a:lnTo>
                  <a:lnTo>
                    <a:pt x="16" y="339"/>
                  </a:lnTo>
                  <a:lnTo>
                    <a:pt x="7" y="360"/>
                  </a:lnTo>
                  <a:lnTo>
                    <a:pt x="3" y="371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84"/>
                  </a:lnTo>
                  <a:lnTo>
                    <a:pt x="0" y="386"/>
                  </a:lnTo>
                  <a:lnTo>
                    <a:pt x="1" y="388"/>
                  </a:lnTo>
                  <a:lnTo>
                    <a:pt x="3" y="388"/>
                  </a:lnTo>
                  <a:lnTo>
                    <a:pt x="5" y="389"/>
                  </a:lnTo>
                  <a:lnTo>
                    <a:pt x="6" y="388"/>
                  </a:lnTo>
                  <a:lnTo>
                    <a:pt x="8" y="387"/>
                  </a:lnTo>
                  <a:lnTo>
                    <a:pt x="9" y="384"/>
                  </a:lnTo>
                  <a:lnTo>
                    <a:pt x="9" y="384"/>
                  </a:lnTo>
                  <a:lnTo>
                    <a:pt x="12" y="373"/>
                  </a:lnTo>
                  <a:lnTo>
                    <a:pt x="16" y="363"/>
                  </a:lnTo>
                  <a:lnTo>
                    <a:pt x="20" y="351"/>
                  </a:lnTo>
                  <a:lnTo>
                    <a:pt x="25" y="341"/>
                  </a:lnTo>
                  <a:lnTo>
                    <a:pt x="25" y="341"/>
                  </a:lnTo>
                  <a:lnTo>
                    <a:pt x="32" y="330"/>
                  </a:lnTo>
                  <a:lnTo>
                    <a:pt x="37" y="318"/>
                  </a:lnTo>
                  <a:lnTo>
                    <a:pt x="47" y="295"/>
                  </a:lnTo>
                  <a:lnTo>
                    <a:pt x="47" y="295"/>
                  </a:lnTo>
                  <a:lnTo>
                    <a:pt x="87" y="202"/>
                  </a:lnTo>
                  <a:lnTo>
                    <a:pt x="87" y="202"/>
                  </a:lnTo>
                  <a:lnTo>
                    <a:pt x="109" y="151"/>
                  </a:lnTo>
                  <a:lnTo>
                    <a:pt x="132" y="101"/>
                  </a:lnTo>
                  <a:lnTo>
                    <a:pt x="144" y="78"/>
                  </a:lnTo>
                  <a:lnTo>
                    <a:pt x="157" y="53"/>
                  </a:lnTo>
                  <a:lnTo>
                    <a:pt x="170" y="29"/>
                  </a:lnTo>
                  <a:lnTo>
                    <a:pt x="184" y="6"/>
                  </a:lnTo>
                  <a:lnTo>
                    <a:pt x="184" y="6"/>
                  </a:lnTo>
                  <a:lnTo>
                    <a:pt x="185" y="4"/>
                  </a:lnTo>
                  <a:lnTo>
                    <a:pt x="185" y="3"/>
                  </a:lnTo>
                  <a:lnTo>
                    <a:pt x="184" y="1"/>
                  </a:lnTo>
                  <a:lnTo>
                    <a:pt x="183" y="0"/>
                  </a:lnTo>
                  <a:lnTo>
                    <a:pt x="181" y="0"/>
                  </a:lnTo>
                  <a:lnTo>
                    <a:pt x="180" y="0"/>
                  </a:lnTo>
                  <a:lnTo>
                    <a:pt x="178" y="0"/>
                  </a:lnTo>
                  <a:lnTo>
                    <a:pt x="177" y="2"/>
                  </a:lnTo>
                  <a:lnTo>
                    <a:pt x="177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" name="Freeform 217"/>
            <p:cNvSpPr/>
            <p:nvPr/>
          </p:nvSpPr>
          <p:spPr bwMode="auto">
            <a:xfrm>
              <a:off x="3514725" y="2389188"/>
              <a:ext cx="107950" cy="252413"/>
            </a:xfrm>
            <a:custGeom>
              <a:avLst/>
              <a:gdLst/>
              <a:ahLst/>
              <a:cxnLst>
                <a:cxn ang="0">
                  <a:pos x="198" y="2"/>
                </a:cxn>
                <a:cxn ang="0">
                  <a:pos x="147" y="97"/>
                </a:cxn>
                <a:cxn ang="0">
                  <a:pos x="133" y="128"/>
                </a:cxn>
                <a:cxn ang="0">
                  <a:pos x="108" y="192"/>
                </a:cxn>
                <a:cxn ang="0">
                  <a:pos x="95" y="224"/>
                </a:cxn>
                <a:cxn ang="0">
                  <a:pos x="55" y="314"/>
                </a:cxn>
                <a:cxn ang="0">
                  <a:pos x="44" y="344"/>
                </a:cxn>
                <a:cxn ang="0">
                  <a:pos x="33" y="374"/>
                </a:cxn>
                <a:cxn ang="0">
                  <a:pos x="25" y="405"/>
                </a:cxn>
                <a:cxn ang="0">
                  <a:pos x="19" y="419"/>
                </a:cxn>
                <a:cxn ang="0">
                  <a:pos x="14" y="434"/>
                </a:cxn>
                <a:cxn ang="0">
                  <a:pos x="9" y="452"/>
                </a:cxn>
                <a:cxn ang="0">
                  <a:pos x="1" y="470"/>
                </a:cxn>
                <a:cxn ang="0">
                  <a:pos x="0" y="472"/>
                </a:cxn>
                <a:cxn ang="0">
                  <a:pos x="2" y="475"/>
                </a:cxn>
                <a:cxn ang="0">
                  <a:pos x="4" y="477"/>
                </a:cxn>
                <a:cxn ang="0">
                  <a:pos x="9" y="476"/>
                </a:cxn>
                <a:cxn ang="0">
                  <a:pos x="10" y="475"/>
                </a:cxn>
                <a:cxn ang="0">
                  <a:pos x="20" y="449"/>
                </a:cxn>
                <a:cxn ang="0">
                  <a:pos x="44" y="371"/>
                </a:cxn>
                <a:cxn ang="0">
                  <a:pos x="50" y="353"/>
                </a:cxn>
                <a:cxn ang="0">
                  <a:pos x="70" y="304"/>
                </a:cxn>
                <a:cxn ang="0">
                  <a:pos x="99" y="238"/>
                </a:cxn>
                <a:cxn ang="0">
                  <a:pos x="124" y="174"/>
                </a:cxn>
                <a:cxn ang="0">
                  <a:pos x="143" y="125"/>
                </a:cxn>
                <a:cxn ang="0">
                  <a:pos x="150" y="109"/>
                </a:cxn>
                <a:cxn ang="0">
                  <a:pos x="206" y="7"/>
                </a:cxn>
                <a:cxn ang="0">
                  <a:pos x="206" y="5"/>
                </a:cxn>
                <a:cxn ang="0">
                  <a:pos x="205" y="2"/>
                </a:cxn>
                <a:cxn ang="0">
                  <a:pos x="202" y="0"/>
                </a:cxn>
                <a:cxn ang="0">
                  <a:pos x="199" y="1"/>
                </a:cxn>
                <a:cxn ang="0">
                  <a:pos x="198" y="2"/>
                </a:cxn>
              </a:cxnLst>
              <a:rect l="0" t="0" r="r" b="b"/>
              <a:pathLst>
                <a:path w="206" h="477">
                  <a:moveTo>
                    <a:pt x="198" y="2"/>
                  </a:moveTo>
                  <a:lnTo>
                    <a:pt x="198" y="2"/>
                  </a:lnTo>
                  <a:lnTo>
                    <a:pt x="147" y="97"/>
                  </a:lnTo>
                  <a:lnTo>
                    <a:pt x="147" y="97"/>
                  </a:lnTo>
                  <a:lnTo>
                    <a:pt x="139" y="113"/>
                  </a:lnTo>
                  <a:lnTo>
                    <a:pt x="133" y="128"/>
                  </a:lnTo>
                  <a:lnTo>
                    <a:pt x="120" y="160"/>
                  </a:lnTo>
                  <a:lnTo>
                    <a:pt x="108" y="192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68" y="284"/>
                  </a:lnTo>
                  <a:lnTo>
                    <a:pt x="55" y="314"/>
                  </a:lnTo>
                  <a:lnTo>
                    <a:pt x="44" y="344"/>
                  </a:lnTo>
                  <a:lnTo>
                    <a:pt x="44" y="344"/>
                  </a:lnTo>
                  <a:lnTo>
                    <a:pt x="38" y="359"/>
                  </a:lnTo>
                  <a:lnTo>
                    <a:pt x="33" y="374"/>
                  </a:lnTo>
                  <a:lnTo>
                    <a:pt x="25" y="405"/>
                  </a:lnTo>
                  <a:lnTo>
                    <a:pt x="25" y="405"/>
                  </a:lnTo>
                  <a:lnTo>
                    <a:pt x="23" y="412"/>
                  </a:lnTo>
                  <a:lnTo>
                    <a:pt x="19" y="419"/>
                  </a:lnTo>
                  <a:lnTo>
                    <a:pt x="16" y="427"/>
                  </a:lnTo>
                  <a:lnTo>
                    <a:pt x="14" y="434"/>
                  </a:lnTo>
                  <a:lnTo>
                    <a:pt x="14" y="434"/>
                  </a:lnTo>
                  <a:lnTo>
                    <a:pt x="9" y="452"/>
                  </a:lnTo>
                  <a:lnTo>
                    <a:pt x="5" y="461"/>
                  </a:lnTo>
                  <a:lnTo>
                    <a:pt x="1" y="470"/>
                  </a:lnTo>
                  <a:lnTo>
                    <a:pt x="1" y="470"/>
                  </a:lnTo>
                  <a:lnTo>
                    <a:pt x="0" y="472"/>
                  </a:lnTo>
                  <a:lnTo>
                    <a:pt x="1" y="474"/>
                  </a:lnTo>
                  <a:lnTo>
                    <a:pt x="2" y="475"/>
                  </a:lnTo>
                  <a:lnTo>
                    <a:pt x="3" y="476"/>
                  </a:lnTo>
                  <a:lnTo>
                    <a:pt x="4" y="477"/>
                  </a:lnTo>
                  <a:lnTo>
                    <a:pt x="7" y="477"/>
                  </a:lnTo>
                  <a:lnTo>
                    <a:pt x="9" y="476"/>
                  </a:lnTo>
                  <a:lnTo>
                    <a:pt x="10" y="475"/>
                  </a:lnTo>
                  <a:lnTo>
                    <a:pt x="10" y="475"/>
                  </a:lnTo>
                  <a:lnTo>
                    <a:pt x="15" y="463"/>
                  </a:lnTo>
                  <a:lnTo>
                    <a:pt x="20" y="449"/>
                  </a:lnTo>
                  <a:lnTo>
                    <a:pt x="29" y="424"/>
                  </a:lnTo>
                  <a:lnTo>
                    <a:pt x="44" y="371"/>
                  </a:lnTo>
                  <a:lnTo>
                    <a:pt x="44" y="371"/>
                  </a:lnTo>
                  <a:lnTo>
                    <a:pt x="50" y="353"/>
                  </a:lnTo>
                  <a:lnTo>
                    <a:pt x="56" y="337"/>
                  </a:lnTo>
                  <a:lnTo>
                    <a:pt x="70" y="304"/>
                  </a:lnTo>
                  <a:lnTo>
                    <a:pt x="99" y="238"/>
                  </a:lnTo>
                  <a:lnTo>
                    <a:pt x="99" y="238"/>
                  </a:lnTo>
                  <a:lnTo>
                    <a:pt x="113" y="206"/>
                  </a:lnTo>
                  <a:lnTo>
                    <a:pt x="124" y="174"/>
                  </a:lnTo>
                  <a:lnTo>
                    <a:pt x="137" y="142"/>
                  </a:lnTo>
                  <a:lnTo>
                    <a:pt x="143" y="125"/>
                  </a:lnTo>
                  <a:lnTo>
                    <a:pt x="150" y="109"/>
                  </a:lnTo>
                  <a:lnTo>
                    <a:pt x="150" y="109"/>
                  </a:lnTo>
                  <a:lnTo>
                    <a:pt x="178" y="59"/>
                  </a:lnTo>
                  <a:lnTo>
                    <a:pt x="206" y="7"/>
                  </a:lnTo>
                  <a:lnTo>
                    <a:pt x="206" y="7"/>
                  </a:lnTo>
                  <a:lnTo>
                    <a:pt x="206" y="5"/>
                  </a:lnTo>
                  <a:lnTo>
                    <a:pt x="206" y="3"/>
                  </a:lnTo>
                  <a:lnTo>
                    <a:pt x="205" y="2"/>
                  </a:lnTo>
                  <a:lnTo>
                    <a:pt x="204" y="1"/>
                  </a:lnTo>
                  <a:lnTo>
                    <a:pt x="202" y="0"/>
                  </a:lnTo>
                  <a:lnTo>
                    <a:pt x="200" y="0"/>
                  </a:lnTo>
                  <a:lnTo>
                    <a:pt x="199" y="1"/>
                  </a:lnTo>
                  <a:lnTo>
                    <a:pt x="198" y="2"/>
                  </a:lnTo>
                  <a:lnTo>
                    <a:pt x="19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" name="Freeform 218"/>
            <p:cNvSpPr/>
            <p:nvPr/>
          </p:nvSpPr>
          <p:spPr bwMode="auto">
            <a:xfrm>
              <a:off x="3571875" y="2335213"/>
              <a:ext cx="95250" cy="282575"/>
            </a:xfrm>
            <a:custGeom>
              <a:avLst/>
              <a:gdLst/>
              <a:ahLst/>
              <a:cxnLst>
                <a:cxn ang="0">
                  <a:pos x="171" y="5"/>
                </a:cxn>
                <a:cxn ang="0">
                  <a:pos x="165" y="36"/>
                </a:cxn>
                <a:cxn ang="0">
                  <a:pos x="157" y="67"/>
                </a:cxn>
                <a:cxn ang="0">
                  <a:pos x="133" y="127"/>
                </a:cxn>
                <a:cxn ang="0">
                  <a:pos x="119" y="162"/>
                </a:cxn>
                <a:cxn ang="0">
                  <a:pos x="79" y="267"/>
                </a:cxn>
                <a:cxn ang="0">
                  <a:pos x="51" y="335"/>
                </a:cxn>
                <a:cxn ang="0">
                  <a:pos x="33" y="387"/>
                </a:cxn>
                <a:cxn ang="0">
                  <a:pos x="28" y="406"/>
                </a:cxn>
                <a:cxn ang="0">
                  <a:pos x="12" y="472"/>
                </a:cxn>
                <a:cxn ang="0">
                  <a:pos x="9" y="486"/>
                </a:cxn>
                <a:cxn ang="0">
                  <a:pos x="2" y="515"/>
                </a:cxn>
                <a:cxn ang="0">
                  <a:pos x="0" y="530"/>
                </a:cxn>
                <a:cxn ang="0">
                  <a:pos x="1" y="533"/>
                </a:cxn>
                <a:cxn ang="0">
                  <a:pos x="4" y="534"/>
                </a:cxn>
                <a:cxn ang="0">
                  <a:pos x="9" y="532"/>
                </a:cxn>
                <a:cxn ang="0">
                  <a:pos x="9" y="530"/>
                </a:cxn>
                <a:cxn ang="0">
                  <a:pos x="15" y="498"/>
                </a:cxn>
                <a:cxn ang="0">
                  <a:pos x="22" y="467"/>
                </a:cxn>
                <a:cxn ang="0">
                  <a:pos x="26" y="449"/>
                </a:cxn>
                <a:cxn ang="0">
                  <a:pos x="39" y="400"/>
                </a:cxn>
                <a:cxn ang="0">
                  <a:pos x="44" y="382"/>
                </a:cxn>
                <a:cxn ang="0">
                  <a:pos x="64" y="329"/>
                </a:cxn>
                <a:cxn ang="0">
                  <a:pos x="92" y="261"/>
                </a:cxn>
                <a:cxn ang="0">
                  <a:pos x="120" y="187"/>
                </a:cxn>
                <a:cxn ang="0">
                  <a:pos x="148" y="113"/>
                </a:cxn>
                <a:cxn ang="0">
                  <a:pos x="160" y="88"/>
                </a:cxn>
                <a:cxn ang="0">
                  <a:pos x="173" y="46"/>
                </a:cxn>
                <a:cxn ang="0">
                  <a:pos x="178" y="18"/>
                </a:cxn>
                <a:cxn ang="0">
                  <a:pos x="180" y="5"/>
                </a:cxn>
                <a:cxn ang="0">
                  <a:pos x="179" y="1"/>
                </a:cxn>
                <a:cxn ang="0">
                  <a:pos x="176" y="0"/>
                </a:cxn>
                <a:cxn ang="0">
                  <a:pos x="171" y="3"/>
                </a:cxn>
                <a:cxn ang="0">
                  <a:pos x="171" y="5"/>
                </a:cxn>
              </a:cxnLst>
              <a:rect l="0" t="0" r="r" b="b"/>
              <a:pathLst>
                <a:path w="180" h="534">
                  <a:moveTo>
                    <a:pt x="171" y="5"/>
                  </a:moveTo>
                  <a:lnTo>
                    <a:pt x="171" y="5"/>
                  </a:lnTo>
                  <a:lnTo>
                    <a:pt x="168" y="20"/>
                  </a:lnTo>
                  <a:lnTo>
                    <a:pt x="165" y="36"/>
                  </a:lnTo>
                  <a:lnTo>
                    <a:pt x="161" y="51"/>
                  </a:lnTo>
                  <a:lnTo>
                    <a:pt x="157" y="67"/>
                  </a:lnTo>
                  <a:lnTo>
                    <a:pt x="145" y="97"/>
                  </a:lnTo>
                  <a:lnTo>
                    <a:pt x="133" y="127"/>
                  </a:lnTo>
                  <a:lnTo>
                    <a:pt x="133" y="127"/>
                  </a:lnTo>
                  <a:lnTo>
                    <a:pt x="119" y="162"/>
                  </a:lnTo>
                  <a:lnTo>
                    <a:pt x="106" y="197"/>
                  </a:lnTo>
                  <a:lnTo>
                    <a:pt x="79" y="267"/>
                  </a:lnTo>
                  <a:lnTo>
                    <a:pt x="79" y="267"/>
                  </a:lnTo>
                  <a:lnTo>
                    <a:pt x="51" y="335"/>
                  </a:lnTo>
                  <a:lnTo>
                    <a:pt x="39" y="370"/>
                  </a:lnTo>
                  <a:lnTo>
                    <a:pt x="33" y="387"/>
                  </a:lnTo>
                  <a:lnTo>
                    <a:pt x="28" y="406"/>
                  </a:lnTo>
                  <a:lnTo>
                    <a:pt x="28" y="406"/>
                  </a:lnTo>
                  <a:lnTo>
                    <a:pt x="19" y="439"/>
                  </a:lnTo>
                  <a:lnTo>
                    <a:pt x="12" y="472"/>
                  </a:lnTo>
                  <a:lnTo>
                    <a:pt x="12" y="472"/>
                  </a:lnTo>
                  <a:lnTo>
                    <a:pt x="9" y="486"/>
                  </a:lnTo>
                  <a:lnTo>
                    <a:pt x="6" y="501"/>
                  </a:lnTo>
                  <a:lnTo>
                    <a:pt x="2" y="515"/>
                  </a:lnTo>
                  <a:lnTo>
                    <a:pt x="0" y="530"/>
                  </a:lnTo>
                  <a:lnTo>
                    <a:pt x="0" y="530"/>
                  </a:lnTo>
                  <a:lnTo>
                    <a:pt x="1" y="532"/>
                  </a:lnTo>
                  <a:lnTo>
                    <a:pt x="1" y="533"/>
                  </a:lnTo>
                  <a:lnTo>
                    <a:pt x="3" y="534"/>
                  </a:lnTo>
                  <a:lnTo>
                    <a:pt x="4" y="534"/>
                  </a:lnTo>
                  <a:lnTo>
                    <a:pt x="8" y="533"/>
                  </a:lnTo>
                  <a:lnTo>
                    <a:pt x="9" y="532"/>
                  </a:lnTo>
                  <a:lnTo>
                    <a:pt x="9" y="530"/>
                  </a:lnTo>
                  <a:lnTo>
                    <a:pt x="9" y="530"/>
                  </a:lnTo>
                  <a:lnTo>
                    <a:pt x="12" y="513"/>
                  </a:lnTo>
                  <a:lnTo>
                    <a:pt x="15" y="498"/>
                  </a:lnTo>
                  <a:lnTo>
                    <a:pt x="19" y="482"/>
                  </a:lnTo>
                  <a:lnTo>
                    <a:pt x="22" y="467"/>
                  </a:lnTo>
                  <a:lnTo>
                    <a:pt x="22" y="467"/>
                  </a:lnTo>
                  <a:lnTo>
                    <a:pt x="26" y="449"/>
                  </a:lnTo>
                  <a:lnTo>
                    <a:pt x="30" y="433"/>
                  </a:lnTo>
                  <a:lnTo>
                    <a:pt x="39" y="400"/>
                  </a:lnTo>
                  <a:lnTo>
                    <a:pt x="39" y="400"/>
                  </a:lnTo>
                  <a:lnTo>
                    <a:pt x="44" y="382"/>
                  </a:lnTo>
                  <a:lnTo>
                    <a:pt x="50" y="364"/>
                  </a:lnTo>
                  <a:lnTo>
                    <a:pt x="64" y="329"/>
                  </a:lnTo>
                  <a:lnTo>
                    <a:pt x="78" y="295"/>
                  </a:lnTo>
                  <a:lnTo>
                    <a:pt x="92" y="261"/>
                  </a:lnTo>
                  <a:lnTo>
                    <a:pt x="92" y="261"/>
                  </a:lnTo>
                  <a:lnTo>
                    <a:pt x="120" y="187"/>
                  </a:lnTo>
                  <a:lnTo>
                    <a:pt x="134" y="151"/>
                  </a:lnTo>
                  <a:lnTo>
                    <a:pt x="148" y="113"/>
                  </a:lnTo>
                  <a:lnTo>
                    <a:pt x="148" y="113"/>
                  </a:lnTo>
                  <a:lnTo>
                    <a:pt x="160" y="88"/>
                  </a:lnTo>
                  <a:lnTo>
                    <a:pt x="169" y="61"/>
                  </a:lnTo>
                  <a:lnTo>
                    <a:pt x="173" y="46"/>
                  </a:lnTo>
                  <a:lnTo>
                    <a:pt x="176" y="33"/>
                  </a:lnTo>
                  <a:lnTo>
                    <a:pt x="178" y="18"/>
                  </a:lnTo>
                  <a:lnTo>
                    <a:pt x="180" y="5"/>
                  </a:lnTo>
                  <a:lnTo>
                    <a:pt x="180" y="5"/>
                  </a:lnTo>
                  <a:lnTo>
                    <a:pt x="180" y="3"/>
                  </a:lnTo>
                  <a:lnTo>
                    <a:pt x="179" y="1"/>
                  </a:lnTo>
                  <a:lnTo>
                    <a:pt x="177" y="1"/>
                  </a:lnTo>
                  <a:lnTo>
                    <a:pt x="176" y="0"/>
                  </a:lnTo>
                  <a:lnTo>
                    <a:pt x="172" y="1"/>
                  </a:lnTo>
                  <a:lnTo>
                    <a:pt x="171" y="3"/>
                  </a:lnTo>
                  <a:lnTo>
                    <a:pt x="171" y="5"/>
                  </a:lnTo>
                  <a:lnTo>
                    <a:pt x="171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" name="Freeform 219"/>
            <p:cNvSpPr/>
            <p:nvPr/>
          </p:nvSpPr>
          <p:spPr bwMode="auto">
            <a:xfrm>
              <a:off x="3662363" y="2174875"/>
              <a:ext cx="14288" cy="49213"/>
            </a:xfrm>
            <a:custGeom>
              <a:avLst/>
              <a:gdLst/>
              <a:ahLst/>
              <a:cxnLst>
                <a:cxn ang="0">
                  <a:pos x="20" y="3"/>
                </a:cxn>
                <a:cxn ang="0">
                  <a:pos x="20" y="3"/>
                </a:cxn>
                <a:cxn ang="0">
                  <a:pos x="11" y="23"/>
                </a:cxn>
                <a:cxn ang="0">
                  <a:pos x="4" y="43"/>
                </a:cxn>
                <a:cxn ang="0">
                  <a:pos x="1" y="65"/>
                </a:cxn>
                <a:cxn ang="0">
                  <a:pos x="0" y="87"/>
                </a:cxn>
                <a:cxn ang="0">
                  <a:pos x="0" y="87"/>
                </a:cxn>
                <a:cxn ang="0">
                  <a:pos x="0" y="89"/>
                </a:cxn>
                <a:cxn ang="0">
                  <a:pos x="1" y="91"/>
                </a:cxn>
                <a:cxn ang="0">
                  <a:pos x="2" y="92"/>
                </a:cxn>
                <a:cxn ang="0">
                  <a:pos x="4" y="92"/>
                </a:cxn>
                <a:cxn ang="0">
                  <a:pos x="6" y="92"/>
                </a:cxn>
                <a:cxn ang="0">
                  <a:pos x="7" y="91"/>
                </a:cxn>
                <a:cxn ang="0">
                  <a:pos x="8" y="89"/>
                </a:cxn>
                <a:cxn ang="0">
                  <a:pos x="9" y="87"/>
                </a:cxn>
                <a:cxn ang="0">
                  <a:pos x="9" y="87"/>
                </a:cxn>
                <a:cxn ang="0">
                  <a:pos x="11" y="66"/>
                </a:cxn>
                <a:cxn ang="0">
                  <a:pos x="14" y="47"/>
                </a:cxn>
                <a:cxn ang="0">
                  <a:pos x="20" y="27"/>
                </a:cxn>
                <a:cxn ang="0">
                  <a:pos x="27" y="7"/>
                </a:cxn>
                <a:cxn ang="0">
                  <a:pos x="27" y="7"/>
                </a:cxn>
                <a:cxn ang="0">
                  <a:pos x="28" y="5"/>
                </a:cxn>
                <a:cxn ang="0">
                  <a:pos x="28" y="4"/>
                </a:cxn>
                <a:cxn ang="0">
                  <a:pos x="25" y="1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21" y="1"/>
                </a:cxn>
                <a:cxn ang="0">
                  <a:pos x="20" y="3"/>
                </a:cxn>
                <a:cxn ang="0">
                  <a:pos x="20" y="3"/>
                </a:cxn>
              </a:cxnLst>
              <a:rect l="0" t="0" r="r" b="b"/>
              <a:pathLst>
                <a:path w="28" h="92">
                  <a:moveTo>
                    <a:pt x="20" y="3"/>
                  </a:moveTo>
                  <a:lnTo>
                    <a:pt x="20" y="3"/>
                  </a:lnTo>
                  <a:lnTo>
                    <a:pt x="11" y="23"/>
                  </a:lnTo>
                  <a:lnTo>
                    <a:pt x="4" y="43"/>
                  </a:lnTo>
                  <a:lnTo>
                    <a:pt x="1" y="65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9"/>
                  </a:lnTo>
                  <a:lnTo>
                    <a:pt x="1" y="91"/>
                  </a:lnTo>
                  <a:lnTo>
                    <a:pt x="2" y="92"/>
                  </a:lnTo>
                  <a:lnTo>
                    <a:pt x="4" y="92"/>
                  </a:lnTo>
                  <a:lnTo>
                    <a:pt x="6" y="92"/>
                  </a:lnTo>
                  <a:lnTo>
                    <a:pt x="7" y="91"/>
                  </a:lnTo>
                  <a:lnTo>
                    <a:pt x="8" y="89"/>
                  </a:lnTo>
                  <a:lnTo>
                    <a:pt x="9" y="87"/>
                  </a:lnTo>
                  <a:lnTo>
                    <a:pt x="9" y="87"/>
                  </a:lnTo>
                  <a:lnTo>
                    <a:pt x="11" y="66"/>
                  </a:lnTo>
                  <a:lnTo>
                    <a:pt x="14" y="47"/>
                  </a:lnTo>
                  <a:lnTo>
                    <a:pt x="20" y="27"/>
                  </a:lnTo>
                  <a:lnTo>
                    <a:pt x="27" y="7"/>
                  </a:lnTo>
                  <a:lnTo>
                    <a:pt x="27" y="7"/>
                  </a:lnTo>
                  <a:lnTo>
                    <a:pt x="28" y="5"/>
                  </a:lnTo>
                  <a:lnTo>
                    <a:pt x="28" y="4"/>
                  </a:lnTo>
                  <a:lnTo>
                    <a:pt x="25" y="1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1" y="1"/>
                  </a:lnTo>
                  <a:lnTo>
                    <a:pt x="20" y="3"/>
                  </a:lnTo>
                  <a:lnTo>
                    <a:pt x="20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" name="Freeform 220"/>
            <p:cNvSpPr/>
            <p:nvPr/>
          </p:nvSpPr>
          <p:spPr bwMode="auto">
            <a:xfrm>
              <a:off x="3681413" y="2162175"/>
              <a:ext cx="36513" cy="88900"/>
            </a:xfrm>
            <a:custGeom>
              <a:avLst/>
              <a:gdLst/>
              <a:ahLst/>
              <a:cxnLst>
                <a:cxn ang="0">
                  <a:pos x="57" y="4"/>
                </a:cxn>
                <a:cxn ang="0">
                  <a:pos x="57" y="4"/>
                </a:cxn>
                <a:cxn ang="0">
                  <a:pos x="56" y="16"/>
                </a:cxn>
                <a:cxn ang="0">
                  <a:pos x="54" y="26"/>
                </a:cxn>
                <a:cxn ang="0">
                  <a:pos x="50" y="36"/>
                </a:cxn>
                <a:cxn ang="0">
                  <a:pos x="46" y="47"/>
                </a:cxn>
                <a:cxn ang="0">
                  <a:pos x="37" y="67"/>
                </a:cxn>
                <a:cxn ang="0">
                  <a:pos x="27" y="88"/>
                </a:cxn>
                <a:cxn ang="0">
                  <a:pos x="27" y="88"/>
                </a:cxn>
                <a:cxn ang="0">
                  <a:pos x="13" y="124"/>
                </a:cxn>
                <a:cxn ang="0">
                  <a:pos x="6" y="143"/>
                </a:cxn>
                <a:cxn ang="0">
                  <a:pos x="0" y="161"/>
                </a:cxn>
                <a:cxn ang="0">
                  <a:pos x="0" y="161"/>
                </a:cxn>
                <a:cxn ang="0">
                  <a:pos x="0" y="163"/>
                </a:cxn>
                <a:cxn ang="0">
                  <a:pos x="1" y="166"/>
                </a:cxn>
                <a:cxn ang="0">
                  <a:pos x="2" y="167"/>
                </a:cxn>
                <a:cxn ang="0">
                  <a:pos x="5" y="168"/>
                </a:cxn>
                <a:cxn ang="0">
                  <a:pos x="7" y="168"/>
                </a:cxn>
                <a:cxn ang="0">
                  <a:pos x="8" y="168"/>
                </a:cxn>
                <a:cxn ang="0">
                  <a:pos x="9" y="166"/>
                </a:cxn>
                <a:cxn ang="0">
                  <a:pos x="10" y="165"/>
                </a:cxn>
                <a:cxn ang="0">
                  <a:pos x="10" y="165"/>
                </a:cxn>
                <a:cxn ang="0">
                  <a:pos x="16" y="142"/>
                </a:cxn>
                <a:cxn ang="0">
                  <a:pos x="24" y="120"/>
                </a:cxn>
                <a:cxn ang="0">
                  <a:pos x="42" y="77"/>
                </a:cxn>
                <a:cxn ang="0">
                  <a:pos x="42" y="77"/>
                </a:cxn>
                <a:cxn ang="0">
                  <a:pos x="57" y="42"/>
                </a:cxn>
                <a:cxn ang="0">
                  <a:pos x="61" y="33"/>
                </a:cxn>
                <a:cxn ang="0">
                  <a:pos x="63" y="24"/>
                </a:cxn>
                <a:cxn ang="0">
                  <a:pos x="65" y="15"/>
                </a:cxn>
                <a:cxn ang="0">
                  <a:pos x="68" y="4"/>
                </a:cxn>
                <a:cxn ang="0">
                  <a:pos x="68" y="4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4" y="0"/>
                </a:cxn>
                <a:cxn ang="0">
                  <a:pos x="62" y="0"/>
                </a:cxn>
                <a:cxn ang="0">
                  <a:pos x="61" y="0"/>
                </a:cxn>
                <a:cxn ang="0">
                  <a:pos x="59" y="1"/>
                </a:cxn>
                <a:cxn ang="0">
                  <a:pos x="58" y="2"/>
                </a:cxn>
                <a:cxn ang="0">
                  <a:pos x="57" y="4"/>
                </a:cxn>
                <a:cxn ang="0">
                  <a:pos x="57" y="4"/>
                </a:cxn>
              </a:cxnLst>
              <a:rect l="0" t="0" r="r" b="b"/>
              <a:pathLst>
                <a:path w="68" h="168">
                  <a:moveTo>
                    <a:pt x="57" y="4"/>
                  </a:moveTo>
                  <a:lnTo>
                    <a:pt x="57" y="4"/>
                  </a:lnTo>
                  <a:lnTo>
                    <a:pt x="56" y="16"/>
                  </a:lnTo>
                  <a:lnTo>
                    <a:pt x="54" y="26"/>
                  </a:lnTo>
                  <a:lnTo>
                    <a:pt x="50" y="36"/>
                  </a:lnTo>
                  <a:lnTo>
                    <a:pt x="46" y="47"/>
                  </a:lnTo>
                  <a:lnTo>
                    <a:pt x="37" y="67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13" y="124"/>
                  </a:lnTo>
                  <a:lnTo>
                    <a:pt x="6" y="143"/>
                  </a:lnTo>
                  <a:lnTo>
                    <a:pt x="0" y="161"/>
                  </a:lnTo>
                  <a:lnTo>
                    <a:pt x="0" y="161"/>
                  </a:lnTo>
                  <a:lnTo>
                    <a:pt x="0" y="163"/>
                  </a:lnTo>
                  <a:lnTo>
                    <a:pt x="1" y="166"/>
                  </a:lnTo>
                  <a:lnTo>
                    <a:pt x="2" y="167"/>
                  </a:lnTo>
                  <a:lnTo>
                    <a:pt x="5" y="168"/>
                  </a:lnTo>
                  <a:lnTo>
                    <a:pt x="7" y="168"/>
                  </a:lnTo>
                  <a:lnTo>
                    <a:pt x="8" y="168"/>
                  </a:lnTo>
                  <a:lnTo>
                    <a:pt x="9" y="166"/>
                  </a:lnTo>
                  <a:lnTo>
                    <a:pt x="10" y="165"/>
                  </a:lnTo>
                  <a:lnTo>
                    <a:pt x="10" y="165"/>
                  </a:lnTo>
                  <a:lnTo>
                    <a:pt x="16" y="142"/>
                  </a:lnTo>
                  <a:lnTo>
                    <a:pt x="24" y="120"/>
                  </a:lnTo>
                  <a:lnTo>
                    <a:pt x="42" y="77"/>
                  </a:lnTo>
                  <a:lnTo>
                    <a:pt x="42" y="77"/>
                  </a:lnTo>
                  <a:lnTo>
                    <a:pt x="57" y="42"/>
                  </a:lnTo>
                  <a:lnTo>
                    <a:pt x="61" y="33"/>
                  </a:lnTo>
                  <a:lnTo>
                    <a:pt x="63" y="24"/>
                  </a:lnTo>
                  <a:lnTo>
                    <a:pt x="65" y="15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4" y="0"/>
                  </a:lnTo>
                  <a:lnTo>
                    <a:pt x="62" y="0"/>
                  </a:lnTo>
                  <a:lnTo>
                    <a:pt x="61" y="0"/>
                  </a:lnTo>
                  <a:lnTo>
                    <a:pt x="59" y="1"/>
                  </a:lnTo>
                  <a:lnTo>
                    <a:pt x="58" y="2"/>
                  </a:lnTo>
                  <a:lnTo>
                    <a:pt x="57" y="4"/>
                  </a:lnTo>
                  <a:lnTo>
                    <a:pt x="57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" name="Freeform 221"/>
            <p:cNvSpPr/>
            <p:nvPr/>
          </p:nvSpPr>
          <p:spPr bwMode="auto">
            <a:xfrm>
              <a:off x="3617913" y="2128838"/>
              <a:ext cx="155575" cy="488950"/>
            </a:xfrm>
            <a:custGeom>
              <a:avLst/>
              <a:gdLst/>
              <a:ahLst/>
              <a:cxnLst>
                <a:cxn ang="0">
                  <a:pos x="285" y="4"/>
                </a:cxn>
                <a:cxn ang="0">
                  <a:pos x="283" y="20"/>
                </a:cxn>
                <a:cxn ang="0">
                  <a:pos x="277" y="34"/>
                </a:cxn>
                <a:cxn ang="0">
                  <a:pos x="262" y="61"/>
                </a:cxn>
                <a:cxn ang="0">
                  <a:pos x="253" y="75"/>
                </a:cxn>
                <a:cxn ang="0">
                  <a:pos x="230" y="115"/>
                </a:cxn>
                <a:cxn ang="0">
                  <a:pos x="215" y="142"/>
                </a:cxn>
                <a:cxn ang="0">
                  <a:pos x="193" y="196"/>
                </a:cxn>
                <a:cxn ang="0">
                  <a:pos x="183" y="224"/>
                </a:cxn>
                <a:cxn ang="0">
                  <a:pos x="168" y="290"/>
                </a:cxn>
                <a:cxn ang="0">
                  <a:pos x="154" y="337"/>
                </a:cxn>
                <a:cxn ang="0">
                  <a:pos x="149" y="354"/>
                </a:cxn>
                <a:cxn ang="0">
                  <a:pos x="128" y="416"/>
                </a:cxn>
                <a:cxn ang="0">
                  <a:pos x="111" y="480"/>
                </a:cxn>
                <a:cxn ang="0">
                  <a:pos x="104" y="514"/>
                </a:cxn>
                <a:cxn ang="0">
                  <a:pos x="85" y="580"/>
                </a:cxn>
                <a:cxn ang="0">
                  <a:pos x="75" y="613"/>
                </a:cxn>
                <a:cxn ang="0">
                  <a:pos x="59" y="660"/>
                </a:cxn>
                <a:cxn ang="0">
                  <a:pos x="56" y="676"/>
                </a:cxn>
                <a:cxn ang="0">
                  <a:pos x="43" y="748"/>
                </a:cxn>
                <a:cxn ang="0">
                  <a:pos x="37" y="780"/>
                </a:cxn>
                <a:cxn ang="0">
                  <a:pos x="21" y="842"/>
                </a:cxn>
                <a:cxn ang="0">
                  <a:pos x="12" y="873"/>
                </a:cxn>
                <a:cxn ang="0">
                  <a:pos x="0" y="926"/>
                </a:cxn>
                <a:cxn ang="0">
                  <a:pos x="10" y="923"/>
                </a:cxn>
                <a:cxn ang="0">
                  <a:pos x="16" y="895"/>
                </a:cxn>
                <a:cxn ang="0">
                  <a:pos x="23" y="868"/>
                </a:cxn>
                <a:cxn ang="0">
                  <a:pos x="41" y="805"/>
                </a:cxn>
                <a:cxn ang="0">
                  <a:pos x="54" y="742"/>
                </a:cxn>
                <a:cxn ang="0">
                  <a:pos x="65" y="679"/>
                </a:cxn>
                <a:cxn ang="0">
                  <a:pos x="70" y="660"/>
                </a:cxn>
                <a:cxn ang="0">
                  <a:pos x="87" y="607"/>
                </a:cxn>
                <a:cxn ang="0">
                  <a:pos x="98" y="574"/>
                </a:cxn>
                <a:cxn ang="0">
                  <a:pos x="114" y="507"/>
                </a:cxn>
                <a:cxn ang="0">
                  <a:pos x="121" y="473"/>
                </a:cxn>
                <a:cxn ang="0">
                  <a:pos x="129" y="441"/>
                </a:cxn>
                <a:cxn ang="0">
                  <a:pos x="150" y="378"/>
                </a:cxn>
                <a:cxn ang="0">
                  <a:pos x="162" y="347"/>
                </a:cxn>
                <a:cxn ang="0">
                  <a:pos x="172" y="315"/>
                </a:cxn>
                <a:cxn ang="0">
                  <a:pos x="188" y="250"/>
                </a:cxn>
                <a:cxn ang="0">
                  <a:pos x="196" y="218"/>
                </a:cxn>
                <a:cxn ang="0">
                  <a:pos x="205" y="186"/>
                </a:cxn>
                <a:cxn ang="0">
                  <a:pos x="219" y="156"/>
                </a:cxn>
                <a:cxn ang="0">
                  <a:pos x="251" y="98"/>
                </a:cxn>
                <a:cxn ang="0">
                  <a:pos x="264" y="77"/>
                </a:cxn>
                <a:cxn ang="0">
                  <a:pos x="284" y="42"/>
                </a:cxn>
                <a:cxn ang="0">
                  <a:pos x="293" y="18"/>
                </a:cxn>
                <a:cxn ang="0">
                  <a:pos x="295" y="4"/>
                </a:cxn>
                <a:cxn ang="0">
                  <a:pos x="293" y="1"/>
                </a:cxn>
                <a:cxn ang="0">
                  <a:pos x="290" y="0"/>
                </a:cxn>
                <a:cxn ang="0">
                  <a:pos x="287" y="1"/>
                </a:cxn>
                <a:cxn ang="0">
                  <a:pos x="285" y="4"/>
                </a:cxn>
              </a:cxnLst>
              <a:rect l="0" t="0" r="r" b="b"/>
              <a:pathLst>
                <a:path w="295" h="926">
                  <a:moveTo>
                    <a:pt x="285" y="4"/>
                  </a:moveTo>
                  <a:lnTo>
                    <a:pt x="285" y="4"/>
                  </a:lnTo>
                  <a:lnTo>
                    <a:pt x="284" y="13"/>
                  </a:lnTo>
                  <a:lnTo>
                    <a:pt x="283" y="20"/>
                  </a:lnTo>
                  <a:lnTo>
                    <a:pt x="280" y="27"/>
                  </a:lnTo>
                  <a:lnTo>
                    <a:pt x="277" y="34"/>
                  </a:lnTo>
                  <a:lnTo>
                    <a:pt x="270" y="48"/>
                  </a:lnTo>
                  <a:lnTo>
                    <a:pt x="262" y="61"/>
                  </a:lnTo>
                  <a:lnTo>
                    <a:pt x="262" y="61"/>
                  </a:lnTo>
                  <a:lnTo>
                    <a:pt x="253" y="75"/>
                  </a:lnTo>
                  <a:lnTo>
                    <a:pt x="245" y="88"/>
                  </a:lnTo>
                  <a:lnTo>
                    <a:pt x="230" y="115"/>
                  </a:lnTo>
                  <a:lnTo>
                    <a:pt x="230" y="115"/>
                  </a:lnTo>
                  <a:lnTo>
                    <a:pt x="215" y="142"/>
                  </a:lnTo>
                  <a:lnTo>
                    <a:pt x="203" y="168"/>
                  </a:lnTo>
                  <a:lnTo>
                    <a:pt x="193" y="196"/>
                  </a:lnTo>
                  <a:lnTo>
                    <a:pt x="183" y="224"/>
                  </a:lnTo>
                  <a:lnTo>
                    <a:pt x="183" y="224"/>
                  </a:lnTo>
                  <a:lnTo>
                    <a:pt x="176" y="256"/>
                  </a:lnTo>
                  <a:lnTo>
                    <a:pt x="168" y="290"/>
                  </a:lnTo>
                  <a:lnTo>
                    <a:pt x="160" y="322"/>
                  </a:lnTo>
                  <a:lnTo>
                    <a:pt x="154" y="337"/>
                  </a:lnTo>
                  <a:lnTo>
                    <a:pt x="149" y="354"/>
                  </a:lnTo>
                  <a:lnTo>
                    <a:pt x="149" y="354"/>
                  </a:lnTo>
                  <a:lnTo>
                    <a:pt x="138" y="385"/>
                  </a:lnTo>
                  <a:lnTo>
                    <a:pt x="128" y="416"/>
                  </a:lnTo>
                  <a:lnTo>
                    <a:pt x="118" y="448"/>
                  </a:lnTo>
                  <a:lnTo>
                    <a:pt x="111" y="480"/>
                  </a:lnTo>
                  <a:lnTo>
                    <a:pt x="111" y="480"/>
                  </a:lnTo>
                  <a:lnTo>
                    <a:pt x="104" y="514"/>
                  </a:lnTo>
                  <a:lnTo>
                    <a:pt x="96" y="547"/>
                  </a:lnTo>
                  <a:lnTo>
                    <a:pt x="85" y="580"/>
                  </a:lnTo>
                  <a:lnTo>
                    <a:pt x="75" y="613"/>
                  </a:lnTo>
                  <a:lnTo>
                    <a:pt x="75" y="613"/>
                  </a:lnTo>
                  <a:lnTo>
                    <a:pt x="65" y="645"/>
                  </a:lnTo>
                  <a:lnTo>
                    <a:pt x="59" y="660"/>
                  </a:lnTo>
                  <a:lnTo>
                    <a:pt x="56" y="676"/>
                  </a:lnTo>
                  <a:lnTo>
                    <a:pt x="56" y="676"/>
                  </a:lnTo>
                  <a:lnTo>
                    <a:pt x="49" y="712"/>
                  </a:lnTo>
                  <a:lnTo>
                    <a:pt x="43" y="748"/>
                  </a:lnTo>
                  <a:lnTo>
                    <a:pt x="43" y="748"/>
                  </a:lnTo>
                  <a:lnTo>
                    <a:pt x="37" y="780"/>
                  </a:lnTo>
                  <a:lnTo>
                    <a:pt x="29" y="811"/>
                  </a:lnTo>
                  <a:lnTo>
                    <a:pt x="21" y="842"/>
                  </a:lnTo>
                  <a:lnTo>
                    <a:pt x="12" y="873"/>
                  </a:lnTo>
                  <a:lnTo>
                    <a:pt x="12" y="873"/>
                  </a:lnTo>
                  <a:lnTo>
                    <a:pt x="5" y="900"/>
                  </a:lnTo>
                  <a:lnTo>
                    <a:pt x="0" y="926"/>
                  </a:lnTo>
                  <a:lnTo>
                    <a:pt x="0" y="926"/>
                  </a:lnTo>
                  <a:lnTo>
                    <a:pt x="10" y="923"/>
                  </a:lnTo>
                  <a:lnTo>
                    <a:pt x="10" y="923"/>
                  </a:lnTo>
                  <a:lnTo>
                    <a:pt x="16" y="895"/>
                  </a:lnTo>
                  <a:lnTo>
                    <a:pt x="23" y="868"/>
                  </a:lnTo>
                  <a:lnTo>
                    <a:pt x="23" y="868"/>
                  </a:lnTo>
                  <a:lnTo>
                    <a:pt x="33" y="837"/>
                  </a:lnTo>
                  <a:lnTo>
                    <a:pt x="41" y="805"/>
                  </a:lnTo>
                  <a:lnTo>
                    <a:pt x="48" y="774"/>
                  </a:lnTo>
                  <a:lnTo>
                    <a:pt x="54" y="742"/>
                  </a:lnTo>
                  <a:lnTo>
                    <a:pt x="54" y="742"/>
                  </a:lnTo>
                  <a:lnTo>
                    <a:pt x="65" y="679"/>
                  </a:lnTo>
                  <a:lnTo>
                    <a:pt x="65" y="679"/>
                  </a:lnTo>
                  <a:lnTo>
                    <a:pt x="70" y="660"/>
                  </a:lnTo>
                  <a:lnTo>
                    <a:pt x="75" y="643"/>
                  </a:lnTo>
                  <a:lnTo>
                    <a:pt x="87" y="607"/>
                  </a:lnTo>
                  <a:lnTo>
                    <a:pt x="87" y="607"/>
                  </a:lnTo>
                  <a:lnTo>
                    <a:pt x="98" y="574"/>
                  </a:lnTo>
                  <a:lnTo>
                    <a:pt x="107" y="541"/>
                  </a:lnTo>
                  <a:lnTo>
                    <a:pt x="114" y="507"/>
                  </a:lnTo>
                  <a:lnTo>
                    <a:pt x="121" y="473"/>
                  </a:lnTo>
                  <a:lnTo>
                    <a:pt x="121" y="473"/>
                  </a:lnTo>
                  <a:lnTo>
                    <a:pt x="125" y="458"/>
                  </a:lnTo>
                  <a:lnTo>
                    <a:pt x="129" y="441"/>
                  </a:lnTo>
                  <a:lnTo>
                    <a:pt x="139" y="409"/>
                  </a:lnTo>
                  <a:lnTo>
                    <a:pt x="150" y="378"/>
                  </a:lnTo>
                  <a:lnTo>
                    <a:pt x="162" y="347"/>
                  </a:lnTo>
                  <a:lnTo>
                    <a:pt x="162" y="347"/>
                  </a:lnTo>
                  <a:lnTo>
                    <a:pt x="167" y="332"/>
                  </a:lnTo>
                  <a:lnTo>
                    <a:pt x="172" y="315"/>
                  </a:lnTo>
                  <a:lnTo>
                    <a:pt x="180" y="283"/>
                  </a:lnTo>
                  <a:lnTo>
                    <a:pt x="188" y="250"/>
                  </a:lnTo>
                  <a:lnTo>
                    <a:pt x="196" y="218"/>
                  </a:lnTo>
                  <a:lnTo>
                    <a:pt x="196" y="218"/>
                  </a:lnTo>
                  <a:lnTo>
                    <a:pt x="200" y="202"/>
                  </a:lnTo>
                  <a:lnTo>
                    <a:pt x="205" y="186"/>
                  </a:lnTo>
                  <a:lnTo>
                    <a:pt x="211" y="171"/>
                  </a:lnTo>
                  <a:lnTo>
                    <a:pt x="219" y="156"/>
                  </a:lnTo>
                  <a:lnTo>
                    <a:pt x="234" y="127"/>
                  </a:lnTo>
                  <a:lnTo>
                    <a:pt x="251" y="98"/>
                  </a:lnTo>
                  <a:lnTo>
                    <a:pt x="251" y="98"/>
                  </a:lnTo>
                  <a:lnTo>
                    <a:pt x="264" y="77"/>
                  </a:lnTo>
                  <a:lnTo>
                    <a:pt x="278" y="54"/>
                  </a:lnTo>
                  <a:lnTo>
                    <a:pt x="284" y="42"/>
                  </a:lnTo>
                  <a:lnTo>
                    <a:pt x="289" y="30"/>
                  </a:lnTo>
                  <a:lnTo>
                    <a:pt x="293" y="18"/>
                  </a:lnTo>
                  <a:lnTo>
                    <a:pt x="295" y="4"/>
                  </a:lnTo>
                  <a:lnTo>
                    <a:pt x="295" y="4"/>
                  </a:lnTo>
                  <a:lnTo>
                    <a:pt x="294" y="2"/>
                  </a:lnTo>
                  <a:lnTo>
                    <a:pt x="293" y="1"/>
                  </a:lnTo>
                  <a:lnTo>
                    <a:pt x="292" y="0"/>
                  </a:lnTo>
                  <a:lnTo>
                    <a:pt x="290" y="0"/>
                  </a:lnTo>
                  <a:lnTo>
                    <a:pt x="289" y="0"/>
                  </a:lnTo>
                  <a:lnTo>
                    <a:pt x="287" y="1"/>
                  </a:lnTo>
                  <a:lnTo>
                    <a:pt x="286" y="2"/>
                  </a:lnTo>
                  <a:lnTo>
                    <a:pt x="285" y="4"/>
                  </a:lnTo>
                  <a:lnTo>
                    <a:pt x="285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" name="Freeform 222"/>
            <p:cNvSpPr/>
            <p:nvPr/>
          </p:nvSpPr>
          <p:spPr bwMode="auto">
            <a:xfrm>
              <a:off x="3648075" y="2117725"/>
              <a:ext cx="169863" cy="493713"/>
            </a:xfrm>
            <a:custGeom>
              <a:avLst/>
              <a:gdLst/>
              <a:ahLst/>
              <a:cxnLst>
                <a:cxn ang="0">
                  <a:pos x="309" y="8"/>
                </a:cxn>
                <a:cxn ang="0">
                  <a:pos x="291" y="37"/>
                </a:cxn>
                <a:cxn ang="0">
                  <a:pos x="278" y="54"/>
                </a:cxn>
                <a:cxn ang="0">
                  <a:pos x="269" y="73"/>
                </a:cxn>
                <a:cxn ang="0">
                  <a:pos x="225" y="193"/>
                </a:cxn>
                <a:cxn ang="0">
                  <a:pos x="199" y="254"/>
                </a:cxn>
                <a:cxn ang="0">
                  <a:pos x="175" y="316"/>
                </a:cxn>
                <a:cxn ang="0">
                  <a:pos x="152" y="418"/>
                </a:cxn>
                <a:cxn ang="0">
                  <a:pos x="143" y="468"/>
                </a:cxn>
                <a:cxn ang="0">
                  <a:pos x="128" y="513"/>
                </a:cxn>
                <a:cxn ang="0">
                  <a:pos x="104" y="572"/>
                </a:cxn>
                <a:cxn ang="0">
                  <a:pos x="85" y="637"/>
                </a:cxn>
                <a:cxn ang="0">
                  <a:pos x="64" y="702"/>
                </a:cxn>
                <a:cxn ang="0">
                  <a:pos x="44" y="756"/>
                </a:cxn>
                <a:cxn ang="0">
                  <a:pos x="27" y="812"/>
                </a:cxn>
                <a:cxn ang="0">
                  <a:pos x="21" y="835"/>
                </a:cxn>
                <a:cxn ang="0">
                  <a:pos x="17" y="863"/>
                </a:cxn>
                <a:cxn ang="0">
                  <a:pos x="7" y="895"/>
                </a:cxn>
                <a:cxn ang="0">
                  <a:pos x="1" y="919"/>
                </a:cxn>
                <a:cxn ang="0">
                  <a:pos x="0" y="927"/>
                </a:cxn>
                <a:cxn ang="0">
                  <a:pos x="3" y="932"/>
                </a:cxn>
                <a:cxn ang="0">
                  <a:pos x="9" y="931"/>
                </a:cxn>
                <a:cxn ang="0">
                  <a:pos x="10" y="927"/>
                </a:cxn>
                <a:cxn ang="0">
                  <a:pos x="16" y="897"/>
                </a:cxn>
                <a:cxn ang="0">
                  <a:pos x="28" y="861"/>
                </a:cxn>
                <a:cxn ang="0">
                  <a:pos x="29" y="843"/>
                </a:cxn>
                <a:cxn ang="0">
                  <a:pos x="39" y="807"/>
                </a:cxn>
                <a:cxn ang="0">
                  <a:pos x="57" y="745"/>
                </a:cxn>
                <a:cxn ang="0">
                  <a:pos x="82" y="686"/>
                </a:cxn>
                <a:cxn ang="0">
                  <a:pos x="99" y="630"/>
                </a:cxn>
                <a:cxn ang="0">
                  <a:pos x="113" y="574"/>
                </a:cxn>
                <a:cxn ang="0">
                  <a:pos x="137" y="515"/>
                </a:cxn>
                <a:cxn ang="0">
                  <a:pos x="152" y="471"/>
                </a:cxn>
                <a:cxn ang="0">
                  <a:pos x="160" y="423"/>
                </a:cxn>
                <a:cxn ang="0">
                  <a:pos x="182" y="327"/>
                </a:cxn>
                <a:cxn ang="0">
                  <a:pos x="205" y="264"/>
                </a:cxn>
                <a:cxn ang="0">
                  <a:pos x="231" y="203"/>
                </a:cxn>
                <a:cxn ang="0">
                  <a:pos x="276" y="82"/>
                </a:cxn>
                <a:cxn ang="0">
                  <a:pos x="294" y="48"/>
                </a:cxn>
                <a:cxn ang="0">
                  <a:pos x="307" y="30"/>
                </a:cxn>
                <a:cxn ang="0">
                  <a:pos x="320" y="6"/>
                </a:cxn>
                <a:cxn ang="0">
                  <a:pos x="319" y="2"/>
                </a:cxn>
                <a:cxn ang="0">
                  <a:pos x="312" y="1"/>
                </a:cxn>
                <a:cxn ang="0">
                  <a:pos x="310" y="4"/>
                </a:cxn>
              </a:cxnLst>
              <a:rect l="0" t="0" r="r" b="b"/>
              <a:pathLst>
                <a:path w="320" h="932">
                  <a:moveTo>
                    <a:pt x="310" y="4"/>
                  </a:moveTo>
                  <a:lnTo>
                    <a:pt x="310" y="4"/>
                  </a:lnTo>
                  <a:lnTo>
                    <a:pt x="309" y="8"/>
                  </a:lnTo>
                  <a:lnTo>
                    <a:pt x="307" y="13"/>
                  </a:lnTo>
                  <a:lnTo>
                    <a:pt x="302" y="21"/>
                  </a:lnTo>
                  <a:lnTo>
                    <a:pt x="291" y="37"/>
                  </a:lnTo>
                  <a:lnTo>
                    <a:pt x="291" y="37"/>
                  </a:lnTo>
                  <a:lnTo>
                    <a:pt x="284" y="45"/>
                  </a:lnTo>
                  <a:lnTo>
                    <a:pt x="278" y="54"/>
                  </a:lnTo>
                  <a:lnTo>
                    <a:pt x="273" y="64"/>
                  </a:lnTo>
                  <a:lnTo>
                    <a:pt x="269" y="73"/>
                  </a:lnTo>
                  <a:lnTo>
                    <a:pt x="269" y="73"/>
                  </a:lnTo>
                  <a:lnTo>
                    <a:pt x="258" y="103"/>
                  </a:lnTo>
                  <a:lnTo>
                    <a:pt x="247" y="133"/>
                  </a:lnTo>
                  <a:lnTo>
                    <a:pt x="225" y="193"/>
                  </a:lnTo>
                  <a:lnTo>
                    <a:pt x="225" y="193"/>
                  </a:lnTo>
                  <a:lnTo>
                    <a:pt x="212" y="223"/>
                  </a:lnTo>
                  <a:lnTo>
                    <a:pt x="199" y="254"/>
                  </a:lnTo>
                  <a:lnTo>
                    <a:pt x="185" y="285"/>
                  </a:lnTo>
                  <a:lnTo>
                    <a:pt x="180" y="300"/>
                  </a:lnTo>
                  <a:lnTo>
                    <a:pt x="175" y="316"/>
                  </a:lnTo>
                  <a:lnTo>
                    <a:pt x="175" y="316"/>
                  </a:lnTo>
                  <a:lnTo>
                    <a:pt x="159" y="384"/>
                  </a:lnTo>
                  <a:lnTo>
                    <a:pt x="152" y="418"/>
                  </a:lnTo>
                  <a:lnTo>
                    <a:pt x="146" y="452"/>
                  </a:lnTo>
                  <a:lnTo>
                    <a:pt x="146" y="452"/>
                  </a:lnTo>
                  <a:lnTo>
                    <a:pt x="143" y="468"/>
                  </a:lnTo>
                  <a:lnTo>
                    <a:pt x="139" y="483"/>
                  </a:lnTo>
                  <a:lnTo>
                    <a:pt x="134" y="499"/>
                  </a:lnTo>
                  <a:lnTo>
                    <a:pt x="128" y="513"/>
                  </a:lnTo>
                  <a:lnTo>
                    <a:pt x="116" y="543"/>
                  </a:lnTo>
                  <a:lnTo>
                    <a:pt x="104" y="572"/>
                  </a:lnTo>
                  <a:lnTo>
                    <a:pt x="104" y="572"/>
                  </a:lnTo>
                  <a:lnTo>
                    <a:pt x="99" y="588"/>
                  </a:lnTo>
                  <a:lnTo>
                    <a:pt x="93" y="604"/>
                  </a:lnTo>
                  <a:lnTo>
                    <a:pt x="85" y="637"/>
                  </a:lnTo>
                  <a:lnTo>
                    <a:pt x="76" y="670"/>
                  </a:lnTo>
                  <a:lnTo>
                    <a:pt x="71" y="686"/>
                  </a:lnTo>
                  <a:lnTo>
                    <a:pt x="64" y="702"/>
                  </a:lnTo>
                  <a:lnTo>
                    <a:pt x="64" y="702"/>
                  </a:lnTo>
                  <a:lnTo>
                    <a:pt x="53" y="729"/>
                  </a:lnTo>
                  <a:lnTo>
                    <a:pt x="44" y="756"/>
                  </a:lnTo>
                  <a:lnTo>
                    <a:pt x="35" y="784"/>
                  </a:lnTo>
                  <a:lnTo>
                    <a:pt x="27" y="812"/>
                  </a:lnTo>
                  <a:lnTo>
                    <a:pt x="27" y="812"/>
                  </a:lnTo>
                  <a:lnTo>
                    <a:pt x="24" y="824"/>
                  </a:lnTo>
                  <a:lnTo>
                    <a:pt x="22" y="829"/>
                  </a:lnTo>
                  <a:lnTo>
                    <a:pt x="21" y="835"/>
                  </a:lnTo>
                  <a:lnTo>
                    <a:pt x="21" y="835"/>
                  </a:lnTo>
                  <a:lnTo>
                    <a:pt x="19" y="854"/>
                  </a:lnTo>
                  <a:lnTo>
                    <a:pt x="17" y="863"/>
                  </a:lnTo>
                  <a:lnTo>
                    <a:pt x="15" y="872"/>
                  </a:lnTo>
                  <a:lnTo>
                    <a:pt x="15" y="872"/>
                  </a:lnTo>
                  <a:lnTo>
                    <a:pt x="7" y="895"/>
                  </a:lnTo>
                  <a:lnTo>
                    <a:pt x="3" y="907"/>
                  </a:lnTo>
                  <a:lnTo>
                    <a:pt x="1" y="919"/>
                  </a:lnTo>
                  <a:lnTo>
                    <a:pt x="1" y="919"/>
                  </a:lnTo>
                  <a:lnTo>
                    <a:pt x="0" y="921"/>
                  </a:lnTo>
                  <a:lnTo>
                    <a:pt x="0" y="927"/>
                  </a:lnTo>
                  <a:lnTo>
                    <a:pt x="0" y="927"/>
                  </a:lnTo>
                  <a:lnTo>
                    <a:pt x="0" y="929"/>
                  </a:lnTo>
                  <a:lnTo>
                    <a:pt x="1" y="931"/>
                  </a:lnTo>
                  <a:lnTo>
                    <a:pt x="3" y="932"/>
                  </a:lnTo>
                  <a:lnTo>
                    <a:pt x="6" y="932"/>
                  </a:lnTo>
                  <a:lnTo>
                    <a:pt x="7" y="932"/>
                  </a:lnTo>
                  <a:lnTo>
                    <a:pt x="9" y="931"/>
                  </a:lnTo>
                  <a:lnTo>
                    <a:pt x="10" y="929"/>
                  </a:lnTo>
                  <a:lnTo>
                    <a:pt x="10" y="927"/>
                  </a:lnTo>
                  <a:lnTo>
                    <a:pt x="10" y="927"/>
                  </a:lnTo>
                  <a:lnTo>
                    <a:pt x="11" y="920"/>
                  </a:lnTo>
                  <a:lnTo>
                    <a:pt x="12" y="912"/>
                  </a:lnTo>
                  <a:lnTo>
                    <a:pt x="16" y="897"/>
                  </a:lnTo>
                  <a:lnTo>
                    <a:pt x="26" y="867"/>
                  </a:lnTo>
                  <a:lnTo>
                    <a:pt x="26" y="867"/>
                  </a:lnTo>
                  <a:lnTo>
                    <a:pt x="28" y="861"/>
                  </a:lnTo>
                  <a:lnTo>
                    <a:pt x="28" y="855"/>
                  </a:lnTo>
                  <a:lnTo>
                    <a:pt x="29" y="843"/>
                  </a:lnTo>
                  <a:lnTo>
                    <a:pt x="29" y="843"/>
                  </a:lnTo>
                  <a:lnTo>
                    <a:pt x="30" y="834"/>
                  </a:lnTo>
                  <a:lnTo>
                    <a:pt x="33" y="825"/>
                  </a:lnTo>
                  <a:lnTo>
                    <a:pt x="39" y="807"/>
                  </a:lnTo>
                  <a:lnTo>
                    <a:pt x="39" y="807"/>
                  </a:lnTo>
                  <a:lnTo>
                    <a:pt x="47" y="775"/>
                  </a:lnTo>
                  <a:lnTo>
                    <a:pt x="57" y="745"/>
                  </a:lnTo>
                  <a:lnTo>
                    <a:pt x="70" y="715"/>
                  </a:lnTo>
                  <a:lnTo>
                    <a:pt x="82" y="686"/>
                  </a:lnTo>
                  <a:lnTo>
                    <a:pt x="82" y="686"/>
                  </a:lnTo>
                  <a:lnTo>
                    <a:pt x="87" y="672"/>
                  </a:lnTo>
                  <a:lnTo>
                    <a:pt x="91" y="658"/>
                  </a:lnTo>
                  <a:lnTo>
                    <a:pt x="99" y="630"/>
                  </a:lnTo>
                  <a:lnTo>
                    <a:pt x="105" y="602"/>
                  </a:lnTo>
                  <a:lnTo>
                    <a:pt x="109" y="588"/>
                  </a:lnTo>
                  <a:lnTo>
                    <a:pt x="113" y="574"/>
                  </a:lnTo>
                  <a:lnTo>
                    <a:pt x="113" y="574"/>
                  </a:lnTo>
                  <a:lnTo>
                    <a:pt x="124" y="545"/>
                  </a:lnTo>
                  <a:lnTo>
                    <a:pt x="137" y="515"/>
                  </a:lnTo>
                  <a:lnTo>
                    <a:pt x="143" y="501"/>
                  </a:lnTo>
                  <a:lnTo>
                    <a:pt x="148" y="486"/>
                  </a:lnTo>
                  <a:lnTo>
                    <a:pt x="152" y="471"/>
                  </a:lnTo>
                  <a:lnTo>
                    <a:pt x="155" y="455"/>
                  </a:lnTo>
                  <a:lnTo>
                    <a:pt x="155" y="455"/>
                  </a:lnTo>
                  <a:lnTo>
                    <a:pt x="160" y="423"/>
                  </a:lnTo>
                  <a:lnTo>
                    <a:pt x="168" y="391"/>
                  </a:lnTo>
                  <a:lnTo>
                    <a:pt x="182" y="327"/>
                  </a:lnTo>
                  <a:lnTo>
                    <a:pt x="182" y="327"/>
                  </a:lnTo>
                  <a:lnTo>
                    <a:pt x="186" y="312"/>
                  </a:lnTo>
                  <a:lnTo>
                    <a:pt x="193" y="296"/>
                  </a:lnTo>
                  <a:lnTo>
                    <a:pt x="205" y="264"/>
                  </a:lnTo>
                  <a:lnTo>
                    <a:pt x="218" y="234"/>
                  </a:lnTo>
                  <a:lnTo>
                    <a:pt x="231" y="203"/>
                  </a:lnTo>
                  <a:lnTo>
                    <a:pt x="231" y="203"/>
                  </a:lnTo>
                  <a:lnTo>
                    <a:pt x="253" y="143"/>
                  </a:lnTo>
                  <a:lnTo>
                    <a:pt x="276" y="82"/>
                  </a:lnTo>
                  <a:lnTo>
                    <a:pt x="276" y="82"/>
                  </a:lnTo>
                  <a:lnTo>
                    <a:pt x="281" y="70"/>
                  </a:lnTo>
                  <a:lnTo>
                    <a:pt x="288" y="59"/>
                  </a:lnTo>
                  <a:lnTo>
                    <a:pt x="294" y="48"/>
                  </a:lnTo>
                  <a:lnTo>
                    <a:pt x="302" y="37"/>
                  </a:lnTo>
                  <a:lnTo>
                    <a:pt x="302" y="37"/>
                  </a:lnTo>
                  <a:lnTo>
                    <a:pt x="307" y="30"/>
                  </a:lnTo>
                  <a:lnTo>
                    <a:pt x="312" y="22"/>
                  </a:lnTo>
                  <a:lnTo>
                    <a:pt x="317" y="14"/>
                  </a:lnTo>
                  <a:lnTo>
                    <a:pt x="320" y="6"/>
                  </a:lnTo>
                  <a:lnTo>
                    <a:pt x="320" y="6"/>
                  </a:lnTo>
                  <a:lnTo>
                    <a:pt x="320" y="4"/>
                  </a:lnTo>
                  <a:lnTo>
                    <a:pt x="319" y="2"/>
                  </a:lnTo>
                  <a:lnTo>
                    <a:pt x="315" y="0"/>
                  </a:lnTo>
                  <a:lnTo>
                    <a:pt x="314" y="0"/>
                  </a:lnTo>
                  <a:lnTo>
                    <a:pt x="312" y="1"/>
                  </a:lnTo>
                  <a:lnTo>
                    <a:pt x="311" y="2"/>
                  </a:lnTo>
                  <a:lnTo>
                    <a:pt x="310" y="4"/>
                  </a:lnTo>
                  <a:lnTo>
                    <a:pt x="31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" name="Freeform 223"/>
            <p:cNvSpPr/>
            <p:nvPr/>
          </p:nvSpPr>
          <p:spPr bwMode="auto">
            <a:xfrm>
              <a:off x="3678238" y="2128838"/>
              <a:ext cx="165100" cy="463550"/>
            </a:xfrm>
            <a:custGeom>
              <a:avLst/>
              <a:gdLst/>
              <a:ahLst/>
              <a:cxnLst>
                <a:cxn ang="0">
                  <a:pos x="304" y="4"/>
                </a:cxn>
                <a:cxn ang="0">
                  <a:pos x="301" y="32"/>
                </a:cxn>
                <a:cxn ang="0">
                  <a:pos x="288" y="87"/>
                </a:cxn>
                <a:cxn ang="0">
                  <a:pos x="281" y="114"/>
                </a:cxn>
                <a:cxn ang="0">
                  <a:pos x="262" y="201"/>
                </a:cxn>
                <a:cxn ang="0">
                  <a:pos x="253" y="230"/>
                </a:cxn>
                <a:cxn ang="0">
                  <a:pos x="233" y="291"/>
                </a:cxn>
                <a:cxn ang="0">
                  <a:pos x="199" y="381"/>
                </a:cxn>
                <a:cxn ang="0">
                  <a:pos x="178" y="442"/>
                </a:cxn>
                <a:cxn ang="0">
                  <a:pos x="169" y="473"/>
                </a:cxn>
                <a:cxn ang="0">
                  <a:pos x="149" y="535"/>
                </a:cxn>
                <a:cxn ang="0">
                  <a:pos x="123" y="594"/>
                </a:cxn>
                <a:cxn ang="0">
                  <a:pos x="108" y="622"/>
                </a:cxn>
                <a:cxn ang="0">
                  <a:pos x="77" y="677"/>
                </a:cxn>
                <a:cxn ang="0">
                  <a:pos x="62" y="705"/>
                </a:cxn>
                <a:cxn ang="0">
                  <a:pos x="42" y="757"/>
                </a:cxn>
                <a:cxn ang="0">
                  <a:pos x="25" y="796"/>
                </a:cxn>
                <a:cxn ang="0">
                  <a:pos x="18" y="808"/>
                </a:cxn>
                <a:cxn ang="0">
                  <a:pos x="5" y="839"/>
                </a:cxn>
                <a:cxn ang="0">
                  <a:pos x="0" y="870"/>
                </a:cxn>
                <a:cxn ang="0">
                  <a:pos x="0" y="871"/>
                </a:cxn>
                <a:cxn ang="0">
                  <a:pos x="0" y="872"/>
                </a:cxn>
                <a:cxn ang="0">
                  <a:pos x="2" y="875"/>
                </a:cxn>
                <a:cxn ang="0">
                  <a:pos x="5" y="876"/>
                </a:cxn>
                <a:cxn ang="0">
                  <a:pos x="8" y="875"/>
                </a:cxn>
                <a:cxn ang="0">
                  <a:pos x="9" y="872"/>
                </a:cxn>
                <a:cxn ang="0">
                  <a:pos x="11" y="861"/>
                </a:cxn>
                <a:cxn ang="0">
                  <a:pos x="15" y="841"/>
                </a:cxn>
                <a:cxn ang="0">
                  <a:pos x="27" y="812"/>
                </a:cxn>
                <a:cxn ang="0">
                  <a:pos x="37" y="794"/>
                </a:cxn>
                <a:cxn ang="0">
                  <a:pos x="46" y="771"/>
                </a:cxn>
                <a:cxn ang="0">
                  <a:pos x="54" y="748"/>
                </a:cxn>
                <a:cxn ang="0">
                  <a:pos x="83" y="686"/>
                </a:cxn>
                <a:cxn ang="0">
                  <a:pos x="97" y="658"/>
                </a:cxn>
                <a:cxn ang="0">
                  <a:pos x="128" y="604"/>
                </a:cxn>
                <a:cxn ang="0">
                  <a:pos x="143" y="576"/>
                </a:cxn>
                <a:cxn ang="0">
                  <a:pos x="154" y="547"/>
                </a:cxn>
                <a:cxn ang="0">
                  <a:pos x="183" y="459"/>
                </a:cxn>
                <a:cxn ang="0">
                  <a:pos x="204" y="400"/>
                </a:cxn>
                <a:cxn ang="0">
                  <a:pos x="246" y="282"/>
                </a:cxn>
                <a:cxn ang="0">
                  <a:pos x="266" y="223"/>
                </a:cxn>
                <a:cxn ang="0">
                  <a:pos x="273" y="196"/>
                </a:cxn>
                <a:cxn ang="0">
                  <a:pos x="293" y="109"/>
                </a:cxn>
                <a:cxn ang="0">
                  <a:pos x="305" y="57"/>
                </a:cxn>
                <a:cxn ang="0">
                  <a:pos x="312" y="18"/>
                </a:cxn>
                <a:cxn ang="0">
                  <a:pos x="313" y="4"/>
                </a:cxn>
                <a:cxn ang="0">
                  <a:pos x="312" y="1"/>
                </a:cxn>
                <a:cxn ang="0">
                  <a:pos x="309" y="0"/>
                </a:cxn>
                <a:cxn ang="0">
                  <a:pos x="305" y="1"/>
                </a:cxn>
                <a:cxn ang="0">
                  <a:pos x="304" y="4"/>
                </a:cxn>
              </a:cxnLst>
              <a:rect l="0" t="0" r="r" b="b"/>
              <a:pathLst>
                <a:path w="313" h="876">
                  <a:moveTo>
                    <a:pt x="304" y="4"/>
                  </a:moveTo>
                  <a:lnTo>
                    <a:pt x="304" y="4"/>
                  </a:lnTo>
                  <a:lnTo>
                    <a:pt x="303" y="19"/>
                  </a:lnTo>
                  <a:lnTo>
                    <a:pt x="301" y="32"/>
                  </a:lnTo>
                  <a:lnTo>
                    <a:pt x="296" y="60"/>
                  </a:lnTo>
                  <a:lnTo>
                    <a:pt x="288" y="87"/>
                  </a:lnTo>
                  <a:lnTo>
                    <a:pt x="281" y="114"/>
                  </a:lnTo>
                  <a:lnTo>
                    <a:pt x="281" y="114"/>
                  </a:lnTo>
                  <a:lnTo>
                    <a:pt x="269" y="172"/>
                  </a:lnTo>
                  <a:lnTo>
                    <a:pt x="262" y="201"/>
                  </a:lnTo>
                  <a:lnTo>
                    <a:pt x="253" y="230"/>
                  </a:lnTo>
                  <a:lnTo>
                    <a:pt x="253" y="230"/>
                  </a:lnTo>
                  <a:lnTo>
                    <a:pt x="244" y="260"/>
                  </a:lnTo>
                  <a:lnTo>
                    <a:pt x="233" y="291"/>
                  </a:lnTo>
                  <a:lnTo>
                    <a:pt x="210" y="351"/>
                  </a:lnTo>
                  <a:lnTo>
                    <a:pt x="199" y="381"/>
                  </a:lnTo>
                  <a:lnTo>
                    <a:pt x="188" y="411"/>
                  </a:lnTo>
                  <a:lnTo>
                    <a:pt x="178" y="442"/>
                  </a:lnTo>
                  <a:lnTo>
                    <a:pt x="169" y="473"/>
                  </a:lnTo>
                  <a:lnTo>
                    <a:pt x="169" y="473"/>
                  </a:lnTo>
                  <a:lnTo>
                    <a:pt x="160" y="504"/>
                  </a:lnTo>
                  <a:lnTo>
                    <a:pt x="149" y="535"/>
                  </a:lnTo>
                  <a:lnTo>
                    <a:pt x="137" y="565"/>
                  </a:lnTo>
                  <a:lnTo>
                    <a:pt x="123" y="594"/>
                  </a:lnTo>
                  <a:lnTo>
                    <a:pt x="123" y="594"/>
                  </a:lnTo>
                  <a:lnTo>
                    <a:pt x="108" y="622"/>
                  </a:lnTo>
                  <a:lnTo>
                    <a:pt x="92" y="649"/>
                  </a:lnTo>
                  <a:lnTo>
                    <a:pt x="77" y="677"/>
                  </a:lnTo>
                  <a:lnTo>
                    <a:pt x="62" y="705"/>
                  </a:lnTo>
                  <a:lnTo>
                    <a:pt x="62" y="705"/>
                  </a:lnTo>
                  <a:lnTo>
                    <a:pt x="51" y="731"/>
                  </a:lnTo>
                  <a:lnTo>
                    <a:pt x="42" y="757"/>
                  </a:lnTo>
                  <a:lnTo>
                    <a:pt x="30" y="783"/>
                  </a:lnTo>
                  <a:lnTo>
                    <a:pt x="25" y="796"/>
                  </a:lnTo>
                  <a:lnTo>
                    <a:pt x="18" y="808"/>
                  </a:lnTo>
                  <a:lnTo>
                    <a:pt x="18" y="808"/>
                  </a:lnTo>
                  <a:lnTo>
                    <a:pt x="11" y="824"/>
                  </a:lnTo>
                  <a:lnTo>
                    <a:pt x="5" y="839"/>
                  </a:lnTo>
                  <a:lnTo>
                    <a:pt x="1" y="853"/>
                  </a:lnTo>
                  <a:lnTo>
                    <a:pt x="0" y="870"/>
                  </a:lnTo>
                  <a:lnTo>
                    <a:pt x="0" y="870"/>
                  </a:lnTo>
                  <a:lnTo>
                    <a:pt x="0" y="871"/>
                  </a:lnTo>
                  <a:lnTo>
                    <a:pt x="0" y="872"/>
                  </a:lnTo>
                  <a:lnTo>
                    <a:pt x="0" y="872"/>
                  </a:lnTo>
                  <a:lnTo>
                    <a:pt x="1" y="874"/>
                  </a:lnTo>
                  <a:lnTo>
                    <a:pt x="2" y="875"/>
                  </a:lnTo>
                  <a:lnTo>
                    <a:pt x="3" y="876"/>
                  </a:lnTo>
                  <a:lnTo>
                    <a:pt x="5" y="876"/>
                  </a:lnTo>
                  <a:lnTo>
                    <a:pt x="6" y="876"/>
                  </a:lnTo>
                  <a:lnTo>
                    <a:pt x="8" y="875"/>
                  </a:lnTo>
                  <a:lnTo>
                    <a:pt x="9" y="874"/>
                  </a:lnTo>
                  <a:lnTo>
                    <a:pt x="9" y="872"/>
                  </a:lnTo>
                  <a:lnTo>
                    <a:pt x="9" y="872"/>
                  </a:lnTo>
                  <a:lnTo>
                    <a:pt x="11" y="861"/>
                  </a:lnTo>
                  <a:lnTo>
                    <a:pt x="13" y="850"/>
                  </a:lnTo>
                  <a:lnTo>
                    <a:pt x="15" y="841"/>
                  </a:lnTo>
                  <a:lnTo>
                    <a:pt x="19" y="831"/>
                  </a:lnTo>
                  <a:lnTo>
                    <a:pt x="27" y="812"/>
                  </a:lnTo>
                  <a:lnTo>
                    <a:pt x="37" y="794"/>
                  </a:lnTo>
                  <a:lnTo>
                    <a:pt x="37" y="794"/>
                  </a:lnTo>
                  <a:lnTo>
                    <a:pt x="42" y="782"/>
                  </a:lnTo>
                  <a:lnTo>
                    <a:pt x="46" y="771"/>
                  </a:lnTo>
                  <a:lnTo>
                    <a:pt x="54" y="748"/>
                  </a:lnTo>
                  <a:lnTo>
                    <a:pt x="54" y="748"/>
                  </a:lnTo>
                  <a:lnTo>
                    <a:pt x="67" y="717"/>
                  </a:lnTo>
                  <a:lnTo>
                    <a:pt x="83" y="686"/>
                  </a:lnTo>
                  <a:lnTo>
                    <a:pt x="83" y="686"/>
                  </a:lnTo>
                  <a:lnTo>
                    <a:pt x="97" y="658"/>
                  </a:lnTo>
                  <a:lnTo>
                    <a:pt x="113" y="631"/>
                  </a:lnTo>
                  <a:lnTo>
                    <a:pt x="128" y="604"/>
                  </a:lnTo>
                  <a:lnTo>
                    <a:pt x="143" y="576"/>
                  </a:lnTo>
                  <a:lnTo>
                    <a:pt x="143" y="576"/>
                  </a:lnTo>
                  <a:lnTo>
                    <a:pt x="149" y="561"/>
                  </a:lnTo>
                  <a:lnTo>
                    <a:pt x="154" y="547"/>
                  </a:lnTo>
                  <a:lnTo>
                    <a:pt x="164" y="518"/>
                  </a:lnTo>
                  <a:lnTo>
                    <a:pt x="183" y="459"/>
                  </a:lnTo>
                  <a:lnTo>
                    <a:pt x="183" y="459"/>
                  </a:lnTo>
                  <a:lnTo>
                    <a:pt x="204" y="400"/>
                  </a:lnTo>
                  <a:lnTo>
                    <a:pt x="225" y="341"/>
                  </a:lnTo>
                  <a:lnTo>
                    <a:pt x="246" y="282"/>
                  </a:lnTo>
                  <a:lnTo>
                    <a:pt x="256" y="253"/>
                  </a:lnTo>
                  <a:lnTo>
                    <a:pt x="266" y="223"/>
                  </a:lnTo>
                  <a:lnTo>
                    <a:pt x="266" y="223"/>
                  </a:lnTo>
                  <a:lnTo>
                    <a:pt x="273" y="196"/>
                  </a:lnTo>
                  <a:lnTo>
                    <a:pt x="280" y="167"/>
                  </a:lnTo>
                  <a:lnTo>
                    <a:pt x="293" y="109"/>
                  </a:lnTo>
                  <a:lnTo>
                    <a:pt x="293" y="109"/>
                  </a:lnTo>
                  <a:lnTo>
                    <a:pt x="305" y="57"/>
                  </a:lnTo>
                  <a:lnTo>
                    <a:pt x="311" y="31"/>
                  </a:lnTo>
                  <a:lnTo>
                    <a:pt x="312" y="18"/>
                  </a:lnTo>
                  <a:lnTo>
                    <a:pt x="313" y="4"/>
                  </a:lnTo>
                  <a:lnTo>
                    <a:pt x="313" y="4"/>
                  </a:lnTo>
                  <a:lnTo>
                    <a:pt x="313" y="2"/>
                  </a:lnTo>
                  <a:lnTo>
                    <a:pt x="312" y="1"/>
                  </a:lnTo>
                  <a:lnTo>
                    <a:pt x="310" y="0"/>
                  </a:lnTo>
                  <a:lnTo>
                    <a:pt x="309" y="0"/>
                  </a:lnTo>
                  <a:lnTo>
                    <a:pt x="307" y="0"/>
                  </a:lnTo>
                  <a:lnTo>
                    <a:pt x="305" y="1"/>
                  </a:lnTo>
                  <a:lnTo>
                    <a:pt x="304" y="2"/>
                  </a:lnTo>
                  <a:lnTo>
                    <a:pt x="304" y="4"/>
                  </a:lnTo>
                  <a:lnTo>
                    <a:pt x="304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" name="Freeform 224"/>
            <p:cNvSpPr/>
            <p:nvPr/>
          </p:nvSpPr>
          <p:spPr bwMode="auto">
            <a:xfrm>
              <a:off x="3725863" y="2147888"/>
              <a:ext cx="158750" cy="400050"/>
            </a:xfrm>
            <a:custGeom>
              <a:avLst/>
              <a:gdLst/>
              <a:ahLst/>
              <a:cxnLst>
                <a:cxn ang="0">
                  <a:pos x="286" y="10"/>
                </a:cxn>
                <a:cxn ang="0">
                  <a:pos x="276" y="32"/>
                </a:cxn>
                <a:cxn ang="0">
                  <a:pos x="265" y="66"/>
                </a:cxn>
                <a:cxn ang="0">
                  <a:pos x="238" y="143"/>
                </a:cxn>
                <a:cxn ang="0">
                  <a:pos x="211" y="216"/>
                </a:cxn>
                <a:cxn ang="0">
                  <a:pos x="184" y="291"/>
                </a:cxn>
                <a:cxn ang="0">
                  <a:pos x="171" y="353"/>
                </a:cxn>
                <a:cxn ang="0">
                  <a:pos x="168" y="377"/>
                </a:cxn>
                <a:cxn ang="0">
                  <a:pos x="156" y="412"/>
                </a:cxn>
                <a:cxn ang="0">
                  <a:pos x="136" y="455"/>
                </a:cxn>
                <a:cxn ang="0">
                  <a:pos x="123" y="496"/>
                </a:cxn>
                <a:cxn ang="0">
                  <a:pos x="117" y="509"/>
                </a:cxn>
                <a:cxn ang="0">
                  <a:pos x="94" y="556"/>
                </a:cxn>
                <a:cxn ang="0">
                  <a:pos x="76" y="606"/>
                </a:cxn>
                <a:cxn ang="0">
                  <a:pos x="61" y="653"/>
                </a:cxn>
                <a:cxn ang="0">
                  <a:pos x="53" y="667"/>
                </a:cxn>
                <a:cxn ang="0">
                  <a:pos x="23" y="705"/>
                </a:cxn>
                <a:cxn ang="0">
                  <a:pos x="16" y="715"/>
                </a:cxn>
                <a:cxn ang="0">
                  <a:pos x="4" y="744"/>
                </a:cxn>
                <a:cxn ang="0">
                  <a:pos x="0" y="751"/>
                </a:cxn>
                <a:cxn ang="0">
                  <a:pos x="4" y="757"/>
                </a:cxn>
                <a:cxn ang="0">
                  <a:pos x="12" y="756"/>
                </a:cxn>
                <a:cxn ang="0">
                  <a:pos x="14" y="749"/>
                </a:cxn>
                <a:cxn ang="0">
                  <a:pos x="12" y="747"/>
                </a:cxn>
                <a:cxn ang="0">
                  <a:pos x="22" y="724"/>
                </a:cxn>
                <a:cxn ang="0">
                  <a:pos x="33" y="706"/>
                </a:cxn>
                <a:cxn ang="0">
                  <a:pos x="57" y="678"/>
                </a:cxn>
                <a:cxn ang="0">
                  <a:pos x="74" y="645"/>
                </a:cxn>
                <a:cxn ang="0">
                  <a:pos x="94" y="584"/>
                </a:cxn>
                <a:cxn ang="0">
                  <a:pos x="111" y="542"/>
                </a:cxn>
                <a:cxn ang="0">
                  <a:pos x="126" y="510"/>
                </a:cxn>
                <a:cxn ang="0">
                  <a:pos x="134" y="490"/>
                </a:cxn>
                <a:cxn ang="0">
                  <a:pos x="164" y="417"/>
                </a:cxn>
                <a:cxn ang="0">
                  <a:pos x="177" y="384"/>
                </a:cxn>
                <a:cxn ang="0">
                  <a:pos x="180" y="359"/>
                </a:cxn>
                <a:cxn ang="0">
                  <a:pos x="191" y="305"/>
                </a:cxn>
                <a:cxn ang="0">
                  <a:pos x="208" y="254"/>
                </a:cxn>
                <a:cxn ang="0">
                  <a:pos x="243" y="154"/>
                </a:cxn>
                <a:cxn ang="0">
                  <a:pos x="268" y="83"/>
                </a:cxn>
                <a:cxn ang="0">
                  <a:pos x="282" y="46"/>
                </a:cxn>
                <a:cxn ang="0">
                  <a:pos x="290" y="21"/>
                </a:cxn>
                <a:cxn ang="0">
                  <a:pos x="299" y="9"/>
                </a:cxn>
                <a:cxn ang="0">
                  <a:pos x="300" y="4"/>
                </a:cxn>
                <a:cxn ang="0">
                  <a:pos x="295" y="0"/>
                </a:cxn>
                <a:cxn ang="0">
                  <a:pos x="292" y="3"/>
                </a:cxn>
              </a:cxnLst>
              <a:rect l="0" t="0" r="r" b="b"/>
              <a:pathLst>
                <a:path w="300" h="757">
                  <a:moveTo>
                    <a:pt x="292" y="3"/>
                  </a:moveTo>
                  <a:lnTo>
                    <a:pt x="292" y="3"/>
                  </a:lnTo>
                  <a:lnTo>
                    <a:pt x="286" y="10"/>
                  </a:lnTo>
                  <a:lnTo>
                    <a:pt x="282" y="17"/>
                  </a:lnTo>
                  <a:lnTo>
                    <a:pt x="279" y="24"/>
                  </a:lnTo>
                  <a:lnTo>
                    <a:pt x="276" y="32"/>
                  </a:lnTo>
                  <a:lnTo>
                    <a:pt x="271" y="49"/>
                  </a:lnTo>
                  <a:lnTo>
                    <a:pt x="265" y="66"/>
                  </a:lnTo>
                  <a:lnTo>
                    <a:pt x="265" y="66"/>
                  </a:lnTo>
                  <a:lnTo>
                    <a:pt x="255" y="91"/>
                  </a:lnTo>
                  <a:lnTo>
                    <a:pt x="246" y="117"/>
                  </a:lnTo>
                  <a:lnTo>
                    <a:pt x="238" y="143"/>
                  </a:lnTo>
                  <a:lnTo>
                    <a:pt x="228" y="169"/>
                  </a:lnTo>
                  <a:lnTo>
                    <a:pt x="228" y="169"/>
                  </a:lnTo>
                  <a:lnTo>
                    <a:pt x="211" y="216"/>
                  </a:lnTo>
                  <a:lnTo>
                    <a:pt x="200" y="241"/>
                  </a:lnTo>
                  <a:lnTo>
                    <a:pt x="192" y="266"/>
                  </a:lnTo>
                  <a:lnTo>
                    <a:pt x="184" y="291"/>
                  </a:lnTo>
                  <a:lnTo>
                    <a:pt x="178" y="316"/>
                  </a:lnTo>
                  <a:lnTo>
                    <a:pt x="173" y="340"/>
                  </a:lnTo>
                  <a:lnTo>
                    <a:pt x="171" y="353"/>
                  </a:lnTo>
                  <a:lnTo>
                    <a:pt x="170" y="366"/>
                  </a:lnTo>
                  <a:lnTo>
                    <a:pt x="170" y="366"/>
                  </a:lnTo>
                  <a:lnTo>
                    <a:pt x="168" y="377"/>
                  </a:lnTo>
                  <a:lnTo>
                    <a:pt x="165" y="389"/>
                  </a:lnTo>
                  <a:lnTo>
                    <a:pt x="161" y="400"/>
                  </a:lnTo>
                  <a:lnTo>
                    <a:pt x="156" y="412"/>
                  </a:lnTo>
                  <a:lnTo>
                    <a:pt x="146" y="433"/>
                  </a:lnTo>
                  <a:lnTo>
                    <a:pt x="140" y="444"/>
                  </a:lnTo>
                  <a:lnTo>
                    <a:pt x="136" y="455"/>
                  </a:lnTo>
                  <a:lnTo>
                    <a:pt x="136" y="455"/>
                  </a:lnTo>
                  <a:lnTo>
                    <a:pt x="128" y="483"/>
                  </a:lnTo>
                  <a:lnTo>
                    <a:pt x="123" y="496"/>
                  </a:lnTo>
                  <a:lnTo>
                    <a:pt x="120" y="504"/>
                  </a:lnTo>
                  <a:lnTo>
                    <a:pt x="117" y="509"/>
                  </a:lnTo>
                  <a:lnTo>
                    <a:pt x="117" y="509"/>
                  </a:lnTo>
                  <a:lnTo>
                    <a:pt x="110" y="520"/>
                  </a:lnTo>
                  <a:lnTo>
                    <a:pt x="103" y="532"/>
                  </a:lnTo>
                  <a:lnTo>
                    <a:pt x="94" y="556"/>
                  </a:lnTo>
                  <a:lnTo>
                    <a:pt x="94" y="556"/>
                  </a:lnTo>
                  <a:lnTo>
                    <a:pt x="85" y="581"/>
                  </a:lnTo>
                  <a:lnTo>
                    <a:pt x="76" y="606"/>
                  </a:lnTo>
                  <a:lnTo>
                    <a:pt x="76" y="606"/>
                  </a:lnTo>
                  <a:lnTo>
                    <a:pt x="67" y="638"/>
                  </a:lnTo>
                  <a:lnTo>
                    <a:pt x="61" y="653"/>
                  </a:lnTo>
                  <a:lnTo>
                    <a:pt x="57" y="661"/>
                  </a:lnTo>
                  <a:lnTo>
                    <a:pt x="53" y="667"/>
                  </a:lnTo>
                  <a:lnTo>
                    <a:pt x="53" y="667"/>
                  </a:lnTo>
                  <a:lnTo>
                    <a:pt x="45" y="677"/>
                  </a:lnTo>
                  <a:lnTo>
                    <a:pt x="38" y="686"/>
                  </a:lnTo>
                  <a:lnTo>
                    <a:pt x="23" y="705"/>
                  </a:lnTo>
                  <a:lnTo>
                    <a:pt x="23" y="705"/>
                  </a:lnTo>
                  <a:lnTo>
                    <a:pt x="19" y="710"/>
                  </a:lnTo>
                  <a:lnTo>
                    <a:pt x="16" y="715"/>
                  </a:lnTo>
                  <a:lnTo>
                    <a:pt x="11" y="727"/>
                  </a:lnTo>
                  <a:lnTo>
                    <a:pt x="6" y="738"/>
                  </a:lnTo>
                  <a:lnTo>
                    <a:pt x="4" y="744"/>
                  </a:lnTo>
                  <a:lnTo>
                    <a:pt x="0" y="749"/>
                  </a:lnTo>
                  <a:lnTo>
                    <a:pt x="0" y="749"/>
                  </a:lnTo>
                  <a:lnTo>
                    <a:pt x="0" y="751"/>
                  </a:lnTo>
                  <a:lnTo>
                    <a:pt x="0" y="753"/>
                  </a:lnTo>
                  <a:lnTo>
                    <a:pt x="2" y="756"/>
                  </a:lnTo>
                  <a:lnTo>
                    <a:pt x="4" y="757"/>
                  </a:lnTo>
                  <a:lnTo>
                    <a:pt x="11" y="757"/>
                  </a:lnTo>
                  <a:lnTo>
                    <a:pt x="11" y="757"/>
                  </a:lnTo>
                  <a:lnTo>
                    <a:pt x="12" y="756"/>
                  </a:lnTo>
                  <a:lnTo>
                    <a:pt x="14" y="756"/>
                  </a:lnTo>
                  <a:lnTo>
                    <a:pt x="16" y="752"/>
                  </a:lnTo>
                  <a:lnTo>
                    <a:pt x="14" y="749"/>
                  </a:lnTo>
                  <a:lnTo>
                    <a:pt x="13" y="748"/>
                  </a:lnTo>
                  <a:lnTo>
                    <a:pt x="12" y="747"/>
                  </a:lnTo>
                  <a:lnTo>
                    <a:pt x="12" y="747"/>
                  </a:lnTo>
                  <a:lnTo>
                    <a:pt x="16" y="739"/>
                  </a:lnTo>
                  <a:lnTo>
                    <a:pt x="19" y="732"/>
                  </a:lnTo>
                  <a:lnTo>
                    <a:pt x="22" y="724"/>
                  </a:lnTo>
                  <a:lnTo>
                    <a:pt x="26" y="716"/>
                  </a:lnTo>
                  <a:lnTo>
                    <a:pt x="26" y="716"/>
                  </a:lnTo>
                  <a:lnTo>
                    <a:pt x="33" y="706"/>
                  </a:lnTo>
                  <a:lnTo>
                    <a:pt x="41" y="697"/>
                  </a:lnTo>
                  <a:lnTo>
                    <a:pt x="57" y="678"/>
                  </a:lnTo>
                  <a:lnTo>
                    <a:pt x="57" y="678"/>
                  </a:lnTo>
                  <a:lnTo>
                    <a:pt x="63" y="668"/>
                  </a:lnTo>
                  <a:lnTo>
                    <a:pt x="69" y="656"/>
                  </a:lnTo>
                  <a:lnTo>
                    <a:pt x="74" y="645"/>
                  </a:lnTo>
                  <a:lnTo>
                    <a:pt x="79" y="633"/>
                  </a:lnTo>
                  <a:lnTo>
                    <a:pt x="87" y="608"/>
                  </a:lnTo>
                  <a:lnTo>
                    <a:pt x="94" y="584"/>
                  </a:lnTo>
                  <a:lnTo>
                    <a:pt x="94" y="584"/>
                  </a:lnTo>
                  <a:lnTo>
                    <a:pt x="104" y="556"/>
                  </a:lnTo>
                  <a:lnTo>
                    <a:pt x="111" y="542"/>
                  </a:lnTo>
                  <a:lnTo>
                    <a:pt x="117" y="528"/>
                  </a:lnTo>
                  <a:lnTo>
                    <a:pt x="117" y="528"/>
                  </a:lnTo>
                  <a:lnTo>
                    <a:pt x="126" y="510"/>
                  </a:lnTo>
                  <a:lnTo>
                    <a:pt x="131" y="500"/>
                  </a:lnTo>
                  <a:lnTo>
                    <a:pt x="134" y="490"/>
                  </a:lnTo>
                  <a:lnTo>
                    <a:pt x="134" y="490"/>
                  </a:lnTo>
                  <a:lnTo>
                    <a:pt x="144" y="465"/>
                  </a:lnTo>
                  <a:lnTo>
                    <a:pt x="154" y="441"/>
                  </a:lnTo>
                  <a:lnTo>
                    <a:pt x="164" y="417"/>
                  </a:lnTo>
                  <a:lnTo>
                    <a:pt x="174" y="392"/>
                  </a:lnTo>
                  <a:lnTo>
                    <a:pt x="174" y="392"/>
                  </a:lnTo>
                  <a:lnTo>
                    <a:pt x="177" y="384"/>
                  </a:lnTo>
                  <a:lnTo>
                    <a:pt x="178" y="376"/>
                  </a:lnTo>
                  <a:lnTo>
                    <a:pt x="180" y="359"/>
                  </a:lnTo>
                  <a:lnTo>
                    <a:pt x="180" y="359"/>
                  </a:lnTo>
                  <a:lnTo>
                    <a:pt x="182" y="345"/>
                  </a:lnTo>
                  <a:lnTo>
                    <a:pt x="184" y="332"/>
                  </a:lnTo>
                  <a:lnTo>
                    <a:pt x="191" y="305"/>
                  </a:lnTo>
                  <a:lnTo>
                    <a:pt x="191" y="305"/>
                  </a:lnTo>
                  <a:lnTo>
                    <a:pt x="199" y="279"/>
                  </a:lnTo>
                  <a:lnTo>
                    <a:pt x="208" y="254"/>
                  </a:lnTo>
                  <a:lnTo>
                    <a:pt x="226" y="203"/>
                  </a:lnTo>
                  <a:lnTo>
                    <a:pt x="226" y="203"/>
                  </a:lnTo>
                  <a:lnTo>
                    <a:pt x="243" y="154"/>
                  </a:lnTo>
                  <a:lnTo>
                    <a:pt x="258" y="107"/>
                  </a:lnTo>
                  <a:lnTo>
                    <a:pt x="258" y="107"/>
                  </a:lnTo>
                  <a:lnTo>
                    <a:pt x="268" y="83"/>
                  </a:lnTo>
                  <a:lnTo>
                    <a:pt x="278" y="59"/>
                  </a:lnTo>
                  <a:lnTo>
                    <a:pt x="278" y="59"/>
                  </a:lnTo>
                  <a:lnTo>
                    <a:pt x="282" y="46"/>
                  </a:lnTo>
                  <a:lnTo>
                    <a:pt x="286" y="34"/>
                  </a:lnTo>
                  <a:lnTo>
                    <a:pt x="288" y="27"/>
                  </a:lnTo>
                  <a:lnTo>
                    <a:pt x="290" y="21"/>
                  </a:lnTo>
                  <a:lnTo>
                    <a:pt x="294" y="15"/>
                  </a:lnTo>
                  <a:lnTo>
                    <a:pt x="299" y="9"/>
                  </a:lnTo>
                  <a:lnTo>
                    <a:pt x="299" y="9"/>
                  </a:lnTo>
                  <a:lnTo>
                    <a:pt x="300" y="7"/>
                  </a:lnTo>
                  <a:lnTo>
                    <a:pt x="300" y="6"/>
                  </a:lnTo>
                  <a:lnTo>
                    <a:pt x="300" y="4"/>
                  </a:lnTo>
                  <a:lnTo>
                    <a:pt x="299" y="3"/>
                  </a:lnTo>
                  <a:lnTo>
                    <a:pt x="297" y="2"/>
                  </a:lnTo>
                  <a:lnTo>
                    <a:pt x="295" y="0"/>
                  </a:lnTo>
                  <a:lnTo>
                    <a:pt x="293" y="2"/>
                  </a:lnTo>
                  <a:lnTo>
                    <a:pt x="292" y="3"/>
                  </a:lnTo>
                  <a:lnTo>
                    <a:pt x="29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" name="Freeform 225"/>
            <p:cNvSpPr/>
            <p:nvPr/>
          </p:nvSpPr>
          <p:spPr bwMode="auto">
            <a:xfrm>
              <a:off x="3811588" y="2182813"/>
              <a:ext cx="88900" cy="282575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154" y="3"/>
                </a:cxn>
                <a:cxn ang="0">
                  <a:pos x="148" y="9"/>
                </a:cxn>
                <a:cxn ang="0">
                  <a:pos x="142" y="26"/>
                </a:cxn>
                <a:cxn ang="0">
                  <a:pos x="140" y="47"/>
                </a:cxn>
                <a:cxn ang="0">
                  <a:pos x="140" y="65"/>
                </a:cxn>
                <a:cxn ang="0">
                  <a:pos x="137" y="96"/>
                </a:cxn>
                <a:cxn ang="0">
                  <a:pos x="131" y="126"/>
                </a:cxn>
                <a:cxn ang="0">
                  <a:pos x="126" y="150"/>
                </a:cxn>
                <a:cxn ang="0">
                  <a:pos x="117" y="173"/>
                </a:cxn>
                <a:cxn ang="0">
                  <a:pos x="96" y="218"/>
                </a:cxn>
                <a:cxn ang="0">
                  <a:pos x="89" y="236"/>
                </a:cxn>
                <a:cxn ang="0">
                  <a:pos x="75" y="290"/>
                </a:cxn>
                <a:cxn ang="0">
                  <a:pos x="60" y="336"/>
                </a:cxn>
                <a:cxn ang="0">
                  <a:pos x="48" y="384"/>
                </a:cxn>
                <a:cxn ang="0">
                  <a:pos x="38" y="426"/>
                </a:cxn>
                <a:cxn ang="0">
                  <a:pos x="26" y="468"/>
                </a:cxn>
                <a:cxn ang="0">
                  <a:pos x="22" y="477"/>
                </a:cxn>
                <a:cxn ang="0">
                  <a:pos x="11" y="497"/>
                </a:cxn>
                <a:cxn ang="0">
                  <a:pos x="4" y="512"/>
                </a:cxn>
                <a:cxn ang="0">
                  <a:pos x="0" y="528"/>
                </a:cxn>
                <a:cxn ang="0">
                  <a:pos x="0" y="530"/>
                </a:cxn>
                <a:cxn ang="0">
                  <a:pos x="3" y="533"/>
                </a:cxn>
                <a:cxn ang="0">
                  <a:pos x="7" y="531"/>
                </a:cxn>
                <a:cxn ang="0">
                  <a:pos x="10" y="528"/>
                </a:cxn>
                <a:cxn ang="0">
                  <a:pos x="11" y="521"/>
                </a:cxn>
                <a:cxn ang="0">
                  <a:pos x="17" y="507"/>
                </a:cxn>
                <a:cxn ang="0">
                  <a:pos x="28" y="485"/>
                </a:cxn>
                <a:cxn ang="0">
                  <a:pos x="34" y="472"/>
                </a:cxn>
                <a:cxn ang="0">
                  <a:pos x="46" y="437"/>
                </a:cxn>
                <a:cxn ang="0">
                  <a:pos x="54" y="403"/>
                </a:cxn>
                <a:cxn ang="0">
                  <a:pos x="75" y="325"/>
                </a:cxn>
                <a:cxn ang="0">
                  <a:pos x="96" y="247"/>
                </a:cxn>
                <a:cxn ang="0">
                  <a:pos x="111" y="209"/>
                </a:cxn>
                <a:cxn ang="0">
                  <a:pos x="128" y="172"/>
                </a:cxn>
                <a:cxn ang="0">
                  <a:pos x="139" y="142"/>
                </a:cxn>
                <a:cxn ang="0">
                  <a:pos x="143" y="110"/>
                </a:cxn>
                <a:cxn ang="0">
                  <a:pos x="147" y="85"/>
                </a:cxn>
                <a:cxn ang="0">
                  <a:pos x="149" y="60"/>
                </a:cxn>
                <a:cxn ang="0">
                  <a:pos x="149" y="48"/>
                </a:cxn>
                <a:cxn ang="0">
                  <a:pos x="152" y="23"/>
                </a:cxn>
                <a:cxn ang="0">
                  <a:pos x="159" y="11"/>
                </a:cxn>
                <a:cxn ang="0">
                  <a:pos x="164" y="9"/>
                </a:cxn>
                <a:cxn ang="0">
                  <a:pos x="167" y="8"/>
                </a:cxn>
                <a:cxn ang="0">
                  <a:pos x="168" y="5"/>
                </a:cxn>
                <a:cxn ang="0">
                  <a:pos x="166" y="1"/>
                </a:cxn>
                <a:cxn ang="0">
                  <a:pos x="161" y="0"/>
                </a:cxn>
              </a:cxnLst>
              <a:rect l="0" t="0" r="r" b="b"/>
              <a:pathLst>
                <a:path w="168" h="534">
                  <a:moveTo>
                    <a:pt x="161" y="0"/>
                  </a:moveTo>
                  <a:lnTo>
                    <a:pt x="161" y="0"/>
                  </a:lnTo>
                  <a:lnTo>
                    <a:pt x="157" y="1"/>
                  </a:lnTo>
                  <a:lnTo>
                    <a:pt x="154" y="3"/>
                  </a:lnTo>
                  <a:lnTo>
                    <a:pt x="151" y="5"/>
                  </a:lnTo>
                  <a:lnTo>
                    <a:pt x="148" y="9"/>
                  </a:lnTo>
                  <a:lnTo>
                    <a:pt x="145" y="17"/>
                  </a:lnTo>
                  <a:lnTo>
                    <a:pt x="142" y="26"/>
                  </a:lnTo>
                  <a:lnTo>
                    <a:pt x="141" y="38"/>
                  </a:lnTo>
                  <a:lnTo>
                    <a:pt x="140" y="47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9" y="80"/>
                  </a:lnTo>
                  <a:lnTo>
                    <a:pt x="137" y="96"/>
                  </a:lnTo>
                  <a:lnTo>
                    <a:pt x="131" y="126"/>
                  </a:lnTo>
                  <a:lnTo>
                    <a:pt x="131" y="126"/>
                  </a:lnTo>
                  <a:lnTo>
                    <a:pt x="129" y="138"/>
                  </a:lnTo>
                  <a:lnTo>
                    <a:pt x="126" y="150"/>
                  </a:lnTo>
                  <a:lnTo>
                    <a:pt x="122" y="162"/>
                  </a:lnTo>
                  <a:lnTo>
                    <a:pt x="117" y="173"/>
                  </a:lnTo>
                  <a:lnTo>
                    <a:pt x="107" y="196"/>
                  </a:lnTo>
                  <a:lnTo>
                    <a:pt x="96" y="218"/>
                  </a:lnTo>
                  <a:lnTo>
                    <a:pt x="96" y="218"/>
                  </a:lnTo>
                  <a:lnTo>
                    <a:pt x="89" y="236"/>
                  </a:lnTo>
                  <a:lnTo>
                    <a:pt x="84" y="254"/>
                  </a:lnTo>
                  <a:lnTo>
                    <a:pt x="75" y="290"/>
                  </a:lnTo>
                  <a:lnTo>
                    <a:pt x="75" y="290"/>
                  </a:lnTo>
                  <a:lnTo>
                    <a:pt x="60" y="336"/>
                  </a:lnTo>
                  <a:lnTo>
                    <a:pt x="54" y="360"/>
                  </a:lnTo>
                  <a:lnTo>
                    <a:pt x="48" y="384"/>
                  </a:lnTo>
                  <a:lnTo>
                    <a:pt x="48" y="384"/>
                  </a:lnTo>
                  <a:lnTo>
                    <a:pt x="38" y="426"/>
                  </a:lnTo>
                  <a:lnTo>
                    <a:pt x="32" y="448"/>
                  </a:lnTo>
                  <a:lnTo>
                    <a:pt x="26" y="468"/>
                  </a:lnTo>
                  <a:lnTo>
                    <a:pt x="26" y="468"/>
                  </a:lnTo>
                  <a:lnTo>
                    <a:pt x="22" y="477"/>
                  </a:lnTo>
                  <a:lnTo>
                    <a:pt x="19" y="484"/>
                  </a:lnTo>
                  <a:lnTo>
                    <a:pt x="11" y="497"/>
                  </a:lnTo>
                  <a:lnTo>
                    <a:pt x="7" y="505"/>
                  </a:lnTo>
                  <a:lnTo>
                    <a:pt x="4" y="512"/>
                  </a:lnTo>
                  <a:lnTo>
                    <a:pt x="1" y="520"/>
                  </a:lnTo>
                  <a:lnTo>
                    <a:pt x="0" y="528"/>
                  </a:lnTo>
                  <a:lnTo>
                    <a:pt x="0" y="528"/>
                  </a:lnTo>
                  <a:lnTo>
                    <a:pt x="0" y="530"/>
                  </a:lnTo>
                  <a:lnTo>
                    <a:pt x="1" y="531"/>
                  </a:lnTo>
                  <a:lnTo>
                    <a:pt x="3" y="533"/>
                  </a:lnTo>
                  <a:lnTo>
                    <a:pt x="4" y="534"/>
                  </a:lnTo>
                  <a:lnTo>
                    <a:pt x="7" y="531"/>
                  </a:lnTo>
                  <a:lnTo>
                    <a:pt x="10" y="530"/>
                  </a:lnTo>
                  <a:lnTo>
                    <a:pt x="10" y="528"/>
                  </a:lnTo>
                  <a:lnTo>
                    <a:pt x="10" y="528"/>
                  </a:lnTo>
                  <a:lnTo>
                    <a:pt x="11" y="521"/>
                  </a:lnTo>
                  <a:lnTo>
                    <a:pt x="14" y="514"/>
                  </a:lnTo>
                  <a:lnTo>
                    <a:pt x="17" y="507"/>
                  </a:lnTo>
                  <a:lnTo>
                    <a:pt x="20" y="499"/>
                  </a:lnTo>
                  <a:lnTo>
                    <a:pt x="28" y="485"/>
                  </a:lnTo>
                  <a:lnTo>
                    <a:pt x="34" y="472"/>
                  </a:lnTo>
                  <a:lnTo>
                    <a:pt x="34" y="472"/>
                  </a:lnTo>
                  <a:lnTo>
                    <a:pt x="41" y="455"/>
                  </a:lnTo>
                  <a:lnTo>
                    <a:pt x="46" y="437"/>
                  </a:lnTo>
                  <a:lnTo>
                    <a:pt x="54" y="403"/>
                  </a:lnTo>
                  <a:lnTo>
                    <a:pt x="54" y="403"/>
                  </a:lnTo>
                  <a:lnTo>
                    <a:pt x="64" y="364"/>
                  </a:lnTo>
                  <a:lnTo>
                    <a:pt x="75" y="325"/>
                  </a:lnTo>
                  <a:lnTo>
                    <a:pt x="96" y="247"/>
                  </a:lnTo>
                  <a:lnTo>
                    <a:pt x="96" y="247"/>
                  </a:lnTo>
                  <a:lnTo>
                    <a:pt x="103" y="228"/>
                  </a:lnTo>
                  <a:lnTo>
                    <a:pt x="111" y="209"/>
                  </a:lnTo>
                  <a:lnTo>
                    <a:pt x="128" y="172"/>
                  </a:lnTo>
                  <a:lnTo>
                    <a:pt x="128" y="172"/>
                  </a:lnTo>
                  <a:lnTo>
                    <a:pt x="135" y="157"/>
                  </a:lnTo>
                  <a:lnTo>
                    <a:pt x="139" y="142"/>
                  </a:lnTo>
                  <a:lnTo>
                    <a:pt x="141" y="127"/>
                  </a:lnTo>
                  <a:lnTo>
                    <a:pt x="143" y="110"/>
                  </a:lnTo>
                  <a:lnTo>
                    <a:pt x="143" y="110"/>
                  </a:lnTo>
                  <a:lnTo>
                    <a:pt x="147" y="85"/>
                  </a:lnTo>
                  <a:lnTo>
                    <a:pt x="148" y="73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48"/>
                  </a:lnTo>
                  <a:lnTo>
                    <a:pt x="151" y="32"/>
                  </a:lnTo>
                  <a:lnTo>
                    <a:pt x="152" y="23"/>
                  </a:lnTo>
                  <a:lnTo>
                    <a:pt x="155" y="16"/>
                  </a:lnTo>
                  <a:lnTo>
                    <a:pt x="159" y="11"/>
                  </a:lnTo>
                  <a:lnTo>
                    <a:pt x="161" y="9"/>
                  </a:lnTo>
                  <a:lnTo>
                    <a:pt x="164" y="9"/>
                  </a:lnTo>
                  <a:lnTo>
                    <a:pt x="164" y="9"/>
                  </a:lnTo>
                  <a:lnTo>
                    <a:pt x="167" y="8"/>
                  </a:lnTo>
                  <a:lnTo>
                    <a:pt x="168" y="7"/>
                  </a:lnTo>
                  <a:lnTo>
                    <a:pt x="168" y="5"/>
                  </a:lnTo>
                  <a:lnTo>
                    <a:pt x="168" y="3"/>
                  </a:lnTo>
                  <a:lnTo>
                    <a:pt x="166" y="1"/>
                  </a:lnTo>
                  <a:lnTo>
                    <a:pt x="163" y="0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" name="Freeform 226"/>
            <p:cNvSpPr/>
            <p:nvPr/>
          </p:nvSpPr>
          <p:spPr bwMode="auto">
            <a:xfrm>
              <a:off x="3902075" y="2205038"/>
              <a:ext cx="25400" cy="85725"/>
            </a:xfrm>
            <a:custGeom>
              <a:avLst/>
              <a:gdLst/>
              <a:ahLst/>
              <a:cxnLst>
                <a:cxn ang="0">
                  <a:pos x="38" y="4"/>
                </a:cxn>
                <a:cxn ang="0">
                  <a:pos x="38" y="4"/>
                </a:cxn>
                <a:cxn ang="0">
                  <a:pos x="36" y="15"/>
                </a:cxn>
                <a:cxn ang="0">
                  <a:pos x="32" y="26"/>
                </a:cxn>
                <a:cxn ang="0">
                  <a:pos x="22" y="45"/>
                </a:cxn>
                <a:cxn ang="0">
                  <a:pos x="22" y="45"/>
                </a:cxn>
                <a:cxn ang="0">
                  <a:pos x="19" y="54"/>
                </a:cxn>
                <a:cxn ang="0">
                  <a:pos x="17" y="62"/>
                </a:cxn>
                <a:cxn ang="0">
                  <a:pos x="14" y="78"/>
                </a:cxn>
                <a:cxn ang="0">
                  <a:pos x="14" y="78"/>
                </a:cxn>
                <a:cxn ang="0">
                  <a:pos x="11" y="98"/>
                </a:cxn>
                <a:cxn ang="0">
                  <a:pos x="7" y="117"/>
                </a:cxn>
                <a:cxn ang="0">
                  <a:pos x="4" y="135"/>
                </a:cxn>
                <a:cxn ang="0">
                  <a:pos x="0" y="155"/>
                </a:cxn>
                <a:cxn ang="0">
                  <a:pos x="0" y="155"/>
                </a:cxn>
                <a:cxn ang="0">
                  <a:pos x="0" y="157"/>
                </a:cxn>
                <a:cxn ang="0">
                  <a:pos x="1" y="158"/>
                </a:cxn>
                <a:cxn ang="0">
                  <a:pos x="4" y="160"/>
                </a:cxn>
                <a:cxn ang="0">
                  <a:pos x="6" y="160"/>
                </a:cxn>
                <a:cxn ang="0">
                  <a:pos x="7" y="160"/>
                </a:cxn>
                <a:cxn ang="0">
                  <a:pos x="9" y="159"/>
                </a:cxn>
                <a:cxn ang="0">
                  <a:pos x="9" y="157"/>
                </a:cxn>
                <a:cxn ang="0">
                  <a:pos x="9" y="157"/>
                </a:cxn>
                <a:cxn ang="0">
                  <a:pos x="12" y="139"/>
                </a:cxn>
                <a:cxn ang="0">
                  <a:pos x="16" y="123"/>
                </a:cxn>
                <a:cxn ang="0">
                  <a:pos x="19" y="105"/>
                </a:cxn>
                <a:cxn ang="0">
                  <a:pos x="22" y="89"/>
                </a:cxn>
                <a:cxn ang="0">
                  <a:pos x="22" y="89"/>
                </a:cxn>
                <a:cxn ang="0">
                  <a:pos x="24" y="73"/>
                </a:cxn>
                <a:cxn ang="0">
                  <a:pos x="29" y="59"/>
                </a:cxn>
                <a:cxn ang="0">
                  <a:pos x="33" y="45"/>
                </a:cxn>
                <a:cxn ang="0">
                  <a:pos x="40" y="32"/>
                </a:cxn>
                <a:cxn ang="0">
                  <a:pos x="40" y="32"/>
                </a:cxn>
                <a:cxn ang="0">
                  <a:pos x="43" y="25"/>
                </a:cxn>
                <a:cxn ang="0">
                  <a:pos x="45" y="19"/>
                </a:cxn>
                <a:cxn ang="0">
                  <a:pos x="46" y="11"/>
                </a:cxn>
                <a:cxn ang="0">
                  <a:pos x="47" y="4"/>
                </a:cxn>
                <a:cxn ang="0">
                  <a:pos x="47" y="4"/>
                </a:cxn>
                <a:cxn ang="0">
                  <a:pos x="47" y="2"/>
                </a:cxn>
                <a:cxn ang="0">
                  <a:pos x="46" y="1"/>
                </a:cxn>
                <a:cxn ang="0">
                  <a:pos x="45" y="0"/>
                </a:cxn>
                <a:cxn ang="0">
                  <a:pos x="43" y="0"/>
                </a:cxn>
                <a:cxn ang="0">
                  <a:pos x="40" y="1"/>
                </a:cxn>
                <a:cxn ang="0">
                  <a:pos x="38" y="2"/>
                </a:cxn>
                <a:cxn ang="0">
                  <a:pos x="38" y="4"/>
                </a:cxn>
                <a:cxn ang="0">
                  <a:pos x="38" y="4"/>
                </a:cxn>
              </a:cxnLst>
              <a:rect l="0" t="0" r="r" b="b"/>
              <a:pathLst>
                <a:path w="47" h="160">
                  <a:moveTo>
                    <a:pt x="38" y="4"/>
                  </a:moveTo>
                  <a:lnTo>
                    <a:pt x="38" y="4"/>
                  </a:lnTo>
                  <a:lnTo>
                    <a:pt x="36" y="15"/>
                  </a:lnTo>
                  <a:lnTo>
                    <a:pt x="32" y="26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19" y="54"/>
                  </a:lnTo>
                  <a:lnTo>
                    <a:pt x="17" y="62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1" y="98"/>
                  </a:lnTo>
                  <a:lnTo>
                    <a:pt x="7" y="117"/>
                  </a:lnTo>
                  <a:lnTo>
                    <a:pt x="4" y="135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7"/>
                  </a:lnTo>
                  <a:lnTo>
                    <a:pt x="1" y="158"/>
                  </a:lnTo>
                  <a:lnTo>
                    <a:pt x="4" y="160"/>
                  </a:lnTo>
                  <a:lnTo>
                    <a:pt x="6" y="160"/>
                  </a:lnTo>
                  <a:lnTo>
                    <a:pt x="7" y="160"/>
                  </a:lnTo>
                  <a:lnTo>
                    <a:pt x="9" y="159"/>
                  </a:lnTo>
                  <a:lnTo>
                    <a:pt x="9" y="157"/>
                  </a:lnTo>
                  <a:lnTo>
                    <a:pt x="9" y="157"/>
                  </a:lnTo>
                  <a:lnTo>
                    <a:pt x="12" y="139"/>
                  </a:lnTo>
                  <a:lnTo>
                    <a:pt x="16" y="123"/>
                  </a:lnTo>
                  <a:lnTo>
                    <a:pt x="19" y="105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4" y="73"/>
                  </a:lnTo>
                  <a:lnTo>
                    <a:pt x="29" y="59"/>
                  </a:lnTo>
                  <a:lnTo>
                    <a:pt x="33" y="45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3" y="25"/>
                  </a:lnTo>
                  <a:lnTo>
                    <a:pt x="45" y="19"/>
                  </a:lnTo>
                  <a:lnTo>
                    <a:pt x="46" y="11"/>
                  </a:lnTo>
                  <a:lnTo>
                    <a:pt x="47" y="4"/>
                  </a:lnTo>
                  <a:lnTo>
                    <a:pt x="47" y="4"/>
                  </a:lnTo>
                  <a:lnTo>
                    <a:pt x="47" y="2"/>
                  </a:lnTo>
                  <a:lnTo>
                    <a:pt x="46" y="1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40" y="1"/>
                  </a:lnTo>
                  <a:lnTo>
                    <a:pt x="38" y="2"/>
                  </a:lnTo>
                  <a:lnTo>
                    <a:pt x="38" y="4"/>
                  </a:lnTo>
                  <a:lnTo>
                    <a:pt x="38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" name="Freeform 227"/>
            <p:cNvSpPr/>
            <p:nvPr/>
          </p:nvSpPr>
          <p:spPr bwMode="auto">
            <a:xfrm>
              <a:off x="3379788" y="2730500"/>
              <a:ext cx="19050" cy="26988"/>
            </a:xfrm>
            <a:custGeom>
              <a:avLst/>
              <a:gdLst/>
              <a:ahLst/>
              <a:cxnLst>
                <a:cxn ang="0">
                  <a:pos x="29" y="3"/>
                </a:cxn>
                <a:cxn ang="0">
                  <a:pos x="29" y="3"/>
                </a:cxn>
                <a:cxn ang="0">
                  <a:pos x="26" y="8"/>
                </a:cxn>
                <a:cxn ang="0">
                  <a:pos x="22" y="13"/>
                </a:cxn>
                <a:cxn ang="0">
                  <a:pos x="15" y="23"/>
                </a:cxn>
                <a:cxn ang="0">
                  <a:pos x="6" y="33"/>
                </a:cxn>
                <a:cxn ang="0">
                  <a:pos x="3" y="38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0" y="46"/>
                </a:cxn>
                <a:cxn ang="0">
                  <a:pos x="0" y="47"/>
                </a:cxn>
                <a:cxn ang="0">
                  <a:pos x="2" y="50"/>
                </a:cxn>
                <a:cxn ang="0">
                  <a:pos x="4" y="51"/>
                </a:cxn>
                <a:cxn ang="0">
                  <a:pos x="5" y="51"/>
                </a:cxn>
                <a:cxn ang="0">
                  <a:pos x="7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12" y="43"/>
                </a:cxn>
                <a:cxn ang="0">
                  <a:pos x="15" y="38"/>
                </a:cxn>
                <a:cxn ang="0">
                  <a:pos x="23" y="27"/>
                </a:cxn>
                <a:cxn ang="0">
                  <a:pos x="30" y="18"/>
                </a:cxn>
                <a:cxn ang="0">
                  <a:pos x="34" y="13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37" y="5"/>
                </a:cxn>
                <a:cxn ang="0">
                  <a:pos x="37" y="4"/>
                </a:cxn>
                <a:cxn ang="0">
                  <a:pos x="34" y="1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0" y="1"/>
                </a:cxn>
                <a:cxn ang="0">
                  <a:pos x="29" y="3"/>
                </a:cxn>
                <a:cxn ang="0">
                  <a:pos x="29" y="3"/>
                </a:cxn>
              </a:cxnLst>
              <a:rect l="0" t="0" r="r" b="b"/>
              <a:pathLst>
                <a:path w="37" h="51">
                  <a:moveTo>
                    <a:pt x="29" y="3"/>
                  </a:moveTo>
                  <a:lnTo>
                    <a:pt x="29" y="3"/>
                  </a:lnTo>
                  <a:lnTo>
                    <a:pt x="26" y="8"/>
                  </a:lnTo>
                  <a:lnTo>
                    <a:pt x="22" y="13"/>
                  </a:lnTo>
                  <a:lnTo>
                    <a:pt x="15" y="23"/>
                  </a:lnTo>
                  <a:lnTo>
                    <a:pt x="6" y="33"/>
                  </a:lnTo>
                  <a:lnTo>
                    <a:pt x="3" y="38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0" y="47"/>
                  </a:lnTo>
                  <a:lnTo>
                    <a:pt x="2" y="50"/>
                  </a:lnTo>
                  <a:lnTo>
                    <a:pt x="4" y="51"/>
                  </a:lnTo>
                  <a:lnTo>
                    <a:pt x="5" y="51"/>
                  </a:lnTo>
                  <a:lnTo>
                    <a:pt x="7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12" y="43"/>
                  </a:lnTo>
                  <a:lnTo>
                    <a:pt x="15" y="38"/>
                  </a:lnTo>
                  <a:lnTo>
                    <a:pt x="23" y="27"/>
                  </a:lnTo>
                  <a:lnTo>
                    <a:pt x="30" y="18"/>
                  </a:lnTo>
                  <a:lnTo>
                    <a:pt x="34" y="13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5"/>
                  </a:lnTo>
                  <a:lnTo>
                    <a:pt x="37" y="4"/>
                  </a:lnTo>
                  <a:lnTo>
                    <a:pt x="34" y="1"/>
                  </a:lnTo>
                  <a:lnTo>
                    <a:pt x="33" y="0"/>
                  </a:lnTo>
                  <a:lnTo>
                    <a:pt x="31" y="1"/>
                  </a:lnTo>
                  <a:lnTo>
                    <a:pt x="30" y="1"/>
                  </a:lnTo>
                  <a:lnTo>
                    <a:pt x="29" y="3"/>
                  </a:lnTo>
                  <a:lnTo>
                    <a:pt x="2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" name="Freeform 228"/>
            <p:cNvSpPr/>
            <p:nvPr/>
          </p:nvSpPr>
          <p:spPr bwMode="auto">
            <a:xfrm>
              <a:off x="3419475" y="2735263"/>
              <a:ext cx="15875" cy="25400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22" y="2"/>
                </a:cxn>
                <a:cxn ang="0">
                  <a:pos x="12" y="22"/>
                </a:cxn>
                <a:cxn ang="0">
                  <a:pos x="6" y="31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0" y="41"/>
                </a:cxn>
                <a:cxn ang="0">
                  <a:pos x="0" y="43"/>
                </a:cxn>
                <a:cxn ang="0">
                  <a:pos x="1" y="45"/>
                </a:cxn>
                <a:cxn ang="0">
                  <a:pos x="2" y="46"/>
                </a:cxn>
                <a:cxn ang="0">
                  <a:pos x="5" y="46"/>
                </a:cxn>
                <a:cxn ang="0">
                  <a:pos x="7" y="46"/>
                </a:cxn>
                <a:cxn ang="0">
                  <a:pos x="8" y="44"/>
                </a:cxn>
                <a:cxn ang="0">
                  <a:pos x="8" y="44"/>
                </a:cxn>
                <a:cxn ang="0">
                  <a:pos x="14" y="36"/>
                </a:cxn>
                <a:cxn ang="0">
                  <a:pos x="20" y="26"/>
                </a:cxn>
                <a:cxn ang="0">
                  <a:pos x="31" y="7"/>
                </a:cxn>
                <a:cxn ang="0">
                  <a:pos x="31" y="7"/>
                </a:cxn>
                <a:cxn ang="0">
                  <a:pos x="31" y="5"/>
                </a:cxn>
                <a:cxn ang="0">
                  <a:pos x="31" y="3"/>
                </a:cxn>
                <a:cxn ang="0">
                  <a:pos x="30" y="1"/>
                </a:cxn>
                <a:cxn ang="0">
                  <a:pos x="29" y="0"/>
                </a:cxn>
                <a:cxn ang="0">
                  <a:pos x="26" y="0"/>
                </a:cxn>
                <a:cxn ang="0">
                  <a:pos x="25" y="0"/>
                </a:cxn>
                <a:cxn ang="0">
                  <a:pos x="23" y="0"/>
                </a:cxn>
                <a:cxn ang="0">
                  <a:pos x="22" y="2"/>
                </a:cxn>
                <a:cxn ang="0">
                  <a:pos x="22" y="2"/>
                </a:cxn>
              </a:cxnLst>
              <a:rect l="0" t="0" r="r" b="b"/>
              <a:pathLst>
                <a:path w="31" h="46">
                  <a:moveTo>
                    <a:pt x="22" y="2"/>
                  </a:moveTo>
                  <a:lnTo>
                    <a:pt x="22" y="2"/>
                  </a:lnTo>
                  <a:lnTo>
                    <a:pt x="12" y="22"/>
                  </a:lnTo>
                  <a:lnTo>
                    <a:pt x="6" y="31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1"/>
                  </a:lnTo>
                  <a:lnTo>
                    <a:pt x="0" y="43"/>
                  </a:lnTo>
                  <a:lnTo>
                    <a:pt x="1" y="45"/>
                  </a:lnTo>
                  <a:lnTo>
                    <a:pt x="2" y="46"/>
                  </a:lnTo>
                  <a:lnTo>
                    <a:pt x="5" y="46"/>
                  </a:lnTo>
                  <a:lnTo>
                    <a:pt x="7" y="46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4" y="36"/>
                  </a:lnTo>
                  <a:lnTo>
                    <a:pt x="20" y="26"/>
                  </a:lnTo>
                  <a:lnTo>
                    <a:pt x="31" y="7"/>
                  </a:lnTo>
                  <a:lnTo>
                    <a:pt x="31" y="7"/>
                  </a:lnTo>
                  <a:lnTo>
                    <a:pt x="31" y="5"/>
                  </a:lnTo>
                  <a:lnTo>
                    <a:pt x="31" y="3"/>
                  </a:lnTo>
                  <a:lnTo>
                    <a:pt x="30" y="1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5" y="0"/>
                  </a:lnTo>
                  <a:lnTo>
                    <a:pt x="23" y="0"/>
                  </a:lnTo>
                  <a:lnTo>
                    <a:pt x="22" y="2"/>
                  </a:lnTo>
                  <a:lnTo>
                    <a:pt x="22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229"/>
            <p:cNvSpPr/>
            <p:nvPr/>
          </p:nvSpPr>
          <p:spPr bwMode="auto">
            <a:xfrm>
              <a:off x="3451225" y="2735263"/>
              <a:ext cx="19050" cy="28575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25" y="4"/>
                </a:cxn>
                <a:cxn ang="0">
                  <a:pos x="24" y="10"/>
                </a:cxn>
                <a:cxn ang="0">
                  <a:pos x="21" y="16"/>
                </a:cxn>
                <a:cxn ang="0">
                  <a:pos x="15" y="28"/>
                </a:cxn>
                <a:cxn ang="0">
                  <a:pos x="15" y="28"/>
                </a:cxn>
                <a:cxn ang="0">
                  <a:pos x="8" y="37"/>
                </a:cxn>
                <a:cxn ang="0">
                  <a:pos x="5" y="41"/>
                </a:cxn>
                <a:cxn ang="0">
                  <a:pos x="2" y="46"/>
                </a:cxn>
                <a:cxn ang="0">
                  <a:pos x="2" y="46"/>
                </a:cxn>
                <a:cxn ang="0">
                  <a:pos x="0" y="48"/>
                </a:cxn>
                <a:cxn ang="0">
                  <a:pos x="0" y="49"/>
                </a:cxn>
                <a:cxn ang="0">
                  <a:pos x="2" y="52"/>
                </a:cxn>
                <a:cxn ang="0">
                  <a:pos x="3" y="53"/>
                </a:cxn>
                <a:cxn ang="0">
                  <a:pos x="5" y="54"/>
                </a:cxn>
                <a:cxn ang="0">
                  <a:pos x="7" y="54"/>
                </a:cxn>
                <a:cxn ang="0">
                  <a:pos x="8" y="53"/>
                </a:cxn>
                <a:cxn ang="0">
                  <a:pos x="10" y="50"/>
                </a:cxn>
                <a:cxn ang="0">
                  <a:pos x="10" y="50"/>
                </a:cxn>
                <a:cxn ang="0">
                  <a:pos x="17" y="40"/>
                </a:cxn>
                <a:cxn ang="0">
                  <a:pos x="25" y="29"/>
                </a:cxn>
                <a:cxn ang="0">
                  <a:pos x="28" y="24"/>
                </a:cxn>
                <a:cxn ang="0">
                  <a:pos x="31" y="17"/>
                </a:cxn>
                <a:cxn ang="0">
                  <a:pos x="34" y="11"/>
                </a:cxn>
                <a:cxn ang="0">
                  <a:pos x="36" y="4"/>
                </a:cxn>
                <a:cxn ang="0">
                  <a:pos x="36" y="4"/>
                </a:cxn>
                <a:cxn ang="0">
                  <a:pos x="35" y="2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0" y="0"/>
                </a:cxn>
                <a:cxn ang="0">
                  <a:pos x="27" y="1"/>
                </a:cxn>
                <a:cxn ang="0">
                  <a:pos x="26" y="2"/>
                </a:cxn>
                <a:cxn ang="0">
                  <a:pos x="25" y="4"/>
                </a:cxn>
                <a:cxn ang="0">
                  <a:pos x="25" y="4"/>
                </a:cxn>
              </a:cxnLst>
              <a:rect l="0" t="0" r="r" b="b"/>
              <a:pathLst>
                <a:path w="36" h="54">
                  <a:moveTo>
                    <a:pt x="25" y="4"/>
                  </a:moveTo>
                  <a:lnTo>
                    <a:pt x="25" y="4"/>
                  </a:lnTo>
                  <a:lnTo>
                    <a:pt x="24" y="10"/>
                  </a:lnTo>
                  <a:lnTo>
                    <a:pt x="21" y="1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8" y="37"/>
                  </a:lnTo>
                  <a:lnTo>
                    <a:pt x="5" y="41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2" y="52"/>
                  </a:lnTo>
                  <a:lnTo>
                    <a:pt x="3" y="53"/>
                  </a:lnTo>
                  <a:lnTo>
                    <a:pt x="5" y="54"/>
                  </a:lnTo>
                  <a:lnTo>
                    <a:pt x="7" y="54"/>
                  </a:lnTo>
                  <a:lnTo>
                    <a:pt x="8" y="53"/>
                  </a:lnTo>
                  <a:lnTo>
                    <a:pt x="10" y="50"/>
                  </a:lnTo>
                  <a:lnTo>
                    <a:pt x="10" y="50"/>
                  </a:lnTo>
                  <a:lnTo>
                    <a:pt x="17" y="40"/>
                  </a:lnTo>
                  <a:lnTo>
                    <a:pt x="25" y="29"/>
                  </a:lnTo>
                  <a:lnTo>
                    <a:pt x="28" y="24"/>
                  </a:lnTo>
                  <a:lnTo>
                    <a:pt x="31" y="17"/>
                  </a:lnTo>
                  <a:lnTo>
                    <a:pt x="34" y="11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5" y="2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7" y="1"/>
                  </a:lnTo>
                  <a:lnTo>
                    <a:pt x="26" y="2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7" name="Freeform 230"/>
            <p:cNvSpPr/>
            <p:nvPr/>
          </p:nvSpPr>
          <p:spPr bwMode="auto">
            <a:xfrm>
              <a:off x="3490913" y="2736850"/>
              <a:ext cx="23813" cy="28575"/>
            </a:xfrm>
            <a:custGeom>
              <a:avLst/>
              <a:gdLst/>
              <a:ahLst/>
              <a:cxnLst>
                <a:cxn ang="0">
                  <a:pos x="36" y="1"/>
                </a:cxn>
                <a:cxn ang="0">
                  <a:pos x="36" y="1"/>
                </a:cxn>
                <a:cxn ang="0">
                  <a:pos x="28" y="11"/>
                </a:cxn>
                <a:cxn ang="0">
                  <a:pos x="20" y="23"/>
                </a:cxn>
                <a:cxn ang="0">
                  <a:pos x="20" y="23"/>
                </a:cxn>
                <a:cxn ang="0">
                  <a:pos x="9" y="34"/>
                </a:cxn>
                <a:cxn ang="0">
                  <a:pos x="5" y="40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2" y="52"/>
                </a:cxn>
                <a:cxn ang="0">
                  <a:pos x="3" y="53"/>
                </a:cxn>
                <a:cxn ang="0">
                  <a:pos x="5" y="54"/>
                </a:cxn>
                <a:cxn ang="0">
                  <a:pos x="6" y="54"/>
                </a:cxn>
                <a:cxn ang="0">
                  <a:pos x="8" y="53"/>
                </a:cxn>
                <a:cxn ang="0">
                  <a:pos x="9" y="52"/>
                </a:cxn>
                <a:cxn ang="0">
                  <a:pos x="9" y="52"/>
                </a:cxn>
                <a:cxn ang="0">
                  <a:pos x="13" y="45"/>
                </a:cxn>
                <a:cxn ang="0">
                  <a:pos x="17" y="40"/>
                </a:cxn>
                <a:cxn ang="0">
                  <a:pos x="26" y="29"/>
                </a:cxn>
                <a:cxn ang="0">
                  <a:pos x="26" y="29"/>
                </a:cxn>
                <a:cxn ang="0">
                  <a:pos x="35" y="19"/>
                </a:cxn>
                <a:cxn ang="0">
                  <a:pos x="43" y="8"/>
                </a:cxn>
                <a:cxn ang="0">
                  <a:pos x="43" y="8"/>
                </a:cxn>
                <a:cxn ang="0">
                  <a:pos x="44" y="6"/>
                </a:cxn>
                <a:cxn ang="0">
                  <a:pos x="44" y="4"/>
                </a:cxn>
                <a:cxn ang="0">
                  <a:pos x="44" y="2"/>
                </a:cxn>
                <a:cxn ang="0">
                  <a:pos x="43" y="1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6" y="1"/>
                </a:cxn>
                <a:cxn ang="0">
                  <a:pos x="36" y="1"/>
                </a:cxn>
              </a:cxnLst>
              <a:rect l="0" t="0" r="r" b="b"/>
              <a:pathLst>
                <a:path w="44" h="54">
                  <a:moveTo>
                    <a:pt x="36" y="1"/>
                  </a:moveTo>
                  <a:lnTo>
                    <a:pt x="36" y="1"/>
                  </a:lnTo>
                  <a:lnTo>
                    <a:pt x="28" y="11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9" y="34"/>
                  </a:lnTo>
                  <a:lnTo>
                    <a:pt x="5" y="40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2" y="52"/>
                  </a:lnTo>
                  <a:lnTo>
                    <a:pt x="3" y="53"/>
                  </a:lnTo>
                  <a:lnTo>
                    <a:pt x="5" y="54"/>
                  </a:lnTo>
                  <a:lnTo>
                    <a:pt x="6" y="54"/>
                  </a:lnTo>
                  <a:lnTo>
                    <a:pt x="8" y="53"/>
                  </a:lnTo>
                  <a:lnTo>
                    <a:pt x="9" y="52"/>
                  </a:lnTo>
                  <a:lnTo>
                    <a:pt x="9" y="52"/>
                  </a:lnTo>
                  <a:lnTo>
                    <a:pt x="13" y="45"/>
                  </a:lnTo>
                  <a:lnTo>
                    <a:pt x="17" y="40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35" y="19"/>
                  </a:lnTo>
                  <a:lnTo>
                    <a:pt x="43" y="8"/>
                  </a:lnTo>
                  <a:lnTo>
                    <a:pt x="43" y="8"/>
                  </a:lnTo>
                  <a:lnTo>
                    <a:pt x="44" y="6"/>
                  </a:lnTo>
                  <a:lnTo>
                    <a:pt x="44" y="4"/>
                  </a:lnTo>
                  <a:lnTo>
                    <a:pt x="44" y="2"/>
                  </a:lnTo>
                  <a:lnTo>
                    <a:pt x="43" y="1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6" y="1"/>
                  </a:lnTo>
                  <a:lnTo>
                    <a:pt x="3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8" name="Freeform 231"/>
            <p:cNvSpPr/>
            <p:nvPr/>
          </p:nvSpPr>
          <p:spPr bwMode="auto">
            <a:xfrm>
              <a:off x="3541713" y="2738438"/>
              <a:ext cx="19050" cy="28575"/>
            </a:xfrm>
            <a:custGeom>
              <a:avLst/>
              <a:gdLst/>
              <a:ahLst/>
              <a:cxnLst>
                <a:cxn ang="0">
                  <a:pos x="30" y="1"/>
                </a:cxn>
                <a:cxn ang="0">
                  <a:pos x="30" y="1"/>
                </a:cxn>
                <a:cxn ang="0">
                  <a:pos x="26" y="6"/>
                </a:cxn>
                <a:cxn ang="0">
                  <a:pos x="22" y="12"/>
                </a:cxn>
                <a:cxn ang="0">
                  <a:pos x="14" y="25"/>
                </a:cxn>
                <a:cxn ang="0">
                  <a:pos x="14" y="25"/>
                </a:cxn>
                <a:cxn ang="0">
                  <a:pos x="7" y="36"/>
                </a:cxn>
                <a:cxn ang="0">
                  <a:pos x="3" y="41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0"/>
                </a:cxn>
                <a:cxn ang="0">
                  <a:pos x="1" y="52"/>
                </a:cxn>
                <a:cxn ang="0">
                  <a:pos x="2" y="53"/>
                </a:cxn>
                <a:cxn ang="0">
                  <a:pos x="3" y="53"/>
                </a:cxn>
                <a:cxn ang="0">
                  <a:pos x="7" y="53"/>
                </a:cxn>
                <a:cxn ang="0">
                  <a:pos x="8" y="52"/>
                </a:cxn>
                <a:cxn ang="0">
                  <a:pos x="9" y="50"/>
                </a:cxn>
                <a:cxn ang="0">
                  <a:pos x="9" y="50"/>
                </a:cxn>
                <a:cxn ang="0">
                  <a:pos x="12" y="44"/>
                </a:cxn>
                <a:cxn ang="0">
                  <a:pos x="15" y="39"/>
                </a:cxn>
                <a:cxn ang="0">
                  <a:pos x="23" y="29"/>
                </a:cxn>
                <a:cxn ang="0">
                  <a:pos x="23" y="29"/>
                </a:cxn>
                <a:cxn ang="0">
                  <a:pos x="30" y="19"/>
                </a:cxn>
                <a:cxn ang="0">
                  <a:pos x="33" y="14"/>
                </a:cxn>
                <a:cxn ang="0">
                  <a:pos x="37" y="8"/>
                </a:cxn>
                <a:cxn ang="0">
                  <a:pos x="37" y="8"/>
                </a:cxn>
                <a:cxn ang="0">
                  <a:pos x="38" y="6"/>
                </a:cxn>
                <a:cxn ang="0">
                  <a:pos x="38" y="4"/>
                </a:cxn>
                <a:cxn ang="0">
                  <a:pos x="37" y="3"/>
                </a:cxn>
                <a:cxn ang="0">
                  <a:pos x="36" y="1"/>
                </a:cxn>
                <a:cxn ang="0">
                  <a:pos x="35" y="0"/>
                </a:cxn>
                <a:cxn ang="0">
                  <a:pos x="33" y="0"/>
                </a:cxn>
                <a:cxn ang="0">
                  <a:pos x="32" y="0"/>
                </a:cxn>
                <a:cxn ang="0">
                  <a:pos x="30" y="1"/>
                </a:cxn>
                <a:cxn ang="0">
                  <a:pos x="30" y="1"/>
                </a:cxn>
              </a:cxnLst>
              <a:rect l="0" t="0" r="r" b="b"/>
              <a:pathLst>
                <a:path w="38" h="53">
                  <a:moveTo>
                    <a:pt x="30" y="1"/>
                  </a:moveTo>
                  <a:lnTo>
                    <a:pt x="30" y="1"/>
                  </a:lnTo>
                  <a:lnTo>
                    <a:pt x="26" y="6"/>
                  </a:lnTo>
                  <a:lnTo>
                    <a:pt x="22" y="12"/>
                  </a:lnTo>
                  <a:lnTo>
                    <a:pt x="14" y="25"/>
                  </a:lnTo>
                  <a:lnTo>
                    <a:pt x="14" y="25"/>
                  </a:lnTo>
                  <a:lnTo>
                    <a:pt x="7" y="36"/>
                  </a:lnTo>
                  <a:lnTo>
                    <a:pt x="3" y="41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1" y="52"/>
                  </a:lnTo>
                  <a:lnTo>
                    <a:pt x="2" y="53"/>
                  </a:lnTo>
                  <a:lnTo>
                    <a:pt x="3" y="53"/>
                  </a:lnTo>
                  <a:lnTo>
                    <a:pt x="7" y="53"/>
                  </a:lnTo>
                  <a:lnTo>
                    <a:pt x="8" y="52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12" y="44"/>
                  </a:lnTo>
                  <a:lnTo>
                    <a:pt x="15" y="39"/>
                  </a:lnTo>
                  <a:lnTo>
                    <a:pt x="23" y="29"/>
                  </a:lnTo>
                  <a:lnTo>
                    <a:pt x="23" y="29"/>
                  </a:lnTo>
                  <a:lnTo>
                    <a:pt x="30" y="19"/>
                  </a:lnTo>
                  <a:lnTo>
                    <a:pt x="33" y="14"/>
                  </a:lnTo>
                  <a:lnTo>
                    <a:pt x="37" y="8"/>
                  </a:lnTo>
                  <a:lnTo>
                    <a:pt x="37" y="8"/>
                  </a:lnTo>
                  <a:lnTo>
                    <a:pt x="38" y="6"/>
                  </a:lnTo>
                  <a:lnTo>
                    <a:pt x="38" y="4"/>
                  </a:lnTo>
                  <a:lnTo>
                    <a:pt x="37" y="3"/>
                  </a:lnTo>
                  <a:lnTo>
                    <a:pt x="36" y="1"/>
                  </a:lnTo>
                  <a:lnTo>
                    <a:pt x="35" y="0"/>
                  </a:lnTo>
                  <a:lnTo>
                    <a:pt x="33" y="0"/>
                  </a:lnTo>
                  <a:lnTo>
                    <a:pt x="32" y="0"/>
                  </a:lnTo>
                  <a:lnTo>
                    <a:pt x="30" y="1"/>
                  </a:lnTo>
                  <a:lnTo>
                    <a:pt x="3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9" name="Freeform 232"/>
            <p:cNvSpPr/>
            <p:nvPr/>
          </p:nvSpPr>
          <p:spPr bwMode="auto">
            <a:xfrm>
              <a:off x="3587750" y="2736850"/>
              <a:ext cx="22225" cy="28575"/>
            </a:xfrm>
            <a:custGeom>
              <a:avLst/>
              <a:gdLst/>
              <a:ahLst/>
              <a:cxnLst>
                <a:cxn ang="0">
                  <a:pos x="33" y="1"/>
                </a:cxn>
                <a:cxn ang="0">
                  <a:pos x="33" y="1"/>
                </a:cxn>
                <a:cxn ang="0">
                  <a:pos x="24" y="11"/>
                </a:cxn>
                <a:cxn ang="0">
                  <a:pos x="15" y="22"/>
                </a:cxn>
                <a:cxn ang="0">
                  <a:pos x="15" y="22"/>
                </a:cxn>
                <a:cxn ang="0">
                  <a:pos x="11" y="28"/>
                </a:cxn>
                <a:cxn ang="0">
                  <a:pos x="7" y="34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9"/>
                </a:cxn>
                <a:cxn ang="0">
                  <a:pos x="0" y="50"/>
                </a:cxn>
                <a:cxn ang="0">
                  <a:pos x="1" y="52"/>
                </a:cxn>
                <a:cxn ang="0">
                  <a:pos x="2" y="53"/>
                </a:cxn>
                <a:cxn ang="0">
                  <a:pos x="4" y="54"/>
                </a:cxn>
                <a:cxn ang="0">
                  <a:pos x="5" y="54"/>
                </a:cxn>
                <a:cxn ang="0">
                  <a:pos x="7" y="53"/>
                </a:cxn>
                <a:cxn ang="0">
                  <a:pos x="8" y="52"/>
                </a:cxn>
                <a:cxn ang="0">
                  <a:pos x="8" y="52"/>
                </a:cxn>
                <a:cxn ang="0">
                  <a:pos x="14" y="40"/>
                </a:cxn>
                <a:cxn ang="0">
                  <a:pos x="20" y="30"/>
                </a:cxn>
                <a:cxn ang="0">
                  <a:pos x="20" y="30"/>
                </a:cxn>
                <a:cxn ang="0">
                  <a:pos x="30" y="19"/>
                </a:cxn>
                <a:cxn ang="0">
                  <a:pos x="39" y="8"/>
                </a:cxn>
                <a:cxn ang="0">
                  <a:pos x="39" y="8"/>
                </a:cxn>
                <a:cxn ang="0">
                  <a:pos x="40" y="6"/>
                </a:cxn>
                <a:cxn ang="0">
                  <a:pos x="41" y="4"/>
                </a:cxn>
                <a:cxn ang="0">
                  <a:pos x="40" y="3"/>
                </a:cxn>
                <a:cxn ang="0">
                  <a:pos x="39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3" y="1"/>
                </a:cxn>
              </a:cxnLst>
              <a:rect l="0" t="0" r="r" b="b"/>
              <a:pathLst>
                <a:path w="41" h="54">
                  <a:moveTo>
                    <a:pt x="33" y="1"/>
                  </a:moveTo>
                  <a:lnTo>
                    <a:pt x="33" y="1"/>
                  </a:lnTo>
                  <a:lnTo>
                    <a:pt x="24" y="11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1" y="28"/>
                  </a:lnTo>
                  <a:lnTo>
                    <a:pt x="7" y="34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9"/>
                  </a:lnTo>
                  <a:lnTo>
                    <a:pt x="0" y="50"/>
                  </a:lnTo>
                  <a:lnTo>
                    <a:pt x="1" y="52"/>
                  </a:lnTo>
                  <a:lnTo>
                    <a:pt x="2" y="53"/>
                  </a:lnTo>
                  <a:lnTo>
                    <a:pt x="4" y="54"/>
                  </a:lnTo>
                  <a:lnTo>
                    <a:pt x="5" y="54"/>
                  </a:lnTo>
                  <a:lnTo>
                    <a:pt x="7" y="53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4" y="4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30" y="19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40" y="6"/>
                  </a:lnTo>
                  <a:lnTo>
                    <a:pt x="41" y="4"/>
                  </a:lnTo>
                  <a:lnTo>
                    <a:pt x="40" y="3"/>
                  </a:lnTo>
                  <a:lnTo>
                    <a:pt x="39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233"/>
            <p:cNvSpPr/>
            <p:nvPr/>
          </p:nvSpPr>
          <p:spPr bwMode="auto">
            <a:xfrm>
              <a:off x="3643313" y="2735263"/>
              <a:ext cx="23813" cy="30163"/>
            </a:xfrm>
            <a:custGeom>
              <a:avLst/>
              <a:gdLst/>
              <a:ahLst/>
              <a:cxnLst>
                <a:cxn ang="0">
                  <a:pos x="35" y="2"/>
                </a:cxn>
                <a:cxn ang="0">
                  <a:pos x="35" y="2"/>
                </a:cxn>
                <a:cxn ang="0">
                  <a:pos x="27" y="14"/>
                </a:cxn>
                <a:cxn ang="0">
                  <a:pos x="18" y="26"/>
                </a:cxn>
                <a:cxn ang="0">
                  <a:pos x="8" y="37"/>
                </a:cxn>
                <a:cxn ang="0">
                  <a:pos x="1" y="49"/>
                </a:cxn>
                <a:cxn ang="0">
                  <a:pos x="1" y="49"/>
                </a:cxn>
                <a:cxn ang="0">
                  <a:pos x="0" y="52"/>
                </a:cxn>
                <a:cxn ang="0">
                  <a:pos x="0" y="54"/>
                </a:cxn>
                <a:cxn ang="0">
                  <a:pos x="1" y="55"/>
                </a:cxn>
                <a:cxn ang="0">
                  <a:pos x="2" y="56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7" y="56"/>
                </a:cxn>
                <a:cxn ang="0">
                  <a:pos x="8" y="55"/>
                </a:cxn>
                <a:cxn ang="0">
                  <a:pos x="8" y="55"/>
                </a:cxn>
                <a:cxn ang="0">
                  <a:pos x="17" y="41"/>
                </a:cxn>
                <a:cxn ang="0">
                  <a:pos x="26" y="30"/>
                </a:cxn>
                <a:cxn ang="0">
                  <a:pos x="35" y="18"/>
                </a:cxn>
                <a:cxn ang="0">
                  <a:pos x="43" y="7"/>
                </a:cxn>
                <a:cxn ang="0">
                  <a:pos x="43" y="7"/>
                </a:cxn>
                <a:cxn ang="0">
                  <a:pos x="44" y="5"/>
                </a:cxn>
                <a:cxn ang="0">
                  <a:pos x="44" y="3"/>
                </a:cxn>
                <a:cxn ang="0">
                  <a:pos x="43" y="2"/>
                </a:cxn>
                <a:cxn ang="0">
                  <a:pos x="41" y="1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1"/>
                </a:cxn>
                <a:cxn ang="0">
                  <a:pos x="35" y="2"/>
                </a:cxn>
                <a:cxn ang="0">
                  <a:pos x="35" y="2"/>
                </a:cxn>
              </a:cxnLst>
              <a:rect l="0" t="0" r="r" b="b"/>
              <a:pathLst>
                <a:path w="44" h="57">
                  <a:moveTo>
                    <a:pt x="35" y="2"/>
                  </a:moveTo>
                  <a:lnTo>
                    <a:pt x="35" y="2"/>
                  </a:lnTo>
                  <a:lnTo>
                    <a:pt x="27" y="14"/>
                  </a:lnTo>
                  <a:lnTo>
                    <a:pt x="18" y="26"/>
                  </a:lnTo>
                  <a:lnTo>
                    <a:pt x="8" y="37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1" y="55"/>
                  </a:lnTo>
                  <a:lnTo>
                    <a:pt x="2" y="56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7" y="56"/>
                  </a:lnTo>
                  <a:lnTo>
                    <a:pt x="8" y="55"/>
                  </a:lnTo>
                  <a:lnTo>
                    <a:pt x="8" y="55"/>
                  </a:lnTo>
                  <a:lnTo>
                    <a:pt x="17" y="41"/>
                  </a:lnTo>
                  <a:lnTo>
                    <a:pt x="26" y="30"/>
                  </a:lnTo>
                  <a:lnTo>
                    <a:pt x="35" y="18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44" y="5"/>
                  </a:lnTo>
                  <a:lnTo>
                    <a:pt x="44" y="3"/>
                  </a:lnTo>
                  <a:lnTo>
                    <a:pt x="43" y="2"/>
                  </a:lnTo>
                  <a:lnTo>
                    <a:pt x="41" y="1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1"/>
                  </a:lnTo>
                  <a:lnTo>
                    <a:pt x="35" y="2"/>
                  </a:lnTo>
                  <a:lnTo>
                    <a:pt x="3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234"/>
            <p:cNvSpPr/>
            <p:nvPr/>
          </p:nvSpPr>
          <p:spPr bwMode="auto">
            <a:xfrm>
              <a:off x="3686175" y="2738438"/>
              <a:ext cx="23813" cy="30163"/>
            </a:xfrm>
            <a:custGeom>
              <a:avLst/>
              <a:gdLst/>
              <a:ahLst/>
              <a:cxnLst>
                <a:cxn ang="0">
                  <a:pos x="36" y="1"/>
                </a:cxn>
                <a:cxn ang="0">
                  <a:pos x="36" y="1"/>
                </a:cxn>
                <a:cxn ang="0">
                  <a:pos x="30" y="9"/>
                </a:cxn>
                <a:cxn ang="0">
                  <a:pos x="30" y="9"/>
                </a:cxn>
                <a:cxn ang="0">
                  <a:pos x="24" y="16"/>
                </a:cxn>
                <a:cxn ang="0">
                  <a:pos x="21" y="19"/>
                </a:cxn>
                <a:cxn ang="0">
                  <a:pos x="19" y="21"/>
                </a:cxn>
                <a:cxn ang="0">
                  <a:pos x="19" y="21"/>
                </a:cxn>
                <a:cxn ang="0">
                  <a:pos x="12" y="36"/>
                </a:cxn>
                <a:cxn ang="0">
                  <a:pos x="7" y="42"/>
                </a:cxn>
                <a:cxn ang="0">
                  <a:pos x="2" y="49"/>
                </a:cxn>
                <a:cxn ang="0">
                  <a:pos x="2" y="49"/>
                </a:cxn>
                <a:cxn ang="0">
                  <a:pos x="1" y="51"/>
                </a:cxn>
                <a:cxn ang="0">
                  <a:pos x="0" y="52"/>
                </a:cxn>
                <a:cxn ang="0">
                  <a:pos x="1" y="54"/>
                </a:cxn>
                <a:cxn ang="0">
                  <a:pos x="2" y="55"/>
                </a:cxn>
                <a:cxn ang="0">
                  <a:pos x="3" y="56"/>
                </a:cxn>
                <a:cxn ang="0">
                  <a:pos x="5" y="57"/>
                </a:cxn>
                <a:cxn ang="0">
                  <a:pos x="7" y="57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17" y="46"/>
                </a:cxn>
                <a:cxn ang="0">
                  <a:pos x="17" y="46"/>
                </a:cxn>
                <a:cxn ang="0">
                  <a:pos x="20" y="43"/>
                </a:cxn>
                <a:cxn ang="0">
                  <a:pos x="21" y="39"/>
                </a:cxn>
                <a:cxn ang="0">
                  <a:pos x="24" y="32"/>
                </a:cxn>
                <a:cxn ang="0">
                  <a:pos x="24" y="32"/>
                </a:cxn>
                <a:cxn ang="0">
                  <a:pos x="29" y="26"/>
                </a:cxn>
                <a:cxn ang="0">
                  <a:pos x="33" y="20"/>
                </a:cxn>
                <a:cxn ang="0">
                  <a:pos x="43" y="8"/>
                </a:cxn>
                <a:cxn ang="0">
                  <a:pos x="43" y="8"/>
                </a:cxn>
                <a:cxn ang="0">
                  <a:pos x="44" y="6"/>
                </a:cxn>
                <a:cxn ang="0">
                  <a:pos x="44" y="4"/>
                </a:cxn>
                <a:cxn ang="0">
                  <a:pos x="44" y="3"/>
                </a:cxn>
                <a:cxn ang="0">
                  <a:pos x="43" y="1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6" y="1"/>
                </a:cxn>
                <a:cxn ang="0">
                  <a:pos x="36" y="1"/>
                </a:cxn>
              </a:cxnLst>
              <a:rect l="0" t="0" r="r" b="b"/>
              <a:pathLst>
                <a:path w="44" h="57">
                  <a:moveTo>
                    <a:pt x="36" y="1"/>
                  </a:moveTo>
                  <a:lnTo>
                    <a:pt x="36" y="1"/>
                  </a:lnTo>
                  <a:lnTo>
                    <a:pt x="30" y="9"/>
                  </a:lnTo>
                  <a:lnTo>
                    <a:pt x="30" y="9"/>
                  </a:lnTo>
                  <a:lnTo>
                    <a:pt x="24" y="16"/>
                  </a:lnTo>
                  <a:lnTo>
                    <a:pt x="21" y="19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12" y="36"/>
                  </a:lnTo>
                  <a:lnTo>
                    <a:pt x="7" y="42"/>
                  </a:lnTo>
                  <a:lnTo>
                    <a:pt x="2" y="49"/>
                  </a:lnTo>
                  <a:lnTo>
                    <a:pt x="2" y="49"/>
                  </a:lnTo>
                  <a:lnTo>
                    <a:pt x="1" y="51"/>
                  </a:lnTo>
                  <a:lnTo>
                    <a:pt x="0" y="52"/>
                  </a:lnTo>
                  <a:lnTo>
                    <a:pt x="1" y="54"/>
                  </a:lnTo>
                  <a:lnTo>
                    <a:pt x="2" y="55"/>
                  </a:lnTo>
                  <a:lnTo>
                    <a:pt x="3" y="56"/>
                  </a:lnTo>
                  <a:lnTo>
                    <a:pt x="5" y="57"/>
                  </a:lnTo>
                  <a:lnTo>
                    <a:pt x="7" y="57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20" y="43"/>
                  </a:lnTo>
                  <a:lnTo>
                    <a:pt x="21" y="39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9" y="26"/>
                  </a:lnTo>
                  <a:lnTo>
                    <a:pt x="33" y="20"/>
                  </a:lnTo>
                  <a:lnTo>
                    <a:pt x="43" y="8"/>
                  </a:lnTo>
                  <a:lnTo>
                    <a:pt x="43" y="8"/>
                  </a:lnTo>
                  <a:lnTo>
                    <a:pt x="44" y="6"/>
                  </a:lnTo>
                  <a:lnTo>
                    <a:pt x="44" y="4"/>
                  </a:lnTo>
                  <a:lnTo>
                    <a:pt x="44" y="3"/>
                  </a:lnTo>
                  <a:lnTo>
                    <a:pt x="43" y="1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6" y="1"/>
                  </a:lnTo>
                  <a:lnTo>
                    <a:pt x="3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235"/>
            <p:cNvSpPr/>
            <p:nvPr/>
          </p:nvSpPr>
          <p:spPr bwMode="auto">
            <a:xfrm>
              <a:off x="3732213" y="2740025"/>
              <a:ext cx="25400" cy="30163"/>
            </a:xfrm>
            <a:custGeom>
              <a:avLst/>
              <a:gdLst/>
              <a:ahLst/>
              <a:cxnLst>
                <a:cxn ang="0">
                  <a:pos x="39" y="3"/>
                </a:cxn>
                <a:cxn ang="0">
                  <a:pos x="39" y="3"/>
                </a:cxn>
                <a:cxn ang="0">
                  <a:pos x="38" y="7"/>
                </a:cxn>
                <a:cxn ang="0">
                  <a:pos x="36" y="12"/>
                </a:cxn>
                <a:cxn ang="0">
                  <a:pos x="31" y="19"/>
                </a:cxn>
                <a:cxn ang="0">
                  <a:pos x="24" y="25"/>
                </a:cxn>
                <a:cxn ang="0">
                  <a:pos x="18" y="30"/>
                </a:cxn>
                <a:cxn ang="0">
                  <a:pos x="18" y="30"/>
                </a:cxn>
                <a:cxn ang="0">
                  <a:pos x="14" y="34"/>
                </a:cxn>
                <a:cxn ang="0">
                  <a:pos x="10" y="39"/>
                </a:cxn>
                <a:cxn ang="0">
                  <a:pos x="1" y="49"/>
                </a:cxn>
                <a:cxn ang="0">
                  <a:pos x="1" y="49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1" y="54"/>
                </a:cxn>
                <a:cxn ang="0">
                  <a:pos x="2" y="56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7" y="57"/>
                </a:cxn>
                <a:cxn ang="0">
                  <a:pos x="9" y="56"/>
                </a:cxn>
                <a:cxn ang="0">
                  <a:pos x="9" y="56"/>
                </a:cxn>
                <a:cxn ang="0">
                  <a:pos x="17" y="45"/>
                </a:cxn>
                <a:cxn ang="0">
                  <a:pos x="17" y="45"/>
                </a:cxn>
                <a:cxn ang="0">
                  <a:pos x="20" y="41"/>
                </a:cxn>
                <a:cxn ang="0">
                  <a:pos x="24" y="38"/>
                </a:cxn>
                <a:cxn ang="0">
                  <a:pos x="31" y="32"/>
                </a:cxn>
                <a:cxn ang="0">
                  <a:pos x="31" y="32"/>
                </a:cxn>
                <a:cxn ang="0">
                  <a:pos x="37" y="27"/>
                </a:cxn>
                <a:cxn ang="0">
                  <a:pos x="42" y="21"/>
                </a:cxn>
                <a:cxn ang="0">
                  <a:pos x="46" y="14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4"/>
                </a:cxn>
                <a:cxn ang="0">
                  <a:pos x="47" y="2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39" y="3"/>
                </a:cxn>
                <a:cxn ang="0">
                  <a:pos x="39" y="3"/>
                </a:cxn>
              </a:cxnLst>
              <a:rect l="0" t="0" r="r" b="b"/>
              <a:pathLst>
                <a:path w="48" h="57">
                  <a:moveTo>
                    <a:pt x="39" y="3"/>
                  </a:moveTo>
                  <a:lnTo>
                    <a:pt x="39" y="3"/>
                  </a:lnTo>
                  <a:lnTo>
                    <a:pt x="38" y="7"/>
                  </a:lnTo>
                  <a:lnTo>
                    <a:pt x="36" y="12"/>
                  </a:lnTo>
                  <a:lnTo>
                    <a:pt x="31" y="19"/>
                  </a:lnTo>
                  <a:lnTo>
                    <a:pt x="24" y="25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4" y="34"/>
                  </a:lnTo>
                  <a:lnTo>
                    <a:pt x="10" y="39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1" y="54"/>
                  </a:lnTo>
                  <a:lnTo>
                    <a:pt x="2" y="56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7" y="57"/>
                  </a:lnTo>
                  <a:lnTo>
                    <a:pt x="9" y="56"/>
                  </a:lnTo>
                  <a:lnTo>
                    <a:pt x="9" y="56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20" y="41"/>
                  </a:lnTo>
                  <a:lnTo>
                    <a:pt x="24" y="38"/>
                  </a:lnTo>
                  <a:lnTo>
                    <a:pt x="31" y="32"/>
                  </a:lnTo>
                  <a:lnTo>
                    <a:pt x="31" y="32"/>
                  </a:lnTo>
                  <a:lnTo>
                    <a:pt x="37" y="27"/>
                  </a:lnTo>
                  <a:lnTo>
                    <a:pt x="42" y="21"/>
                  </a:lnTo>
                  <a:lnTo>
                    <a:pt x="46" y="14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4"/>
                  </a:lnTo>
                  <a:lnTo>
                    <a:pt x="47" y="2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0" y="1"/>
                  </a:lnTo>
                  <a:lnTo>
                    <a:pt x="39" y="3"/>
                  </a:lnTo>
                  <a:lnTo>
                    <a:pt x="3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236"/>
            <p:cNvSpPr/>
            <p:nvPr/>
          </p:nvSpPr>
          <p:spPr bwMode="auto">
            <a:xfrm>
              <a:off x="3778250" y="2743200"/>
              <a:ext cx="26988" cy="30163"/>
            </a:xfrm>
            <a:custGeom>
              <a:avLst/>
              <a:gdLst/>
              <a:ahLst/>
              <a:cxnLst>
                <a:cxn ang="0">
                  <a:pos x="42" y="3"/>
                </a:cxn>
                <a:cxn ang="0">
                  <a:pos x="42" y="3"/>
                </a:cxn>
                <a:cxn ang="0">
                  <a:pos x="38" y="9"/>
                </a:cxn>
                <a:cxn ang="0">
                  <a:pos x="34" y="14"/>
                </a:cxn>
                <a:cxn ang="0">
                  <a:pos x="30" y="19"/>
                </a:cxn>
                <a:cxn ang="0">
                  <a:pos x="26" y="23"/>
                </a:cxn>
                <a:cxn ang="0">
                  <a:pos x="26" y="23"/>
                </a:cxn>
                <a:cxn ang="0">
                  <a:pos x="21" y="30"/>
                </a:cxn>
                <a:cxn ang="0">
                  <a:pos x="15" y="37"/>
                </a:cxn>
                <a:cxn ang="0">
                  <a:pos x="1" y="49"/>
                </a:cxn>
                <a:cxn ang="0">
                  <a:pos x="1" y="49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0" y="54"/>
                </a:cxn>
                <a:cxn ang="0">
                  <a:pos x="1" y="56"/>
                </a:cxn>
                <a:cxn ang="0">
                  <a:pos x="3" y="57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9" y="56"/>
                </a:cxn>
                <a:cxn ang="0">
                  <a:pos x="9" y="56"/>
                </a:cxn>
                <a:cxn ang="0">
                  <a:pos x="22" y="43"/>
                </a:cxn>
                <a:cxn ang="0">
                  <a:pos x="28" y="35"/>
                </a:cxn>
                <a:cxn ang="0">
                  <a:pos x="34" y="28"/>
                </a:cxn>
                <a:cxn ang="0">
                  <a:pos x="34" y="28"/>
                </a:cxn>
                <a:cxn ang="0">
                  <a:pos x="38" y="23"/>
                </a:cxn>
                <a:cxn ang="0">
                  <a:pos x="44" y="18"/>
                </a:cxn>
                <a:cxn ang="0">
                  <a:pos x="48" y="13"/>
                </a:cxn>
                <a:cxn ang="0">
                  <a:pos x="51" y="7"/>
                </a:cxn>
                <a:cxn ang="0">
                  <a:pos x="51" y="7"/>
                </a:cxn>
                <a:cxn ang="0">
                  <a:pos x="51" y="5"/>
                </a:cxn>
                <a:cxn ang="0">
                  <a:pos x="50" y="2"/>
                </a:cxn>
                <a:cxn ang="0">
                  <a:pos x="49" y="1"/>
                </a:cxn>
                <a:cxn ang="0">
                  <a:pos x="47" y="0"/>
                </a:cxn>
                <a:cxn ang="0">
                  <a:pos x="45" y="0"/>
                </a:cxn>
                <a:cxn ang="0">
                  <a:pos x="44" y="1"/>
                </a:cxn>
                <a:cxn ang="0">
                  <a:pos x="43" y="2"/>
                </a:cxn>
                <a:cxn ang="0">
                  <a:pos x="42" y="3"/>
                </a:cxn>
                <a:cxn ang="0">
                  <a:pos x="42" y="3"/>
                </a:cxn>
              </a:cxnLst>
              <a:rect l="0" t="0" r="r" b="b"/>
              <a:pathLst>
                <a:path w="51" h="57">
                  <a:moveTo>
                    <a:pt x="42" y="3"/>
                  </a:moveTo>
                  <a:lnTo>
                    <a:pt x="42" y="3"/>
                  </a:lnTo>
                  <a:lnTo>
                    <a:pt x="38" y="9"/>
                  </a:lnTo>
                  <a:lnTo>
                    <a:pt x="34" y="14"/>
                  </a:lnTo>
                  <a:lnTo>
                    <a:pt x="30" y="19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1" y="30"/>
                  </a:lnTo>
                  <a:lnTo>
                    <a:pt x="15" y="37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0" y="54"/>
                  </a:lnTo>
                  <a:lnTo>
                    <a:pt x="1" y="56"/>
                  </a:lnTo>
                  <a:lnTo>
                    <a:pt x="3" y="57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9" y="56"/>
                  </a:lnTo>
                  <a:lnTo>
                    <a:pt x="9" y="56"/>
                  </a:lnTo>
                  <a:lnTo>
                    <a:pt x="22" y="43"/>
                  </a:lnTo>
                  <a:lnTo>
                    <a:pt x="28" y="35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8" y="23"/>
                  </a:lnTo>
                  <a:lnTo>
                    <a:pt x="44" y="18"/>
                  </a:lnTo>
                  <a:lnTo>
                    <a:pt x="48" y="13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1" y="5"/>
                  </a:lnTo>
                  <a:lnTo>
                    <a:pt x="50" y="2"/>
                  </a:lnTo>
                  <a:lnTo>
                    <a:pt x="49" y="1"/>
                  </a:lnTo>
                  <a:lnTo>
                    <a:pt x="47" y="0"/>
                  </a:lnTo>
                  <a:lnTo>
                    <a:pt x="45" y="0"/>
                  </a:lnTo>
                  <a:lnTo>
                    <a:pt x="44" y="1"/>
                  </a:lnTo>
                  <a:lnTo>
                    <a:pt x="43" y="2"/>
                  </a:lnTo>
                  <a:lnTo>
                    <a:pt x="42" y="3"/>
                  </a:lnTo>
                  <a:lnTo>
                    <a:pt x="4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237"/>
            <p:cNvSpPr/>
            <p:nvPr/>
          </p:nvSpPr>
          <p:spPr bwMode="auto">
            <a:xfrm>
              <a:off x="3827463" y="2741613"/>
              <a:ext cx="25400" cy="31750"/>
            </a:xfrm>
            <a:custGeom>
              <a:avLst/>
              <a:gdLst/>
              <a:ahLst/>
              <a:cxnLst>
                <a:cxn ang="0">
                  <a:pos x="37" y="5"/>
                </a:cxn>
                <a:cxn ang="0">
                  <a:pos x="37" y="5"/>
                </a:cxn>
                <a:cxn ang="0">
                  <a:pos x="37" y="9"/>
                </a:cxn>
                <a:cxn ang="0">
                  <a:pos x="35" y="12"/>
                </a:cxn>
                <a:cxn ang="0">
                  <a:pos x="32" y="19"/>
                </a:cxn>
                <a:cxn ang="0">
                  <a:pos x="27" y="25"/>
                </a:cxn>
                <a:cxn ang="0">
                  <a:pos x="22" y="30"/>
                </a:cxn>
                <a:cxn ang="0">
                  <a:pos x="22" y="30"/>
                </a:cxn>
                <a:cxn ang="0">
                  <a:pos x="12" y="41"/>
                </a:cxn>
                <a:cxn ang="0">
                  <a:pos x="1" y="52"/>
                </a:cxn>
                <a:cxn ang="0">
                  <a:pos x="1" y="52"/>
                </a:cxn>
                <a:cxn ang="0">
                  <a:pos x="0" y="54"/>
                </a:cxn>
                <a:cxn ang="0">
                  <a:pos x="0" y="56"/>
                </a:cxn>
                <a:cxn ang="0">
                  <a:pos x="1" y="59"/>
                </a:cxn>
                <a:cxn ang="0">
                  <a:pos x="3" y="60"/>
                </a:cxn>
                <a:cxn ang="0">
                  <a:pos x="4" y="60"/>
                </a:cxn>
                <a:cxn ang="0">
                  <a:pos x="6" y="60"/>
                </a:cxn>
                <a:cxn ang="0">
                  <a:pos x="7" y="59"/>
                </a:cxn>
                <a:cxn ang="0">
                  <a:pos x="7" y="59"/>
                </a:cxn>
                <a:cxn ang="0">
                  <a:pos x="13" y="53"/>
                </a:cxn>
                <a:cxn ang="0">
                  <a:pos x="19" y="47"/>
                </a:cxn>
                <a:cxn ang="0">
                  <a:pos x="31" y="34"/>
                </a:cxn>
                <a:cxn ang="0">
                  <a:pos x="37" y="27"/>
                </a:cxn>
                <a:cxn ang="0">
                  <a:pos x="41" y="21"/>
                </a:cxn>
                <a:cxn ang="0">
                  <a:pos x="46" y="13"/>
                </a:cxn>
                <a:cxn ang="0">
                  <a:pos x="47" y="5"/>
                </a:cxn>
                <a:cxn ang="0">
                  <a:pos x="47" y="5"/>
                </a:cxn>
                <a:cxn ang="0">
                  <a:pos x="47" y="3"/>
                </a:cxn>
                <a:cxn ang="0">
                  <a:pos x="46" y="1"/>
                </a:cxn>
                <a:cxn ang="0">
                  <a:pos x="45" y="0"/>
                </a:cxn>
                <a:cxn ang="0">
                  <a:pos x="43" y="0"/>
                </a:cxn>
                <a:cxn ang="0">
                  <a:pos x="39" y="1"/>
                </a:cxn>
                <a:cxn ang="0">
                  <a:pos x="38" y="3"/>
                </a:cxn>
                <a:cxn ang="0">
                  <a:pos x="37" y="5"/>
                </a:cxn>
                <a:cxn ang="0">
                  <a:pos x="37" y="5"/>
                </a:cxn>
              </a:cxnLst>
              <a:rect l="0" t="0" r="r" b="b"/>
              <a:pathLst>
                <a:path w="47" h="60">
                  <a:moveTo>
                    <a:pt x="37" y="5"/>
                  </a:moveTo>
                  <a:lnTo>
                    <a:pt x="37" y="5"/>
                  </a:lnTo>
                  <a:lnTo>
                    <a:pt x="37" y="9"/>
                  </a:lnTo>
                  <a:lnTo>
                    <a:pt x="35" y="12"/>
                  </a:lnTo>
                  <a:lnTo>
                    <a:pt x="32" y="19"/>
                  </a:lnTo>
                  <a:lnTo>
                    <a:pt x="27" y="25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2" y="41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1" y="59"/>
                  </a:lnTo>
                  <a:lnTo>
                    <a:pt x="3" y="60"/>
                  </a:lnTo>
                  <a:lnTo>
                    <a:pt x="4" y="60"/>
                  </a:lnTo>
                  <a:lnTo>
                    <a:pt x="6" y="60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13" y="53"/>
                  </a:lnTo>
                  <a:lnTo>
                    <a:pt x="19" y="47"/>
                  </a:lnTo>
                  <a:lnTo>
                    <a:pt x="31" y="34"/>
                  </a:lnTo>
                  <a:lnTo>
                    <a:pt x="37" y="27"/>
                  </a:lnTo>
                  <a:lnTo>
                    <a:pt x="41" y="21"/>
                  </a:lnTo>
                  <a:lnTo>
                    <a:pt x="46" y="13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7" y="3"/>
                  </a:lnTo>
                  <a:lnTo>
                    <a:pt x="46" y="1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39" y="1"/>
                  </a:lnTo>
                  <a:lnTo>
                    <a:pt x="38" y="3"/>
                  </a:lnTo>
                  <a:lnTo>
                    <a:pt x="37" y="5"/>
                  </a:lnTo>
                  <a:lnTo>
                    <a:pt x="37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5" name="Freeform 238"/>
            <p:cNvSpPr/>
            <p:nvPr/>
          </p:nvSpPr>
          <p:spPr bwMode="auto">
            <a:xfrm>
              <a:off x="3879850" y="2740025"/>
              <a:ext cx="19050" cy="23813"/>
            </a:xfrm>
            <a:custGeom>
              <a:avLst/>
              <a:gdLst/>
              <a:ahLst/>
              <a:cxnLst>
                <a:cxn ang="0">
                  <a:pos x="28" y="3"/>
                </a:cxn>
                <a:cxn ang="0">
                  <a:pos x="28" y="3"/>
                </a:cxn>
                <a:cxn ang="0">
                  <a:pos x="26" y="8"/>
                </a:cxn>
                <a:cxn ang="0">
                  <a:pos x="24" y="14"/>
                </a:cxn>
                <a:cxn ang="0">
                  <a:pos x="17" y="21"/>
                </a:cxn>
                <a:cxn ang="0">
                  <a:pos x="9" y="28"/>
                </a:cxn>
                <a:cxn ang="0">
                  <a:pos x="1" y="36"/>
                </a:cxn>
                <a:cxn ang="0">
                  <a:pos x="1" y="36"/>
                </a:cxn>
                <a:cxn ang="0">
                  <a:pos x="0" y="38"/>
                </a:cxn>
                <a:cxn ang="0">
                  <a:pos x="0" y="40"/>
                </a:cxn>
                <a:cxn ang="0">
                  <a:pos x="1" y="44"/>
                </a:cxn>
                <a:cxn ang="0">
                  <a:pos x="3" y="45"/>
                </a:cxn>
                <a:cxn ang="0">
                  <a:pos x="4" y="45"/>
                </a:cxn>
                <a:cxn ang="0">
                  <a:pos x="6" y="45"/>
                </a:cxn>
                <a:cxn ang="0">
                  <a:pos x="8" y="43"/>
                </a:cxn>
                <a:cxn ang="0">
                  <a:pos x="8" y="43"/>
                </a:cxn>
                <a:cxn ang="0">
                  <a:pos x="16" y="34"/>
                </a:cxn>
                <a:cxn ang="0">
                  <a:pos x="25" y="26"/>
                </a:cxn>
                <a:cxn ang="0">
                  <a:pos x="29" y="22"/>
                </a:cxn>
                <a:cxn ang="0">
                  <a:pos x="32" y="17"/>
                </a:cxn>
                <a:cxn ang="0">
                  <a:pos x="35" y="12"/>
                </a:cxn>
                <a:cxn ang="0">
                  <a:pos x="37" y="6"/>
                </a:cxn>
                <a:cxn ang="0">
                  <a:pos x="37" y="6"/>
                </a:cxn>
                <a:cxn ang="0">
                  <a:pos x="37" y="4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4" y="0"/>
                </a:cxn>
                <a:cxn ang="0">
                  <a:pos x="32" y="0"/>
                </a:cxn>
                <a:cxn ang="0">
                  <a:pos x="30" y="0"/>
                </a:cxn>
                <a:cxn ang="0">
                  <a:pos x="29" y="1"/>
                </a:cxn>
                <a:cxn ang="0">
                  <a:pos x="28" y="3"/>
                </a:cxn>
                <a:cxn ang="0">
                  <a:pos x="28" y="3"/>
                </a:cxn>
              </a:cxnLst>
              <a:rect l="0" t="0" r="r" b="b"/>
              <a:pathLst>
                <a:path w="37" h="45">
                  <a:moveTo>
                    <a:pt x="28" y="3"/>
                  </a:moveTo>
                  <a:lnTo>
                    <a:pt x="28" y="3"/>
                  </a:lnTo>
                  <a:lnTo>
                    <a:pt x="26" y="8"/>
                  </a:lnTo>
                  <a:lnTo>
                    <a:pt x="24" y="14"/>
                  </a:lnTo>
                  <a:lnTo>
                    <a:pt x="17" y="21"/>
                  </a:lnTo>
                  <a:lnTo>
                    <a:pt x="9" y="28"/>
                  </a:lnTo>
                  <a:lnTo>
                    <a:pt x="1" y="36"/>
                  </a:lnTo>
                  <a:lnTo>
                    <a:pt x="1" y="36"/>
                  </a:lnTo>
                  <a:lnTo>
                    <a:pt x="0" y="38"/>
                  </a:lnTo>
                  <a:lnTo>
                    <a:pt x="0" y="40"/>
                  </a:lnTo>
                  <a:lnTo>
                    <a:pt x="1" y="44"/>
                  </a:lnTo>
                  <a:lnTo>
                    <a:pt x="3" y="45"/>
                  </a:lnTo>
                  <a:lnTo>
                    <a:pt x="4" y="45"/>
                  </a:lnTo>
                  <a:lnTo>
                    <a:pt x="6" y="45"/>
                  </a:lnTo>
                  <a:lnTo>
                    <a:pt x="8" y="43"/>
                  </a:lnTo>
                  <a:lnTo>
                    <a:pt x="8" y="43"/>
                  </a:lnTo>
                  <a:lnTo>
                    <a:pt x="16" y="34"/>
                  </a:lnTo>
                  <a:lnTo>
                    <a:pt x="25" y="26"/>
                  </a:lnTo>
                  <a:lnTo>
                    <a:pt x="29" y="22"/>
                  </a:lnTo>
                  <a:lnTo>
                    <a:pt x="32" y="17"/>
                  </a:lnTo>
                  <a:lnTo>
                    <a:pt x="35" y="12"/>
                  </a:lnTo>
                  <a:lnTo>
                    <a:pt x="37" y="6"/>
                  </a:lnTo>
                  <a:lnTo>
                    <a:pt x="37" y="6"/>
                  </a:lnTo>
                  <a:lnTo>
                    <a:pt x="37" y="4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29" y="1"/>
                  </a:lnTo>
                  <a:lnTo>
                    <a:pt x="28" y="3"/>
                  </a:lnTo>
                  <a:lnTo>
                    <a:pt x="28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6" name="Freeform 239"/>
            <p:cNvSpPr/>
            <p:nvPr/>
          </p:nvSpPr>
          <p:spPr bwMode="auto">
            <a:xfrm>
              <a:off x="3906838" y="2740025"/>
              <a:ext cx="26988" cy="28575"/>
            </a:xfrm>
            <a:custGeom>
              <a:avLst/>
              <a:gdLst/>
              <a:ahLst/>
              <a:cxnLst>
                <a:cxn ang="0">
                  <a:pos x="43" y="4"/>
                </a:cxn>
                <a:cxn ang="0">
                  <a:pos x="43" y="4"/>
                </a:cxn>
                <a:cxn ang="0">
                  <a:pos x="42" y="7"/>
                </a:cxn>
                <a:cxn ang="0">
                  <a:pos x="41" y="11"/>
                </a:cxn>
                <a:cxn ang="0">
                  <a:pos x="35" y="15"/>
                </a:cxn>
                <a:cxn ang="0">
                  <a:pos x="24" y="23"/>
                </a:cxn>
                <a:cxn ang="0">
                  <a:pos x="24" y="23"/>
                </a:cxn>
                <a:cxn ang="0">
                  <a:pos x="11" y="33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8"/>
                </a:cxn>
                <a:cxn ang="0">
                  <a:pos x="0" y="50"/>
                </a:cxn>
                <a:cxn ang="0">
                  <a:pos x="1" y="53"/>
                </a:cxn>
                <a:cxn ang="0">
                  <a:pos x="3" y="54"/>
                </a:cxn>
                <a:cxn ang="0">
                  <a:pos x="4" y="54"/>
                </a:cxn>
                <a:cxn ang="0">
                  <a:pos x="6" y="54"/>
                </a:cxn>
                <a:cxn ang="0">
                  <a:pos x="7" y="53"/>
                </a:cxn>
                <a:cxn ang="0">
                  <a:pos x="7" y="53"/>
                </a:cxn>
                <a:cxn ang="0">
                  <a:pos x="13" y="45"/>
                </a:cxn>
                <a:cxn ang="0">
                  <a:pos x="21" y="37"/>
                </a:cxn>
                <a:cxn ang="0">
                  <a:pos x="36" y="25"/>
                </a:cxn>
                <a:cxn ang="0">
                  <a:pos x="36" y="25"/>
                </a:cxn>
                <a:cxn ang="0">
                  <a:pos x="42" y="21"/>
                </a:cxn>
                <a:cxn ang="0">
                  <a:pos x="47" y="17"/>
                </a:cxn>
                <a:cxn ang="0">
                  <a:pos x="51" y="12"/>
                </a:cxn>
                <a:cxn ang="0">
                  <a:pos x="53" y="8"/>
                </a:cxn>
                <a:cxn ang="0">
                  <a:pos x="53" y="4"/>
                </a:cxn>
                <a:cxn ang="0">
                  <a:pos x="53" y="4"/>
                </a:cxn>
                <a:cxn ang="0">
                  <a:pos x="53" y="3"/>
                </a:cxn>
                <a:cxn ang="0">
                  <a:pos x="52" y="1"/>
                </a:cxn>
                <a:cxn ang="0">
                  <a:pos x="51" y="0"/>
                </a:cxn>
                <a:cxn ang="0">
                  <a:pos x="48" y="0"/>
                </a:cxn>
                <a:cxn ang="0">
                  <a:pos x="45" y="1"/>
                </a:cxn>
                <a:cxn ang="0">
                  <a:pos x="44" y="3"/>
                </a:cxn>
                <a:cxn ang="0">
                  <a:pos x="43" y="4"/>
                </a:cxn>
                <a:cxn ang="0">
                  <a:pos x="43" y="4"/>
                </a:cxn>
              </a:cxnLst>
              <a:rect l="0" t="0" r="r" b="b"/>
              <a:pathLst>
                <a:path w="53" h="54">
                  <a:moveTo>
                    <a:pt x="43" y="4"/>
                  </a:moveTo>
                  <a:lnTo>
                    <a:pt x="43" y="4"/>
                  </a:lnTo>
                  <a:lnTo>
                    <a:pt x="42" y="7"/>
                  </a:lnTo>
                  <a:lnTo>
                    <a:pt x="41" y="11"/>
                  </a:lnTo>
                  <a:lnTo>
                    <a:pt x="35" y="15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11" y="33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1" y="53"/>
                  </a:lnTo>
                  <a:lnTo>
                    <a:pt x="3" y="54"/>
                  </a:lnTo>
                  <a:lnTo>
                    <a:pt x="4" y="54"/>
                  </a:lnTo>
                  <a:lnTo>
                    <a:pt x="6" y="54"/>
                  </a:lnTo>
                  <a:lnTo>
                    <a:pt x="7" y="53"/>
                  </a:lnTo>
                  <a:lnTo>
                    <a:pt x="7" y="53"/>
                  </a:lnTo>
                  <a:lnTo>
                    <a:pt x="13" y="45"/>
                  </a:lnTo>
                  <a:lnTo>
                    <a:pt x="21" y="37"/>
                  </a:lnTo>
                  <a:lnTo>
                    <a:pt x="36" y="25"/>
                  </a:lnTo>
                  <a:lnTo>
                    <a:pt x="36" y="25"/>
                  </a:lnTo>
                  <a:lnTo>
                    <a:pt x="42" y="21"/>
                  </a:lnTo>
                  <a:lnTo>
                    <a:pt x="47" y="17"/>
                  </a:lnTo>
                  <a:lnTo>
                    <a:pt x="51" y="12"/>
                  </a:lnTo>
                  <a:lnTo>
                    <a:pt x="53" y="8"/>
                  </a:lnTo>
                  <a:lnTo>
                    <a:pt x="53" y="4"/>
                  </a:lnTo>
                  <a:lnTo>
                    <a:pt x="53" y="4"/>
                  </a:lnTo>
                  <a:lnTo>
                    <a:pt x="53" y="3"/>
                  </a:lnTo>
                  <a:lnTo>
                    <a:pt x="52" y="1"/>
                  </a:lnTo>
                  <a:lnTo>
                    <a:pt x="51" y="0"/>
                  </a:lnTo>
                  <a:lnTo>
                    <a:pt x="48" y="0"/>
                  </a:lnTo>
                  <a:lnTo>
                    <a:pt x="45" y="1"/>
                  </a:lnTo>
                  <a:lnTo>
                    <a:pt x="44" y="3"/>
                  </a:lnTo>
                  <a:lnTo>
                    <a:pt x="43" y="4"/>
                  </a:lnTo>
                  <a:lnTo>
                    <a:pt x="43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" name="Freeform 240"/>
            <p:cNvSpPr/>
            <p:nvPr/>
          </p:nvSpPr>
          <p:spPr bwMode="auto">
            <a:xfrm>
              <a:off x="3228975" y="2728913"/>
              <a:ext cx="14288" cy="23813"/>
            </a:xfrm>
            <a:custGeom>
              <a:avLst/>
              <a:gdLst/>
              <a:ahLst/>
              <a:cxnLst>
                <a:cxn ang="0">
                  <a:pos x="28" y="4"/>
                </a:cxn>
                <a:cxn ang="0">
                  <a:pos x="28" y="4"/>
                </a:cxn>
                <a:cxn ang="0">
                  <a:pos x="28" y="2"/>
                </a:cxn>
                <a:cxn ang="0">
                  <a:pos x="26" y="0"/>
                </a:cxn>
                <a:cxn ang="0">
                  <a:pos x="25" y="0"/>
                </a:cxn>
                <a:cxn ang="0">
                  <a:pos x="23" y="0"/>
                </a:cxn>
                <a:cxn ang="0">
                  <a:pos x="20" y="3"/>
                </a:cxn>
                <a:cxn ang="0">
                  <a:pos x="20" y="4"/>
                </a:cxn>
                <a:cxn ang="0">
                  <a:pos x="20" y="6"/>
                </a:cxn>
                <a:cxn ang="0">
                  <a:pos x="20" y="6"/>
                </a:cxn>
                <a:cxn ang="0">
                  <a:pos x="20" y="10"/>
                </a:cxn>
                <a:cxn ang="0">
                  <a:pos x="18" y="15"/>
                </a:cxn>
                <a:cxn ang="0">
                  <a:pos x="16" y="19"/>
                </a:cxn>
                <a:cxn ang="0">
                  <a:pos x="14" y="22"/>
                </a:cxn>
                <a:cxn ang="0">
                  <a:pos x="6" y="30"/>
                </a:cxn>
                <a:cxn ang="0">
                  <a:pos x="1" y="37"/>
                </a:cxn>
                <a:cxn ang="0">
                  <a:pos x="1" y="37"/>
                </a:cxn>
                <a:cxn ang="0">
                  <a:pos x="0" y="39"/>
                </a:cxn>
                <a:cxn ang="0">
                  <a:pos x="0" y="41"/>
                </a:cxn>
                <a:cxn ang="0">
                  <a:pos x="1" y="42"/>
                </a:cxn>
                <a:cxn ang="0">
                  <a:pos x="2" y="43"/>
                </a:cxn>
                <a:cxn ang="0">
                  <a:pos x="5" y="44"/>
                </a:cxn>
                <a:cxn ang="0">
                  <a:pos x="7" y="43"/>
                </a:cxn>
                <a:cxn ang="0">
                  <a:pos x="9" y="42"/>
                </a:cxn>
                <a:cxn ang="0">
                  <a:pos x="9" y="42"/>
                </a:cxn>
                <a:cxn ang="0">
                  <a:pos x="16" y="34"/>
                </a:cxn>
                <a:cxn ang="0">
                  <a:pos x="23" y="24"/>
                </a:cxn>
                <a:cxn ang="0">
                  <a:pos x="26" y="19"/>
                </a:cxn>
                <a:cxn ang="0">
                  <a:pos x="28" y="15"/>
                </a:cxn>
                <a:cxn ang="0">
                  <a:pos x="29" y="9"/>
                </a:cxn>
                <a:cxn ang="0">
                  <a:pos x="28" y="4"/>
                </a:cxn>
                <a:cxn ang="0">
                  <a:pos x="28" y="4"/>
                </a:cxn>
              </a:cxnLst>
              <a:rect l="0" t="0" r="r" b="b"/>
              <a:pathLst>
                <a:path w="29" h="44">
                  <a:moveTo>
                    <a:pt x="28" y="4"/>
                  </a:moveTo>
                  <a:lnTo>
                    <a:pt x="28" y="4"/>
                  </a:lnTo>
                  <a:lnTo>
                    <a:pt x="28" y="2"/>
                  </a:lnTo>
                  <a:lnTo>
                    <a:pt x="26" y="0"/>
                  </a:lnTo>
                  <a:lnTo>
                    <a:pt x="25" y="0"/>
                  </a:lnTo>
                  <a:lnTo>
                    <a:pt x="23" y="0"/>
                  </a:lnTo>
                  <a:lnTo>
                    <a:pt x="20" y="3"/>
                  </a:lnTo>
                  <a:lnTo>
                    <a:pt x="20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10"/>
                  </a:lnTo>
                  <a:lnTo>
                    <a:pt x="18" y="15"/>
                  </a:lnTo>
                  <a:lnTo>
                    <a:pt x="16" y="19"/>
                  </a:lnTo>
                  <a:lnTo>
                    <a:pt x="14" y="22"/>
                  </a:lnTo>
                  <a:lnTo>
                    <a:pt x="6" y="30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0" y="39"/>
                  </a:lnTo>
                  <a:lnTo>
                    <a:pt x="0" y="41"/>
                  </a:lnTo>
                  <a:lnTo>
                    <a:pt x="1" y="42"/>
                  </a:lnTo>
                  <a:lnTo>
                    <a:pt x="2" y="43"/>
                  </a:lnTo>
                  <a:lnTo>
                    <a:pt x="5" y="44"/>
                  </a:lnTo>
                  <a:lnTo>
                    <a:pt x="7" y="43"/>
                  </a:lnTo>
                  <a:lnTo>
                    <a:pt x="9" y="42"/>
                  </a:lnTo>
                  <a:lnTo>
                    <a:pt x="9" y="42"/>
                  </a:lnTo>
                  <a:lnTo>
                    <a:pt x="16" y="34"/>
                  </a:lnTo>
                  <a:lnTo>
                    <a:pt x="23" y="24"/>
                  </a:lnTo>
                  <a:lnTo>
                    <a:pt x="26" y="19"/>
                  </a:lnTo>
                  <a:lnTo>
                    <a:pt x="28" y="15"/>
                  </a:lnTo>
                  <a:lnTo>
                    <a:pt x="29" y="9"/>
                  </a:lnTo>
                  <a:lnTo>
                    <a:pt x="28" y="4"/>
                  </a:lnTo>
                  <a:lnTo>
                    <a:pt x="28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" name="Freeform 241"/>
            <p:cNvSpPr/>
            <p:nvPr/>
          </p:nvSpPr>
          <p:spPr bwMode="auto">
            <a:xfrm>
              <a:off x="3248025" y="2730500"/>
              <a:ext cx="17463" cy="26988"/>
            </a:xfrm>
            <a:custGeom>
              <a:avLst/>
              <a:gdLst/>
              <a:ahLst/>
              <a:cxnLst>
                <a:cxn ang="0">
                  <a:pos x="23" y="2"/>
                </a:cxn>
                <a:cxn ang="0">
                  <a:pos x="23" y="2"/>
                </a:cxn>
                <a:cxn ang="0">
                  <a:pos x="20" y="6"/>
                </a:cxn>
                <a:cxn ang="0">
                  <a:pos x="16" y="11"/>
                </a:cxn>
                <a:cxn ang="0">
                  <a:pos x="11" y="21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0" y="46"/>
                </a:cxn>
                <a:cxn ang="0">
                  <a:pos x="0" y="47"/>
                </a:cxn>
                <a:cxn ang="0">
                  <a:pos x="1" y="49"/>
                </a:cxn>
                <a:cxn ang="0">
                  <a:pos x="2" y="50"/>
                </a:cxn>
                <a:cxn ang="0">
                  <a:pos x="4" y="50"/>
                </a:cxn>
                <a:cxn ang="0">
                  <a:pos x="7" y="50"/>
                </a:cxn>
                <a:cxn ang="0">
                  <a:pos x="8" y="50"/>
                </a:cxn>
                <a:cxn ang="0">
                  <a:pos x="9" y="48"/>
                </a:cxn>
                <a:cxn ang="0">
                  <a:pos x="9" y="48"/>
                </a:cxn>
                <a:cxn ang="0">
                  <a:pos x="18" y="27"/>
                </a:cxn>
                <a:cxn ang="0">
                  <a:pos x="23" y="17"/>
                </a:cxn>
                <a:cxn ang="0">
                  <a:pos x="26" y="13"/>
                </a:cxn>
                <a:cxn ang="0">
                  <a:pos x="30" y="8"/>
                </a:cxn>
                <a:cxn ang="0">
                  <a:pos x="30" y="8"/>
                </a:cxn>
                <a:cxn ang="0">
                  <a:pos x="31" y="7"/>
                </a:cxn>
                <a:cxn ang="0">
                  <a:pos x="31" y="5"/>
                </a:cxn>
                <a:cxn ang="0">
                  <a:pos x="31" y="3"/>
                </a:cxn>
                <a:cxn ang="0">
                  <a:pos x="30" y="2"/>
                </a:cxn>
                <a:cxn ang="0">
                  <a:pos x="28" y="1"/>
                </a:cxn>
                <a:cxn ang="0">
                  <a:pos x="27" y="0"/>
                </a:cxn>
                <a:cxn ang="0">
                  <a:pos x="25" y="1"/>
                </a:cxn>
                <a:cxn ang="0">
                  <a:pos x="23" y="2"/>
                </a:cxn>
                <a:cxn ang="0">
                  <a:pos x="23" y="2"/>
                </a:cxn>
              </a:cxnLst>
              <a:rect l="0" t="0" r="r" b="b"/>
              <a:pathLst>
                <a:path w="31" h="50">
                  <a:moveTo>
                    <a:pt x="23" y="2"/>
                  </a:moveTo>
                  <a:lnTo>
                    <a:pt x="23" y="2"/>
                  </a:lnTo>
                  <a:lnTo>
                    <a:pt x="20" y="6"/>
                  </a:lnTo>
                  <a:lnTo>
                    <a:pt x="16" y="11"/>
                  </a:lnTo>
                  <a:lnTo>
                    <a:pt x="11" y="2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0" y="47"/>
                  </a:lnTo>
                  <a:lnTo>
                    <a:pt x="1" y="49"/>
                  </a:lnTo>
                  <a:lnTo>
                    <a:pt x="2" y="50"/>
                  </a:lnTo>
                  <a:lnTo>
                    <a:pt x="4" y="50"/>
                  </a:lnTo>
                  <a:lnTo>
                    <a:pt x="7" y="50"/>
                  </a:lnTo>
                  <a:lnTo>
                    <a:pt x="8" y="50"/>
                  </a:lnTo>
                  <a:lnTo>
                    <a:pt x="9" y="48"/>
                  </a:lnTo>
                  <a:lnTo>
                    <a:pt x="9" y="48"/>
                  </a:lnTo>
                  <a:lnTo>
                    <a:pt x="18" y="27"/>
                  </a:lnTo>
                  <a:lnTo>
                    <a:pt x="23" y="17"/>
                  </a:lnTo>
                  <a:lnTo>
                    <a:pt x="26" y="13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1" y="7"/>
                  </a:lnTo>
                  <a:lnTo>
                    <a:pt x="31" y="5"/>
                  </a:lnTo>
                  <a:lnTo>
                    <a:pt x="31" y="3"/>
                  </a:lnTo>
                  <a:lnTo>
                    <a:pt x="30" y="2"/>
                  </a:lnTo>
                  <a:lnTo>
                    <a:pt x="28" y="1"/>
                  </a:lnTo>
                  <a:lnTo>
                    <a:pt x="27" y="0"/>
                  </a:lnTo>
                  <a:lnTo>
                    <a:pt x="25" y="1"/>
                  </a:lnTo>
                  <a:lnTo>
                    <a:pt x="23" y="2"/>
                  </a:lnTo>
                  <a:lnTo>
                    <a:pt x="2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" name="Freeform 242"/>
            <p:cNvSpPr/>
            <p:nvPr/>
          </p:nvSpPr>
          <p:spPr bwMode="auto">
            <a:xfrm>
              <a:off x="3287713" y="2152650"/>
              <a:ext cx="22225" cy="26988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37" y="0"/>
                </a:cxn>
                <a:cxn ang="0">
                  <a:pos x="31" y="4"/>
                </a:cxn>
                <a:cxn ang="0">
                  <a:pos x="24" y="8"/>
                </a:cxn>
                <a:cxn ang="0">
                  <a:pos x="19" y="14"/>
                </a:cxn>
                <a:cxn ang="0">
                  <a:pos x="15" y="20"/>
                </a:cxn>
                <a:cxn ang="0">
                  <a:pos x="8" y="33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8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2" y="52"/>
                </a:cxn>
                <a:cxn ang="0">
                  <a:pos x="4" y="53"/>
                </a:cxn>
                <a:cxn ang="0">
                  <a:pos x="6" y="53"/>
                </a:cxn>
                <a:cxn ang="0">
                  <a:pos x="7" y="52"/>
                </a:cxn>
                <a:cxn ang="0">
                  <a:pos x="9" y="51"/>
                </a:cxn>
                <a:cxn ang="0">
                  <a:pos x="9" y="51"/>
                </a:cxn>
                <a:cxn ang="0">
                  <a:pos x="15" y="39"/>
                </a:cxn>
                <a:cxn ang="0">
                  <a:pos x="22" y="27"/>
                </a:cxn>
                <a:cxn ang="0">
                  <a:pos x="26" y="21"/>
                </a:cxn>
                <a:cxn ang="0">
                  <a:pos x="31" y="16"/>
                </a:cxn>
                <a:cxn ang="0">
                  <a:pos x="36" y="12"/>
                </a:cxn>
                <a:cxn ang="0">
                  <a:pos x="42" y="8"/>
                </a:cxn>
                <a:cxn ang="0">
                  <a:pos x="42" y="8"/>
                </a:cxn>
                <a:cxn ang="0">
                  <a:pos x="43" y="7"/>
                </a:cxn>
                <a:cxn ang="0">
                  <a:pos x="44" y="6"/>
                </a:cxn>
                <a:cxn ang="0">
                  <a:pos x="44" y="4"/>
                </a:cxn>
                <a:cxn ang="0">
                  <a:pos x="43" y="3"/>
                </a:cxn>
                <a:cxn ang="0">
                  <a:pos x="41" y="0"/>
                </a:cxn>
                <a:cxn ang="0">
                  <a:pos x="39" y="0"/>
                </a:cxn>
                <a:cxn ang="0">
                  <a:pos x="37" y="0"/>
                </a:cxn>
                <a:cxn ang="0">
                  <a:pos x="37" y="0"/>
                </a:cxn>
              </a:cxnLst>
              <a:rect l="0" t="0" r="r" b="b"/>
              <a:pathLst>
                <a:path w="44" h="53">
                  <a:moveTo>
                    <a:pt x="37" y="0"/>
                  </a:moveTo>
                  <a:lnTo>
                    <a:pt x="37" y="0"/>
                  </a:lnTo>
                  <a:lnTo>
                    <a:pt x="31" y="4"/>
                  </a:lnTo>
                  <a:lnTo>
                    <a:pt x="24" y="8"/>
                  </a:lnTo>
                  <a:lnTo>
                    <a:pt x="19" y="14"/>
                  </a:lnTo>
                  <a:lnTo>
                    <a:pt x="15" y="20"/>
                  </a:lnTo>
                  <a:lnTo>
                    <a:pt x="8" y="33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2" y="52"/>
                  </a:lnTo>
                  <a:lnTo>
                    <a:pt x="4" y="53"/>
                  </a:lnTo>
                  <a:lnTo>
                    <a:pt x="6" y="53"/>
                  </a:lnTo>
                  <a:lnTo>
                    <a:pt x="7" y="52"/>
                  </a:lnTo>
                  <a:lnTo>
                    <a:pt x="9" y="51"/>
                  </a:lnTo>
                  <a:lnTo>
                    <a:pt x="9" y="51"/>
                  </a:lnTo>
                  <a:lnTo>
                    <a:pt x="15" y="39"/>
                  </a:lnTo>
                  <a:lnTo>
                    <a:pt x="22" y="27"/>
                  </a:lnTo>
                  <a:lnTo>
                    <a:pt x="26" y="21"/>
                  </a:lnTo>
                  <a:lnTo>
                    <a:pt x="31" y="16"/>
                  </a:lnTo>
                  <a:lnTo>
                    <a:pt x="36" y="12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3" y="7"/>
                  </a:lnTo>
                  <a:lnTo>
                    <a:pt x="44" y="6"/>
                  </a:lnTo>
                  <a:lnTo>
                    <a:pt x="44" y="4"/>
                  </a:lnTo>
                  <a:lnTo>
                    <a:pt x="43" y="3"/>
                  </a:lnTo>
                  <a:lnTo>
                    <a:pt x="41" y="0"/>
                  </a:lnTo>
                  <a:lnTo>
                    <a:pt x="39" y="0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" name="Freeform 243"/>
            <p:cNvSpPr/>
            <p:nvPr/>
          </p:nvSpPr>
          <p:spPr bwMode="auto">
            <a:xfrm>
              <a:off x="3295650" y="2187575"/>
              <a:ext cx="23813" cy="25400"/>
            </a:xfrm>
            <a:custGeom>
              <a:avLst/>
              <a:gdLst/>
              <a:ahLst/>
              <a:cxnLst>
                <a:cxn ang="0">
                  <a:pos x="35" y="3"/>
                </a:cxn>
                <a:cxn ang="0">
                  <a:pos x="35" y="3"/>
                </a:cxn>
                <a:cxn ang="0">
                  <a:pos x="34" y="5"/>
                </a:cxn>
                <a:cxn ang="0">
                  <a:pos x="33" y="7"/>
                </a:cxn>
                <a:cxn ang="0">
                  <a:pos x="29" y="9"/>
                </a:cxn>
                <a:cxn ang="0">
                  <a:pos x="29" y="9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10" y="31"/>
                </a:cxn>
                <a:cxn ang="0">
                  <a:pos x="1" y="43"/>
                </a:cxn>
                <a:cxn ang="0">
                  <a:pos x="1" y="43"/>
                </a:cxn>
                <a:cxn ang="0">
                  <a:pos x="0" y="45"/>
                </a:cxn>
                <a:cxn ang="0">
                  <a:pos x="0" y="47"/>
                </a:cxn>
                <a:cxn ang="0">
                  <a:pos x="1" y="48"/>
                </a:cxn>
                <a:cxn ang="0">
                  <a:pos x="3" y="49"/>
                </a:cxn>
                <a:cxn ang="0">
                  <a:pos x="4" y="50"/>
                </a:cxn>
                <a:cxn ang="0">
                  <a:pos x="6" y="50"/>
                </a:cxn>
                <a:cxn ang="0">
                  <a:pos x="8" y="49"/>
                </a:cxn>
                <a:cxn ang="0">
                  <a:pos x="9" y="48"/>
                </a:cxn>
                <a:cxn ang="0">
                  <a:pos x="9" y="48"/>
                </a:cxn>
                <a:cxn ang="0">
                  <a:pos x="20" y="34"/>
                </a:cxn>
                <a:cxn ang="0">
                  <a:pos x="31" y="20"/>
                </a:cxn>
                <a:cxn ang="0">
                  <a:pos x="31" y="20"/>
                </a:cxn>
                <a:cxn ang="0">
                  <a:pos x="38" y="14"/>
                </a:cxn>
                <a:cxn ang="0">
                  <a:pos x="42" y="10"/>
                </a:cxn>
                <a:cxn ang="0">
                  <a:pos x="45" y="6"/>
                </a:cxn>
                <a:cxn ang="0">
                  <a:pos x="45" y="6"/>
                </a:cxn>
                <a:cxn ang="0">
                  <a:pos x="45" y="4"/>
                </a:cxn>
                <a:cxn ang="0">
                  <a:pos x="44" y="2"/>
                </a:cxn>
                <a:cxn ang="0">
                  <a:pos x="42" y="1"/>
                </a:cxn>
                <a:cxn ang="0">
                  <a:pos x="41" y="0"/>
                </a:cxn>
                <a:cxn ang="0">
                  <a:pos x="39" y="0"/>
                </a:cxn>
                <a:cxn ang="0">
                  <a:pos x="37" y="1"/>
                </a:cxn>
                <a:cxn ang="0">
                  <a:pos x="36" y="2"/>
                </a:cxn>
                <a:cxn ang="0">
                  <a:pos x="35" y="3"/>
                </a:cxn>
                <a:cxn ang="0">
                  <a:pos x="35" y="3"/>
                </a:cxn>
              </a:cxnLst>
              <a:rect l="0" t="0" r="r" b="b"/>
              <a:pathLst>
                <a:path w="45" h="50">
                  <a:moveTo>
                    <a:pt x="35" y="3"/>
                  </a:moveTo>
                  <a:lnTo>
                    <a:pt x="35" y="3"/>
                  </a:lnTo>
                  <a:lnTo>
                    <a:pt x="34" y="5"/>
                  </a:lnTo>
                  <a:lnTo>
                    <a:pt x="33" y="7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0" y="31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0" y="45"/>
                  </a:lnTo>
                  <a:lnTo>
                    <a:pt x="0" y="47"/>
                  </a:lnTo>
                  <a:lnTo>
                    <a:pt x="1" y="48"/>
                  </a:lnTo>
                  <a:lnTo>
                    <a:pt x="3" y="49"/>
                  </a:lnTo>
                  <a:lnTo>
                    <a:pt x="4" y="50"/>
                  </a:lnTo>
                  <a:lnTo>
                    <a:pt x="6" y="50"/>
                  </a:lnTo>
                  <a:lnTo>
                    <a:pt x="8" y="49"/>
                  </a:lnTo>
                  <a:lnTo>
                    <a:pt x="9" y="48"/>
                  </a:lnTo>
                  <a:lnTo>
                    <a:pt x="9" y="48"/>
                  </a:lnTo>
                  <a:lnTo>
                    <a:pt x="20" y="34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8" y="14"/>
                  </a:lnTo>
                  <a:lnTo>
                    <a:pt x="42" y="10"/>
                  </a:lnTo>
                  <a:lnTo>
                    <a:pt x="45" y="6"/>
                  </a:lnTo>
                  <a:lnTo>
                    <a:pt x="45" y="6"/>
                  </a:lnTo>
                  <a:lnTo>
                    <a:pt x="45" y="4"/>
                  </a:lnTo>
                  <a:lnTo>
                    <a:pt x="44" y="2"/>
                  </a:lnTo>
                  <a:lnTo>
                    <a:pt x="42" y="1"/>
                  </a:lnTo>
                  <a:lnTo>
                    <a:pt x="41" y="0"/>
                  </a:lnTo>
                  <a:lnTo>
                    <a:pt x="39" y="0"/>
                  </a:lnTo>
                  <a:lnTo>
                    <a:pt x="37" y="1"/>
                  </a:lnTo>
                  <a:lnTo>
                    <a:pt x="36" y="2"/>
                  </a:lnTo>
                  <a:lnTo>
                    <a:pt x="35" y="3"/>
                  </a:lnTo>
                  <a:lnTo>
                    <a:pt x="35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" name="Freeform 244"/>
            <p:cNvSpPr/>
            <p:nvPr/>
          </p:nvSpPr>
          <p:spPr bwMode="auto">
            <a:xfrm>
              <a:off x="3295650" y="2235200"/>
              <a:ext cx="30163" cy="28575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51" y="0"/>
                </a:cxn>
                <a:cxn ang="0">
                  <a:pos x="36" y="10"/>
                </a:cxn>
                <a:cxn ang="0">
                  <a:pos x="24" y="20"/>
                </a:cxn>
                <a:cxn ang="0">
                  <a:pos x="11" y="33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8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2" y="52"/>
                </a:cxn>
                <a:cxn ang="0">
                  <a:pos x="4" y="52"/>
                </a:cxn>
                <a:cxn ang="0">
                  <a:pos x="6" y="53"/>
                </a:cxn>
                <a:cxn ang="0">
                  <a:pos x="8" y="52"/>
                </a:cxn>
                <a:cxn ang="0">
                  <a:pos x="9" y="51"/>
                </a:cxn>
                <a:cxn ang="0">
                  <a:pos x="9" y="51"/>
                </a:cxn>
                <a:cxn ang="0">
                  <a:pos x="19" y="38"/>
                </a:cxn>
                <a:cxn ang="0">
                  <a:pos x="30" y="28"/>
                </a:cxn>
                <a:cxn ang="0">
                  <a:pos x="42" y="17"/>
                </a:cxn>
                <a:cxn ang="0">
                  <a:pos x="55" y="8"/>
                </a:cxn>
                <a:cxn ang="0">
                  <a:pos x="55" y="8"/>
                </a:cxn>
                <a:cxn ang="0">
                  <a:pos x="57" y="7"/>
                </a:cxn>
                <a:cxn ang="0">
                  <a:pos x="57" y="5"/>
                </a:cxn>
                <a:cxn ang="0">
                  <a:pos x="57" y="3"/>
                </a:cxn>
                <a:cxn ang="0">
                  <a:pos x="57" y="2"/>
                </a:cxn>
                <a:cxn ang="0">
                  <a:pos x="56" y="1"/>
                </a:cxn>
                <a:cxn ang="0">
                  <a:pos x="54" y="0"/>
                </a:cxn>
                <a:cxn ang="0">
                  <a:pos x="52" y="0"/>
                </a:cxn>
                <a:cxn ang="0">
                  <a:pos x="51" y="0"/>
                </a:cxn>
                <a:cxn ang="0">
                  <a:pos x="51" y="0"/>
                </a:cxn>
              </a:cxnLst>
              <a:rect l="0" t="0" r="r" b="b"/>
              <a:pathLst>
                <a:path w="57" h="53">
                  <a:moveTo>
                    <a:pt x="51" y="0"/>
                  </a:moveTo>
                  <a:lnTo>
                    <a:pt x="51" y="0"/>
                  </a:lnTo>
                  <a:lnTo>
                    <a:pt x="36" y="10"/>
                  </a:lnTo>
                  <a:lnTo>
                    <a:pt x="24" y="20"/>
                  </a:lnTo>
                  <a:lnTo>
                    <a:pt x="11" y="33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6" y="53"/>
                  </a:lnTo>
                  <a:lnTo>
                    <a:pt x="8" y="52"/>
                  </a:lnTo>
                  <a:lnTo>
                    <a:pt x="9" y="51"/>
                  </a:lnTo>
                  <a:lnTo>
                    <a:pt x="9" y="51"/>
                  </a:lnTo>
                  <a:lnTo>
                    <a:pt x="19" y="38"/>
                  </a:lnTo>
                  <a:lnTo>
                    <a:pt x="30" y="28"/>
                  </a:lnTo>
                  <a:lnTo>
                    <a:pt x="42" y="17"/>
                  </a:lnTo>
                  <a:lnTo>
                    <a:pt x="55" y="8"/>
                  </a:lnTo>
                  <a:lnTo>
                    <a:pt x="55" y="8"/>
                  </a:lnTo>
                  <a:lnTo>
                    <a:pt x="57" y="7"/>
                  </a:lnTo>
                  <a:lnTo>
                    <a:pt x="57" y="5"/>
                  </a:lnTo>
                  <a:lnTo>
                    <a:pt x="57" y="3"/>
                  </a:lnTo>
                  <a:lnTo>
                    <a:pt x="57" y="2"/>
                  </a:lnTo>
                  <a:lnTo>
                    <a:pt x="56" y="1"/>
                  </a:lnTo>
                  <a:lnTo>
                    <a:pt x="54" y="0"/>
                  </a:lnTo>
                  <a:lnTo>
                    <a:pt x="52" y="0"/>
                  </a:lnTo>
                  <a:lnTo>
                    <a:pt x="51" y="0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" name="Freeform 245"/>
            <p:cNvSpPr/>
            <p:nvPr/>
          </p:nvSpPr>
          <p:spPr bwMode="auto">
            <a:xfrm>
              <a:off x="3290888" y="2292350"/>
              <a:ext cx="30163" cy="3016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5" y="12"/>
                </a:cxn>
                <a:cxn ang="0">
                  <a:pos x="23" y="23"/>
                </a:cxn>
                <a:cxn ang="0">
                  <a:pos x="11" y="35"/>
                </a:cxn>
                <a:cxn ang="0">
                  <a:pos x="1" y="49"/>
                </a:cxn>
                <a:cxn ang="0">
                  <a:pos x="1" y="49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1" y="56"/>
                </a:cxn>
                <a:cxn ang="0">
                  <a:pos x="2" y="57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7" y="56"/>
                </a:cxn>
                <a:cxn ang="0">
                  <a:pos x="7" y="56"/>
                </a:cxn>
                <a:cxn ang="0">
                  <a:pos x="17" y="43"/>
                </a:cxn>
                <a:cxn ang="0">
                  <a:pos x="29" y="30"/>
                </a:cxn>
                <a:cxn ang="0">
                  <a:pos x="40" y="19"/>
                </a:cxn>
                <a:cxn ang="0">
                  <a:pos x="54" y="8"/>
                </a:cxn>
                <a:cxn ang="0">
                  <a:pos x="54" y="8"/>
                </a:cxn>
                <a:cxn ang="0">
                  <a:pos x="55" y="7"/>
                </a:cxn>
                <a:cxn ang="0">
                  <a:pos x="56" y="5"/>
                </a:cxn>
                <a:cxn ang="0">
                  <a:pos x="56" y="4"/>
                </a:cxn>
                <a:cxn ang="0">
                  <a:pos x="55" y="2"/>
                </a:cxn>
                <a:cxn ang="0">
                  <a:pos x="54" y="1"/>
                </a:cxn>
                <a:cxn ang="0">
                  <a:pos x="53" y="0"/>
                </a:cxn>
                <a:cxn ang="0">
                  <a:pos x="50" y="0"/>
                </a:cxn>
                <a:cxn ang="0">
                  <a:pos x="48" y="0"/>
                </a:cxn>
                <a:cxn ang="0">
                  <a:pos x="48" y="0"/>
                </a:cxn>
              </a:cxnLst>
              <a:rect l="0" t="0" r="r" b="b"/>
              <a:pathLst>
                <a:path w="56" h="57">
                  <a:moveTo>
                    <a:pt x="48" y="0"/>
                  </a:moveTo>
                  <a:lnTo>
                    <a:pt x="48" y="0"/>
                  </a:lnTo>
                  <a:lnTo>
                    <a:pt x="35" y="12"/>
                  </a:lnTo>
                  <a:lnTo>
                    <a:pt x="23" y="23"/>
                  </a:lnTo>
                  <a:lnTo>
                    <a:pt x="11" y="35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2" y="57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17" y="43"/>
                  </a:lnTo>
                  <a:lnTo>
                    <a:pt x="29" y="30"/>
                  </a:lnTo>
                  <a:lnTo>
                    <a:pt x="40" y="19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55" y="7"/>
                  </a:lnTo>
                  <a:lnTo>
                    <a:pt x="56" y="5"/>
                  </a:lnTo>
                  <a:lnTo>
                    <a:pt x="56" y="4"/>
                  </a:lnTo>
                  <a:lnTo>
                    <a:pt x="55" y="2"/>
                  </a:lnTo>
                  <a:lnTo>
                    <a:pt x="54" y="1"/>
                  </a:lnTo>
                  <a:lnTo>
                    <a:pt x="53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" name="Freeform 246"/>
            <p:cNvSpPr/>
            <p:nvPr/>
          </p:nvSpPr>
          <p:spPr bwMode="auto">
            <a:xfrm>
              <a:off x="3286125" y="2343150"/>
              <a:ext cx="26988" cy="33338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46" y="0"/>
                </a:cxn>
                <a:cxn ang="0">
                  <a:pos x="38" y="5"/>
                </a:cxn>
                <a:cxn ang="0">
                  <a:pos x="31" y="11"/>
                </a:cxn>
                <a:cxn ang="0">
                  <a:pos x="24" y="17"/>
                </a:cxn>
                <a:cxn ang="0">
                  <a:pos x="18" y="24"/>
                </a:cxn>
                <a:cxn ang="0">
                  <a:pos x="13" y="31"/>
                </a:cxn>
                <a:cxn ang="0">
                  <a:pos x="8" y="39"/>
                </a:cxn>
                <a:cxn ang="0">
                  <a:pos x="1" y="56"/>
                </a:cxn>
                <a:cxn ang="0">
                  <a:pos x="1" y="56"/>
                </a:cxn>
                <a:cxn ang="0">
                  <a:pos x="0" y="58"/>
                </a:cxn>
                <a:cxn ang="0">
                  <a:pos x="1" y="60"/>
                </a:cxn>
                <a:cxn ang="0">
                  <a:pos x="3" y="62"/>
                </a:cxn>
                <a:cxn ang="0">
                  <a:pos x="4" y="63"/>
                </a:cxn>
                <a:cxn ang="0">
                  <a:pos x="6" y="63"/>
                </a:cxn>
                <a:cxn ang="0">
                  <a:pos x="7" y="62"/>
                </a:cxn>
                <a:cxn ang="0">
                  <a:pos x="9" y="61"/>
                </a:cxn>
                <a:cxn ang="0">
                  <a:pos x="9" y="61"/>
                </a:cxn>
                <a:cxn ang="0">
                  <a:pos x="16" y="45"/>
                </a:cxn>
                <a:cxn ang="0">
                  <a:pos x="20" y="37"/>
                </a:cxn>
                <a:cxn ang="0">
                  <a:pos x="25" y="30"/>
                </a:cxn>
                <a:cxn ang="0">
                  <a:pos x="31" y="24"/>
                </a:cxn>
                <a:cxn ang="0">
                  <a:pos x="37" y="18"/>
                </a:cxn>
                <a:cxn ang="0">
                  <a:pos x="43" y="13"/>
                </a:cxn>
                <a:cxn ang="0">
                  <a:pos x="51" y="8"/>
                </a:cxn>
                <a:cxn ang="0">
                  <a:pos x="51" y="8"/>
                </a:cxn>
                <a:cxn ang="0">
                  <a:pos x="52" y="7"/>
                </a:cxn>
                <a:cxn ang="0">
                  <a:pos x="53" y="6"/>
                </a:cxn>
                <a:cxn ang="0">
                  <a:pos x="53" y="4"/>
                </a:cxn>
                <a:cxn ang="0">
                  <a:pos x="52" y="2"/>
                </a:cxn>
                <a:cxn ang="0">
                  <a:pos x="50" y="0"/>
                </a:cxn>
                <a:cxn ang="0">
                  <a:pos x="48" y="0"/>
                </a:cxn>
                <a:cxn ang="0">
                  <a:pos x="46" y="0"/>
                </a:cxn>
                <a:cxn ang="0">
                  <a:pos x="46" y="0"/>
                </a:cxn>
              </a:cxnLst>
              <a:rect l="0" t="0" r="r" b="b"/>
              <a:pathLst>
                <a:path w="53" h="63">
                  <a:moveTo>
                    <a:pt x="46" y="0"/>
                  </a:moveTo>
                  <a:lnTo>
                    <a:pt x="46" y="0"/>
                  </a:lnTo>
                  <a:lnTo>
                    <a:pt x="38" y="5"/>
                  </a:lnTo>
                  <a:lnTo>
                    <a:pt x="31" y="11"/>
                  </a:lnTo>
                  <a:lnTo>
                    <a:pt x="24" y="17"/>
                  </a:lnTo>
                  <a:lnTo>
                    <a:pt x="18" y="24"/>
                  </a:lnTo>
                  <a:lnTo>
                    <a:pt x="13" y="31"/>
                  </a:lnTo>
                  <a:lnTo>
                    <a:pt x="8" y="39"/>
                  </a:lnTo>
                  <a:lnTo>
                    <a:pt x="1" y="56"/>
                  </a:lnTo>
                  <a:lnTo>
                    <a:pt x="1" y="56"/>
                  </a:lnTo>
                  <a:lnTo>
                    <a:pt x="0" y="58"/>
                  </a:lnTo>
                  <a:lnTo>
                    <a:pt x="1" y="60"/>
                  </a:lnTo>
                  <a:lnTo>
                    <a:pt x="3" y="62"/>
                  </a:lnTo>
                  <a:lnTo>
                    <a:pt x="4" y="63"/>
                  </a:lnTo>
                  <a:lnTo>
                    <a:pt x="6" y="63"/>
                  </a:lnTo>
                  <a:lnTo>
                    <a:pt x="7" y="62"/>
                  </a:lnTo>
                  <a:lnTo>
                    <a:pt x="9" y="61"/>
                  </a:lnTo>
                  <a:lnTo>
                    <a:pt x="9" y="61"/>
                  </a:lnTo>
                  <a:lnTo>
                    <a:pt x="16" y="45"/>
                  </a:lnTo>
                  <a:lnTo>
                    <a:pt x="20" y="37"/>
                  </a:lnTo>
                  <a:lnTo>
                    <a:pt x="25" y="30"/>
                  </a:lnTo>
                  <a:lnTo>
                    <a:pt x="31" y="24"/>
                  </a:lnTo>
                  <a:lnTo>
                    <a:pt x="37" y="18"/>
                  </a:lnTo>
                  <a:lnTo>
                    <a:pt x="43" y="13"/>
                  </a:lnTo>
                  <a:lnTo>
                    <a:pt x="51" y="8"/>
                  </a:lnTo>
                  <a:lnTo>
                    <a:pt x="51" y="8"/>
                  </a:lnTo>
                  <a:lnTo>
                    <a:pt x="52" y="7"/>
                  </a:lnTo>
                  <a:lnTo>
                    <a:pt x="53" y="6"/>
                  </a:lnTo>
                  <a:lnTo>
                    <a:pt x="53" y="4"/>
                  </a:lnTo>
                  <a:lnTo>
                    <a:pt x="52" y="2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" name="Freeform 247"/>
            <p:cNvSpPr/>
            <p:nvPr/>
          </p:nvSpPr>
          <p:spPr bwMode="auto">
            <a:xfrm>
              <a:off x="3287713" y="2390775"/>
              <a:ext cx="25400" cy="33338"/>
            </a:xfrm>
            <a:custGeom>
              <a:avLst/>
              <a:gdLst/>
              <a:ahLst/>
              <a:cxnLst>
                <a:cxn ang="0">
                  <a:pos x="42" y="2"/>
                </a:cxn>
                <a:cxn ang="0">
                  <a:pos x="42" y="2"/>
                </a:cxn>
                <a:cxn ang="0">
                  <a:pos x="30" y="14"/>
                </a:cxn>
                <a:cxn ang="0">
                  <a:pos x="16" y="27"/>
                </a:cxn>
                <a:cxn ang="0">
                  <a:pos x="11" y="34"/>
                </a:cxn>
                <a:cxn ang="0">
                  <a:pos x="6" y="41"/>
                </a:cxn>
                <a:cxn ang="0">
                  <a:pos x="3" y="49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0" y="60"/>
                </a:cxn>
                <a:cxn ang="0">
                  <a:pos x="1" y="61"/>
                </a:cxn>
                <a:cxn ang="0">
                  <a:pos x="4" y="63"/>
                </a:cxn>
                <a:cxn ang="0">
                  <a:pos x="6" y="63"/>
                </a:cxn>
                <a:cxn ang="0">
                  <a:pos x="7" y="63"/>
                </a:cxn>
                <a:cxn ang="0">
                  <a:pos x="8" y="62"/>
                </a:cxn>
                <a:cxn ang="0">
                  <a:pos x="9" y="60"/>
                </a:cxn>
                <a:cxn ang="0">
                  <a:pos x="9" y="60"/>
                </a:cxn>
                <a:cxn ang="0">
                  <a:pos x="11" y="52"/>
                </a:cxn>
                <a:cxn ang="0">
                  <a:pos x="15" y="45"/>
                </a:cxn>
                <a:cxn ang="0">
                  <a:pos x="19" y="38"/>
                </a:cxn>
                <a:cxn ang="0">
                  <a:pos x="24" y="32"/>
                </a:cxn>
                <a:cxn ang="0">
                  <a:pos x="37" y="20"/>
                </a:cxn>
                <a:cxn ang="0">
                  <a:pos x="49" y="8"/>
                </a:cxn>
                <a:cxn ang="0">
                  <a:pos x="49" y="8"/>
                </a:cxn>
                <a:cxn ang="0">
                  <a:pos x="50" y="7"/>
                </a:cxn>
                <a:cxn ang="0">
                  <a:pos x="50" y="5"/>
                </a:cxn>
                <a:cxn ang="0">
                  <a:pos x="50" y="3"/>
                </a:cxn>
                <a:cxn ang="0">
                  <a:pos x="49" y="2"/>
                </a:cxn>
                <a:cxn ang="0">
                  <a:pos x="47" y="1"/>
                </a:cxn>
                <a:cxn ang="0">
                  <a:pos x="46" y="0"/>
                </a:cxn>
                <a:cxn ang="0">
                  <a:pos x="44" y="1"/>
                </a:cxn>
                <a:cxn ang="0">
                  <a:pos x="42" y="2"/>
                </a:cxn>
                <a:cxn ang="0">
                  <a:pos x="42" y="2"/>
                </a:cxn>
              </a:cxnLst>
              <a:rect l="0" t="0" r="r" b="b"/>
              <a:pathLst>
                <a:path w="50" h="63">
                  <a:moveTo>
                    <a:pt x="42" y="2"/>
                  </a:moveTo>
                  <a:lnTo>
                    <a:pt x="42" y="2"/>
                  </a:lnTo>
                  <a:lnTo>
                    <a:pt x="30" y="14"/>
                  </a:lnTo>
                  <a:lnTo>
                    <a:pt x="16" y="27"/>
                  </a:lnTo>
                  <a:lnTo>
                    <a:pt x="11" y="34"/>
                  </a:lnTo>
                  <a:lnTo>
                    <a:pt x="6" y="41"/>
                  </a:lnTo>
                  <a:lnTo>
                    <a:pt x="3" y="49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1" y="61"/>
                  </a:lnTo>
                  <a:lnTo>
                    <a:pt x="4" y="63"/>
                  </a:lnTo>
                  <a:lnTo>
                    <a:pt x="6" y="63"/>
                  </a:lnTo>
                  <a:lnTo>
                    <a:pt x="7" y="63"/>
                  </a:lnTo>
                  <a:lnTo>
                    <a:pt x="8" y="62"/>
                  </a:lnTo>
                  <a:lnTo>
                    <a:pt x="9" y="60"/>
                  </a:lnTo>
                  <a:lnTo>
                    <a:pt x="9" y="60"/>
                  </a:lnTo>
                  <a:lnTo>
                    <a:pt x="11" y="52"/>
                  </a:lnTo>
                  <a:lnTo>
                    <a:pt x="15" y="45"/>
                  </a:lnTo>
                  <a:lnTo>
                    <a:pt x="19" y="38"/>
                  </a:lnTo>
                  <a:lnTo>
                    <a:pt x="24" y="32"/>
                  </a:lnTo>
                  <a:lnTo>
                    <a:pt x="37" y="20"/>
                  </a:lnTo>
                  <a:lnTo>
                    <a:pt x="49" y="8"/>
                  </a:lnTo>
                  <a:lnTo>
                    <a:pt x="49" y="8"/>
                  </a:lnTo>
                  <a:lnTo>
                    <a:pt x="50" y="7"/>
                  </a:lnTo>
                  <a:lnTo>
                    <a:pt x="50" y="5"/>
                  </a:lnTo>
                  <a:lnTo>
                    <a:pt x="50" y="3"/>
                  </a:lnTo>
                  <a:lnTo>
                    <a:pt x="49" y="2"/>
                  </a:lnTo>
                  <a:lnTo>
                    <a:pt x="47" y="1"/>
                  </a:lnTo>
                  <a:lnTo>
                    <a:pt x="46" y="0"/>
                  </a:lnTo>
                  <a:lnTo>
                    <a:pt x="44" y="1"/>
                  </a:lnTo>
                  <a:lnTo>
                    <a:pt x="42" y="2"/>
                  </a:lnTo>
                  <a:lnTo>
                    <a:pt x="42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" name="Freeform 248"/>
            <p:cNvSpPr/>
            <p:nvPr/>
          </p:nvSpPr>
          <p:spPr bwMode="auto">
            <a:xfrm>
              <a:off x="3286125" y="2447925"/>
              <a:ext cx="23813" cy="28575"/>
            </a:xfrm>
            <a:custGeom>
              <a:avLst/>
              <a:gdLst/>
              <a:ahLst/>
              <a:cxnLst>
                <a:cxn ang="0">
                  <a:pos x="41" y="1"/>
                </a:cxn>
                <a:cxn ang="0">
                  <a:pos x="41" y="1"/>
                </a:cxn>
                <a:cxn ang="0">
                  <a:pos x="34" y="4"/>
                </a:cxn>
                <a:cxn ang="0">
                  <a:pos x="28" y="9"/>
                </a:cxn>
                <a:cxn ang="0">
                  <a:pos x="23" y="14"/>
                </a:cxn>
                <a:cxn ang="0">
                  <a:pos x="18" y="20"/>
                </a:cxn>
                <a:cxn ang="0">
                  <a:pos x="10" y="34"/>
                </a:cxn>
                <a:cxn ang="0">
                  <a:pos x="6" y="40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7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2" y="52"/>
                </a:cxn>
                <a:cxn ang="0">
                  <a:pos x="3" y="53"/>
                </a:cxn>
                <a:cxn ang="0">
                  <a:pos x="5" y="54"/>
                </a:cxn>
                <a:cxn ang="0">
                  <a:pos x="6" y="53"/>
                </a:cxn>
                <a:cxn ang="0">
                  <a:pos x="8" y="52"/>
                </a:cxn>
                <a:cxn ang="0">
                  <a:pos x="8" y="52"/>
                </a:cxn>
                <a:cxn ang="0">
                  <a:pos x="15" y="43"/>
                </a:cxn>
                <a:cxn ang="0">
                  <a:pos x="15" y="43"/>
                </a:cxn>
                <a:cxn ang="0">
                  <a:pos x="20" y="36"/>
                </a:cxn>
                <a:cxn ang="0">
                  <a:pos x="24" y="29"/>
                </a:cxn>
                <a:cxn ang="0">
                  <a:pos x="24" y="29"/>
                </a:cxn>
                <a:cxn ang="0">
                  <a:pos x="27" y="23"/>
                </a:cxn>
                <a:cxn ang="0">
                  <a:pos x="33" y="17"/>
                </a:cxn>
                <a:cxn ang="0">
                  <a:pos x="38" y="13"/>
                </a:cxn>
                <a:cxn ang="0">
                  <a:pos x="44" y="9"/>
                </a:cxn>
                <a:cxn ang="0">
                  <a:pos x="44" y="9"/>
                </a:cxn>
                <a:cxn ang="0">
                  <a:pos x="45" y="8"/>
                </a:cxn>
                <a:cxn ang="0">
                  <a:pos x="46" y="7"/>
                </a:cxn>
                <a:cxn ang="0">
                  <a:pos x="46" y="3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3" y="0"/>
                </a:cxn>
                <a:cxn ang="0">
                  <a:pos x="41" y="1"/>
                </a:cxn>
                <a:cxn ang="0">
                  <a:pos x="41" y="1"/>
                </a:cxn>
              </a:cxnLst>
              <a:rect l="0" t="0" r="r" b="b"/>
              <a:pathLst>
                <a:path w="46" h="54">
                  <a:moveTo>
                    <a:pt x="41" y="1"/>
                  </a:moveTo>
                  <a:lnTo>
                    <a:pt x="41" y="1"/>
                  </a:lnTo>
                  <a:lnTo>
                    <a:pt x="34" y="4"/>
                  </a:lnTo>
                  <a:lnTo>
                    <a:pt x="28" y="9"/>
                  </a:lnTo>
                  <a:lnTo>
                    <a:pt x="23" y="14"/>
                  </a:lnTo>
                  <a:lnTo>
                    <a:pt x="18" y="20"/>
                  </a:lnTo>
                  <a:lnTo>
                    <a:pt x="10" y="34"/>
                  </a:lnTo>
                  <a:lnTo>
                    <a:pt x="6" y="40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2" y="52"/>
                  </a:lnTo>
                  <a:lnTo>
                    <a:pt x="3" y="53"/>
                  </a:lnTo>
                  <a:lnTo>
                    <a:pt x="5" y="54"/>
                  </a:lnTo>
                  <a:lnTo>
                    <a:pt x="6" y="53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5" y="43"/>
                  </a:lnTo>
                  <a:lnTo>
                    <a:pt x="15" y="43"/>
                  </a:lnTo>
                  <a:lnTo>
                    <a:pt x="20" y="36"/>
                  </a:lnTo>
                  <a:lnTo>
                    <a:pt x="24" y="29"/>
                  </a:lnTo>
                  <a:lnTo>
                    <a:pt x="24" y="29"/>
                  </a:lnTo>
                  <a:lnTo>
                    <a:pt x="27" y="23"/>
                  </a:lnTo>
                  <a:lnTo>
                    <a:pt x="33" y="17"/>
                  </a:lnTo>
                  <a:lnTo>
                    <a:pt x="38" y="13"/>
                  </a:lnTo>
                  <a:lnTo>
                    <a:pt x="44" y="9"/>
                  </a:lnTo>
                  <a:lnTo>
                    <a:pt x="44" y="9"/>
                  </a:lnTo>
                  <a:lnTo>
                    <a:pt x="45" y="8"/>
                  </a:lnTo>
                  <a:lnTo>
                    <a:pt x="46" y="7"/>
                  </a:lnTo>
                  <a:lnTo>
                    <a:pt x="46" y="3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3" y="0"/>
                  </a:lnTo>
                  <a:lnTo>
                    <a:pt x="41" y="1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" name="Freeform 249"/>
            <p:cNvSpPr/>
            <p:nvPr/>
          </p:nvSpPr>
          <p:spPr bwMode="auto">
            <a:xfrm>
              <a:off x="3292475" y="2490788"/>
              <a:ext cx="19050" cy="28575"/>
            </a:xfrm>
            <a:custGeom>
              <a:avLst/>
              <a:gdLst/>
              <a:ahLst/>
              <a:cxnLst>
                <a:cxn ang="0">
                  <a:pos x="29" y="2"/>
                </a:cxn>
                <a:cxn ang="0">
                  <a:pos x="29" y="2"/>
                </a:cxn>
                <a:cxn ang="0">
                  <a:pos x="22" y="14"/>
                </a:cxn>
                <a:cxn ang="0">
                  <a:pos x="14" y="24"/>
                </a:cxn>
                <a:cxn ang="0">
                  <a:pos x="7" y="35"/>
                </a:cxn>
                <a:cxn ang="0">
                  <a:pos x="1" y="47"/>
                </a:cxn>
                <a:cxn ang="0">
                  <a:pos x="1" y="47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3" y="53"/>
                </a:cxn>
                <a:cxn ang="0">
                  <a:pos x="5" y="54"/>
                </a:cxn>
                <a:cxn ang="0">
                  <a:pos x="6" y="54"/>
                </a:cxn>
                <a:cxn ang="0">
                  <a:pos x="8" y="53"/>
                </a:cxn>
                <a:cxn ang="0">
                  <a:pos x="9" y="52"/>
                </a:cxn>
                <a:cxn ang="0">
                  <a:pos x="9" y="52"/>
                </a:cxn>
                <a:cxn ang="0">
                  <a:pos x="15" y="39"/>
                </a:cxn>
                <a:cxn ang="0">
                  <a:pos x="23" y="29"/>
                </a:cxn>
                <a:cxn ang="0">
                  <a:pos x="30" y="18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38" y="5"/>
                </a:cxn>
                <a:cxn ang="0">
                  <a:pos x="38" y="3"/>
                </a:cxn>
                <a:cxn ang="0">
                  <a:pos x="37" y="2"/>
                </a:cxn>
                <a:cxn ang="0">
                  <a:pos x="36" y="1"/>
                </a:cxn>
                <a:cxn ang="0">
                  <a:pos x="34" y="0"/>
                </a:cxn>
                <a:cxn ang="0">
                  <a:pos x="32" y="0"/>
                </a:cxn>
                <a:cxn ang="0">
                  <a:pos x="31" y="1"/>
                </a:cxn>
                <a:cxn ang="0">
                  <a:pos x="29" y="2"/>
                </a:cxn>
                <a:cxn ang="0">
                  <a:pos x="29" y="2"/>
                </a:cxn>
              </a:cxnLst>
              <a:rect l="0" t="0" r="r" b="b"/>
              <a:pathLst>
                <a:path w="38" h="54">
                  <a:moveTo>
                    <a:pt x="29" y="2"/>
                  </a:moveTo>
                  <a:lnTo>
                    <a:pt x="29" y="2"/>
                  </a:lnTo>
                  <a:lnTo>
                    <a:pt x="22" y="14"/>
                  </a:lnTo>
                  <a:lnTo>
                    <a:pt x="14" y="24"/>
                  </a:lnTo>
                  <a:lnTo>
                    <a:pt x="7" y="35"/>
                  </a:lnTo>
                  <a:lnTo>
                    <a:pt x="1" y="47"/>
                  </a:lnTo>
                  <a:lnTo>
                    <a:pt x="1" y="47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3" y="53"/>
                  </a:lnTo>
                  <a:lnTo>
                    <a:pt x="5" y="54"/>
                  </a:lnTo>
                  <a:lnTo>
                    <a:pt x="6" y="54"/>
                  </a:lnTo>
                  <a:lnTo>
                    <a:pt x="8" y="53"/>
                  </a:lnTo>
                  <a:lnTo>
                    <a:pt x="9" y="52"/>
                  </a:lnTo>
                  <a:lnTo>
                    <a:pt x="9" y="52"/>
                  </a:lnTo>
                  <a:lnTo>
                    <a:pt x="15" y="39"/>
                  </a:lnTo>
                  <a:lnTo>
                    <a:pt x="23" y="29"/>
                  </a:lnTo>
                  <a:lnTo>
                    <a:pt x="30" y="18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8" y="5"/>
                  </a:lnTo>
                  <a:lnTo>
                    <a:pt x="38" y="3"/>
                  </a:lnTo>
                  <a:lnTo>
                    <a:pt x="37" y="2"/>
                  </a:lnTo>
                  <a:lnTo>
                    <a:pt x="36" y="1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31" y="1"/>
                  </a:lnTo>
                  <a:lnTo>
                    <a:pt x="29" y="2"/>
                  </a:lnTo>
                  <a:lnTo>
                    <a:pt x="29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" name="Freeform 250"/>
            <p:cNvSpPr/>
            <p:nvPr/>
          </p:nvSpPr>
          <p:spPr bwMode="auto">
            <a:xfrm>
              <a:off x="3294063" y="2552700"/>
              <a:ext cx="22225" cy="25400"/>
            </a:xfrm>
            <a:custGeom>
              <a:avLst/>
              <a:gdLst/>
              <a:ahLst/>
              <a:cxnLst>
                <a:cxn ang="0">
                  <a:pos x="36" y="2"/>
                </a:cxn>
                <a:cxn ang="0">
                  <a:pos x="36" y="2"/>
                </a:cxn>
                <a:cxn ang="0">
                  <a:pos x="33" y="8"/>
                </a:cxn>
                <a:cxn ang="0">
                  <a:pos x="29" y="13"/>
                </a:cxn>
                <a:cxn ang="0">
                  <a:pos x="21" y="23"/>
                </a:cxn>
                <a:cxn ang="0">
                  <a:pos x="2" y="39"/>
                </a:cxn>
                <a:cxn ang="0">
                  <a:pos x="2" y="39"/>
                </a:cxn>
                <a:cxn ang="0">
                  <a:pos x="1" y="41"/>
                </a:cxn>
                <a:cxn ang="0">
                  <a:pos x="0" y="43"/>
                </a:cxn>
                <a:cxn ang="0">
                  <a:pos x="1" y="44"/>
                </a:cxn>
                <a:cxn ang="0">
                  <a:pos x="2" y="46"/>
                </a:cxn>
                <a:cxn ang="0">
                  <a:pos x="3" y="47"/>
                </a:cxn>
                <a:cxn ang="0">
                  <a:pos x="5" y="47"/>
                </a:cxn>
                <a:cxn ang="0">
                  <a:pos x="7" y="47"/>
                </a:cxn>
                <a:cxn ang="0">
                  <a:pos x="8" y="46"/>
                </a:cxn>
                <a:cxn ang="0">
                  <a:pos x="8" y="46"/>
                </a:cxn>
                <a:cxn ang="0">
                  <a:pos x="28" y="28"/>
                </a:cxn>
                <a:cxn ang="0">
                  <a:pos x="37" y="18"/>
                </a:cxn>
                <a:cxn ang="0">
                  <a:pos x="41" y="13"/>
                </a:cxn>
                <a:cxn ang="0">
                  <a:pos x="44" y="7"/>
                </a:cxn>
                <a:cxn ang="0">
                  <a:pos x="44" y="7"/>
                </a:cxn>
                <a:cxn ang="0">
                  <a:pos x="44" y="5"/>
                </a:cxn>
                <a:cxn ang="0">
                  <a:pos x="44" y="3"/>
                </a:cxn>
                <a:cxn ang="0">
                  <a:pos x="41" y="1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1"/>
                </a:cxn>
                <a:cxn ang="0">
                  <a:pos x="36" y="2"/>
                </a:cxn>
                <a:cxn ang="0">
                  <a:pos x="36" y="2"/>
                </a:cxn>
              </a:cxnLst>
              <a:rect l="0" t="0" r="r" b="b"/>
              <a:pathLst>
                <a:path w="44" h="47">
                  <a:moveTo>
                    <a:pt x="36" y="2"/>
                  </a:moveTo>
                  <a:lnTo>
                    <a:pt x="36" y="2"/>
                  </a:lnTo>
                  <a:lnTo>
                    <a:pt x="33" y="8"/>
                  </a:lnTo>
                  <a:lnTo>
                    <a:pt x="29" y="13"/>
                  </a:lnTo>
                  <a:lnTo>
                    <a:pt x="21" y="23"/>
                  </a:lnTo>
                  <a:lnTo>
                    <a:pt x="2" y="39"/>
                  </a:lnTo>
                  <a:lnTo>
                    <a:pt x="2" y="39"/>
                  </a:lnTo>
                  <a:lnTo>
                    <a:pt x="1" y="41"/>
                  </a:lnTo>
                  <a:lnTo>
                    <a:pt x="0" y="43"/>
                  </a:lnTo>
                  <a:lnTo>
                    <a:pt x="1" y="44"/>
                  </a:lnTo>
                  <a:lnTo>
                    <a:pt x="2" y="46"/>
                  </a:lnTo>
                  <a:lnTo>
                    <a:pt x="3" y="47"/>
                  </a:lnTo>
                  <a:lnTo>
                    <a:pt x="5" y="47"/>
                  </a:lnTo>
                  <a:lnTo>
                    <a:pt x="7" y="47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28" y="28"/>
                  </a:lnTo>
                  <a:lnTo>
                    <a:pt x="37" y="18"/>
                  </a:lnTo>
                  <a:lnTo>
                    <a:pt x="41" y="13"/>
                  </a:lnTo>
                  <a:lnTo>
                    <a:pt x="44" y="7"/>
                  </a:lnTo>
                  <a:lnTo>
                    <a:pt x="44" y="7"/>
                  </a:lnTo>
                  <a:lnTo>
                    <a:pt x="44" y="5"/>
                  </a:lnTo>
                  <a:lnTo>
                    <a:pt x="44" y="3"/>
                  </a:lnTo>
                  <a:lnTo>
                    <a:pt x="41" y="1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1"/>
                  </a:lnTo>
                  <a:lnTo>
                    <a:pt x="36" y="2"/>
                  </a:lnTo>
                  <a:lnTo>
                    <a:pt x="36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" name="Freeform 251"/>
            <p:cNvSpPr/>
            <p:nvPr/>
          </p:nvSpPr>
          <p:spPr bwMode="auto">
            <a:xfrm>
              <a:off x="3294063" y="2597150"/>
              <a:ext cx="28575" cy="34925"/>
            </a:xfrm>
            <a:custGeom>
              <a:avLst/>
              <a:gdLst/>
              <a:ahLst/>
              <a:cxnLst>
                <a:cxn ang="0">
                  <a:pos x="47" y="1"/>
                </a:cxn>
                <a:cxn ang="0">
                  <a:pos x="18" y="29"/>
                </a:cxn>
                <a:cxn ang="0">
                  <a:pos x="18" y="29"/>
                </a:cxn>
                <a:cxn ang="0">
                  <a:pos x="12" y="36"/>
                </a:cxn>
                <a:cxn ang="0">
                  <a:pos x="8" y="43"/>
                </a:cxn>
                <a:cxn ang="0">
                  <a:pos x="5" y="51"/>
                </a:cxn>
                <a:cxn ang="0">
                  <a:pos x="1" y="58"/>
                </a:cxn>
                <a:cxn ang="0">
                  <a:pos x="1" y="58"/>
                </a:cxn>
                <a:cxn ang="0">
                  <a:pos x="0" y="60"/>
                </a:cxn>
                <a:cxn ang="0">
                  <a:pos x="0" y="63"/>
                </a:cxn>
                <a:cxn ang="0">
                  <a:pos x="1" y="64"/>
                </a:cxn>
                <a:cxn ang="0">
                  <a:pos x="3" y="65"/>
                </a:cxn>
                <a:cxn ang="0">
                  <a:pos x="4" y="66"/>
                </a:cxn>
                <a:cxn ang="0">
                  <a:pos x="6" y="66"/>
                </a:cxn>
                <a:cxn ang="0">
                  <a:pos x="8" y="65"/>
                </a:cxn>
                <a:cxn ang="0">
                  <a:pos x="9" y="64"/>
                </a:cxn>
                <a:cxn ang="0">
                  <a:pos x="9" y="64"/>
                </a:cxn>
                <a:cxn ang="0">
                  <a:pos x="13" y="55"/>
                </a:cxn>
                <a:cxn ang="0">
                  <a:pos x="18" y="47"/>
                </a:cxn>
                <a:cxn ang="0">
                  <a:pos x="22" y="40"/>
                </a:cxn>
                <a:cxn ang="0">
                  <a:pos x="28" y="33"/>
                </a:cxn>
                <a:cxn ang="0">
                  <a:pos x="53" y="8"/>
                </a:cxn>
                <a:cxn ang="0">
                  <a:pos x="53" y="8"/>
                </a:cxn>
                <a:cxn ang="0">
                  <a:pos x="54" y="6"/>
                </a:cxn>
                <a:cxn ang="0">
                  <a:pos x="54" y="4"/>
                </a:cxn>
                <a:cxn ang="0">
                  <a:pos x="54" y="3"/>
                </a:cxn>
                <a:cxn ang="0">
                  <a:pos x="53" y="1"/>
                </a:cxn>
                <a:cxn ang="0">
                  <a:pos x="52" y="0"/>
                </a:cxn>
                <a:cxn ang="0">
                  <a:pos x="50" y="0"/>
                </a:cxn>
                <a:cxn ang="0">
                  <a:pos x="48" y="0"/>
                </a:cxn>
                <a:cxn ang="0">
                  <a:pos x="47" y="1"/>
                </a:cxn>
                <a:cxn ang="0">
                  <a:pos x="47" y="1"/>
                </a:cxn>
              </a:cxnLst>
              <a:rect l="0" t="0" r="r" b="b"/>
              <a:pathLst>
                <a:path w="54" h="66">
                  <a:moveTo>
                    <a:pt x="47" y="1"/>
                  </a:moveTo>
                  <a:lnTo>
                    <a:pt x="18" y="29"/>
                  </a:lnTo>
                  <a:lnTo>
                    <a:pt x="18" y="29"/>
                  </a:lnTo>
                  <a:lnTo>
                    <a:pt x="12" y="36"/>
                  </a:lnTo>
                  <a:lnTo>
                    <a:pt x="8" y="43"/>
                  </a:lnTo>
                  <a:lnTo>
                    <a:pt x="5" y="51"/>
                  </a:lnTo>
                  <a:lnTo>
                    <a:pt x="1" y="58"/>
                  </a:lnTo>
                  <a:lnTo>
                    <a:pt x="1" y="58"/>
                  </a:lnTo>
                  <a:lnTo>
                    <a:pt x="0" y="60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3" y="65"/>
                  </a:lnTo>
                  <a:lnTo>
                    <a:pt x="4" y="66"/>
                  </a:lnTo>
                  <a:lnTo>
                    <a:pt x="6" y="66"/>
                  </a:lnTo>
                  <a:lnTo>
                    <a:pt x="8" y="65"/>
                  </a:lnTo>
                  <a:lnTo>
                    <a:pt x="9" y="64"/>
                  </a:lnTo>
                  <a:lnTo>
                    <a:pt x="9" y="64"/>
                  </a:lnTo>
                  <a:lnTo>
                    <a:pt x="13" y="55"/>
                  </a:lnTo>
                  <a:lnTo>
                    <a:pt x="18" y="47"/>
                  </a:lnTo>
                  <a:lnTo>
                    <a:pt x="22" y="40"/>
                  </a:lnTo>
                  <a:lnTo>
                    <a:pt x="28" y="33"/>
                  </a:lnTo>
                  <a:lnTo>
                    <a:pt x="53" y="8"/>
                  </a:lnTo>
                  <a:lnTo>
                    <a:pt x="53" y="8"/>
                  </a:lnTo>
                  <a:lnTo>
                    <a:pt x="54" y="6"/>
                  </a:lnTo>
                  <a:lnTo>
                    <a:pt x="54" y="4"/>
                  </a:lnTo>
                  <a:lnTo>
                    <a:pt x="54" y="3"/>
                  </a:lnTo>
                  <a:lnTo>
                    <a:pt x="53" y="1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7" y="1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" name="Freeform 252"/>
            <p:cNvSpPr/>
            <p:nvPr/>
          </p:nvSpPr>
          <p:spPr bwMode="auto">
            <a:xfrm>
              <a:off x="3294063" y="2647950"/>
              <a:ext cx="20638" cy="26988"/>
            </a:xfrm>
            <a:custGeom>
              <a:avLst/>
              <a:gdLst/>
              <a:ahLst/>
              <a:cxnLst>
                <a:cxn ang="0">
                  <a:pos x="32" y="3"/>
                </a:cxn>
                <a:cxn ang="0">
                  <a:pos x="32" y="3"/>
                </a:cxn>
                <a:cxn ang="0">
                  <a:pos x="30" y="8"/>
                </a:cxn>
                <a:cxn ang="0">
                  <a:pos x="27" y="13"/>
                </a:cxn>
                <a:cxn ang="0">
                  <a:pos x="27" y="13"/>
                </a:cxn>
                <a:cxn ang="0">
                  <a:pos x="25" y="19"/>
                </a:cxn>
                <a:cxn ang="0">
                  <a:pos x="21" y="24"/>
                </a:cxn>
                <a:cxn ang="0">
                  <a:pos x="21" y="24"/>
                </a:cxn>
                <a:cxn ang="0">
                  <a:pos x="10" y="35"/>
                </a:cxn>
                <a:cxn ang="0">
                  <a:pos x="5" y="40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0" y="47"/>
                </a:cxn>
                <a:cxn ang="0">
                  <a:pos x="0" y="49"/>
                </a:cxn>
                <a:cxn ang="0">
                  <a:pos x="1" y="51"/>
                </a:cxn>
                <a:cxn ang="0">
                  <a:pos x="2" y="52"/>
                </a:cxn>
                <a:cxn ang="0">
                  <a:pos x="6" y="52"/>
                </a:cxn>
                <a:cxn ang="0">
                  <a:pos x="7" y="52"/>
                </a:cxn>
                <a:cxn ang="0">
                  <a:pos x="9" y="50"/>
                </a:cxn>
                <a:cxn ang="0">
                  <a:pos x="9" y="50"/>
                </a:cxn>
                <a:cxn ang="0">
                  <a:pos x="14" y="44"/>
                </a:cxn>
                <a:cxn ang="0">
                  <a:pos x="20" y="39"/>
                </a:cxn>
                <a:cxn ang="0">
                  <a:pos x="31" y="27"/>
                </a:cxn>
                <a:cxn ang="0">
                  <a:pos x="31" y="27"/>
                </a:cxn>
                <a:cxn ang="0">
                  <a:pos x="33" y="24"/>
                </a:cxn>
                <a:cxn ang="0">
                  <a:pos x="34" y="21"/>
                </a:cxn>
                <a:cxn ang="0">
                  <a:pos x="36" y="15"/>
                </a:cxn>
                <a:cxn ang="0">
                  <a:pos x="36" y="15"/>
                </a:cxn>
                <a:cxn ang="0">
                  <a:pos x="39" y="10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41" y="3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1"/>
                </a:cxn>
                <a:cxn ang="0">
                  <a:pos x="32" y="3"/>
                </a:cxn>
                <a:cxn ang="0">
                  <a:pos x="32" y="3"/>
                </a:cxn>
              </a:cxnLst>
              <a:rect l="0" t="0" r="r" b="b"/>
              <a:pathLst>
                <a:path w="41" h="52">
                  <a:moveTo>
                    <a:pt x="32" y="3"/>
                  </a:moveTo>
                  <a:lnTo>
                    <a:pt x="32" y="3"/>
                  </a:lnTo>
                  <a:lnTo>
                    <a:pt x="30" y="8"/>
                  </a:lnTo>
                  <a:lnTo>
                    <a:pt x="27" y="13"/>
                  </a:lnTo>
                  <a:lnTo>
                    <a:pt x="27" y="13"/>
                  </a:lnTo>
                  <a:lnTo>
                    <a:pt x="25" y="19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10" y="35"/>
                  </a:lnTo>
                  <a:lnTo>
                    <a:pt x="5" y="40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2" y="52"/>
                  </a:lnTo>
                  <a:lnTo>
                    <a:pt x="6" y="52"/>
                  </a:lnTo>
                  <a:lnTo>
                    <a:pt x="7" y="52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14" y="44"/>
                  </a:lnTo>
                  <a:lnTo>
                    <a:pt x="20" y="39"/>
                  </a:lnTo>
                  <a:lnTo>
                    <a:pt x="31" y="27"/>
                  </a:lnTo>
                  <a:lnTo>
                    <a:pt x="31" y="27"/>
                  </a:lnTo>
                  <a:lnTo>
                    <a:pt x="33" y="24"/>
                  </a:lnTo>
                  <a:lnTo>
                    <a:pt x="34" y="21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9" y="10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1" y="3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1"/>
                  </a:lnTo>
                  <a:lnTo>
                    <a:pt x="32" y="3"/>
                  </a:lnTo>
                  <a:lnTo>
                    <a:pt x="3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" name="Freeform 253"/>
            <p:cNvSpPr/>
            <p:nvPr/>
          </p:nvSpPr>
          <p:spPr bwMode="auto">
            <a:xfrm>
              <a:off x="3292475" y="2681288"/>
              <a:ext cx="20638" cy="20638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4" y="0"/>
                </a:cxn>
                <a:cxn ang="0">
                  <a:pos x="24" y="6"/>
                </a:cxn>
                <a:cxn ang="0">
                  <a:pos x="19" y="9"/>
                </a:cxn>
                <a:cxn ang="0">
                  <a:pos x="14" y="13"/>
                </a:cxn>
                <a:cxn ang="0">
                  <a:pos x="14" y="13"/>
                </a:cxn>
                <a:cxn ang="0">
                  <a:pos x="8" y="22"/>
                </a:cxn>
                <a:cxn ang="0">
                  <a:pos x="5" y="27"/>
                </a:cxn>
                <a:cxn ang="0">
                  <a:pos x="2" y="33"/>
                </a:cxn>
                <a:cxn ang="0">
                  <a:pos x="2" y="33"/>
                </a:cxn>
                <a:cxn ang="0">
                  <a:pos x="1" y="34"/>
                </a:cxn>
                <a:cxn ang="0">
                  <a:pos x="0" y="36"/>
                </a:cxn>
                <a:cxn ang="0">
                  <a:pos x="1" y="38"/>
                </a:cxn>
                <a:cxn ang="0">
                  <a:pos x="2" y="39"/>
                </a:cxn>
                <a:cxn ang="0">
                  <a:pos x="3" y="40"/>
                </a:cxn>
                <a:cxn ang="0">
                  <a:pos x="5" y="41"/>
                </a:cxn>
                <a:cxn ang="0">
                  <a:pos x="7" y="40"/>
                </a:cxn>
                <a:cxn ang="0">
                  <a:pos x="8" y="39"/>
                </a:cxn>
                <a:cxn ang="0">
                  <a:pos x="8" y="39"/>
                </a:cxn>
                <a:cxn ang="0">
                  <a:pos x="14" y="31"/>
                </a:cxn>
                <a:cxn ang="0">
                  <a:pos x="21" y="22"/>
                </a:cxn>
                <a:cxn ang="0">
                  <a:pos x="21" y="22"/>
                </a:cxn>
                <a:cxn ang="0">
                  <a:pos x="24" y="18"/>
                </a:cxn>
                <a:cxn ang="0">
                  <a:pos x="29" y="14"/>
                </a:cxn>
                <a:cxn ang="0">
                  <a:pos x="39" y="8"/>
                </a:cxn>
                <a:cxn ang="0">
                  <a:pos x="39" y="8"/>
                </a:cxn>
                <a:cxn ang="0">
                  <a:pos x="40" y="7"/>
                </a:cxn>
                <a:cxn ang="0">
                  <a:pos x="41" y="6"/>
                </a:cxn>
                <a:cxn ang="0">
                  <a:pos x="41" y="4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4" y="0"/>
                </a:cxn>
              </a:cxnLst>
              <a:rect l="0" t="0" r="r" b="b"/>
              <a:pathLst>
                <a:path w="41" h="41">
                  <a:moveTo>
                    <a:pt x="34" y="0"/>
                  </a:moveTo>
                  <a:lnTo>
                    <a:pt x="34" y="0"/>
                  </a:lnTo>
                  <a:lnTo>
                    <a:pt x="24" y="6"/>
                  </a:lnTo>
                  <a:lnTo>
                    <a:pt x="19" y="9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8" y="22"/>
                  </a:lnTo>
                  <a:lnTo>
                    <a:pt x="5" y="27"/>
                  </a:lnTo>
                  <a:lnTo>
                    <a:pt x="2" y="33"/>
                  </a:lnTo>
                  <a:lnTo>
                    <a:pt x="2" y="33"/>
                  </a:lnTo>
                  <a:lnTo>
                    <a:pt x="1" y="34"/>
                  </a:lnTo>
                  <a:lnTo>
                    <a:pt x="0" y="36"/>
                  </a:lnTo>
                  <a:lnTo>
                    <a:pt x="1" y="38"/>
                  </a:lnTo>
                  <a:lnTo>
                    <a:pt x="2" y="39"/>
                  </a:lnTo>
                  <a:lnTo>
                    <a:pt x="3" y="40"/>
                  </a:lnTo>
                  <a:lnTo>
                    <a:pt x="5" y="41"/>
                  </a:lnTo>
                  <a:lnTo>
                    <a:pt x="7" y="40"/>
                  </a:lnTo>
                  <a:lnTo>
                    <a:pt x="8" y="39"/>
                  </a:lnTo>
                  <a:lnTo>
                    <a:pt x="8" y="39"/>
                  </a:lnTo>
                  <a:lnTo>
                    <a:pt x="14" y="31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4" y="18"/>
                  </a:lnTo>
                  <a:lnTo>
                    <a:pt x="29" y="14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40" y="7"/>
                  </a:lnTo>
                  <a:lnTo>
                    <a:pt x="41" y="6"/>
                  </a:lnTo>
                  <a:lnTo>
                    <a:pt x="41" y="4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" name="Freeform 254"/>
            <p:cNvSpPr/>
            <p:nvPr/>
          </p:nvSpPr>
          <p:spPr bwMode="auto">
            <a:xfrm>
              <a:off x="3290888" y="2770188"/>
              <a:ext cx="19050" cy="26988"/>
            </a:xfrm>
            <a:custGeom>
              <a:avLst/>
              <a:gdLst/>
              <a:ahLst/>
              <a:cxnLst>
                <a:cxn ang="0">
                  <a:pos x="30" y="1"/>
                </a:cxn>
                <a:cxn ang="0">
                  <a:pos x="30" y="1"/>
                </a:cxn>
                <a:cxn ang="0">
                  <a:pos x="20" y="10"/>
                </a:cxn>
                <a:cxn ang="0">
                  <a:pos x="12" y="21"/>
                </a:cxn>
                <a:cxn ang="0">
                  <a:pos x="5" y="32"/>
                </a:cxn>
                <a:cxn ang="0">
                  <a:pos x="2" y="38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0" y="46"/>
                </a:cxn>
                <a:cxn ang="0">
                  <a:pos x="1" y="49"/>
                </a:cxn>
                <a:cxn ang="0">
                  <a:pos x="2" y="50"/>
                </a:cxn>
                <a:cxn ang="0">
                  <a:pos x="4" y="51"/>
                </a:cxn>
                <a:cxn ang="0">
                  <a:pos x="5" y="51"/>
                </a:cxn>
                <a:cxn ang="0">
                  <a:pos x="7" y="50"/>
                </a:cxn>
                <a:cxn ang="0">
                  <a:pos x="8" y="49"/>
                </a:cxn>
                <a:cxn ang="0">
                  <a:pos x="9" y="48"/>
                </a:cxn>
                <a:cxn ang="0">
                  <a:pos x="9" y="48"/>
                </a:cxn>
                <a:cxn ang="0">
                  <a:pos x="11" y="41"/>
                </a:cxn>
                <a:cxn ang="0">
                  <a:pos x="13" y="36"/>
                </a:cxn>
                <a:cxn ang="0">
                  <a:pos x="20" y="26"/>
                </a:cxn>
                <a:cxn ang="0">
                  <a:pos x="28" y="17"/>
                </a:cxn>
                <a:cxn ang="0">
                  <a:pos x="37" y="8"/>
                </a:cxn>
                <a:cxn ang="0">
                  <a:pos x="37" y="8"/>
                </a:cxn>
                <a:cxn ang="0">
                  <a:pos x="38" y="6"/>
                </a:cxn>
                <a:cxn ang="0">
                  <a:pos x="38" y="4"/>
                </a:cxn>
                <a:cxn ang="0">
                  <a:pos x="37" y="3"/>
                </a:cxn>
                <a:cxn ang="0">
                  <a:pos x="36" y="1"/>
                </a:cxn>
                <a:cxn ang="0">
                  <a:pos x="35" y="0"/>
                </a:cxn>
                <a:cxn ang="0">
                  <a:pos x="33" y="0"/>
                </a:cxn>
                <a:cxn ang="0">
                  <a:pos x="32" y="0"/>
                </a:cxn>
                <a:cxn ang="0">
                  <a:pos x="30" y="1"/>
                </a:cxn>
                <a:cxn ang="0">
                  <a:pos x="30" y="1"/>
                </a:cxn>
              </a:cxnLst>
              <a:rect l="0" t="0" r="r" b="b"/>
              <a:pathLst>
                <a:path w="38" h="51">
                  <a:moveTo>
                    <a:pt x="30" y="1"/>
                  </a:moveTo>
                  <a:lnTo>
                    <a:pt x="30" y="1"/>
                  </a:lnTo>
                  <a:lnTo>
                    <a:pt x="20" y="10"/>
                  </a:lnTo>
                  <a:lnTo>
                    <a:pt x="12" y="21"/>
                  </a:lnTo>
                  <a:lnTo>
                    <a:pt x="5" y="32"/>
                  </a:lnTo>
                  <a:lnTo>
                    <a:pt x="2" y="38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1" y="49"/>
                  </a:lnTo>
                  <a:lnTo>
                    <a:pt x="2" y="50"/>
                  </a:lnTo>
                  <a:lnTo>
                    <a:pt x="4" y="51"/>
                  </a:lnTo>
                  <a:lnTo>
                    <a:pt x="5" y="51"/>
                  </a:lnTo>
                  <a:lnTo>
                    <a:pt x="7" y="50"/>
                  </a:lnTo>
                  <a:lnTo>
                    <a:pt x="8" y="49"/>
                  </a:lnTo>
                  <a:lnTo>
                    <a:pt x="9" y="48"/>
                  </a:lnTo>
                  <a:lnTo>
                    <a:pt x="9" y="48"/>
                  </a:lnTo>
                  <a:lnTo>
                    <a:pt x="11" y="41"/>
                  </a:lnTo>
                  <a:lnTo>
                    <a:pt x="13" y="36"/>
                  </a:lnTo>
                  <a:lnTo>
                    <a:pt x="20" y="26"/>
                  </a:lnTo>
                  <a:lnTo>
                    <a:pt x="28" y="17"/>
                  </a:lnTo>
                  <a:lnTo>
                    <a:pt x="37" y="8"/>
                  </a:lnTo>
                  <a:lnTo>
                    <a:pt x="37" y="8"/>
                  </a:lnTo>
                  <a:lnTo>
                    <a:pt x="38" y="6"/>
                  </a:lnTo>
                  <a:lnTo>
                    <a:pt x="38" y="4"/>
                  </a:lnTo>
                  <a:lnTo>
                    <a:pt x="37" y="3"/>
                  </a:lnTo>
                  <a:lnTo>
                    <a:pt x="36" y="1"/>
                  </a:lnTo>
                  <a:lnTo>
                    <a:pt x="35" y="0"/>
                  </a:lnTo>
                  <a:lnTo>
                    <a:pt x="33" y="0"/>
                  </a:lnTo>
                  <a:lnTo>
                    <a:pt x="32" y="0"/>
                  </a:lnTo>
                  <a:lnTo>
                    <a:pt x="30" y="1"/>
                  </a:lnTo>
                  <a:lnTo>
                    <a:pt x="3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" name="Freeform 257"/>
            <p:cNvSpPr/>
            <p:nvPr/>
          </p:nvSpPr>
          <p:spPr bwMode="auto">
            <a:xfrm>
              <a:off x="3267075" y="2105025"/>
              <a:ext cx="100013" cy="604838"/>
            </a:xfrm>
            <a:custGeom>
              <a:avLst/>
              <a:gdLst/>
              <a:ahLst/>
              <a:cxnLst>
                <a:cxn ang="0">
                  <a:pos x="13" y="1135"/>
                </a:cxn>
                <a:cxn ang="0">
                  <a:pos x="10" y="1116"/>
                </a:cxn>
                <a:cxn ang="0">
                  <a:pos x="11" y="1104"/>
                </a:cxn>
                <a:cxn ang="0">
                  <a:pos x="14" y="1102"/>
                </a:cxn>
                <a:cxn ang="0">
                  <a:pos x="16" y="1073"/>
                </a:cxn>
                <a:cxn ang="0">
                  <a:pos x="14" y="994"/>
                </a:cxn>
                <a:cxn ang="0">
                  <a:pos x="7" y="854"/>
                </a:cxn>
                <a:cxn ang="0">
                  <a:pos x="2" y="571"/>
                </a:cxn>
                <a:cxn ang="0">
                  <a:pos x="8" y="88"/>
                </a:cxn>
                <a:cxn ang="0">
                  <a:pos x="15" y="46"/>
                </a:cxn>
                <a:cxn ang="0">
                  <a:pos x="45" y="17"/>
                </a:cxn>
                <a:cxn ang="0">
                  <a:pos x="94" y="0"/>
                </a:cxn>
                <a:cxn ang="0">
                  <a:pos x="113" y="1"/>
                </a:cxn>
                <a:cxn ang="0">
                  <a:pos x="148" y="15"/>
                </a:cxn>
                <a:cxn ang="0">
                  <a:pos x="173" y="41"/>
                </a:cxn>
                <a:cxn ang="0">
                  <a:pos x="182" y="69"/>
                </a:cxn>
                <a:cxn ang="0">
                  <a:pos x="180" y="124"/>
                </a:cxn>
                <a:cxn ang="0">
                  <a:pos x="178" y="212"/>
                </a:cxn>
                <a:cxn ang="0">
                  <a:pos x="190" y="313"/>
                </a:cxn>
                <a:cxn ang="0">
                  <a:pos x="190" y="422"/>
                </a:cxn>
                <a:cxn ang="0">
                  <a:pos x="189" y="529"/>
                </a:cxn>
                <a:cxn ang="0">
                  <a:pos x="181" y="602"/>
                </a:cxn>
                <a:cxn ang="0">
                  <a:pos x="175" y="664"/>
                </a:cxn>
                <a:cxn ang="0">
                  <a:pos x="177" y="720"/>
                </a:cxn>
                <a:cxn ang="0">
                  <a:pos x="174" y="821"/>
                </a:cxn>
                <a:cxn ang="0">
                  <a:pos x="185" y="952"/>
                </a:cxn>
                <a:cxn ang="0">
                  <a:pos x="189" y="1128"/>
                </a:cxn>
                <a:cxn ang="0">
                  <a:pos x="178" y="1140"/>
                </a:cxn>
                <a:cxn ang="0">
                  <a:pos x="164" y="1140"/>
                </a:cxn>
                <a:cxn ang="0">
                  <a:pos x="154" y="1131"/>
                </a:cxn>
                <a:cxn ang="0">
                  <a:pos x="154" y="1075"/>
                </a:cxn>
                <a:cxn ang="0">
                  <a:pos x="151" y="936"/>
                </a:cxn>
                <a:cxn ang="0">
                  <a:pos x="138" y="827"/>
                </a:cxn>
                <a:cxn ang="0">
                  <a:pos x="140" y="732"/>
                </a:cxn>
                <a:cxn ang="0">
                  <a:pos x="139" y="656"/>
                </a:cxn>
                <a:cxn ang="0">
                  <a:pos x="143" y="603"/>
                </a:cxn>
                <a:cxn ang="0">
                  <a:pos x="153" y="515"/>
                </a:cxn>
                <a:cxn ang="0">
                  <a:pos x="154" y="438"/>
                </a:cxn>
                <a:cxn ang="0">
                  <a:pos x="155" y="323"/>
                </a:cxn>
                <a:cxn ang="0">
                  <a:pos x="143" y="223"/>
                </a:cxn>
                <a:cxn ang="0">
                  <a:pos x="144" y="127"/>
                </a:cxn>
                <a:cxn ang="0">
                  <a:pos x="145" y="66"/>
                </a:cxn>
                <a:cxn ang="0">
                  <a:pos x="115" y="38"/>
                </a:cxn>
                <a:cxn ang="0">
                  <a:pos x="84" y="38"/>
                </a:cxn>
                <a:cxn ang="0">
                  <a:pos x="54" y="56"/>
                </a:cxn>
                <a:cxn ang="0">
                  <a:pos x="44" y="395"/>
                </a:cxn>
                <a:cxn ang="0">
                  <a:pos x="38" y="616"/>
                </a:cxn>
                <a:cxn ang="0">
                  <a:pos x="43" y="845"/>
                </a:cxn>
                <a:cxn ang="0">
                  <a:pos x="50" y="989"/>
                </a:cxn>
                <a:cxn ang="0">
                  <a:pos x="55" y="1072"/>
                </a:cxn>
                <a:cxn ang="0">
                  <a:pos x="46" y="1128"/>
                </a:cxn>
                <a:cxn ang="0">
                  <a:pos x="33" y="1141"/>
                </a:cxn>
              </a:cxnLst>
              <a:rect l="0" t="0" r="r" b="b"/>
              <a:pathLst>
                <a:path w="191" h="1142">
                  <a:moveTo>
                    <a:pt x="27" y="1142"/>
                  </a:moveTo>
                  <a:lnTo>
                    <a:pt x="27" y="1142"/>
                  </a:lnTo>
                  <a:lnTo>
                    <a:pt x="21" y="1141"/>
                  </a:lnTo>
                  <a:lnTo>
                    <a:pt x="17" y="1139"/>
                  </a:lnTo>
                  <a:lnTo>
                    <a:pt x="13" y="1135"/>
                  </a:lnTo>
                  <a:lnTo>
                    <a:pt x="10" y="1130"/>
                  </a:lnTo>
                  <a:lnTo>
                    <a:pt x="10" y="1130"/>
                  </a:lnTo>
                  <a:lnTo>
                    <a:pt x="9" y="1127"/>
                  </a:lnTo>
                  <a:lnTo>
                    <a:pt x="8" y="1122"/>
                  </a:lnTo>
                  <a:lnTo>
                    <a:pt x="10" y="1116"/>
                  </a:lnTo>
                  <a:lnTo>
                    <a:pt x="13" y="1111"/>
                  </a:lnTo>
                  <a:lnTo>
                    <a:pt x="6" y="1103"/>
                  </a:lnTo>
                  <a:lnTo>
                    <a:pt x="6" y="1103"/>
                  </a:lnTo>
                  <a:lnTo>
                    <a:pt x="8" y="1103"/>
                  </a:lnTo>
                  <a:lnTo>
                    <a:pt x="11" y="1104"/>
                  </a:lnTo>
                  <a:lnTo>
                    <a:pt x="11" y="1104"/>
                  </a:lnTo>
                  <a:lnTo>
                    <a:pt x="13" y="1106"/>
                  </a:lnTo>
                  <a:lnTo>
                    <a:pt x="13" y="1107"/>
                  </a:lnTo>
                  <a:lnTo>
                    <a:pt x="13" y="1107"/>
                  </a:lnTo>
                  <a:lnTo>
                    <a:pt x="14" y="1102"/>
                  </a:lnTo>
                  <a:lnTo>
                    <a:pt x="14" y="1102"/>
                  </a:lnTo>
                  <a:lnTo>
                    <a:pt x="16" y="1094"/>
                  </a:lnTo>
                  <a:lnTo>
                    <a:pt x="16" y="1094"/>
                  </a:lnTo>
                  <a:lnTo>
                    <a:pt x="16" y="1073"/>
                  </a:lnTo>
                  <a:lnTo>
                    <a:pt x="16" y="1073"/>
                  </a:lnTo>
                  <a:lnTo>
                    <a:pt x="15" y="1041"/>
                  </a:lnTo>
                  <a:lnTo>
                    <a:pt x="15" y="1035"/>
                  </a:lnTo>
                  <a:lnTo>
                    <a:pt x="15" y="1035"/>
                  </a:lnTo>
                  <a:lnTo>
                    <a:pt x="14" y="994"/>
                  </a:lnTo>
                  <a:lnTo>
                    <a:pt x="14" y="994"/>
                  </a:lnTo>
                  <a:lnTo>
                    <a:pt x="14" y="958"/>
                  </a:lnTo>
                  <a:lnTo>
                    <a:pt x="13" y="941"/>
                  </a:lnTo>
                  <a:lnTo>
                    <a:pt x="12" y="923"/>
                  </a:lnTo>
                  <a:lnTo>
                    <a:pt x="12" y="923"/>
                  </a:lnTo>
                  <a:lnTo>
                    <a:pt x="7" y="854"/>
                  </a:lnTo>
                  <a:lnTo>
                    <a:pt x="2" y="783"/>
                  </a:lnTo>
                  <a:lnTo>
                    <a:pt x="0" y="708"/>
                  </a:lnTo>
                  <a:lnTo>
                    <a:pt x="1" y="630"/>
                  </a:lnTo>
                  <a:lnTo>
                    <a:pt x="1" y="630"/>
                  </a:lnTo>
                  <a:lnTo>
                    <a:pt x="2" y="571"/>
                  </a:lnTo>
                  <a:lnTo>
                    <a:pt x="5" y="512"/>
                  </a:lnTo>
                  <a:lnTo>
                    <a:pt x="5" y="512"/>
                  </a:lnTo>
                  <a:lnTo>
                    <a:pt x="7" y="437"/>
                  </a:lnTo>
                  <a:lnTo>
                    <a:pt x="8" y="361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9" y="70"/>
                  </a:lnTo>
                  <a:lnTo>
                    <a:pt x="10" y="62"/>
                  </a:lnTo>
                  <a:lnTo>
                    <a:pt x="12" y="54"/>
                  </a:lnTo>
                  <a:lnTo>
                    <a:pt x="15" y="46"/>
                  </a:lnTo>
                  <a:lnTo>
                    <a:pt x="18" y="39"/>
                  </a:lnTo>
                  <a:lnTo>
                    <a:pt x="23" y="33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45" y="17"/>
                  </a:lnTo>
                  <a:lnTo>
                    <a:pt x="59" y="9"/>
                  </a:lnTo>
                  <a:lnTo>
                    <a:pt x="68" y="5"/>
                  </a:lnTo>
                  <a:lnTo>
                    <a:pt x="76" y="3"/>
                  </a:lnTo>
                  <a:lnTo>
                    <a:pt x="85" y="1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106" y="1"/>
                  </a:lnTo>
                  <a:lnTo>
                    <a:pt x="113" y="1"/>
                  </a:lnTo>
                  <a:lnTo>
                    <a:pt x="121" y="3"/>
                  </a:lnTo>
                  <a:lnTo>
                    <a:pt x="128" y="5"/>
                  </a:lnTo>
                  <a:lnTo>
                    <a:pt x="135" y="8"/>
                  </a:lnTo>
                  <a:lnTo>
                    <a:pt x="142" y="11"/>
                  </a:lnTo>
                  <a:lnTo>
                    <a:pt x="148" y="15"/>
                  </a:lnTo>
                  <a:lnTo>
                    <a:pt x="154" y="19"/>
                  </a:lnTo>
                  <a:lnTo>
                    <a:pt x="159" y="24"/>
                  </a:lnTo>
                  <a:lnTo>
                    <a:pt x="165" y="29"/>
                  </a:lnTo>
                  <a:lnTo>
                    <a:pt x="169" y="35"/>
                  </a:lnTo>
                  <a:lnTo>
                    <a:pt x="173" y="41"/>
                  </a:lnTo>
                  <a:lnTo>
                    <a:pt x="176" y="47"/>
                  </a:lnTo>
                  <a:lnTo>
                    <a:pt x="179" y="55"/>
                  </a:lnTo>
                  <a:lnTo>
                    <a:pt x="181" y="62"/>
                  </a:lnTo>
                  <a:lnTo>
                    <a:pt x="182" y="69"/>
                  </a:lnTo>
                  <a:lnTo>
                    <a:pt x="182" y="69"/>
                  </a:lnTo>
                  <a:lnTo>
                    <a:pt x="183" y="74"/>
                  </a:lnTo>
                  <a:lnTo>
                    <a:pt x="183" y="74"/>
                  </a:lnTo>
                  <a:lnTo>
                    <a:pt x="183" y="79"/>
                  </a:lnTo>
                  <a:lnTo>
                    <a:pt x="183" y="79"/>
                  </a:lnTo>
                  <a:lnTo>
                    <a:pt x="180" y="124"/>
                  </a:lnTo>
                  <a:lnTo>
                    <a:pt x="180" y="124"/>
                  </a:lnTo>
                  <a:lnTo>
                    <a:pt x="178" y="149"/>
                  </a:lnTo>
                  <a:lnTo>
                    <a:pt x="177" y="173"/>
                  </a:lnTo>
                  <a:lnTo>
                    <a:pt x="178" y="199"/>
                  </a:lnTo>
                  <a:lnTo>
                    <a:pt x="178" y="212"/>
                  </a:lnTo>
                  <a:lnTo>
                    <a:pt x="180" y="224"/>
                  </a:lnTo>
                  <a:lnTo>
                    <a:pt x="181" y="232"/>
                  </a:lnTo>
                  <a:lnTo>
                    <a:pt x="181" y="232"/>
                  </a:lnTo>
                  <a:lnTo>
                    <a:pt x="188" y="286"/>
                  </a:lnTo>
                  <a:lnTo>
                    <a:pt x="190" y="313"/>
                  </a:lnTo>
                  <a:lnTo>
                    <a:pt x="191" y="339"/>
                  </a:lnTo>
                  <a:lnTo>
                    <a:pt x="191" y="339"/>
                  </a:lnTo>
                  <a:lnTo>
                    <a:pt x="191" y="381"/>
                  </a:lnTo>
                  <a:lnTo>
                    <a:pt x="190" y="422"/>
                  </a:lnTo>
                  <a:lnTo>
                    <a:pt x="190" y="422"/>
                  </a:lnTo>
                  <a:lnTo>
                    <a:pt x="189" y="478"/>
                  </a:lnTo>
                  <a:lnTo>
                    <a:pt x="189" y="478"/>
                  </a:lnTo>
                  <a:lnTo>
                    <a:pt x="189" y="504"/>
                  </a:lnTo>
                  <a:lnTo>
                    <a:pt x="189" y="504"/>
                  </a:lnTo>
                  <a:lnTo>
                    <a:pt x="189" y="529"/>
                  </a:lnTo>
                  <a:lnTo>
                    <a:pt x="188" y="555"/>
                  </a:lnTo>
                  <a:lnTo>
                    <a:pt x="187" y="567"/>
                  </a:lnTo>
                  <a:lnTo>
                    <a:pt x="186" y="579"/>
                  </a:lnTo>
                  <a:lnTo>
                    <a:pt x="184" y="591"/>
                  </a:lnTo>
                  <a:lnTo>
                    <a:pt x="181" y="602"/>
                  </a:lnTo>
                  <a:lnTo>
                    <a:pt x="181" y="602"/>
                  </a:lnTo>
                  <a:lnTo>
                    <a:pt x="178" y="612"/>
                  </a:lnTo>
                  <a:lnTo>
                    <a:pt x="176" y="622"/>
                  </a:lnTo>
                  <a:lnTo>
                    <a:pt x="175" y="642"/>
                  </a:lnTo>
                  <a:lnTo>
                    <a:pt x="175" y="664"/>
                  </a:lnTo>
                  <a:lnTo>
                    <a:pt x="176" y="686"/>
                  </a:lnTo>
                  <a:lnTo>
                    <a:pt x="176" y="686"/>
                  </a:lnTo>
                  <a:lnTo>
                    <a:pt x="176" y="703"/>
                  </a:lnTo>
                  <a:lnTo>
                    <a:pt x="177" y="720"/>
                  </a:lnTo>
                  <a:lnTo>
                    <a:pt x="177" y="720"/>
                  </a:lnTo>
                  <a:lnTo>
                    <a:pt x="175" y="759"/>
                  </a:lnTo>
                  <a:lnTo>
                    <a:pt x="175" y="759"/>
                  </a:lnTo>
                  <a:lnTo>
                    <a:pt x="174" y="780"/>
                  </a:lnTo>
                  <a:lnTo>
                    <a:pt x="173" y="800"/>
                  </a:lnTo>
                  <a:lnTo>
                    <a:pt x="174" y="821"/>
                  </a:lnTo>
                  <a:lnTo>
                    <a:pt x="175" y="841"/>
                  </a:lnTo>
                  <a:lnTo>
                    <a:pt x="175" y="841"/>
                  </a:lnTo>
                  <a:lnTo>
                    <a:pt x="179" y="879"/>
                  </a:lnTo>
                  <a:lnTo>
                    <a:pt x="183" y="916"/>
                  </a:lnTo>
                  <a:lnTo>
                    <a:pt x="185" y="952"/>
                  </a:lnTo>
                  <a:lnTo>
                    <a:pt x="187" y="987"/>
                  </a:lnTo>
                  <a:lnTo>
                    <a:pt x="189" y="1058"/>
                  </a:lnTo>
                  <a:lnTo>
                    <a:pt x="189" y="1124"/>
                  </a:lnTo>
                  <a:lnTo>
                    <a:pt x="189" y="1124"/>
                  </a:lnTo>
                  <a:lnTo>
                    <a:pt x="189" y="1128"/>
                  </a:lnTo>
                  <a:lnTo>
                    <a:pt x="187" y="1132"/>
                  </a:lnTo>
                  <a:lnTo>
                    <a:pt x="186" y="1135"/>
                  </a:lnTo>
                  <a:lnTo>
                    <a:pt x="183" y="1137"/>
                  </a:lnTo>
                  <a:lnTo>
                    <a:pt x="181" y="1139"/>
                  </a:lnTo>
                  <a:lnTo>
                    <a:pt x="178" y="1140"/>
                  </a:lnTo>
                  <a:lnTo>
                    <a:pt x="171" y="1141"/>
                  </a:lnTo>
                  <a:lnTo>
                    <a:pt x="171" y="1141"/>
                  </a:lnTo>
                  <a:lnTo>
                    <a:pt x="171" y="1141"/>
                  </a:lnTo>
                  <a:lnTo>
                    <a:pt x="168" y="1141"/>
                  </a:lnTo>
                  <a:lnTo>
                    <a:pt x="164" y="1140"/>
                  </a:lnTo>
                  <a:lnTo>
                    <a:pt x="161" y="1138"/>
                  </a:lnTo>
                  <a:lnTo>
                    <a:pt x="157" y="1136"/>
                  </a:lnTo>
                  <a:lnTo>
                    <a:pt x="157" y="1136"/>
                  </a:lnTo>
                  <a:lnTo>
                    <a:pt x="156" y="1134"/>
                  </a:lnTo>
                  <a:lnTo>
                    <a:pt x="154" y="1131"/>
                  </a:lnTo>
                  <a:lnTo>
                    <a:pt x="153" y="1128"/>
                  </a:lnTo>
                  <a:lnTo>
                    <a:pt x="153" y="1124"/>
                  </a:lnTo>
                  <a:lnTo>
                    <a:pt x="153" y="1124"/>
                  </a:lnTo>
                  <a:lnTo>
                    <a:pt x="154" y="1075"/>
                  </a:lnTo>
                  <a:lnTo>
                    <a:pt x="154" y="1075"/>
                  </a:lnTo>
                  <a:lnTo>
                    <a:pt x="154" y="1024"/>
                  </a:lnTo>
                  <a:lnTo>
                    <a:pt x="153" y="971"/>
                  </a:lnTo>
                  <a:lnTo>
                    <a:pt x="153" y="971"/>
                  </a:lnTo>
                  <a:lnTo>
                    <a:pt x="152" y="953"/>
                  </a:lnTo>
                  <a:lnTo>
                    <a:pt x="151" y="936"/>
                  </a:lnTo>
                  <a:lnTo>
                    <a:pt x="146" y="901"/>
                  </a:lnTo>
                  <a:lnTo>
                    <a:pt x="146" y="901"/>
                  </a:lnTo>
                  <a:lnTo>
                    <a:pt x="141" y="864"/>
                  </a:lnTo>
                  <a:lnTo>
                    <a:pt x="139" y="846"/>
                  </a:lnTo>
                  <a:lnTo>
                    <a:pt x="138" y="827"/>
                  </a:lnTo>
                  <a:lnTo>
                    <a:pt x="138" y="827"/>
                  </a:lnTo>
                  <a:lnTo>
                    <a:pt x="138" y="793"/>
                  </a:lnTo>
                  <a:lnTo>
                    <a:pt x="140" y="758"/>
                  </a:lnTo>
                  <a:lnTo>
                    <a:pt x="140" y="758"/>
                  </a:lnTo>
                  <a:lnTo>
                    <a:pt x="140" y="732"/>
                  </a:lnTo>
                  <a:lnTo>
                    <a:pt x="141" y="705"/>
                  </a:lnTo>
                  <a:lnTo>
                    <a:pt x="141" y="705"/>
                  </a:lnTo>
                  <a:lnTo>
                    <a:pt x="140" y="675"/>
                  </a:lnTo>
                  <a:lnTo>
                    <a:pt x="140" y="675"/>
                  </a:lnTo>
                  <a:lnTo>
                    <a:pt x="139" y="656"/>
                  </a:lnTo>
                  <a:lnTo>
                    <a:pt x="138" y="637"/>
                  </a:lnTo>
                  <a:lnTo>
                    <a:pt x="140" y="620"/>
                  </a:lnTo>
                  <a:lnTo>
                    <a:pt x="141" y="611"/>
                  </a:lnTo>
                  <a:lnTo>
                    <a:pt x="143" y="603"/>
                  </a:lnTo>
                  <a:lnTo>
                    <a:pt x="143" y="603"/>
                  </a:lnTo>
                  <a:lnTo>
                    <a:pt x="147" y="589"/>
                  </a:lnTo>
                  <a:lnTo>
                    <a:pt x="149" y="575"/>
                  </a:lnTo>
                  <a:lnTo>
                    <a:pt x="151" y="560"/>
                  </a:lnTo>
                  <a:lnTo>
                    <a:pt x="152" y="545"/>
                  </a:lnTo>
                  <a:lnTo>
                    <a:pt x="153" y="515"/>
                  </a:lnTo>
                  <a:lnTo>
                    <a:pt x="153" y="485"/>
                  </a:lnTo>
                  <a:lnTo>
                    <a:pt x="153" y="485"/>
                  </a:lnTo>
                  <a:lnTo>
                    <a:pt x="153" y="463"/>
                  </a:lnTo>
                  <a:lnTo>
                    <a:pt x="153" y="463"/>
                  </a:lnTo>
                  <a:lnTo>
                    <a:pt x="154" y="438"/>
                  </a:lnTo>
                  <a:lnTo>
                    <a:pt x="155" y="413"/>
                  </a:lnTo>
                  <a:lnTo>
                    <a:pt x="155" y="413"/>
                  </a:lnTo>
                  <a:lnTo>
                    <a:pt x="156" y="368"/>
                  </a:lnTo>
                  <a:lnTo>
                    <a:pt x="156" y="346"/>
                  </a:lnTo>
                  <a:lnTo>
                    <a:pt x="155" y="323"/>
                  </a:lnTo>
                  <a:lnTo>
                    <a:pt x="155" y="323"/>
                  </a:lnTo>
                  <a:lnTo>
                    <a:pt x="150" y="282"/>
                  </a:lnTo>
                  <a:lnTo>
                    <a:pt x="150" y="282"/>
                  </a:lnTo>
                  <a:lnTo>
                    <a:pt x="145" y="243"/>
                  </a:lnTo>
                  <a:lnTo>
                    <a:pt x="143" y="223"/>
                  </a:lnTo>
                  <a:lnTo>
                    <a:pt x="141" y="203"/>
                  </a:lnTo>
                  <a:lnTo>
                    <a:pt x="141" y="203"/>
                  </a:lnTo>
                  <a:lnTo>
                    <a:pt x="141" y="184"/>
                  </a:lnTo>
                  <a:lnTo>
                    <a:pt x="142" y="164"/>
                  </a:lnTo>
                  <a:lnTo>
                    <a:pt x="144" y="127"/>
                  </a:lnTo>
                  <a:lnTo>
                    <a:pt x="144" y="127"/>
                  </a:lnTo>
                  <a:lnTo>
                    <a:pt x="146" y="101"/>
                  </a:lnTo>
                  <a:lnTo>
                    <a:pt x="147" y="75"/>
                  </a:lnTo>
                  <a:lnTo>
                    <a:pt x="147" y="75"/>
                  </a:lnTo>
                  <a:lnTo>
                    <a:pt x="145" y="66"/>
                  </a:lnTo>
                  <a:lnTo>
                    <a:pt x="142" y="58"/>
                  </a:lnTo>
                  <a:lnTo>
                    <a:pt x="137" y="52"/>
                  </a:lnTo>
                  <a:lnTo>
                    <a:pt x="131" y="45"/>
                  </a:lnTo>
                  <a:lnTo>
                    <a:pt x="123" y="41"/>
                  </a:lnTo>
                  <a:lnTo>
                    <a:pt x="115" y="38"/>
                  </a:lnTo>
                  <a:lnTo>
                    <a:pt x="107" y="36"/>
                  </a:lnTo>
                  <a:lnTo>
                    <a:pt x="99" y="36"/>
                  </a:lnTo>
                  <a:lnTo>
                    <a:pt x="99" y="36"/>
                  </a:lnTo>
                  <a:lnTo>
                    <a:pt x="91" y="36"/>
                  </a:lnTo>
                  <a:lnTo>
                    <a:pt x="84" y="38"/>
                  </a:lnTo>
                  <a:lnTo>
                    <a:pt x="84" y="38"/>
                  </a:lnTo>
                  <a:lnTo>
                    <a:pt x="75" y="41"/>
                  </a:lnTo>
                  <a:lnTo>
                    <a:pt x="67" y="45"/>
                  </a:lnTo>
                  <a:lnTo>
                    <a:pt x="59" y="50"/>
                  </a:lnTo>
                  <a:lnTo>
                    <a:pt x="54" y="56"/>
                  </a:lnTo>
                  <a:lnTo>
                    <a:pt x="50" y="63"/>
                  </a:lnTo>
                  <a:lnTo>
                    <a:pt x="47" y="70"/>
                  </a:lnTo>
                  <a:lnTo>
                    <a:pt x="45" y="78"/>
                  </a:lnTo>
                  <a:lnTo>
                    <a:pt x="44" y="88"/>
                  </a:lnTo>
                  <a:lnTo>
                    <a:pt x="44" y="395"/>
                  </a:lnTo>
                  <a:lnTo>
                    <a:pt x="44" y="395"/>
                  </a:lnTo>
                  <a:lnTo>
                    <a:pt x="43" y="472"/>
                  </a:lnTo>
                  <a:lnTo>
                    <a:pt x="40" y="549"/>
                  </a:lnTo>
                  <a:lnTo>
                    <a:pt x="40" y="549"/>
                  </a:lnTo>
                  <a:lnTo>
                    <a:pt x="38" y="616"/>
                  </a:lnTo>
                  <a:lnTo>
                    <a:pt x="37" y="683"/>
                  </a:lnTo>
                  <a:lnTo>
                    <a:pt x="37" y="683"/>
                  </a:lnTo>
                  <a:lnTo>
                    <a:pt x="37" y="723"/>
                  </a:lnTo>
                  <a:lnTo>
                    <a:pt x="39" y="764"/>
                  </a:lnTo>
                  <a:lnTo>
                    <a:pt x="43" y="845"/>
                  </a:lnTo>
                  <a:lnTo>
                    <a:pt x="43" y="845"/>
                  </a:lnTo>
                  <a:lnTo>
                    <a:pt x="48" y="917"/>
                  </a:lnTo>
                  <a:lnTo>
                    <a:pt x="49" y="953"/>
                  </a:lnTo>
                  <a:lnTo>
                    <a:pt x="50" y="989"/>
                  </a:lnTo>
                  <a:lnTo>
                    <a:pt x="50" y="989"/>
                  </a:lnTo>
                  <a:lnTo>
                    <a:pt x="51" y="1006"/>
                  </a:lnTo>
                  <a:lnTo>
                    <a:pt x="52" y="1025"/>
                  </a:lnTo>
                  <a:lnTo>
                    <a:pt x="52" y="1025"/>
                  </a:lnTo>
                  <a:lnTo>
                    <a:pt x="55" y="1056"/>
                  </a:lnTo>
                  <a:lnTo>
                    <a:pt x="55" y="1072"/>
                  </a:lnTo>
                  <a:lnTo>
                    <a:pt x="55" y="1088"/>
                  </a:lnTo>
                  <a:lnTo>
                    <a:pt x="53" y="1102"/>
                  </a:lnTo>
                  <a:lnTo>
                    <a:pt x="50" y="1115"/>
                  </a:lnTo>
                  <a:lnTo>
                    <a:pt x="48" y="1122"/>
                  </a:lnTo>
                  <a:lnTo>
                    <a:pt x="46" y="1128"/>
                  </a:lnTo>
                  <a:lnTo>
                    <a:pt x="43" y="1133"/>
                  </a:lnTo>
                  <a:lnTo>
                    <a:pt x="39" y="1137"/>
                  </a:lnTo>
                  <a:lnTo>
                    <a:pt x="39" y="1137"/>
                  </a:lnTo>
                  <a:lnTo>
                    <a:pt x="36" y="1139"/>
                  </a:lnTo>
                  <a:lnTo>
                    <a:pt x="33" y="1141"/>
                  </a:lnTo>
                  <a:lnTo>
                    <a:pt x="30" y="1142"/>
                  </a:lnTo>
                  <a:lnTo>
                    <a:pt x="27" y="1142"/>
                  </a:lnTo>
                  <a:lnTo>
                    <a:pt x="27" y="11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" name="Freeform 258"/>
            <p:cNvSpPr/>
            <p:nvPr/>
          </p:nvSpPr>
          <p:spPr bwMode="auto">
            <a:xfrm>
              <a:off x="3190875" y="2687638"/>
              <a:ext cx="98425" cy="88900"/>
            </a:xfrm>
            <a:custGeom>
              <a:avLst/>
              <a:gdLst/>
              <a:ahLst/>
              <a:cxnLst>
                <a:cxn ang="0">
                  <a:pos x="162" y="168"/>
                </a:cxn>
                <a:cxn ang="0">
                  <a:pos x="113" y="165"/>
                </a:cxn>
                <a:cxn ang="0">
                  <a:pos x="92" y="163"/>
                </a:cxn>
                <a:cxn ang="0">
                  <a:pos x="84" y="163"/>
                </a:cxn>
                <a:cxn ang="0">
                  <a:pos x="73" y="162"/>
                </a:cxn>
                <a:cxn ang="0">
                  <a:pos x="55" y="158"/>
                </a:cxn>
                <a:cxn ang="0">
                  <a:pos x="45" y="154"/>
                </a:cxn>
                <a:cxn ang="0">
                  <a:pos x="33" y="141"/>
                </a:cxn>
                <a:cxn ang="0">
                  <a:pos x="23" y="125"/>
                </a:cxn>
                <a:cxn ang="0">
                  <a:pos x="16" y="115"/>
                </a:cxn>
                <a:cxn ang="0">
                  <a:pos x="10" y="103"/>
                </a:cxn>
                <a:cxn ang="0">
                  <a:pos x="1" y="79"/>
                </a:cxn>
                <a:cxn ang="0">
                  <a:pos x="0" y="68"/>
                </a:cxn>
                <a:cxn ang="0">
                  <a:pos x="1" y="57"/>
                </a:cxn>
                <a:cxn ang="0">
                  <a:pos x="9" y="35"/>
                </a:cxn>
                <a:cxn ang="0">
                  <a:pos x="23" y="18"/>
                </a:cxn>
                <a:cxn ang="0">
                  <a:pos x="42" y="5"/>
                </a:cxn>
                <a:cxn ang="0">
                  <a:pos x="54" y="2"/>
                </a:cxn>
                <a:cxn ang="0">
                  <a:pos x="66" y="0"/>
                </a:cxn>
                <a:cxn ang="0">
                  <a:pos x="79" y="0"/>
                </a:cxn>
                <a:cxn ang="0">
                  <a:pos x="123" y="3"/>
                </a:cxn>
                <a:cxn ang="0">
                  <a:pos x="146" y="5"/>
                </a:cxn>
                <a:cxn ang="0">
                  <a:pos x="168" y="6"/>
                </a:cxn>
                <a:cxn ang="0">
                  <a:pos x="175" y="8"/>
                </a:cxn>
                <a:cxn ang="0">
                  <a:pos x="181" y="12"/>
                </a:cxn>
                <a:cxn ang="0">
                  <a:pos x="184" y="18"/>
                </a:cxn>
                <a:cxn ang="0">
                  <a:pos x="185" y="25"/>
                </a:cxn>
                <a:cxn ang="0">
                  <a:pos x="183" y="34"/>
                </a:cxn>
                <a:cxn ang="0">
                  <a:pos x="179" y="39"/>
                </a:cxn>
                <a:cxn ang="0">
                  <a:pos x="172" y="42"/>
                </a:cxn>
                <a:cxn ang="0">
                  <a:pos x="168" y="42"/>
                </a:cxn>
                <a:cxn ang="0">
                  <a:pos x="147" y="40"/>
                </a:cxn>
                <a:cxn ang="0">
                  <a:pos x="119" y="36"/>
                </a:cxn>
                <a:cxn ang="0">
                  <a:pos x="88" y="34"/>
                </a:cxn>
                <a:cxn ang="0">
                  <a:pos x="72" y="35"/>
                </a:cxn>
                <a:cxn ang="0">
                  <a:pos x="54" y="39"/>
                </a:cxn>
                <a:cxn ang="0">
                  <a:pos x="44" y="44"/>
                </a:cxn>
                <a:cxn ang="0">
                  <a:pos x="41" y="47"/>
                </a:cxn>
                <a:cxn ang="0">
                  <a:pos x="36" y="57"/>
                </a:cxn>
                <a:cxn ang="0">
                  <a:pos x="36" y="68"/>
                </a:cxn>
                <a:cxn ang="0">
                  <a:pos x="37" y="76"/>
                </a:cxn>
                <a:cxn ang="0">
                  <a:pos x="45" y="96"/>
                </a:cxn>
                <a:cxn ang="0">
                  <a:pos x="58" y="113"/>
                </a:cxn>
                <a:cxn ang="0">
                  <a:pos x="73" y="124"/>
                </a:cxn>
                <a:cxn ang="0">
                  <a:pos x="81" y="127"/>
                </a:cxn>
                <a:cxn ang="0">
                  <a:pos x="106" y="129"/>
                </a:cxn>
                <a:cxn ang="0">
                  <a:pos x="134" y="131"/>
                </a:cxn>
                <a:cxn ang="0">
                  <a:pos x="162" y="132"/>
                </a:cxn>
                <a:cxn ang="0">
                  <a:pos x="169" y="134"/>
                </a:cxn>
                <a:cxn ang="0">
                  <a:pos x="174" y="138"/>
                </a:cxn>
                <a:cxn ang="0">
                  <a:pos x="178" y="144"/>
                </a:cxn>
                <a:cxn ang="0">
                  <a:pos x="179" y="151"/>
                </a:cxn>
                <a:cxn ang="0">
                  <a:pos x="176" y="160"/>
                </a:cxn>
                <a:cxn ang="0">
                  <a:pos x="172" y="165"/>
                </a:cxn>
                <a:cxn ang="0">
                  <a:pos x="166" y="168"/>
                </a:cxn>
                <a:cxn ang="0">
                  <a:pos x="162" y="168"/>
                </a:cxn>
              </a:cxnLst>
              <a:rect l="0" t="0" r="r" b="b"/>
              <a:pathLst>
                <a:path w="185" h="168">
                  <a:moveTo>
                    <a:pt x="162" y="168"/>
                  </a:moveTo>
                  <a:lnTo>
                    <a:pt x="162" y="168"/>
                  </a:lnTo>
                  <a:lnTo>
                    <a:pt x="137" y="167"/>
                  </a:lnTo>
                  <a:lnTo>
                    <a:pt x="113" y="165"/>
                  </a:lnTo>
                  <a:lnTo>
                    <a:pt x="113" y="165"/>
                  </a:lnTo>
                  <a:lnTo>
                    <a:pt x="92" y="163"/>
                  </a:lnTo>
                  <a:lnTo>
                    <a:pt x="92" y="163"/>
                  </a:lnTo>
                  <a:lnTo>
                    <a:pt x="84" y="163"/>
                  </a:lnTo>
                  <a:lnTo>
                    <a:pt x="84" y="163"/>
                  </a:lnTo>
                  <a:lnTo>
                    <a:pt x="73" y="162"/>
                  </a:lnTo>
                  <a:lnTo>
                    <a:pt x="64" y="161"/>
                  </a:lnTo>
                  <a:lnTo>
                    <a:pt x="55" y="158"/>
                  </a:lnTo>
                  <a:lnTo>
                    <a:pt x="45" y="154"/>
                  </a:lnTo>
                  <a:lnTo>
                    <a:pt x="45" y="154"/>
                  </a:lnTo>
                  <a:lnTo>
                    <a:pt x="39" y="149"/>
                  </a:lnTo>
                  <a:lnTo>
                    <a:pt x="33" y="141"/>
                  </a:lnTo>
                  <a:lnTo>
                    <a:pt x="28" y="133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16" y="115"/>
                  </a:lnTo>
                  <a:lnTo>
                    <a:pt x="16" y="115"/>
                  </a:lnTo>
                  <a:lnTo>
                    <a:pt x="10" y="103"/>
                  </a:lnTo>
                  <a:lnTo>
                    <a:pt x="4" y="91"/>
                  </a:lnTo>
                  <a:lnTo>
                    <a:pt x="1" y="79"/>
                  </a:lnTo>
                  <a:lnTo>
                    <a:pt x="0" y="73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1" y="57"/>
                  </a:lnTo>
                  <a:lnTo>
                    <a:pt x="4" y="46"/>
                  </a:lnTo>
                  <a:lnTo>
                    <a:pt x="9" y="35"/>
                  </a:lnTo>
                  <a:lnTo>
                    <a:pt x="15" y="26"/>
                  </a:lnTo>
                  <a:lnTo>
                    <a:pt x="23" y="18"/>
                  </a:lnTo>
                  <a:lnTo>
                    <a:pt x="32" y="10"/>
                  </a:lnTo>
                  <a:lnTo>
                    <a:pt x="42" y="5"/>
                  </a:lnTo>
                  <a:lnTo>
                    <a:pt x="48" y="3"/>
                  </a:lnTo>
                  <a:lnTo>
                    <a:pt x="54" y="2"/>
                  </a:lnTo>
                  <a:lnTo>
                    <a:pt x="54" y="2"/>
                  </a:lnTo>
                  <a:lnTo>
                    <a:pt x="66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101" y="1"/>
                  </a:lnTo>
                  <a:lnTo>
                    <a:pt x="123" y="3"/>
                  </a:lnTo>
                  <a:lnTo>
                    <a:pt x="123" y="3"/>
                  </a:lnTo>
                  <a:lnTo>
                    <a:pt x="146" y="5"/>
                  </a:lnTo>
                  <a:lnTo>
                    <a:pt x="168" y="6"/>
                  </a:lnTo>
                  <a:lnTo>
                    <a:pt x="168" y="6"/>
                  </a:lnTo>
                  <a:lnTo>
                    <a:pt x="172" y="6"/>
                  </a:lnTo>
                  <a:lnTo>
                    <a:pt x="175" y="8"/>
                  </a:lnTo>
                  <a:lnTo>
                    <a:pt x="179" y="9"/>
                  </a:lnTo>
                  <a:lnTo>
                    <a:pt x="181" y="12"/>
                  </a:lnTo>
                  <a:lnTo>
                    <a:pt x="183" y="14"/>
                  </a:lnTo>
                  <a:lnTo>
                    <a:pt x="184" y="18"/>
                  </a:lnTo>
                  <a:lnTo>
                    <a:pt x="185" y="25"/>
                  </a:lnTo>
                  <a:lnTo>
                    <a:pt x="185" y="25"/>
                  </a:lnTo>
                  <a:lnTo>
                    <a:pt x="184" y="31"/>
                  </a:lnTo>
                  <a:lnTo>
                    <a:pt x="183" y="34"/>
                  </a:lnTo>
                  <a:lnTo>
                    <a:pt x="181" y="36"/>
                  </a:lnTo>
                  <a:lnTo>
                    <a:pt x="179" y="39"/>
                  </a:lnTo>
                  <a:lnTo>
                    <a:pt x="175" y="40"/>
                  </a:lnTo>
                  <a:lnTo>
                    <a:pt x="172" y="42"/>
                  </a:lnTo>
                  <a:lnTo>
                    <a:pt x="168" y="42"/>
                  </a:lnTo>
                  <a:lnTo>
                    <a:pt x="168" y="42"/>
                  </a:lnTo>
                  <a:lnTo>
                    <a:pt x="159" y="41"/>
                  </a:lnTo>
                  <a:lnTo>
                    <a:pt x="147" y="40"/>
                  </a:lnTo>
                  <a:lnTo>
                    <a:pt x="147" y="40"/>
                  </a:lnTo>
                  <a:lnTo>
                    <a:pt x="119" y="36"/>
                  </a:lnTo>
                  <a:lnTo>
                    <a:pt x="103" y="35"/>
                  </a:lnTo>
                  <a:lnTo>
                    <a:pt x="88" y="34"/>
                  </a:lnTo>
                  <a:lnTo>
                    <a:pt x="88" y="34"/>
                  </a:lnTo>
                  <a:lnTo>
                    <a:pt x="72" y="35"/>
                  </a:lnTo>
                  <a:lnTo>
                    <a:pt x="59" y="38"/>
                  </a:lnTo>
                  <a:lnTo>
                    <a:pt x="54" y="39"/>
                  </a:lnTo>
                  <a:lnTo>
                    <a:pt x="48" y="42"/>
                  </a:lnTo>
                  <a:lnTo>
                    <a:pt x="44" y="44"/>
                  </a:lnTo>
                  <a:lnTo>
                    <a:pt x="41" y="47"/>
                  </a:lnTo>
                  <a:lnTo>
                    <a:pt x="41" y="47"/>
                  </a:lnTo>
                  <a:lnTo>
                    <a:pt x="38" y="52"/>
                  </a:lnTo>
                  <a:lnTo>
                    <a:pt x="36" y="57"/>
                  </a:lnTo>
                  <a:lnTo>
                    <a:pt x="35" y="62"/>
                  </a:lnTo>
                  <a:lnTo>
                    <a:pt x="36" y="68"/>
                  </a:lnTo>
                  <a:lnTo>
                    <a:pt x="36" y="68"/>
                  </a:lnTo>
                  <a:lnTo>
                    <a:pt x="37" y="76"/>
                  </a:lnTo>
                  <a:lnTo>
                    <a:pt x="40" y="86"/>
                  </a:lnTo>
                  <a:lnTo>
                    <a:pt x="45" y="96"/>
                  </a:lnTo>
                  <a:lnTo>
                    <a:pt x="50" y="105"/>
                  </a:lnTo>
                  <a:lnTo>
                    <a:pt x="58" y="113"/>
                  </a:lnTo>
                  <a:lnTo>
                    <a:pt x="65" y="120"/>
                  </a:lnTo>
                  <a:lnTo>
                    <a:pt x="73" y="124"/>
                  </a:lnTo>
                  <a:lnTo>
                    <a:pt x="77" y="126"/>
                  </a:lnTo>
                  <a:lnTo>
                    <a:pt x="81" y="127"/>
                  </a:lnTo>
                  <a:lnTo>
                    <a:pt x="81" y="127"/>
                  </a:lnTo>
                  <a:lnTo>
                    <a:pt x="106" y="129"/>
                  </a:lnTo>
                  <a:lnTo>
                    <a:pt x="106" y="129"/>
                  </a:lnTo>
                  <a:lnTo>
                    <a:pt x="134" y="131"/>
                  </a:lnTo>
                  <a:lnTo>
                    <a:pt x="162" y="132"/>
                  </a:lnTo>
                  <a:lnTo>
                    <a:pt x="162" y="132"/>
                  </a:lnTo>
                  <a:lnTo>
                    <a:pt x="166" y="133"/>
                  </a:lnTo>
                  <a:lnTo>
                    <a:pt x="169" y="134"/>
                  </a:lnTo>
                  <a:lnTo>
                    <a:pt x="172" y="136"/>
                  </a:lnTo>
                  <a:lnTo>
                    <a:pt x="174" y="138"/>
                  </a:lnTo>
                  <a:lnTo>
                    <a:pt x="176" y="141"/>
                  </a:lnTo>
                  <a:lnTo>
                    <a:pt x="178" y="144"/>
                  </a:lnTo>
                  <a:lnTo>
                    <a:pt x="179" y="151"/>
                  </a:lnTo>
                  <a:lnTo>
                    <a:pt x="179" y="151"/>
                  </a:lnTo>
                  <a:lnTo>
                    <a:pt x="178" y="157"/>
                  </a:lnTo>
                  <a:lnTo>
                    <a:pt x="176" y="160"/>
                  </a:lnTo>
                  <a:lnTo>
                    <a:pt x="174" y="163"/>
                  </a:lnTo>
                  <a:lnTo>
                    <a:pt x="172" y="165"/>
                  </a:lnTo>
                  <a:lnTo>
                    <a:pt x="169" y="167"/>
                  </a:lnTo>
                  <a:lnTo>
                    <a:pt x="166" y="168"/>
                  </a:lnTo>
                  <a:lnTo>
                    <a:pt x="162" y="168"/>
                  </a:lnTo>
                  <a:lnTo>
                    <a:pt x="162" y="16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4" name="Freeform 259"/>
            <p:cNvSpPr/>
            <p:nvPr/>
          </p:nvSpPr>
          <p:spPr bwMode="auto">
            <a:xfrm>
              <a:off x="3348038" y="2690813"/>
              <a:ext cx="622300" cy="96838"/>
            </a:xfrm>
            <a:custGeom>
              <a:avLst/>
              <a:gdLst/>
              <a:ahLst/>
              <a:cxnLst>
                <a:cxn ang="0">
                  <a:pos x="682" y="179"/>
                </a:cxn>
                <a:cxn ang="0">
                  <a:pos x="574" y="176"/>
                </a:cxn>
                <a:cxn ang="0">
                  <a:pos x="150" y="171"/>
                </a:cxn>
                <a:cxn ang="0">
                  <a:pos x="16" y="167"/>
                </a:cxn>
                <a:cxn ang="0">
                  <a:pos x="8" y="157"/>
                </a:cxn>
                <a:cxn ang="0">
                  <a:pos x="9" y="142"/>
                </a:cxn>
                <a:cxn ang="0">
                  <a:pos x="19" y="133"/>
                </a:cxn>
                <a:cxn ang="0">
                  <a:pos x="283" y="136"/>
                </a:cxn>
                <a:cxn ang="0">
                  <a:pos x="592" y="140"/>
                </a:cxn>
                <a:cxn ang="0">
                  <a:pos x="767" y="145"/>
                </a:cxn>
                <a:cxn ang="0">
                  <a:pos x="841" y="146"/>
                </a:cxn>
                <a:cxn ang="0">
                  <a:pos x="1021" y="146"/>
                </a:cxn>
                <a:cxn ang="0">
                  <a:pos x="1086" y="145"/>
                </a:cxn>
                <a:cxn ang="0">
                  <a:pos x="1104" y="141"/>
                </a:cxn>
                <a:cxn ang="0">
                  <a:pos x="1114" y="145"/>
                </a:cxn>
                <a:cxn ang="0">
                  <a:pos x="1129" y="142"/>
                </a:cxn>
                <a:cxn ang="0">
                  <a:pos x="1129" y="142"/>
                </a:cxn>
                <a:cxn ang="0">
                  <a:pos x="1135" y="139"/>
                </a:cxn>
                <a:cxn ang="0">
                  <a:pos x="1139" y="123"/>
                </a:cxn>
                <a:cxn ang="0">
                  <a:pos x="1138" y="98"/>
                </a:cxn>
                <a:cxn ang="0">
                  <a:pos x="1129" y="79"/>
                </a:cxn>
                <a:cxn ang="0">
                  <a:pos x="1112" y="62"/>
                </a:cxn>
                <a:cxn ang="0">
                  <a:pos x="1101" y="61"/>
                </a:cxn>
                <a:cxn ang="0">
                  <a:pos x="1094" y="60"/>
                </a:cxn>
                <a:cxn ang="0">
                  <a:pos x="1088" y="58"/>
                </a:cxn>
                <a:cxn ang="0">
                  <a:pos x="1027" y="55"/>
                </a:cxn>
                <a:cxn ang="0">
                  <a:pos x="970" y="53"/>
                </a:cxn>
                <a:cxn ang="0">
                  <a:pos x="835" y="49"/>
                </a:cxn>
                <a:cxn ang="0">
                  <a:pos x="296" y="46"/>
                </a:cxn>
                <a:cxn ang="0">
                  <a:pos x="14" y="35"/>
                </a:cxn>
                <a:cxn ang="0">
                  <a:pos x="2" y="27"/>
                </a:cxn>
                <a:cxn ang="0">
                  <a:pos x="1" y="10"/>
                </a:cxn>
                <a:cxn ang="0">
                  <a:pos x="12" y="0"/>
                </a:cxn>
                <a:cxn ang="0">
                  <a:pos x="161" y="5"/>
                </a:cxn>
                <a:cxn ang="0">
                  <a:pos x="890" y="13"/>
                </a:cxn>
                <a:cxn ang="0">
                  <a:pos x="953" y="16"/>
                </a:cxn>
                <a:cxn ang="0">
                  <a:pos x="1054" y="20"/>
                </a:cxn>
                <a:cxn ang="0">
                  <a:pos x="1091" y="22"/>
                </a:cxn>
                <a:cxn ang="0">
                  <a:pos x="1098" y="20"/>
                </a:cxn>
                <a:cxn ang="0">
                  <a:pos x="1112" y="26"/>
                </a:cxn>
                <a:cxn ang="0">
                  <a:pos x="1122" y="29"/>
                </a:cxn>
                <a:cxn ang="0">
                  <a:pos x="1130" y="32"/>
                </a:cxn>
                <a:cxn ang="0">
                  <a:pos x="1155" y="54"/>
                </a:cxn>
                <a:cxn ang="0">
                  <a:pos x="1174" y="104"/>
                </a:cxn>
                <a:cxn ang="0">
                  <a:pos x="1173" y="136"/>
                </a:cxn>
                <a:cxn ang="0">
                  <a:pos x="1161" y="164"/>
                </a:cxn>
                <a:cxn ang="0">
                  <a:pos x="1147" y="176"/>
                </a:cxn>
                <a:cxn ang="0">
                  <a:pos x="1101" y="182"/>
                </a:cxn>
                <a:cxn ang="0">
                  <a:pos x="1085" y="182"/>
                </a:cxn>
                <a:cxn ang="0">
                  <a:pos x="930" y="181"/>
                </a:cxn>
                <a:cxn ang="0">
                  <a:pos x="825" y="182"/>
                </a:cxn>
              </a:cxnLst>
              <a:rect l="0" t="0" r="r" b="b"/>
              <a:pathLst>
                <a:path w="1175" h="183">
                  <a:moveTo>
                    <a:pt x="789" y="183"/>
                  </a:moveTo>
                  <a:lnTo>
                    <a:pt x="789" y="183"/>
                  </a:lnTo>
                  <a:lnTo>
                    <a:pt x="736" y="182"/>
                  </a:lnTo>
                  <a:lnTo>
                    <a:pt x="682" y="179"/>
                  </a:lnTo>
                  <a:lnTo>
                    <a:pt x="682" y="179"/>
                  </a:lnTo>
                  <a:lnTo>
                    <a:pt x="628" y="177"/>
                  </a:lnTo>
                  <a:lnTo>
                    <a:pt x="574" y="176"/>
                  </a:lnTo>
                  <a:lnTo>
                    <a:pt x="574" y="176"/>
                  </a:lnTo>
                  <a:lnTo>
                    <a:pt x="424" y="175"/>
                  </a:lnTo>
                  <a:lnTo>
                    <a:pt x="276" y="172"/>
                  </a:lnTo>
                  <a:lnTo>
                    <a:pt x="276" y="172"/>
                  </a:lnTo>
                  <a:lnTo>
                    <a:pt x="150" y="171"/>
                  </a:lnTo>
                  <a:lnTo>
                    <a:pt x="24" y="169"/>
                  </a:lnTo>
                  <a:lnTo>
                    <a:pt x="24" y="169"/>
                  </a:lnTo>
                  <a:lnTo>
                    <a:pt x="20" y="169"/>
                  </a:lnTo>
                  <a:lnTo>
                    <a:pt x="16" y="167"/>
                  </a:lnTo>
                  <a:lnTo>
                    <a:pt x="13" y="165"/>
                  </a:lnTo>
                  <a:lnTo>
                    <a:pt x="11" y="163"/>
                  </a:lnTo>
                  <a:lnTo>
                    <a:pt x="9" y="160"/>
                  </a:lnTo>
                  <a:lnTo>
                    <a:pt x="8" y="157"/>
                  </a:lnTo>
                  <a:lnTo>
                    <a:pt x="7" y="151"/>
                  </a:lnTo>
                  <a:lnTo>
                    <a:pt x="7" y="151"/>
                  </a:lnTo>
                  <a:lnTo>
                    <a:pt x="8" y="145"/>
                  </a:lnTo>
                  <a:lnTo>
                    <a:pt x="9" y="142"/>
                  </a:lnTo>
                  <a:lnTo>
                    <a:pt x="11" y="139"/>
                  </a:lnTo>
                  <a:lnTo>
                    <a:pt x="13" y="136"/>
                  </a:lnTo>
                  <a:lnTo>
                    <a:pt x="16" y="134"/>
                  </a:lnTo>
                  <a:lnTo>
                    <a:pt x="19" y="133"/>
                  </a:lnTo>
                  <a:lnTo>
                    <a:pt x="23" y="133"/>
                  </a:lnTo>
                  <a:lnTo>
                    <a:pt x="23" y="133"/>
                  </a:lnTo>
                  <a:lnTo>
                    <a:pt x="154" y="134"/>
                  </a:lnTo>
                  <a:lnTo>
                    <a:pt x="283" y="136"/>
                  </a:lnTo>
                  <a:lnTo>
                    <a:pt x="283" y="136"/>
                  </a:lnTo>
                  <a:lnTo>
                    <a:pt x="437" y="139"/>
                  </a:lnTo>
                  <a:lnTo>
                    <a:pt x="592" y="140"/>
                  </a:lnTo>
                  <a:lnTo>
                    <a:pt x="592" y="140"/>
                  </a:lnTo>
                  <a:lnTo>
                    <a:pt x="651" y="141"/>
                  </a:lnTo>
                  <a:lnTo>
                    <a:pt x="709" y="143"/>
                  </a:lnTo>
                  <a:lnTo>
                    <a:pt x="709" y="143"/>
                  </a:lnTo>
                  <a:lnTo>
                    <a:pt x="767" y="145"/>
                  </a:lnTo>
                  <a:lnTo>
                    <a:pt x="826" y="146"/>
                  </a:lnTo>
                  <a:lnTo>
                    <a:pt x="826" y="146"/>
                  </a:lnTo>
                  <a:lnTo>
                    <a:pt x="841" y="146"/>
                  </a:lnTo>
                  <a:lnTo>
                    <a:pt x="841" y="146"/>
                  </a:lnTo>
                  <a:lnTo>
                    <a:pt x="941" y="145"/>
                  </a:lnTo>
                  <a:lnTo>
                    <a:pt x="941" y="145"/>
                  </a:lnTo>
                  <a:lnTo>
                    <a:pt x="1021" y="146"/>
                  </a:lnTo>
                  <a:lnTo>
                    <a:pt x="1021" y="146"/>
                  </a:lnTo>
                  <a:lnTo>
                    <a:pt x="1083" y="146"/>
                  </a:lnTo>
                  <a:lnTo>
                    <a:pt x="1085" y="146"/>
                  </a:lnTo>
                  <a:lnTo>
                    <a:pt x="1086" y="145"/>
                  </a:lnTo>
                  <a:lnTo>
                    <a:pt x="1086" y="145"/>
                  </a:lnTo>
                  <a:lnTo>
                    <a:pt x="1092" y="142"/>
                  </a:lnTo>
                  <a:lnTo>
                    <a:pt x="1098" y="140"/>
                  </a:lnTo>
                  <a:lnTo>
                    <a:pt x="1098" y="140"/>
                  </a:lnTo>
                  <a:lnTo>
                    <a:pt x="1104" y="141"/>
                  </a:lnTo>
                  <a:lnTo>
                    <a:pt x="1110" y="144"/>
                  </a:lnTo>
                  <a:lnTo>
                    <a:pt x="1112" y="145"/>
                  </a:lnTo>
                  <a:lnTo>
                    <a:pt x="1114" y="145"/>
                  </a:lnTo>
                  <a:lnTo>
                    <a:pt x="1114" y="145"/>
                  </a:lnTo>
                  <a:lnTo>
                    <a:pt x="1121" y="144"/>
                  </a:lnTo>
                  <a:lnTo>
                    <a:pt x="1121" y="144"/>
                  </a:lnTo>
                  <a:lnTo>
                    <a:pt x="1126" y="143"/>
                  </a:lnTo>
                  <a:lnTo>
                    <a:pt x="1129" y="142"/>
                  </a:lnTo>
                  <a:lnTo>
                    <a:pt x="1129" y="142"/>
                  </a:lnTo>
                  <a:lnTo>
                    <a:pt x="1130" y="142"/>
                  </a:lnTo>
                  <a:lnTo>
                    <a:pt x="1129" y="142"/>
                  </a:lnTo>
                  <a:lnTo>
                    <a:pt x="1129" y="142"/>
                  </a:lnTo>
                  <a:lnTo>
                    <a:pt x="1127" y="141"/>
                  </a:lnTo>
                  <a:lnTo>
                    <a:pt x="1125" y="140"/>
                  </a:lnTo>
                  <a:lnTo>
                    <a:pt x="1124" y="135"/>
                  </a:lnTo>
                  <a:lnTo>
                    <a:pt x="1135" y="139"/>
                  </a:lnTo>
                  <a:lnTo>
                    <a:pt x="1135" y="139"/>
                  </a:lnTo>
                  <a:lnTo>
                    <a:pt x="1138" y="131"/>
                  </a:lnTo>
                  <a:lnTo>
                    <a:pt x="1139" y="123"/>
                  </a:lnTo>
                  <a:lnTo>
                    <a:pt x="1139" y="123"/>
                  </a:lnTo>
                  <a:lnTo>
                    <a:pt x="1139" y="118"/>
                  </a:lnTo>
                  <a:lnTo>
                    <a:pt x="1139" y="118"/>
                  </a:lnTo>
                  <a:lnTo>
                    <a:pt x="1139" y="104"/>
                  </a:lnTo>
                  <a:lnTo>
                    <a:pt x="1138" y="98"/>
                  </a:lnTo>
                  <a:lnTo>
                    <a:pt x="1135" y="92"/>
                  </a:lnTo>
                  <a:lnTo>
                    <a:pt x="1135" y="92"/>
                  </a:lnTo>
                  <a:lnTo>
                    <a:pt x="1133" y="88"/>
                  </a:lnTo>
                  <a:lnTo>
                    <a:pt x="1129" y="79"/>
                  </a:lnTo>
                  <a:lnTo>
                    <a:pt x="1125" y="73"/>
                  </a:lnTo>
                  <a:lnTo>
                    <a:pt x="1122" y="69"/>
                  </a:lnTo>
                  <a:lnTo>
                    <a:pt x="1117" y="65"/>
                  </a:lnTo>
                  <a:lnTo>
                    <a:pt x="1112" y="62"/>
                  </a:lnTo>
                  <a:lnTo>
                    <a:pt x="1111" y="61"/>
                  </a:lnTo>
                  <a:lnTo>
                    <a:pt x="1104" y="61"/>
                  </a:lnTo>
                  <a:lnTo>
                    <a:pt x="1104" y="61"/>
                  </a:lnTo>
                  <a:lnTo>
                    <a:pt x="1101" y="61"/>
                  </a:lnTo>
                  <a:lnTo>
                    <a:pt x="1100" y="61"/>
                  </a:lnTo>
                  <a:lnTo>
                    <a:pt x="1099" y="61"/>
                  </a:lnTo>
                  <a:lnTo>
                    <a:pt x="1099" y="61"/>
                  </a:lnTo>
                  <a:lnTo>
                    <a:pt x="1094" y="60"/>
                  </a:lnTo>
                  <a:lnTo>
                    <a:pt x="1090" y="59"/>
                  </a:lnTo>
                  <a:lnTo>
                    <a:pt x="1089" y="58"/>
                  </a:lnTo>
                  <a:lnTo>
                    <a:pt x="1088" y="58"/>
                  </a:lnTo>
                  <a:lnTo>
                    <a:pt x="1088" y="58"/>
                  </a:lnTo>
                  <a:lnTo>
                    <a:pt x="1072" y="57"/>
                  </a:lnTo>
                  <a:lnTo>
                    <a:pt x="1058" y="56"/>
                  </a:lnTo>
                  <a:lnTo>
                    <a:pt x="1027" y="55"/>
                  </a:lnTo>
                  <a:lnTo>
                    <a:pt x="1027" y="55"/>
                  </a:lnTo>
                  <a:lnTo>
                    <a:pt x="998" y="55"/>
                  </a:lnTo>
                  <a:lnTo>
                    <a:pt x="984" y="54"/>
                  </a:lnTo>
                  <a:lnTo>
                    <a:pt x="970" y="53"/>
                  </a:lnTo>
                  <a:lnTo>
                    <a:pt x="970" y="53"/>
                  </a:lnTo>
                  <a:lnTo>
                    <a:pt x="946" y="51"/>
                  </a:lnTo>
                  <a:lnTo>
                    <a:pt x="924" y="50"/>
                  </a:lnTo>
                  <a:lnTo>
                    <a:pt x="874" y="49"/>
                  </a:lnTo>
                  <a:lnTo>
                    <a:pt x="835" y="49"/>
                  </a:lnTo>
                  <a:lnTo>
                    <a:pt x="549" y="49"/>
                  </a:lnTo>
                  <a:lnTo>
                    <a:pt x="549" y="49"/>
                  </a:lnTo>
                  <a:lnTo>
                    <a:pt x="425" y="48"/>
                  </a:lnTo>
                  <a:lnTo>
                    <a:pt x="296" y="46"/>
                  </a:lnTo>
                  <a:lnTo>
                    <a:pt x="160" y="41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4" y="35"/>
                  </a:lnTo>
                  <a:lnTo>
                    <a:pt x="10" y="34"/>
                  </a:lnTo>
                  <a:lnTo>
                    <a:pt x="7" y="32"/>
                  </a:lnTo>
                  <a:lnTo>
                    <a:pt x="4" y="30"/>
                  </a:lnTo>
                  <a:lnTo>
                    <a:pt x="2" y="27"/>
                  </a:lnTo>
                  <a:lnTo>
                    <a:pt x="1" y="24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3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61" y="5"/>
                  </a:lnTo>
                  <a:lnTo>
                    <a:pt x="305" y="9"/>
                  </a:lnTo>
                  <a:lnTo>
                    <a:pt x="445" y="12"/>
                  </a:lnTo>
                  <a:lnTo>
                    <a:pt x="584" y="13"/>
                  </a:lnTo>
                  <a:lnTo>
                    <a:pt x="890" y="13"/>
                  </a:lnTo>
                  <a:lnTo>
                    <a:pt x="890" y="13"/>
                  </a:lnTo>
                  <a:lnTo>
                    <a:pt x="922" y="14"/>
                  </a:lnTo>
                  <a:lnTo>
                    <a:pt x="953" y="16"/>
                  </a:lnTo>
                  <a:lnTo>
                    <a:pt x="953" y="16"/>
                  </a:lnTo>
                  <a:lnTo>
                    <a:pt x="984" y="18"/>
                  </a:lnTo>
                  <a:lnTo>
                    <a:pt x="1016" y="19"/>
                  </a:lnTo>
                  <a:lnTo>
                    <a:pt x="1016" y="19"/>
                  </a:lnTo>
                  <a:lnTo>
                    <a:pt x="1054" y="20"/>
                  </a:lnTo>
                  <a:lnTo>
                    <a:pt x="1070" y="21"/>
                  </a:lnTo>
                  <a:lnTo>
                    <a:pt x="1088" y="22"/>
                  </a:lnTo>
                  <a:lnTo>
                    <a:pt x="1089" y="22"/>
                  </a:lnTo>
                  <a:lnTo>
                    <a:pt x="1091" y="22"/>
                  </a:lnTo>
                  <a:lnTo>
                    <a:pt x="1091" y="22"/>
                  </a:lnTo>
                  <a:lnTo>
                    <a:pt x="1094" y="21"/>
                  </a:lnTo>
                  <a:lnTo>
                    <a:pt x="1098" y="20"/>
                  </a:lnTo>
                  <a:lnTo>
                    <a:pt x="1098" y="20"/>
                  </a:lnTo>
                  <a:lnTo>
                    <a:pt x="1106" y="21"/>
                  </a:lnTo>
                  <a:lnTo>
                    <a:pt x="1109" y="23"/>
                  </a:lnTo>
                  <a:lnTo>
                    <a:pt x="1111" y="25"/>
                  </a:lnTo>
                  <a:lnTo>
                    <a:pt x="1112" y="26"/>
                  </a:lnTo>
                  <a:lnTo>
                    <a:pt x="1116" y="26"/>
                  </a:lnTo>
                  <a:lnTo>
                    <a:pt x="1116" y="26"/>
                  </a:lnTo>
                  <a:lnTo>
                    <a:pt x="1120" y="27"/>
                  </a:lnTo>
                  <a:lnTo>
                    <a:pt x="1122" y="29"/>
                  </a:lnTo>
                  <a:lnTo>
                    <a:pt x="1123" y="29"/>
                  </a:lnTo>
                  <a:lnTo>
                    <a:pt x="1124" y="30"/>
                  </a:lnTo>
                  <a:lnTo>
                    <a:pt x="1124" y="30"/>
                  </a:lnTo>
                  <a:lnTo>
                    <a:pt x="1130" y="32"/>
                  </a:lnTo>
                  <a:lnTo>
                    <a:pt x="1135" y="35"/>
                  </a:lnTo>
                  <a:lnTo>
                    <a:pt x="1141" y="39"/>
                  </a:lnTo>
                  <a:lnTo>
                    <a:pt x="1146" y="44"/>
                  </a:lnTo>
                  <a:lnTo>
                    <a:pt x="1155" y="54"/>
                  </a:lnTo>
                  <a:lnTo>
                    <a:pt x="1162" y="65"/>
                  </a:lnTo>
                  <a:lnTo>
                    <a:pt x="1168" y="78"/>
                  </a:lnTo>
                  <a:lnTo>
                    <a:pt x="1172" y="91"/>
                  </a:lnTo>
                  <a:lnTo>
                    <a:pt x="1174" y="104"/>
                  </a:lnTo>
                  <a:lnTo>
                    <a:pt x="1175" y="117"/>
                  </a:lnTo>
                  <a:lnTo>
                    <a:pt x="1175" y="117"/>
                  </a:lnTo>
                  <a:lnTo>
                    <a:pt x="1174" y="127"/>
                  </a:lnTo>
                  <a:lnTo>
                    <a:pt x="1173" y="136"/>
                  </a:lnTo>
                  <a:lnTo>
                    <a:pt x="1171" y="145"/>
                  </a:lnTo>
                  <a:lnTo>
                    <a:pt x="1169" y="152"/>
                  </a:lnTo>
                  <a:lnTo>
                    <a:pt x="1165" y="159"/>
                  </a:lnTo>
                  <a:lnTo>
                    <a:pt x="1161" y="164"/>
                  </a:lnTo>
                  <a:lnTo>
                    <a:pt x="1157" y="170"/>
                  </a:lnTo>
                  <a:lnTo>
                    <a:pt x="1152" y="173"/>
                  </a:lnTo>
                  <a:lnTo>
                    <a:pt x="1152" y="173"/>
                  </a:lnTo>
                  <a:lnTo>
                    <a:pt x="1147" y="176"/>
                  </a:lnTo>
                  <a:lnTo>
                    <a:pt x="1141" y="178"/>
                  </a:lnTo>
                  <a:lnTo>
                    <a:pt x="1128" y="180"/>
                  </a:lnTo>
                  <a:lnTo>
                    <a:pt x="1115" y="181"/>
                  </a:lnTo>
                  <a:lnTo>
                    <a:pt x="1101" y="182"/>
                  </a:lnTo>
                  <a:lnTo>
                    <a:pt x="1101" y="182"/>
                  </a:lnTo>
                  <a:lnTo>
                    <a:pt x="1086" y="182"/>
                  </a:lnTo>
                  <a:lnTo>
                    <a:pt x="1086" y="182"/>
                  </a:lnTo>
                  <a:lnTo>
                    <a:pt x="1085" y="182"/>
                  </a:lnTo>
                  <a:lnTo>
                    <a:pt x="1085" y="182"/>
                  </a:lnTo>
                  <a:lnTo>
                    <a:pt x="1015" y="181"/>
                  </a:lnTo>
                  <a:lnTo>
                    <a:pt x="1015" y="181"/>
                  </a:lnTo>
                  <a:lnTo>
                    <a:pt x="930" y="181"/>
                  </a:lnTo>
                  <a:lnTo>
                    <a:pt x="930" y="181"/>
                  </a:lnTo>
                  <a:lnTo>
                    <a:pt x="874" y="181"/>
                  </a:lnTo>
                  <a:lnTo>
                    <a:pt x="825" y="182"/>
                  </a:lnTo>
                  <a:lnTo>
                    <a:pt x="825" y="182"/>
                  </a:lnTo>
                  <a:lnTo>
                    <a:pt x="789" y="183"/>
                  </a:lnTo>
                  <a:lnTo>
                    <a:pt x="789" y="18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5" name="Freeform 260"/>
            <p:cNvSpPr/>
            <p:nvPr/>
          </p:nvSpPr>
          <p:spPr bwMode="auto">
            <a:xfrm>
              <a:off x="3270250" y="2755900"/>
              <a:ext cx="95250" cy="98425"/>
            </a:xfrm>
            <a:custGeom>
              <a:avLst/>
              <a:gdLst/>
              <a:ahLst/>
              <a:cxnLst>
                <a:cxn ang="0">
                  <a:pos x="96" y="186"/>
                </a:cxn>
                <a:cxn ang="0">
                  <a:pos x="86" y="186"/>
                </a:cxn>
                <a:cxn ang="0">
                  <a:pos x="63" y="182"/>
                </a:cxn>
                <a:cxn ang="0">
                  <a:pos x="37" y="173"/>
                </a:cxn>
                <a:cxn ang="0">
                  <a:pos x="18" y="162"/>
                </a:cxn>
                <a:cxn ang="0">
                  <a:pos x="10" y="154"/>
                </a:cxn>
                <a:cxn ang="0">
                  <a:pos x="4" y="144"/>
                </a:cxn>
                <a:cxn ang="0">
                  <a:pos x="3" y="138"/>
                </a:cxn>
                <a:cxn ang="0">
                  <a:pos x="0" y="96"/>
                </a:cxn>
                <a:cxn ang="0">
                  <a:pos x="1" y="53"/>
                </a:cxn>
                <a:cxn ang="0">
                  <a:pos x="1" y="17"/>
                </a:cxn>
                <a:cxn ang="0">
                  <a:pos x="3" y="9"/>
                </a:cxn>
                <a:cxn ang="0">
                  <a:pos x="7" y="4"/>
                </a:cxn>
                <a:cxn ang="0">
                  <a:pos x="12" y="1"/>
                </a:cxn>
                <a:cxn ang="0">
                  <a:pos x="19" y="0"/>
                </a:cxn>
                <a:cxn ang="0">
                  <a:pos x="29" y="2"/>
                </a:cxn>
                <a:cxn ang="0">
                  <a:pos x="34" y="6"/>
                </a:cxn>
                <a:cxn ang="0">
                  <a:pos x="37" y="12"/>
                </a:cxn>
                <a:cxn ang="0">
                  <a:pos x="37" y="17"/>
                </a:cxn>
                <a:cxn ang="0">
                  <a:pos x="37" y="46"/>
                </a:cxn>
                <a:cxn ang="0">
                  <a:pos x="37" y="102"/>
                </a:cxn>
                <a:cxn ang="0">
                  <a:pos x="37" y="106"/>
                </a:cxn>
                <a:cxn ang="0">
                  <a:pos x="36" y="115"/>
                </a:cxn>
                <a:cxn ang="0">
                  <a:pos x="37" y="126"/>
                </a:cxn>
                <a:cxn ang="0">
                  <a:pos x="40" y="132"/>
                </a:cxn>
                <a:cxn ang="0">
                  <a:pos x="43" y="134"/>
                </a:cxn>
                <a:cxn ang="0">
                  <a:pos x="72" y="147"/>
                </a:cxn>
                <a:cxn ang="0">
                  <a:pos x="83" y="149"/>
                </a:cxn>
                <a:cxn ang="0">
                  <a:pos x="98" y="151"/>
                </a:cxn>
                <a:cxn ang="0">
                  <a:pos x="105" y="150"/>
                </a:cxn>
                <a:cxn ang="0">
                  <a:pos x="119" y="148"/>
                </a:cxn>
                <a:cxn ang="0">
                  <a:pos x="126" y="146"/>
                </a:cxn>
                <a:cxn ang="0">
                  <a:pos x="136" y="137"/>
                </a:cxn>
                <a:cxn ang="0">
                  <a:pos x="141" y="126"/>
                </a:cxn>
                <a:cxn ang="0">
                  <a:pos x="143" y="114"/>
                </a:cxn>
                <a:cxn ang="0">
                  <a:pos x="143" y="98"/>
                </a:cxn>
                <a:cxn ang="0">
                  <a:pos x="143" y="46"/>
                </a:cxn>
                <a:cxn ang="0">
                  <a:pos x="143" y="26"/>
                </a:cxn>
                <a:cxn ang="0">
                  <a:pos x="144" y="19"/>
                </a:cxn>
                <a:cxn ang="0">
                  <a:pos x="148" y="13"/>
                </a:cxn>
                <a:cxn ang="0">
                  <a:pos x="155" y="10"/>
                </a:cxn>
                <a:cxn ang="0">
                  <a:pos x="161" y="9"/>
                </a:cxn>
                <a:cxn ang="0">
                  <a:pos x="171" y="11"/>
                </a:cxn>
                <a:cxn ang="0">
                  <a:pos x="176" y="16"/>
                </a:cxn>
                <a:cxn ang="0">
                  <a:pos x="178" y="22"/>
                </a:cxn>
                <a:cxn ang="0">
                  <a:pos x="179" y="26"/>
                </a:cxn>
                <a:cxn ang="0">
                  <a:pos x="180" y="56"/>
                </a:cxn>
                <a:cxn ang="0">
                  <a:pos x="180" y="105"/>
                </a:cxn>
                <a:cxn ang="0">
                  <a:pos x="177" y="129"/>
                </a:cxn>
                <a:cxn ang="0">
                  <a:pos x="170" y="151"/>
                </a:cxn>
                <a:cxn ang="0">
                  <a:pos x="168" y="157"/>
                </a:cxn>
                <a:cxn ang="0">
                  <a:pos x="160" y="166"/>
                </a:cxn>
                <a:cxn ang="0">
                  <a:pos x="144" y="177"/>
                </a:cxn>
                <a:cxn ang="0">
                  <a:pos x="121" y="184"/>
                </a:cxn>
                <a:cxn ang="0">
                  <a:pos x="96" y="186"/>
                </a:cxn>
              </a:cxnLst>
              <a:rect l="0" t="0" r="r" b="b"/>
              <a:pathLst>
                <a:path w="180" h="186">
                  <a:moveTo>
                    <a:pt x="96" y="186"/>
                  </a:moveTo>
                  <a:lnTo>
                    <a:pt x="96" y="186"/>
                  </a:lnTo>
                  <a:lnTo>
                    <a:pt x="86" y="186"/>
                  </a:lnTo>
                  <a:lnTo>
                    <a:pt x="86" y="186"/>
                  </a:lnTo>
                  <a:lnTo>
                    <a:pt x="76" y="185"/>
                  </a:lnTo>
                  <a:lnTo>
                    <a:pt x="63" y="182"/>
                  </a:lnTo>
                  <a:lnTo>
                    <a:pt x="49" y="178"/>
                  </a:lnTo>
                  <a:lnTo>
                    <a:pt x="37" y="173"/>
                  </a:lnTo>
                  <a:lnTo>
                    <a:pt x="24" y="166"/>
                  </a:lnTo>
                  <a:lnTo>
                    <a:pt x="18" y="162"/>
                  </a:lnTo>
                  <a:lnTo>
                    <a:pt x="14" y="158"/>
                  </a:lnTo>
                  <a:lnTo>
                    <a:pt x="10" y="154"/>
                  </a:lnTo>
                  <a:lnTo>
                    <a:pt x="6" y="149"/>
                  </a:lnTo>
                  <a:lnTo>
                    <a:pt x="4" y="144"/>
                  </a:lnTo>
                  <a:lnTo>
                    <a:pt x="3" y="138"/>
                  </a:lnTo>
                  <a:lnTo>
                    <a:pt x="3" y="138"/>
                  </a:lnTo>
                  <a:lnTo>
                    <a:pt x="1" y="118"/>
                  </a:lnTo>
                  <a:lnTo>
                    <a:pt x="0" y="96"/>
                  </a:lnTo>
                  <a:lnTo>
                    <a:pt x="1" y="53"/>
                  </a:lnTo>
                  <a:lnTo>
                    <a:pt x="1" y="53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2" y="12"/>
                  </a:lnTo>
                  <a:lnTo>
                    <a:pt x="3" y="9"/>
                  </a:lnTo>
                  <a:lnTo>
                    <a:pt x="5" y="6"/>
                  </a:lnTo>
                  <a:lnTo>
                    <a:pt x="7" y="4"/>
                  </a:lnTo>
                  <a:lnTo>
                    <a:pt x="9" y="2"/>
                  </a:lnTo>
                  <a:lnTo>
                    <a:pt x="12" y="1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5" y="1"/>
                  </a:lnTo>
                  <a:lnTo>
                    <a:pt x="29" y="2"/>
                  </a:lnTo>
                  <a:lnTo>
                    <a:pt x="32" y="4"/>
                  </a:lnTo>
                  <a:lnTo>
                    <a:pt x="34" y="6"/>
                  </a:lnTo>
                  <a:lnTo>
                    <a:pt x="36" y="9"/>
                  </a:lnTo>
                  <a:lnTo>
                    <a:pt x="37" y="12"/>
                  </a:lnTo>
                  <a:lnTo>
                    <a:pt x="37" y="17"/>
                  </a:lnTo>
                  <a:lnTo>
                    <a:pt x="37" y="17"/>
                  </a:lnTo>
                  <a:lnTo>
                    <a:pt x="37" y="46"/>
                  </a:lnTo>
                  <a:lnTo>
                    <a:pt x="37" y="46"/>
                  </a:lnTo>
                  <a:lnTo>
                    <a:pt x="37" y="73"/>
                  </a:lnTo>
                  <a:lnTo>
                    <a:pt x="37" y="102"/>
                  </a:lnTo>
                  <a:lnTo>
                    <a:pt x="37" y="102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36" y="115"/>
                  </a:lnTo>
                  <a:lnTo>
                    <a:pt x="36" y="123"/>
                  </a:lnTo>
                  <a:lnTo>
                    <a:pt x="37" y="126"/>
                  </a:lnTo>
                  <a:lnTo>
                    <a:pt x="38" y="129"/>
                  </a:lnTo>
                  <a:lnTo>
                    <a:pt x="40" y="132"/>
                  </a:lnTo>
                  <a:lnTo>
                    <a:pt x="43" y="134"/>
                  </a:lnTo>
                  <a:lnTo>
                    <a:pt x="43" y="134"/>
                  </a:lnTo>
                  <a:lnTo>
                    <a:pt x="62" y="143"/>
                  </a:lnTo>
                  <a:lnTo>
                    <a:pt x="72" y="147"/>
                  </a:lnTo>
                  <a:lnTo>
                    <a:pt x="83" y="149"/>
                  </a:lnTo>
                  <a:lnTo>
                    <a:pt x="83" y="149"/>
                  </a:lnTo>
                  <a:lnTo>
                    <a:pt x="91" y="150"/>
                  </a:lnTo>
                  <a:lnTo>
                    <a:pt x="98" y="151"/>
                  </a:lnTo>
                  <a:lnTo>
                    <a:pt x="98" y="151"/>
                  </a:lnTo>
                  <a:lnTo>
                    <a:pt x="105" y="150"/>
                  </a:lnTo>
                  <a:lnTo>
                    <a:pt x="112" y="149"/>
                  </a:lnTo>
                  <a:lnTo>
                    <a:pt x="119" y="148"/>
                  </a:lnTo>
                  <a:lnTo>
                    <a:pt x="126" y="146"/>
                  </a:lnTo>
                  <a:lnTo>
                    <a:pt x="126" y="146"/>
                  </a:lnTo>
                  <a:lnTo>
                    <a:pt x="131" y="142"/>
                  </a:lnTo>
                  <a:lnTo>
                    <a:pt x="136" y="137"/>
                  </a:lnTo>
                  <a:lnTo>
                    <a:pt x="139" y="132"/>
                  </a:lnTo>
                  <a:lnTo>
                    <a:pt x="141" y="126"/>
                  </a:lnTo>
                  <a:lnTo>
                    <a:pt x="142" y="120"/>
                  </a:lnTo>
                  <a:lnTo>
                    <a:pt x="143" y="114"/>
                  </a:lnTo>
                  <a:lnTo>
                    <a:pt x="143" y="101"/>
                  </a:lnTo>
                  <a:lnTo>
                    <a:pt x="143" y="98"/>
                  </a:lnTo>
                  <a:lnTo>
                    <a:pt x="143" y="98"/>
                  </a:lnTo>
                  <a:lnTo>
                    <a:pt x="143" y="46"/>
                  </a:lnTo>
                  <a:lnTo>
                    <a:pt x="143" y="26"/>
                  </a:lnTo>
                  <a:lnTo>
                    <a:pt x="143" y="26"/>
                  </a:lnTo>
                  <a:lnTo>
                    <a:pt x="143" y="22"/>
                  </a:lnTo>
                  <a:lnTo>
                    <a:pt x="144" y="19"/>
                  </a:lnTo>
                  <a:lnTo>
                    <a:pt x="146" y="16"/>
                  </a:lnTo>
                  <a:lnTo>
                    <a:pt x="148" y="13"/>
                  </a:lnTo>
                  <a:lnTo>
                    <a:pt x="151" y="11"/>
                  </a:lnTo>
                  <a:lnTo>
                    <a:pt x="155" y="10"/>
                  </a:lnTo>
                  <a:lnTo>
                    <a:pt x="161" y="9"/>
                  </a:lnTo>
                  <a:lnTo>
                    <a:pt x="161" y="9"/>
                  </a:lnTo>
                  <a:lnTo>
                    <a:pt x="168" y="10"/>
                  </a:lnTo>
                  <a:lnTo>
                    <a:pt x="171" y="11"/>
                  </a:lnTo>
                  <a:lnTo>
                    <a:pt x="173" y="13"/>
                  </a:lnTo>
                  <a:lnTo>
                    <a:pt x="176" y="16"/>
                  </a:lnTo>
                  <a:lnTo>
                    <a:pt x="177" y="19"/>
                  </a:lnTo>
                  <a:lnTo>
                    <a:pt x="178" y="22"/>
                  </a:lnTo>
                  <a:lnTo>
                    <a:pt x="179" y="26"/>
                  </a:lnTo>
                  <a:lnTo>
                    <a:pt x="179" y="26"/>
                  </a:lnTo>
                  <a:lnTo>
                    <a:pt x="180" y="56"/>
                  </a:lnTo>
                  <a:lnTo>
                    <a:pt x="180" y="56"/>
                  </a:lnTo>
                  <a:lnTo>
                    <a:pt x="180" y="81"/>
                  </a:lnTo>
                  <a:lnTo>
                    <a:pt x="180" y="105"/>
                  </a:lnTo>
                  <a:lnTo>
                    <a:pt x="179" y="117"/>
                  </a:lnTo>
                  <a:lnTo>
                    <a:pt x="177" y="129"/>
                  </a:lnTo>
                  <a:lnTo>
                    <a:pt x="174" y="141"/>
                  </a:lnTo>
                  <a:lnTo>
                    <a:pt x="170" y="151"/>
                  </a:lnTo>
                  <a:lnTo>
                    <a:pt x="170" y="151"/>
                  </a:lnTo>
                  <a:lnTo>
                    <a:pt x="168" y="157"/>
                  </a:lnTo>
                  <a:lnTo>
                    <a:pt x="164" y="162"/>
                  </a:lnTo>
                  <a:lnTo>
                    <a:pt x="160" y="166"/>
                  </a:lnTo>
                  <a:lnTo>
                    <a:pt x="155" y="171"/>
                  </a:lnTo>
                  <a:lnTo>
                    <a:pt x="144" y="177"/>
                  </a:lnTo>
                  <a:lnTo>
                    <a:pt x="133" y="181"/>
                  </a:lnTo>
                  <a:lnTo>
                    <a:pt x="121" y="184"/>
                  </a:lnTo>
                  <a:lnTo>
                    <a:pt x="111" y="185"/>
                  </a:lnTo>
                  <a:lnTo>
                    <a:pt x="96" y="186"/>
                  </a:lnTo>
                  <a:lnTo>
                    <a:pt x="96" y="18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6" name="Freeform 261"/>
            <p:cNvSpPr>
              <a:spLocks noEditPoints="1"/>
            </p:cNvSpPr>
            <p:nvPr/>
          </p:nvSpPr>
          <p:spPr bwMode="auto">
            <a:xfrm>
              <a:off x="3392488" y="2101850"/>
              <a:ext cx="571500" cy="552450"/>
            </a:xfrm>
            <a:custGeom>
              <a:avLst/>
              <a:gdLst/>
              <a:ahLst/>
              <a:cxnLst>
                <a:cxn ang="0">
                  <a:pos x="90" y="1031"/>
                </a:cxn>
                <a:cxn ang="0">
                  <a:pos x="39" y="981"/>
                </a:cxn>
                <a:cxn ang="0">
                  <a:pos x="14" y="919"/>
                </a:cxn>
                <a:cxn ang="0">
                  <a:pos x="2" y="822"/>
                </a:cxn>
                <a:cxn ang="0">
                  <a:pos x="21" y="696"/>
                </a:cxn>
                <a:cxn ang="0">
                  <a:pos x="72" y="662"/>
                </a:cxn>
                <a:cxn ang="0">
                  <a:pos x="156" y="662"/>
                </a:cxn>
                <a:cxn ang="0">
                  <a:pos x="304" y="621"/>
                </a:cxn>
                <a:cxn ang="0">
                  <a:pos x="434" y="530"/>
                </a:cxn>
                <a:cxn ang="0">
                  <a:pos x="522" y="404"/>
                </a:cxn>
                <a:cxn ang="0">
                  <a:pos x="552" y="331"/>
                </a:cxn>
                <a:cxn ang="0">
                  <a:pos x="463" y="291"/>
                </a:cxn>
                <a:cxn ang="0">
                  <a:pos x="416" y="236"/>
                </a:cxn>
                <a:cxn ang="0">
                  <a:pos x="431" y="187"/>
                </a:cxn>
                <a:cxn ang="0">
                  <a:pos x="519" y="115"/>
                </a:cxn>
                <a:cxn ang="0">
                  <a:pos x="695" y="33"/>
                </a:cxn>
                <a:cxn ang="0">
                  <a:pos x="803" y="0"/>
                </a:cxn>
                <a:cxn ang="0">
                  <a:pos x="871" y="23"/>
                </a:cxn>
                <a:cxn ang="0">
                  <a:pos x="926" y="79"/>
                </a:cxn>
                <a:cxn ang="0">
                  <a:pos x="999" y="171"/>
                </a:cxn>
                <a:cxn ang="0">
                  <a:pos x="1070" y="299"/>
                </a:cxn>
                <a:cxn ang="0">
                  <a:pos x="1078" y="371"/>
                </a:cxn>
                <a:cxn ang="0">
                  <a:pos x="1033" y="400"/>
                </a:cxn>
                <a:cxn ang="0">
                  <a:pos x="975" y="395"/>
                </a:cxn>
                <a:cxn ang="0">
                  <a:pos x="911" y="434"/>
                </a:cxn>
                <a:cxn ang="0">
                  <a:pos x="891" y="540"/>
                </a:cxn>
                <a:cxn ang="0">
                  <a:pos x="847" y="641"/>
                </a:cxn>
                <a:cxn ang="0">
                  <a:pos x="710" y="834"/>
                </a:cxn>
                <a:cxn ang="0">
                  <a:pos x="529" y="958"/>
                </a:cxn>
                <a:cxn ang="0">
                  <a:pos x="341" y="1031"/>
                </a:cxn>
                <a:cxn ang="0">
                  <a:pos x="214" y="1041"/>
                </a:cxn>
                <a:cxn ang="0">
                  <a:pos x="62" y="702"/>
                </a:cxn>
                <a:cxn ang="0">
                  <a:pos x="39" y="753"/>
                </a:cxn>
                <a:cxn ang="0">
                  <a:pos x="47" y="883"/>
                </a:cxn>
                <a:cxn ang="0">
                  <a:pos x="76" y="979"/>
                </a:cxn>
                <a:cxn ang="0">
                  <a:pos x="164" y="1005"/>
                </a:cxn>
                <a:cxn ang="0">
                  <a:pos x="286" y="1003"/>
                </a:cxn>
                <a:cxn ang="0">
                  <a:pos x="419" y="969"/>
                </a:cxn>
                <a:cxn ang="0">
                  <a:pos x="633" y="851"/>
                </a:cxn>
                <a:cxn ang="0">
                  <a:pos x="781" y="689"/>
                </a:cxn>
                <a:cxn ang="0">
                  <a:pos x="848" y="553"/>
                </a:cxn>
                <a:cxn ang="0">
                  <a:pos x="860" y="487"/>
                </a:cxn>
                <a:cxn ang="0">
                  <a:pos x="886" y="388"/>
                </a:cxn>
                <a:cxn ang="0">
                  <a:pos x="899" y="356"/>
                </a:cxn>
                <a:cxn ang="0">
                  <a:pos x="915" y="346"/>
                </a:cxn>
                <a:cxn ang="0">
                  <a:pos x="1012" y="363"/>
                </a:cxn>
                <a:cxn ang="0">
                  <a:pos x="1046" y="347"/>
                </a:cxn>
                <a:cxn ang="0">
                  <a:pos x="1012" y="268"/>
                </a:cxn>
                <a:cxn ang="0">
                  <a:pos x="962" y="177"/>
                </a:cxn>
                <a:cxn ang="0">
                  <a:pos x="890" y="90"/>
                </a:cxn>
                <a:cxn ang="0">
                  <a:pos x="839" y="46"/>
                </a:cxn>
                <a:cxn ang="0">
                  <a:pos x="774" y="44"/>
                </a:cxn>
                <a:cxn ang="0">
                  <a:pos x="627" y="97"/>
                </a:cxn>
                <a:cxn ang="0">
                  <a:pos x="513" y="166"/>
                </a:cxn>
                <a:cxn ang="0">
                  <a:pos x="452" y="222"/>
                </a:cxn>
                <a:cxn ang="0">
                  <a:pos x="498" y="269"/>
                </a:cxn>
                <a:cxn ang="0">
                  <a:pos x="563" y="293"/>
                </a:cxn>
                <a:cxn ang="0">
                  <a:pos x="583" y="298"/>
                </a:cxn>
                <a:cxn ang="0">
                  <a:pos x="589" y="328"/>
                </a:cxn>
                <a:cxn ang="0">
                  <a:pos x="533" y="458"/>
                </a:cxn>
                <a:cxn ang="0">
                  <a:pos x="431" y="582"/>
                </a:cxn>
                <a:cxn ang="0">
                  <a:pos x="248" y="684"/>
                </a:cxn>
                <a:cxn ang="0">
                  <a:pos x="129" y="696"/>
                </a:cxn>
              </a:cxnLst>
              <a:rect l="0" t="0" r="r" b="b"/>
              <a:pathLst>
                <a:path w="1082" h="1042">
                  <a:moveTo>
                    <a:pt x="173" y="1042"/>
                  </a:moveTo>
                  <a:lnTo>
                    <a:pt x="173" y="1042"/>
                  </a:lnTo>
                  <a:lnTo>
                    <a:pt x="153" y="1041"/>
                  </a:lnTo>
                  <a:lnTo>
                    <a:pt x="134" y="1040"/>
                  </a:lnTo>
                  <a:lnTo>
                    <a:pt x="118" y="1038"/>
                  </a:lnTo>
                  <a:lnTo>
                    <a:pt x="102" y="1035"/>
                  </a:lnTo>
                  <a:lnTo>
                    <a:pt x="102" y="1035"/>
                  </a:lnTo>
                  <a:lnTo>
                    <a:pt x="90" y="1031"/>
                  </a:lnTo>
                  <a:lnTo>
                    <a:pt x="78" y="1027"/>
                  </a:lnTo>
                  <a:lnTo>
                    <a:pt x="68" y="1022"/>
                  </a:lnTo>
                  <a:lnTo>
                    <a:pt x="60" y="1017"/>
                  </a:lnTo>
                  <a:lnTo>
                    <a:pt x="53" y="1011"/>
                  </a:lnTo>
                  <a:lnTo>
                    <a:pt x="47" y="1003"/>
                  </a:lnTo>
                  <a:lnTo>
                    <a:pt x="42" y="992"/>
                  </a:lnTo>
                  <a:lnTo>
                    <a:pt x="39" y="981"/>
                  </a:lnTo>
                  <a:lnTo>
                    <a:pt x="39" y="981"/>
                  </a:lnTo>
                  <a:lnTo>
                    <a:pt x="37" y="973"/>
                  </a:lnTo>
                  <a:lnTo>
                    <a:pt x="34" y="964"/>
                  </a:lnTo>
                  <a:lnTo>
                    <a:pt x="27" y="950"/>
                  </a:lnTo>
                  <a:lnTo>
                    <a:pt x="27" y="950"/>
                  </a:lnTo>
                  <a:lnTo>
                    <a:pt x="20" y="935"/>
                  </a:lnTo>
                  <a:lnTo>
                    <a:pt x="16" y="927"/>
                  </a:lnTo>
                  <a:lnTo>
                    <a:pt x="14" y="919"/>
                  </a:lnTo>
                  <a:lnTo>
                    <a:pt x="14" y="919"/>
                  </a:lnTo>
                  <a:lnTo>
                    <a:pt x="13" y="907"/>
                  </a:lnTo>
                  <a:lnTo>
                    <a:pt x="12" y="894"/>
                  </a:lnTo>
                  <a:lnTo>
                    <a:pt x="12" y="894"/>
                  </a:lnTo>
                  <a:lnTo>
                    <a:pt x="11" y="879"/>
                  </a:lnTo>
                  <a:lnTo>
                    <a:pt x="8" y="863"/>
                  </a:lnTo>
                  <a:lnTo>
                    <a:pt x="8" y="863"/>
                  </a:lnTo>
                  <a:lnTo>
                    <a:pt x="5" y="846"/>
                  </a:lnTo>
                  <a:lnTo>
                    <a:pt x="2" y="822"/>
                  </a:lnTo>
                  <a:lnTo>
                    <a:pt x="0" y="794"/>
                  </a:lnTo>
                  <a:lnTo>
                    <a:pt x="0" y="780"/>
                  </a:lnTo>
                  <a:lnTo>
                    <a:pt x="0" y="764"/>
                  </a:lnTo>
                  <a:lnTo>
                    <a:pt x="2" y="750"/>
                  </a:lnTo>
                  <a:lnTo>
                    <a:pt x="4" y="735"/>
                  </a:lnTo>
                  <a:lnTo>
                    <a:pt x="8" y="721"/>
                  </a:lnTo>
                  <a:lnTo>
                    <a:pt x="13" y="707"/>
                  </a:lnTo>
                  <a:lnTo>
                    <a:pt x="21" y="696"/>
                  </a:lnTo>
                  <a:lnTo>
                    <a:pt x="29" y="685"/>
                  </a:lnTo>
                  <a:lnTo>
                    <a:pt x="33" y="680"/>
                  </a:lnTo>
                  <a:lnTo>
                    <a:pt x="39" y="675"/>
                  </a:lnTo>
                  <a:lnTo>
                    <a:pt x="44" y="672"/>
                  </a:lnTo>
                  <a:lnTo>
                    <a:pt x="52" y="668"/>
                  </a:lnTo>
                  <a:lnTo>
                    <a:pt x="52" y="668"/>
                  </a:lnTo>
                  <a:lnTo>
                    <a:pt x="61" y="664"/>
                  </a:lnTo>
                  <a:lnTo>
                    <a:pt x="72" y="662"/>
                  </a:lnTo>
                  <a:lnTo>
                    <a:pt x="85" y="660"/>
                  </a:lnTo>
                  <a:lnTo>
                    <a:pt x="98" y="660"/>
                  </a:lnTo>
                  <a:lnTo>
                    <a:pt x="98" y="660"/>
                  </a:lnTo>
                  <a:lnTo>
                    <a:pt x="127" y="661"/>
                  </a:lnTo>
                  <a:lnTo>
                    <a:pt x="127" y="661"/>
                  </a:lnTo>
                  <a:lnTo>
                    <a:pt x="141" y="662"/>
                  </a:lnTo>
                  <a:lnTo>
                    <a:pt x="156" y="662"/>
                  </a:lnTo>
                  <a:lnTo>
                    <a:pt x="156" y="662"/>
                  </a:lnTo>
                  <a:lnTo>
                    <a:pt x="173" y="661"/>
                  </a:lnTo>
                  <a:lnTo>
                    <a:pt x="189" y="659"/>
                  </a:lnTo>
                  <a:lnTo>
                    <a:pt x="189" y="659"/>
                  </a:lnTo>
                  <a:lnTo>
                    <a:pt x="228" y="648"/>
                  </a:lnTo>
                  <a:lnTo>
                    <a:pt x="248" y="642"/>
                  </a:lnTo>
                  <a:lnTo>
                    <a:pt x="266" y="636"/>
                  </a:lnTo>
                  <a:lnTo>
                    <a:pt x="285" y="629"/>
                  </a:lnTo>
                  <a:lnTo>
                    <a:pt x="304" y="621"/>
                  </a:lnTo>
                  <a:lnTo>
                    <a:pt x="323" y="612"/>
                  </a:lnTo>
                  <a:lnTo>
                    <a:pt x="342" y="602"/>
                  </a:lnTo>
                  <a:lnTo>
                    <a:pt x="342" y="602"/>
                  </a:lnTo>
                  <a:lnTo>
                    <a:pt x="361" y="591"/>
                  </a:lnTo>
                  <a:lnTo>
                    <a:pt x="380" y="577"/>
                  </a:lnTo>
                  <a:lnTo>
                    <a:pt x="399" y="563"/>
                  </a:lnTo>
                  <a:lnTo>
                    <a:pt x="416" y="547"/>
                  </a:lnTo>
                  <a:lnTo>
                    <a:pt x="434" y="530"/>
                  </a:lnTo>
                  <a:lnTo>
                    <a:pt x="451" y="511"/>
                  </a:lnTo>
                  <a:lnTo>
                    <a:pt x="468" y="490"/>
                  </a:lnTo>
                  <a:lnTo>
                    <a:pt x="482" y="470"/>
                  </a:lnTo>
                  <a:lnTo>
                    <a:pt x="482" y="470"/>
                  </a:lnTo>
                  <a:lnTo>
                    <a:pt x="495" y="452"/>
                  </a:lnTo>
                  <a:lnTo>
                    <a:pt x="507" y="433"/>
                  </a:lnTo>
                  <a:lnTo>
                    <a:pt x="517" y="413"/>
                  </a:lnTo>
                  <a:lnTo>
                    <a:pt x="522" y="404"/>
                  </a:lnTo>
                  <a:lnTo>
                    <a:pt x="526" y="393"/>
                  </a:lnTo>
                  <a:lnTo>
                    <a:pt x="526" y="393"/>
                  </a:lnTo>
                  <a:lnTo>
                    <a:pt x="531" y="379"/>
                  </a:lnTo>
                  <a:lnTo>
                    <a:pt x="537" y="365"/>
                  </a:lnTo>
                  <a:lnTo>
                    <a:pt x="537" y="365"/>
                  </a:lnTo>
                  <a:lnTo>
                    <a:pt x="545" y="349"/>
                  </a:lnTo>
                  <a:lnTo>
                    <a:pt x="548" y="341"/>
                  </a:lnTo>
                  <a:lnTo>
                    <a:pt x="552" y="331"/>
                  </a:lnTo>
                  <a:lnTo>
                    <a:pt x="553" y="325"/>
                  </a:lnTo>
                  <a:lnTo>
                    <a:pt x="546" y="324"/>
                  </a:lnTo>
                  <a:lnTo>
                    <a:pt x="546" y="324"/>
                  </a:lnTo>
                  <a:lnTo>
                    <a:pt x="530" y="321"/>
                  </a:lnTo>
                  <a:lnTo>
                    <a:pt x="513" y="317"/>
                  </a:lnTo>
                  <a:lnTo>
                    <a:pt x="496" y="310"/>
                  </a:lnTo>
                  <a:lnTo>
                    <a:pt x="478" y="301"/>
                  </a:lnTo>
                  <a:lnTo>
                    <a:pt x="463" y="291"/>
                  </a:lnTo>
                  <a:lnTo>
                    <a:pt x="447" y="280"/>
                  </a:lnTo>
                  <a:lnTo>
                    <a:pt x="441" y="273"/>
                  </a:lnTo>
                  <a:lnTo>
                    <a:pt x="435" y="266"/>
                  </a:lnTo>
                  <a:lnTo>
                    <a:pt x="429" y="259"/>
                  </a:lnTo>
                  <a:lnTo>
                    <a:pt x="423" y="252"/>
                  </a:lnTo>
                  <a:lnTo>
                    <a:pt x="423" y="252"/>
                  </a:lnTo>
                  <a:lnTo>
                    <a:pt x="419" y="243"/>
                  </a:lnTo>
                  <a:lnTo>
                    <a:pt x="416" y="236"/>
                  </a:lnTo>
                  <a:lnTo>
                    <a:pt x="415" y="229"/>
                  </a:lnTo>
                  <a:lnTo>
                    <a:pt x="414" y="222"/>
                  </a:lnTo>
                  <a:lnTo>
                    <a:pt x="415" y="216"/>
                  </a:lnTo>
                  <a:lnTo>
                    <a:pt x="416" y="209"/>
                  </a:lnTo>
                  <a:lnTo>
                    <a:pt x="419" y="203"/>
                  </a:lnTo>
                  <a:lnTo>
                    <a:pt x="422" y="198"/>
                  </a:lnTo>
                  <a:lnTo>
                    <a:pt x="427" y="192"/>
                  </a:lnTo>
                  <a:lnTo>
                    <a:pt x="431" y="187"/>
                  </a:lnTo>
                  <a:lnTo>
                    <a:pt x="441" y="176"/>
                  </a:lnTo>
                  <a:lnTo>
                    <a:pt x="453" y="166"/>
                  </a:lnTo>
                  <a:lnTo>
                    <a:pt x="466" y="157"/>
                  </a:lnTo>
                  <a:lnTo>
                    <a:pt x="466" y="157"/>
                  </a:lnTo>
                  <a:lnTo>
                    <a:pt x="481" y="144"/>
                  </a:lnTo>
                  <a:lnTo>
                    <a:pt x="481" y="144"/>
                  </a:lnTo>
                  <a:lnTo>
                    <a:pt x="500" y="130"/>
                  </a:lnTo>
                  <a:lnTo>
                    <a:pt x="519" y="115"/>
                  </a:lnTo>
                  <a:lnTo>
                    <a:pt x="540" y="103"/>
                  </a:lnTo>
                  <a:lnTo>
                    <a:pt x="563" y="90"/>
                  </a:lnTo>
                  <a:lnTo>
                    <a:pt x="588" y="77"/>
                  </a:lnTo>
                  <a:lnTo>
                    <a:pt x="613" y="65"/>
                  </a:lnTo>
                  <a:lnTo>
                    <a:pt x="642" y="53"/>
                  </a:lnTo>
                  <a:lnTo>
                    <a:pt x="672" y="41"/>
                  </a:lnTo>
                  <a:lnTo>
                    <a:pt x="672" y="41"/>
                  </a:lnTo>
                  <a:lnTo>
                    <a:pt x="695" y="33"/>
                  </a:lnTo>
                  <a:lnTo>
                    <a:pt x="695" y="33"/>
                  </a:lnTo>
                  <a:lnTo>
                    <a:pt x="719" y="23"/>
                  </a:lnTo>
                  <a:lnTo>
                    <a:pt x="744" y="14"/>
                  </a:lnTo>
                  <a:lnTo>
                    <a:pt x="767" y="7"/>
                  </a:lnTo>
                  <a:lnTo>
                    <a:pt x="792" y="1"/>
                  </a:lnTo>
                  <a:lnTo>
                    <a:pt x="792" y="1"/>
                  </a:lnTo>
                  <a:lnTo>
                    <a:pt x="803" y="0"/>
                  </a:lnTo>
                  <a:lnTo>
                    <a:pt x="803" y="0"/>
                  </a:lnTo>
                  <a:lnTo>
                    <a:pt x="815" y="1"/>
                  </a:lnTo>
                  <a:lnTo>
                    <a:pt x="826" y="4"/>
                  </a:lnTo>
                  <a:lnTo>
                    <a:pt x="838" y="8"/>
                  </a:lnTo>
                  <a:lnTo>
                    <a:pt x="850" y="13"/>
                  </a:lnTo>
                  <a:lnTo>
                    <a:pt x="850" y="13"/>
                  </a:lnTo>
                  <a:lnTo>
                    <a:pt x="863" y="19"/>
                  </a:lnTo>
                  <a:lnTo>
                    <a:pt x="863" y="19"/>
                  </a:lnTo>
                  <a:lnTo>
                    <a:pt x="871" y="23"/>
                  </a:lnTo>
                  <a:lnTo>
                    <a:pt x="878" y="27"/>
                  </a:lnTo>
                  <a:lnTo>
                    <a:pt x="883" y="32"/>
                  </a:lnTo>
                  <a:lnTo>
                    <a:pt x="889" y="36"/>
                  </a:lnTo>
                  <a:lnTo>
                    <a:pt x="899" y="46"/>
                  </a:lnTo>
                  <a:lnTo>
                    <a:pt x="909" y="59"/>
                  </a:lnTo>
                  <a:lnTo>
                    <a:pt x="909" y="59"/>
                  </a:lnTo>
                  <a:lnTo>
                    <a:pt x="917" y="69"/>
                  </a:lnTo>
                  <a:lnTo>
                    <a:pt x="926" y="79"/>
                  </a:lnTo>
                  <a:lnTo>
                    <a:pt x="926" y="79"/>
                  </a:lnTo>
                  <a:lnTo>
                    <a:pt x="946" y="100"/>
                  </a:lnTo>
                  <a:lnTo>
                    <a:pt x="966" y="122"/>
                  </a:lnTo>
                  <a:lnTo>
                    <a:pt x="975" y="134"/>
                  </a:lnTo>
                  <a:lnTo>
                    <a:pt x="984" y="146"/>
                  </a:lnTo>
                  <a:lnTo>
                    <a:pt x="992" y="159"/>
                  </a:lnTo>
                  <a:lnTo>
                    <a:pt x="999" y="171"/>
                  </a:lnTo>
                  <a:lnTo>
                    <a:pt x="999" y="171"/>
                  </a:lnTo>
                  <a:lnTo>
                    <a:pt x="1018" y="209"/>
                  </a:lnTo>
                  <a:lnTo>
                    <a:pt x="1031" y="230"/>
                  </a:lnTo>
                  <a:lnTo>
                    <a:pt x="1044" y="251"/>
                  </a:lnTo>
                  <a:lnTo>
                    <a:pt x="1044" y="251"/>
                  </a:lnTo>
                  <a:lnTo>
                    <a:pt x="1059" y="275"/>
                  </a:lnTo>
                  <a:lnTo>
                    <a:pt x="1065" y="287"/>
                  </a:lnTo>
                  <a:lnTo>
                    <a:pt x="1070" y="299"/>
                  </a:lnTo>
                  <a:lnTo>
                    <a:pt x="1070" y="299"/>
                  </a:lnTo>
                  <a:lnTo>
                    <a:pt x="1073" y="309"/>
                  </a:lnTo>
                  <a:lnTo>
                    <a:pt x="1077" y="319"/>
                  </a:lnTo>
                  <a:lnTo>
                    <a:pt x="1080" y="332"/>
                  </a:lnTo>
                  <a:lnTo>
                    <a:pt x="1082" y="346"/>
                  </a:lnTo>
                  <a:lnTo>
                    <a:pt x="1082" y="352"/>
                  </a:lnTo>
                  <a:lnTo>
                    <a:pt x="1081" y="358"/>
                  </a:lnTo>
                  <a:lnTo>
                    <a:pt x="1080" y="365"/>
                  </a:lnTo>
                  <a:lnTo>
                    <a:pt x="1078" y="371"/>
                  </a:lnTo>
                  <a:lnTo>
                    <a:pt x="1076" y="377"/>
                  </a:lnTo>
                  <a:lnTo>
                    <a:pt x="1072" y="382"/>
                  </a:lnTo>
                  <a:lnTo>
                    <a:pt x="1067" y="387"/>
                  </a:lnTo>
                  <a:lnTo>
                    <a:pt x="1062" y="391"/>
                  </a:lnTo>
                  <a:lnTo>
                    <a:pt x="1062" y="391"/>
                  </a:lnTo>
                  <a:lnTo>
                    <a:pt x="1052" y="395"/>
                  </a:lnTo>
                  <a:lnTo>
                    <a:pt x="1043" y="398"/>
                  </a:lnTo>
                  <a:lnTo>
                    <a:pt x="1033" y="400"/>
                  </a:lnTo>
                  <a:lnTo>
                    <a:pt x="1021" y="400"/>
                  </a:lnTo>
                  <a:lnTo>
                    <a:pt x="1021" y="400"/>
                  </a:lnTo>
                  <a:lnTo>
                    <a:pt x="1021" y="400"/>
                  </a:lnTo>
                  <a:lnTo>
                    <a:pt x="1010" y="400"/>
                  </a:lnTo>
                  <a:lnTo>
                    <a:pt x="997" y="398"/>
                  </a:lnTo>
                  <a:lnTo>
                    <a:pt x="997" y="398"/>
                  </a:lnTo>
                  <a:lnTo>
                    <a:pt x="975" y="395"/>
                  </a:lnTo>
                  <a:lnTo>
                    <a:pt x="975" y="395"/>
                  </a:lnTo>
                  <a:lnTo>
                    <a:pt x="952" y="392"/>
                  </a:lnTo>
                  <a:lnTo>
                    <a:pt x="930" y="388"/>
                  </a:lnTo>
                  <a:lnTo>
                    <a:pt x="923" y="387"/>
                  </a:lnTo>
                  <a:lnTo>
                    <a:pt x="922" y="392"/>
                  </a:lnTo>
                  <a:lnTo>
                    <a:pt x="922" y="392"/>
                  </a:lnTo>
                  <a:lnTo>
                    <a:pt x="917" y="413"/>
                  </a:lnTo>
                  <a:lnTo>
                    <a:pt x="911" y="434"/>
                  </a:lnTo>
                  <a:lnTo>
                    <a:pt x="911" y="434"/>
                  </a:lnTo>
                  <a:lnTo>
                    <a:pt x="905" y="452"/>
                  </a:lnTo>
                  <a:lnTo>
                    <a:pt x="900" y="472"/>
                  </a:lnTo>
                  <a:lnTo>
                    <a:pt x="895" y="491"/>
                  </a:lnTo>
                  <a:lnTo>
                    <a:pt x="894" y="501"/>
                  </a:lnTo>
                  <a:lnTo>
                    <a:pt x="894" y="511"/>
                  </a:lnTo>
                  <a:lnTo>
                    <a:pt x="894" y="511"/>
                  </a:lnTo>
                  <a:lnTo>
                    <a:pt x="893" y="525"/>
                  </a:lnTo>
                  <a:lnTo>
                    <a:pt x="891" y="540"/>
                  </a:lnTo>
                  <a:lnTo>
                    <a:pt x="887" y="554"/>
                  </a:lnTo>
                  <a:lnTo>
                    <a:pt x="882" y="568"/>
                  </a:lnTo>
                  <a:lnTo>
                    <a:pt x="877" y="582"/>
                  </a:lnTo>
                  <a:lnTo>
                    <a:pt x="870" y="596"/>
                  </a:lnTo>
                  <a:lnTo>
                    <a:pt x="856" y="623"/>
                  </a:lnTo>
                  <a:lnTo>
                    <a:pt x="856" y="623"/>
                  </a:lnTo>
                  <a:lnTo>
                    <a:pt x="847" y="641"/>
                  </a:lnTo>
                  <a:lnTo>
                    <a:pt x="847" y="641"/>
                  </a:lnTo>
                  <a:lnTo>
                    <a:pt x="832" y="669"/>
                  </a:lnTo>
                  <a:lnTo>
                    <a:pt x="815" y="699"/>
                  </a:lnTo>
                  <a:lnTo>
                    <a:pt x="795" y="730"/>
                  </a:lnTo>
                  <a:lnTo>
                    <a:pt x="774" y="761"/>
                  </a:lnTo>
                  <a:lnTo>
                    <a:pt x="750" y="791"/>
                  </a:lnTo>
                  <a:lnTo>
                    <a:pt x="737" y="806"/>
                  </a:lnTo>
                  <a:lnTo>
                    <a:pt x="724" y="821"/>
                  </a:lnTo>
                  <a:lnTo>
                    <a:pt x="710" y="834"/>
                  </a:lnTo>
                  <a:lnTo>
                    <a:pt x="695" y="848"/>
                  </a:lnTo>
                  <a:lnTo>
                    <a:pt x="680" y="861"/>
                  </a:lnTo>
                  <a:lnTo>
                    <a:pt x="664" y="874"/>
                  </a:lnTo>
                  <a:lnTo>
                    <a:pt x="664" y="874"/>
                  </a:lnTo>
                  <a:lnTo>
                    <a:pt x="629" y="897"/>
                  </a:lnTo>
                  <a:lnTo>
                    <a:pt x="595" y="919"/>
                  </a:lnTo>
                  <a:lnTo>
                    <a:pt x="562" y="940"/>
                  </a:lnTo>
                  <a:lnTo>
                    <a:pt x="529" y="958"/>
                  </a:lnTo>
                  <a:lnTo>
                    <a:pt x="497" y="975"/>
                  </a:lnTo>
                  <a:lnTo>
                    <a:pt x="463" y="989"/>
                  </a:lnTo>
                  <a:lnTo>
                    <a:pt x="430" y="1004"/>
                  </a:lnTo>
                  <a:lnTo>
                    <a:pt x="396" y="1015"/>
                  </a:lnTo>
                  <a:lnTo>
                    <a:pt x="396" y="1015"/>
                  </a:lnTo>
                  <a:lnTo>
                    <a:pt x="377" y="1021"/>
                  </a:lnTo>
                  <a:lnTo>
                    <a:pt x="359" y="1026"/>
                  </a:lnTo>
                  <a:lnTo>
                    <a:pt x="341" y="1031"/>
                  </a:lnTo>
                  <a:lnTo>
                    <a:pt x="323" y="1034"/>
                  </a:lnTo>
                  <a:lnTo>
                    <a:pt x="306" y="1037"/>
                  </a:lnTo>
                  <a:lnTo>
                    <a:pt x="288" y="1038"/>
                  </a:lnTo>
                  <a:lnTo>
                    <a:pt x="271" y="1040"/>
                  </a:lnTo>
                  <a:lnTo>
                    <a:pt x="252" y="1040"/>
                  </a:lnTo>
                  <a:lnTo>
                    <a:pt x="252" y="1040"/>
                  </a:lnTo>
                  <a:lnTo>
                    <a:pt x="214" y="1041"/>
                  </a:lnTo>
                  <a:lnTo>
                    <a:pt x="214" y="1041"/>
                  </a:lnTo>
                  <a:lnTo>
                    <a:pt x="173" y="1042"/>
                  </a:lnTo>
                  <a:lnTo>
                    <a:pt x="173" y="1042"/>
                  </a:lnTo>
                  <a:close/>
                  <a:moveTo>
                    <a:pt x="98" y="694"/>
                  </a:moveTo>
                  <a:lnTo>
                    <a:pt x="98" y="694"/>
                  </a:lnTo>
                  <a:lnTo>
                    <a:pt x="84" y="695"/>
                  </a:lnTo>
                  <a:lnTo>
                    <a:pt x="71" y="698"/>
                  </a:lnTo>
                  <a:lnTo>
                    <a:pt x="66" y="700"/>
                  </a:lnTo>
                  <a:lnTo>
                    <a:pt x="62" y="702"/>
                  </a:lnTo>
                  <a:lnTo>
                    <a:pt x="58" y="705"/>
                  </a:lnTo>
                  <a:lnTo>
                    <a:pt x="55" y="708"/>
                  </a:lnTo>
                  <a:lnTo>
                    <a:pt x="55" y="708"/>
                  </a:lnTo>
                  <a:lnTo>
                    <a:pt x="51" y="714"/>
                  </a:lnTo>
                  <a:lnTo>
                    <a:pt x="47" y="721"/>
                  </a:lnTo>
                  <a:lnTo>
                    <a:pt x="44" y="729"/>
                  </a:lnTo>
                  <a:lnTo>
                    <a:pt x="42" y="736"/>
                  </a:lnTo>
                  <a:lnTo>
                    <a:pt x="39" y="753"/>
                  </a:lnTo>
                  <a:lnTo>
                    <a:pt x="38" y="768"/>
                  </a:lnTo>
                  <a:lnTo>
                    <a:pt x="38" y="768"/>
                  </a:lnTo>
                  <a:lnTo>
                    <a:pt x="38" y="783"/>
                  </a:lnTo>
                  <a:lnTo>
                    <a:pt x="39" y="797"/>
                  </a:lnTo>
                  <a:lnTo>
                    <a:pt x="42" y="826"/>
                  </a:lnTo>
                  <a:lnTo>
                    <a:pt x="42" y="826"/>
                  </a:lnTo>
                  <a:lnTo>
                    <a:pt x="45" y="855"/>
                  </a:lnTo>
                  <a:lnTo>
                    <a:pt x="47" y="883"/>
                  </a:lnTo>
                  <a:lnTo>
                    <a:pt x="47" y="883"/>
                  </a:lnTo>
                  <a:lnTo>
                    <a:pt x="48" y="893"/>
                  </a:lnTo>
                  <a:lnTo>
                    <a:pt x="51" y="909"/>
                  </a:lnTo>
                  <a:lnTo>
                    <a:pt x="55" y="926"/>
                  </a:lnTo>
                  <a:lnTo>
                    <a:pt x="61" y="945"/>
                  </a:lnTo>
                  <a:lnTo>
                    <a:pt x="68" y="962"/>
                  </a:lnTo>
                  <a:lnTo>
                    <a:pt x="72" y="971"/>
                  </a:lnTo>
                  <a:lnTo>
                    <a:pt x="76" y="979"/>
                  </a:lnTo>
                  <a:lnTo>
                    <a:pt x="82" y="985"/>
                  </a:lnTo>
                  <a:lnTo>
                    <a:pt x="87" y="990"/>
                  </a:lnTo>
                  <a:lnTo>
                    <a:pt x="93" y="994"/>
                  </a:lnTo>
                  <a:lnTo>
                    <a:pt x="98" y="996"/>
                  </a:lnTo>
                  <a:lnTo>
                    <a:pt x="98" y="996"/>
                  </a:lnTo>
                  <a:lnTo>
                    <a:pt x="121" y="1001"/>
                  </a:lnTo>
                  <a:lnTo>
                    <a:pt x="142" y="1004"/>
                  </a:lnTo>
                  <a:lnTo>
                    <a:pt x="164" y="1005"/>
                  </a:lnTo>
                  <a:lnTo>
                    <a:pt x="183" y="1005"/>
                  </a:lnTo>
                  <a:lnTo>
                    <a:pt x="183" y="1005"/>
                  </a:lnTo>
                  <a:lnTo>
                    <a:pt x="218" y="1004"/>
                  </a:lnTo>
                  <a:lnTo>
                    <a:pt x="218" y="1004"/>
                  </a:lnTo>
                  <a:lnTo>
                    <a:pt x="252" y="1004"/>
                  </a:lnTo>
                  <a:lnTo>
                    <a:pt x="252" y="1004"/>
                  </a:lnTo>
                  <a:lnTo>
                    <a:pt x="270" y="1004"/>
                  </a:lnTo>
                  <a:lnTo>
                    <a:pt x="286" y="1003"/>
                  </a:lnTo>
                  <a:lnTo>
                    <a:pt x="304" y="1001"/>
                  </a:lnTo>
                  <a:lnTo>
                    <a:pt x="320" y="999"/>
                  </a:lnTo>
                  <a:lnTo>
                    <a:pt x="337" y="994"/>
                  </a:lnTo>
                  <a:lnTo>
                    <a:pt x="353" y="991"/>
                  </a:lnTo>
                  <a:lnTo>
                    <a:pt x="370" y="986"/>
                  </a:lnTo>
                  <a:lnTo>
                    <a:pt x="386" y="981"/>
                  </a:lnTo>
                  <a:lnTo>
                    <a:pt x="386" y="981"/>
                  </a:lnTo>
                  <a:lnTo>
                    <a:pt x="419" y="969"/>
                  </a:lnTo>
                  <a:lnTo>
                    <a:pt x="451" y="955"/>
                  </a:lnTo>
                  <a:lnTo>
                    <a:pt x="483" y="941"/>
                  </a:lnTo>
                  <a:lnTo>
                    <a:pt x="514" y="925"/>
                  </a:lnTo>
                  <a:lnTo>
                    <a:pt x="544" y="909"/>
                  </a:lnTo>
                  <a:lnTo>
                    <a:pt x="574" y="891"/>
                  </a:lnTo>
                  <a:lnTo>
                    <a:pt x="603" y="872"/>
                  </a:lnTo>
                  <a:lnTo>
                    <a:pt x="633" y="851"/>
                  </a:lnTo>
                  <a:lnTo>
                    <a:pt x="633" y="851"/>
                  </a:lnTo>
                  <a:lnTo>
                    <a:pt x="647" y="841"/>
                  </a:lnTo>
                  <a:lnTo>
                    <a:pt x="661" y="829"/>
                  </a:lnTo>
                  <a:lnTo>
                    <a:pt x="674" y="818"/>
                  </a:lnTo>
                  <a:lnTo>
                    <a:pt x="687" y="805"/>
                  </a:lnTo>
                  <a:lnTo>
                    <a:pt x="713" y="779"/>
                  </a:lnTo>
                  <a:lnTo>
                    <a:pt x="737" y="751"/>
                  </a:lnTo>
                  <a:lnTo>
                    <a:pt x="760" y="720"/>
                  </a:lnTo>
                  <a:lnTo>
                    <a:pt x="781" y="689"/>
                  </a:lnTo>
                  <a:lnTo>
                    <a:pt x="799" y="656"/>
                  </a:lnTo>
                  <a:lnTo>
                    <a:pt x="808" y="639"/>
                  </a:lnTo>
                  <a:lnTo>
                    <a:pt x="816" y="623"/>
                  </a:lnTo>
                  <a:lnTo>
                    <a:pt x="821" y="610"/>
                  </a:lnTo>
                  <a:lnTo>
                    <a:pt x="821" y="610"/>
                  </a:lnTo>
                  <a:lnTo>
                    <a:pt x="835" y="581"/>
                  </a:lnTo>
                  <a:lnTo>
                    <a:pt x="848" y="553"/>
                  </a:lnTo>
                  <a:lnTo>
                    <a:pt x="848" y="553"/>
                  </a:lnTo>
                  <a:lnTo>
                    <a:pt x="853" y="542"/>
                  </a:lnTo>
                  <a:lnTo>
                    <a:pt x="855" y="533"/>
                  </a:lnTo>
                  <a:lnTo>
                    <a:pt x="856" y="523"/>
                  </a:lnTo>
                  <a:lnTo>
                    <a:pt x="856" y="515"/>
                  </a:lnTo>
                  <a:lnTo>
                    <a:pt x="856" y="515"/>
                  </a:lnTo>
                  <a:lnTo>
                    <a:pt x="857" y="504"/>
                  </a:lnTo>
                  <a:lnTo>
                    <a:pt x="859" y="492"/>
                  </a:lnTo>
                  <a:lnTo>
                    <a:pt x="860" y="487"/>
                  </a:lnTo>
                  <a:lnTo>
                    <a:pt x="860" y="487"/>
                  </a:lnTo>
                  <a:lnTo>
                    <a:pt x="868" y="456"/>
                  </a:lnTo>
                  <a:lnTo>
                    <a:pt x="875" y="425"/>
                  </a:lnTo>
                  <a:lnTo>
                    <a:pt x="875" y="425"/>
                  </a:lnTo>
                  <a:lnTo>
                    <a:pt x="878" y="414"/>
                  </a:lnTo>
                  <a:lnTo>
                    <a:pt x="881" y="404"/>
                  </a:lnTo>
                  <a:lnTo>
                    <a:pt x="881" y="404"/>
                  </a:lnTo>
                  <a:lnTo>
                    <a:pt x="886" y="388"/>
                  </a:lnTo>
                  <a:lnTo>
                    <a:pt x="888" y="380"/>
                  </a:lnTo>
                  <a:lnTo>
                    <a:pt x="890" y="372"/>
                  </a:lnTo>
                  <a:lnTo>
                    <a:pt x="890" y="372"/>
                  </a:lnTo>
                  <a:lnTo>
                    <a:pt x="890" y="367"/>
                  </a:lnTo>
                  <a:lnTo>
                    <a:pt x="892" y="363"/>
                  </a:lnTo>
                  <a:lnTo>
                    <a:pt x="894" y="360"/>
                  </a:lnTo>
                  <a:lnTo>
                    <a:pt x="898" y="357"/>
                  </a:lnTo>
                  <a:lnTo>
                    <a:pt x="899" y="356"/>
                  </a:lnTo>
                  <a:lnTo>
                    <a:pt x="900" y="355"/>
                  </a:lnTo>
                  <a:lnTo>
                    <a:pt x="900" y="355"/>
                  </a:lnTo>
                  <a:lnTo>
                    <a:pt x="901" y="352"/>
                  </a:lnTo>
                  <a:lnTo>
                    <a:pt x="903" y="349"/>
                  </a:lnTo>
                  <a:lnTo>
                    <a:pt x="907" y="347"/>
                  </a:lnTo>
                  <a:lnTo>
                    <a:pt x="912" y="346"/>
                  </a:lnTo>
                  <a:lnTo>
                    <a:pt x="912" y="346"/>
                  </a:lnTo>
                  <a:lnTo>
                    <a:pt x="915" y="346"/>
                  </a:lnTo>
                  <a:lnTo>
                    <a:pt x="918" y="347"/>
                  </a:lnTo>
                  <a:lnTo>
                    <a:pt x="918" y="347"/>
                  </a:lnTo>
                  <a:lnTo>
                    <a:pt x="934" y="352"/>
                  </a:lnTo>
                  <a:lnTo>
                    <a:pt x="957" y="357"/>
                  </a:lnTo>
                  <a:lnTo>
                    <a:pt x="985" y="362"/>
                  </a:lnTo>
                  <a:lnTo>
                    <a:pt x="999" y="363"/>
                  </a:lnTo>
                  <a:lnTo>
                    <a:pt x="1012" y="363"/>
                  </a:lnTo>
                  <a:lnTo>
                    <a:pt x="1012" y="363"/>
                  </a:lnTo>
                  <a:lnTo>
                    <a:pt x="1023" y="363"/>
                  </a:lnTo>
                  <a:lnTo>
                    <a:pt x="1031" y="361"/>
                  </a:lnTo>
                  <a:lnTo>
                    <a:pt x="1038" y="359"/>
                  </a:lnTo>
                  <a:lnTo>
                    <a:pt x="1043" y="355"/>
                  </a:lnTo>
                  <a:lnTo>
                    <a:pt x="1043" y="355"/>
                  </a:lnTo>
                  <a:lnTo>
                    <a:pt x="1044" y="353"/>
                  </a:lnTo>
                  <a:lnTo>
                    <a:pt x="1045" y="350"/>
                  </a:lnTo>
                  <a:lnTo>
                    <a:pt x="1046" y="347"/>
                  </a:lnTo>
                  <a:lnTo>
                    <a:pt x="1046" y="344"/>
                  </a:lnTo>
                  <a:lnTo>
                    <a:pt x="1046" y="344"/>
                  </a:lnTo>
                  <a:lnTo>
                    <a:pt x="1044" y="333"/>
                  </a:lnTo>
                  <a:lnTo>
                    <a:pt x="1041" y="323"/>
                  </a:lnTo>
                  <a:lnTo>
                    <a:pt x="1038" y="313"/>
                  </a:lnTo>
                  <a:lnTo>
                    <a:pt x="1033" y="303"/>
                  </a:lnTo>
                  <a:lnTo>
                    <a:pt x="1023" y="285"/>
                  </a:lnTo>
                  <a:lnTo>
                    <a:pt x="1012" y="268"/>
                  </a:lnTo>
                  <a:lnTo>
                    <a:pt x="1012" y="268"/>
                  </a:lnTo>
                  <a:lnTo>
                    <a:pt x="1006" y="258"/>
                  </a:lnTo>
                  <a:lnTo>
                    <a:pt x="1000" y="248"/>
                  </a:lnTo>
                  <a:lnTo>
                    <a:pt x="988" y="225"/>
                  </a:lnTo>
                  <a:lnTo>
                    <a:pt x="988" y="225"/>
                  </a:lnTo>
                  <a:lnTo>
                    <a:pt x="976" y="200"/>
                  </a:lnTo>
                  <a:lnTo>
                    <a:pt x="969" y="189"/>
                  </a:lnTo>
                  <a:lnTo>
                    <a:pt x="962" y="177"/>
                  </a:lnTo>
                  <a:lnTo>
                    <a:pt x="962" y="177"/>
                  </a:lnTo>
                  <a:lnTo>
                    <a:pt x="939" y="148"/>
                  </a:lnTo>
                  <a:lnTo>
                    <a:pt x="916" y="123"/>
                  </a:lnTo>
                  <a:lnTo>
                    <a:pt x="916" y="123"/>
                  </a:lnTo>
                  <a:lnTo>
                    <a:pt x="902" y="105"/>
                  </a:lnTo>
                  <a:lnTo>
                    <a:pt x="902" y="105"/>
                  </a:lnTo>
                  <a:lnTo>
                    <a:pt x="890" y="90"/>
                  </a:lnTo>
                  <a:lnTo>
                    <a:pt x="890" y="90"/>
                  </a:lnTo>
                  <a:lnTo>
                    <a:pt x="879" y="75"/>
                  </a:lnTo>
                  <a:lnTo>
                    <a:pt x="874" y="69"/>
                  </a:lnTo>
                  <a:lnTo>
                    <a:pt x="868" y="63"/>
                  </a:lnTo>
                  <a:lnTo>
                    <a:pt x="868" y="63"/>
                  </a:lnTo>
                  <a:lnTo>
                    <a:pt x="860" y="58"/>
                  </a:lnTo>
                  <a:lnTo>
                    <a:pt x="853" y="53"/>
                  </a:lnTo>
                  <a:lnTo>
                    <a:pt x="846" y="49"/>
                  </a:lnTo>
                  <a:lnTo>
                    <a:pt x="839" y="46"/>
                  </a:lnTo>
                  <a:lnTo>
                    <a:pt x="830" y="43"/>
                  </a:lnTo>
                  <a:lnTo>
                    <a:pt x="822" y="42"/>
                  </a:lnTo>
                  <a:lnTo>
                    <a:pt x="814" y="41"/>
                  </a:lnTo>
                  <a:lnTo>
                    <a:pt x="805" y="40"/>
                  </a:lnTo>
                  <a:lnTo>
                    <a:pt x="805" y="40"/>
                  </a:lnTo>
                  <a:lnTo>
                    <a:pt x="794" y="41"/>
                  </a:lnTo>
                  <a:lnTo>
                    <a:pt x="784" y="42"/>
                  </a:lnTo>
                  <a:lnTo>
                    <a:pt x="774" y="44"/>
                  </a:lnTo>
                  <a:lnTo>
                    <a:pt x="763" y="47"/>
                  </a:lnTo>
                  <a:lnTo>
                    <a:pt x="742" y="53"/>
                  </a:lnTo>
                  <a:lnTo>
                    <a:pt x="721" y="61"/>
                  </a:lnTo>
                  <a:lnTo>
                    <a:pt x="714" y="64"/>
                  </a:lnTo>
                  <a:lnTo>
                    <a:pt x="695" y="71"/>
                  </a:lnTo>
                  <a:lnTo>
                    <a:pt x="695" y="71"/>
                  </a:lnTo>
                  <a:lnTo>
                    <a:pt x="661" y="83"/>
                  </a:lnTo>
                  <a:lnTo>
                    <a:pt x="627" y="97"/>
                  </a:lnTo>
                  <a:lnTo>
                    <a:pt x="610" y="105"/>
                  </a:lnTo>
                  <a:lnTo>
                    <a:pt x="595" y="112"/>
                  </a:lnTo>
                  <a:lnTo>
                    <a:pt x="578" y="122"/>
                  </a:lnTo>
                  <a:lnTo>
                    <a:pt x="564" y="131"/>
                  </a:lnTo>
                  <a:lnTo>
                    <a:pt x="564" y="131"/>
                  </a:lnTo>
                  <a:lnTo>
                    <a:pt x="538" y="148"/>
                  </a:lnTo>
                  <a:lnTo>
                    <a:pt x="513" y="166"/>
                  </a:lnTo>
                  <a:lnTo>
                    <a:pt x="513" y="166"/>
                  </a:lnTo>
                  <a:lnTo>
                    <a:pt x="490" y="184"/>
                  </a:lnTo>
                  <a:lnTo>
                    <a:pt x="466" y="201"/>
                  </a:lnTo>
                  <a:lnTo>
                    <a:pt x="466" y="201"/>
                  </a:lnTo>
                  <a:lnTo>
                    <a:pt x="461" y="204"/>
                  </a:lnTo>
                  <a:lnTo>
                    <a:pt x="458" y="207"/>
                  </a:lnTo>
                  <a:lnTo>
                    <a:pt x="454" y="211"/>
                  </a:lnTo>
                  <a:lnTo>
                    <a:pt x="453" y="215"/>
                  </a:lnTo>
                  <a:lnTo>
                    <a:pt x="452" y="222"/>
                  </a:lnTo>
                  <a:lnTo>
                    <a:pt x="452" y="228"/>
                  </a:lnTo>
                  <a:lnTo>
                    <a:pt x="452" y="228"/>
                  </a:lnTo>
                  <a:lnTo>
                    <a:pt x="454" y="233"/>
                  </a:lnTo>
                  <a:lnTo>
                    <a:pt x="459" y="239"/>
                  </a:lnTo>
                  <a:lnTo>
                    <a:pt x="463" y="245"/>
                  </a:lnTo>
                  <a:lnTo>
                    <a:pt x="469" y="250"/>
                  </a:lnTo>
                  <a:lnTo>
                    <a:pt x="482" y="260"/>
                  </a:lnTo>
                  <a:lnTo>
                    <a:pt x="498" y="269"/>
                  </a:lnTo>
                  <a:lnTo>
                    <a:pt x="514" y="277"/>
                  </a:lnTo>
                  <a:lnTo>
                    <a:pt x="530" y="283"/>
                  </a:lnTo>
                  <a:lnTo>
                    <a:pt x="543" y="287"/>
                  </a:lnTo>
                  <a:lnTo>
                    <a:pt x="554" y="289"/>
                  </a:lnTo>
                  <a:lnTo>
                    <a:pt x="554" y="289"/>
                  </a:lnTo>
                  <a:lnTo>
                    <a:pt x="557" y="290"/>
                  </a:lnTo>
                  <a:lnTo>
                    <a:pt x="560" y="291"/>
                  </a:lnTo>
                  <a:lnTo>
                    <a:pt x="563" y="293"/>
                  </a:lnTo>
                  <a:lnTo>
                    <a:pt x="566" y="295"/>
                  </a:lnTo>
                  <a:lnTo>
                    <a:pt x="568" y="298"/>
                  </a:lnTo>
                  <a:lnTo>
                    <a:pt x="571" y="297"/>
                  </a:lnTo>
                  <a:lnTo>
                    <a:pt x="571" y="297"/>
                  </a:lnTo>
                  <a:lnTo>
                    <a:pt x="575" y="297"/>
                  </a:lnTo>
                  <a:lnTo>
                    <a:pt x="575" y="297"/>
                  </a:lnTo>
                  <a:lnTo>
                    <a:pt x="578" y="297"/>
                  </a:lnTo>
                  <a:lnTo>
                    <a:pt x="583" y="298"/>
                  </a:lnTo>
                  <a:lnTo>
                    <a:pt x="586" y="299"/>
                  </a:lnTo>
                  <a:lnTo>
                    <a:pt x="588" y="301"/>
                  </a:lnTo>
                  <a:lnTo>
                    <a:pt x="588" y="301"/>
                  </a:lnTo>
                  <a:lnTo>
                    <a:pt x="590" y="304"/>
                  </a:lnTo>
                  <a:lnTo>
                    <a:pt x="591" y="306"/>
                  </a:lnTo>
                  <a:lnTo>
                    <a:pt x="591" y="313"/>
                  </a:lnTo>
                  <a:lnTo>
                    <a:pt x="591" y="313"/>
                  </a:lnTo>
                  <a:lnTo>
                    <a:pt x="589" y="328"/>
                  </a:lnTo>
                  <a:lnTo>
                    <a:pt x="586" y="344"/>
                  </a:lnTo>
                  <a:lnTo>
                    <a:pt x="581" y="358"/>
                  </a:lnTo>
                  <a:lnTo>
                    <a:pt x="576" y="373"/>
                  </a:lnTo>
                  <a:lnTo>
                    <a:pt x="571" y="388"/>
                  </a:lnTo>
                  <a:lnTo>
                    <a:pt x="565" y="403"/>
                  </a:lnTo>
                  <a:lnTo>
                    <a:pt x="558" y="417"/>
                  </a:lnTo>
                  <a:lnTo>
                    <a:pt x="549" y="430"/>
                  </a:lnTo>
                  <a:lnTo>
                    <a:pt x="533" y="458"/>
                  </a:lnTo>
                  <a:lnTo>
                    <a:pt x="514" y="485"/>
                  </a:lnTo>
                  <a:lnTo>
                    <a:pt x="495" y="512"/>
                  </a:lnTo>
                  <a:lnTo>
                    <a:pt x="474" y="537"/>
                  </a:lnTo>
                  <a:lnTo>
                    <a:pt x="474" y="537"/>
                  </a:lnTo>
                  <a:lnTo>
                    <a:pt x="465" y="548"/>
                  </a:lnTo>
                  <a:lnTo>
                    <a:pt x="453" y="561"/>
                  </a:lnTo>
                  <a:lnTo>
                    <a:pt x="442" y="571"/>
                  </a:lnTo>
                  <a:lnTo>
                    <a:pt x="431" y="582"/>
                  </a:lnTo>
                  <a:lnTo>
                    <a:pt x="418" y="593"/>
                  </a:lnTo>
                  <a:lnTo>
                    <a:pt x="405" y="603"/>
                  </a:lnTo>
                  <a:lnTo>
                    <a:pt x="378" y="622"/>
                  </a:lnTo>
                  <a:lnTo>
                    <a:pt x="348" y="640"/>
                  </a:lnTo>
                  <a:lnTo>
                    <a:pt x="317" y="656"/>
                  </a:lnTo>
                  <a:lnTo>
                    <a:pt x="284" y="670"/>
                  </a:lnTo>
                  <a:lnTo>
                    <a:pt x="248" y="684"/>
                  </a:lnTo>
                  <a:lnTo>
                    <a:pt x="248" y="684"/>
                  </a:lnTo>
                  <a:lnTo>
                    <a:pt x="226" y="690"/>
                  </a:lnTo>
                  <a:lnTo>
                    <a:pt x="204" y="694"/>
                  </a:lnTo>
                  <a:lnTo>
                    <a:pt x="181" y="697"/>
                  </a:lnTo>
                  <a:lnTo>
                    <a:pt x="158" y="698"/>
                  </a:lnTo>
                  <a:lnTo>
                    <a:pt x="158" y="698"/>
                  </a:lnTo>
                  <a:lnTo>
                    <a:pt x="140" y="697"/>
                  </a:lnTo>
                  <a:lnTo>
                    <a:pt x="140" y="697"/>
                  </a:lnTo>
                  <a:lnTo>
                    <a:pt x="129" y="696"/>
                  </a:lnTo>
                  <a:lnTo>
                    <a:pt x="129" y="696"/>
                  </a:lnTo>
                  <a:lnTo>
                    <a:pt x="115" y="695"/>
                  </a:lnTo>
                  <a:lnTo>
                    <a:pt x="98" y="694"/>
                  </a:lnTo>
                  <a:lnTo>
                    <a:pt x="98" y="69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7939263" y="2271237"/>
            <a:ext cx="1313748" cy="1246663"/>
            <a:chOff x="4219575" y="3103563"/>
            <a:chExt cx="746125" cy="708025"/>
          </a:xfrm>
          <a:solidFill>
            <a:schemeClr val="accent1"/>
          </a:solidFill>
        </p:grpSpPr>
        <p:sp>
          <p:nvSpPr>
            <p:cNvPr id="108" name="Freeform 356"/>
            <p:cNvSpPr/>
            <p:nvPr/>
          </p:nvSpPr>
          <p:spPr bwMode="auto">
            <a:xfrm>
              <a:off x="4276725" y="3703638"/>
              <a:ext cx="17463" cy="60325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22" y="18"/>
                </a:cxn>
                <a:cxn ang="0">
                  <a:pos x="20" y="31"/>
                </a:cxn>
                <a:cxn ang="0">
                  <a:pos x="12" y="57"/>
                </a:cxn>
                <a:cxn ang="0">
                  <a:pos x="7" y="69"/>
                </a:cxn>
                <a:cxn ang="0">
                  <a:pos x="4" y="83"/>
                </a:cxn>
                <a:cxn ang="0">
                  <a:pos x="1" y="95"/>
                </a:cxn>
                <a:cxn ang="0">
                  <a:pos x="0" y="109"/>
                </a:cxn>
                <a:cxn ang="0">
                  <a:pos x="0" y="109"/>
                </a:cxn>
                <a:cxn ang="0">
                  <a:pos x="0" y="111"/>
                </a:cxn>
                <a:cxn ang="0">
                  <a:pos x="1" y="113"/>
                </a:cxn>
                <a:cxn ang="0">
                  <a:pos x="3" y="114"/>
                </a:cxn>
                <a:cxn ang="0">
                  <a:pos x="4" y="114"/>
                </a:cxn>
                <a:cxn ang="0">
                  <a:pos x="6" y="114"/>
                </a:cxn>
                <a:cxn ang="0">
                  <a:pos x="7" y="113"/>
                </a:cxn>
                <a:cxn ang="0">
                  <a:pos x="9" y="111"/>
                </a:cxn>
                <a:cxn ang="0">
                  <a:pos x="10" y="109"/>
                </a:cxn>
                <a:cxn ang="0">
                  <a:pos x="10" y="109"/>
                </a:cxn>
                <a:cxn ang="0">
                  <a:pos x="11" y="95"/>
                </a:cxn>
                <a:cxn ang="0">
                  <a:pos x="14" y="83"/>
                </a:cxn>
                <a:cxn ang="0">
                  <a:pos x="17" y="69"/>
                </a:cxn>
                <a:cxn ang="0">
                  <a:pos x="21" y="57"/>
                </a:cxn>
                <a:cxn ang="0">
                  <a:pos x="29" y="31"/>
                </a:cxn>
                <a:cxn ang="0">
                  <a:pos x="32" y="18"/>
                </a:cxn>
                <a:cxn ang="0">
                  <a:pos x="33" y="4"/>
                </a:cxn>
                <a:cxn ang="0">
                  <a:pos x="33" y="4"/>
                </a:cxn>
                <a:cxn ang="0">
                  <a:pos x="33" y="2"/>
                </a:cxn>
                <a:cxn ang="0">
                  <a:pos x="32" y="1"/>
                </a:cxn>
                <a:cxn ang="0">
                  <a:pos x="30" y="0"/>
                </a:cxn>
                <a:cxn ang="0">
                  <a:pos x="28" y="0"/>
                </a:cxn>
                <a:cxn ang="0">
                  <a:pos x="27" y="0"/>
                </a:cxn>
                <a:cxn ang="0">
                  <a:pos x="25" y="1"/>
                </a:cxn>
                <a:cxn ang="0">
                  <a:pos x="24" y="2"/>
                </a:cxn>
                <a:cxn ang="0">
                  <a:pos x="24" y="4"/>
                </a:cxn>
                <a:cxn ang="0">
                  <a:pos x="24" y="4"/>
                </a:cxn>
              </a:cxnLst>
              <a:rect l="0" t="0" r="r" b="b"/>
              <a:pathLst>
                <a:path w="33" h="114">
                  <a:moveTo>
                    <a:pt x="24" y="4"/>
                  </a:moveTo>
                  <a:lnTo>
                    <a:pt x="24" y="4"/>
                  </a:lnTo>
                  <a:lnTo>
                    <a:pt x="22" y="18"/>
                  </a:lnTo>
                  <a:lnTo>
                    <a:pt x="20" y="31"/>
                  </a:lnTo>
                  <a:lnTo>
                    <a:pt x="12" y="57"/>
                  </a:lnTo>
                  <a:lnTo>
                    <a:pt x="7" y="69"/>
                  </a:lnTo>
                  <a:lnTo>
                    <a:pt x="4" y="83"/>
                  </a:lnTo>
                  <a:lnTo>
                    <a:pt x="1" y="95"/>
                  </a:lnTo>
                  <a:lnTo>
                    <a:pt x="0" y="109"/>
                  </a:lnTo>
                  <a:lnTo>
                    <a:pt x="0" y="109"/>
                  </a:lnTo>
                  <a:lnTo>
                    <a:pt x="0" y="111"/>
                  </a:lnTo>
                  <a:lnTo>
                    <a:pt x="1" y="113"/>
                  </a:lnTo>
                  <a:lnTo>
                    <a:pt x="3" y="114"/>
                  </a:lnTo>
                  <a:lnTo>
                    <a:pt x="4" y="114"/>
                  </a:lnTo>
                  <a:lnTo>
                    <a:pt x="6" y="114"/>
                  </a:lnTo>
                  <a:lnTo>
                    <a:pt x="7" y="113"/>
                  </a:lnTo>
                  <a:lnTo>
                    <a:pt x="9" y="111"/>
                  </a:lnTo>
                  <a:lnTo>
                    <a:pt x="10" y="109"/>
                  </a:lnTo>
                  <a:lnTo>
                    <a:pt x="10" y="109"/>
                  </a:lnTo>
                  <a:lnTo>
                    <a:pt x="11" y="95"/>
                  </a:lnTo>
                  <a:lnTo>
                    <a:pt x="14" y="83"/>
                  </a:lnTo>
                  <a:lnTo>
                    <a:pt x="17" y="69"/>
                  </a:lnTo>
                  <a:lnTo>
                    <a:pt x="21" y="57"/>
                  </a:lnTo>
                  <a:lnTo>
                    <a:pt x="29" y="31"/>
                  </a:lnTo>
                  <a:lnTo>
                    <a:pt x="32" y="18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3" y="2"/>
                  </a:lnTo>
                  <a:lnTo>
                    <a:pt x="32" y="1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7" y="0"/>
                  </a:lnTo>
                  <a:lnTo>
                    <a:pt x="25" y="1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9" name="Freeform 357"/>
            <p:cNvSpPr/>
            <p:nvPr/>
          </p:nvSpPr>
          <p:spPr bwMode="auto">
            <a:xfrm>
              <a:off x="4314825" y="3724275"/>
              <a:ext cx="17463" cy="57150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23" y="4"/>
                </a:cxn>
                <a:cxn ang="0">
                  <a:pos x="18" y="17"/>
                </a:cxn>
                <a:cxn ang="0">
                  <a:pos x="14" y="29"/>
                </a:cxn>
                <a:cxn ang="0">
                  <a:pos x="9" y="43"/>
                </a:cxn>
                <a:cxn ang="0">
                  <a:pos x="4" y="55"/>
                </a:cxn>
                <a:cxn ang="0">
                  <a:pos x="4" y="55"/>
                </a:cxn>
                <a:cxn ang="0">
                  <a:pos x="2" y="68"/>
                </a:cxn>
                <a:cxn ang="0">
                  <a:pos x="1" y="80"/>
                </a:cxn>
                <a:cxn ang="0">
                  <a:pos x="0" y="105"/>
                </a:cxn>
                <a:cxn ang="0">
                  <a:pos x="0" y="105"/>
                </a:cxn>
                <a:cxn ang="0">
                  <a:pos x="0" y="106"/>
                </a:cxn>
                <a:cxn ang="0">
                  <a:pos x="1" y="108"/>
                </a:cxn>
                <a:cxn ang="0">
                  <a:pos x="2" y="109"/>
                </a:cxn>
                <a:cxn ang="0">
                  <a:pos x="4" y="109"/>
                </a:cxn>
                <a:cxn ang="0">
                  <a:pos x="6" y="109"/>
                </a:cxn>
                <a:cxn ang="0">
                  <a:pos x="7" y="108"/>
                </a:cxn>
                <a:cxn ang="0">
                  <a:pos x="8" y="106"/>
                </a:cxn>
                <a:cxn ang="0">
                  <a:pos x="9" y="105"/>
                </a:cxn>
                <a:cxn ang="0">
                  <a:pos x="9" y="105"/>
                </a:cxn>
                <a:cxn ang="0">
                  <a:pos x="9" y="93"/>
                </a:cxn>
                <a:cxn ang="0">
                  <a:pos x="11" y="83"/>
                </a:cxn>
                <a:cxn ang="0">
                  <a:pos x="13" y="62"/>
                </a:cxn>
                <a:cxn ang="0">
                  <a:pos x="13" y="62"/>
                </a:cxn>
                <a:cxn ang="0">
                  <a:pos x="14" y="55"/>
                </a:cxn>
                <a:cxn ang="0">
                  <a:pos x="16" y="48"/>
                </a:cxn>
                <a:cxn ang="0">
                  <a:pos x="21" y="33"/>
                </a:cxn>
                <a:cxn ang="0">
                  <a:pos x="27" y="20"/>
                </a:cxn>
                <a:cxn ang="0">
                  <a:pos x="33" y="6"/>
                </a:cxn>
                <a:cxn ang="0">
                  <a:pos x="33" y="6"/>
                </a:cxn>
                <a:cxn ang="0">
                  <a:pos x="33" y="4"/>
                </a:cxn>
                <a:cxn ang="0">
                  <a:pos x="32" y="3"/>
                </a:cxn>
                <a:cxn ang="0">
                  <a:pos x="31" y="1"/>
                </a:cxn>
                <a:cxn ang="0">
                  <a:pos x="28" y="0"/>
                </a:cxn>
                <a:cxn ang="0">
                  <a:pos x="27" y="0"/>
                </a:cxn>
                <a:cxn ang="0">
                  <a:pos x="25" y="0"/>
                </a:cxn>
                <a:cxn ang="0">
                  <a:pos x="24" y="1"/>
                </a:cxn>
                <a:cxn ang="0">
                  <a:pos x="23" y="4"/>
                </a:cxn>
                <a:cxn ang="0">
                  <a:pos x="23" y="4"/>
                </a:cxn>
              </a:cxnLst>
              <a:rect l="0" t="0" r="r" b="b"/>
              <a:pathLst>
                <a:path w="33" h="109">
                  <a:moveTo>
                    <a:pt x="23" y="4"/>
                  </a:moveTo>
                  <a:lnTo>
                    <a:pt x="23" y="4"/>
                  </a:lnTo>
                  <a:lnTo>
                    <a:pt x="18" y="17"/>
                  </a:lnTo>
                  <a:lnTo>
                    <a:pt x="14" y="29"/>
                  </a:lnTo>
                  <a:lnTo>
                    <a:pt x="9" y="43"/>
                  </a:lnTo>
                  <a:lnTo>
                    <a:pt x="4" y="55"/>
                  </a:lnTo>
                  <a:lnTo>
                    <a:pt x="4" y="55"/>
                  </a:lnTo>
                  <a:lnTo>
                    <a:pt x="2" y="68"/>
                  </a:lnTo>
                  <a:lnTo>
                    <a:pt x="1" y="80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0" y="106"/>
                  </a:lnTo>
                  <a:lnTo>
                    <a:pt x="1" y="108"/>
                  </a:lnTo>
                  <a:lnTo>
                    <a:pt x="2" y="109"/>
                  </a:lnTo>
                  <a:lnTo>
                    <a:pt x="4" y="109"/>
                  </a:lnTo>
                  <a:lnTo>
                    <a:pt x="6" y="109"/>
                  </a:lnTo>
                  <a:lnTo>
                    <a:pt x="7" y="108"/>
                  </a:lnTo>
                  <a:lnTo>
                    <a:pt x="8" y="106"/>
                  </a:lnTo>
                  <a:lnTo>
                    <a:pt x="9" y="105"/>
                  </a:lnTo>
                  <a:lnTo>
                    <a:pt x="9" y="105"/>
                  </a:lnTo>
                  <a:lnTo>
                    <a:pt x="9" y="93"/>
                  </a:lnTo>
                  <a:lnTo>
                    <a:pt x="11" y="83"/>
                  </a:lnTo>
                  <a:lnTo>
                    <a:pt x="13" y="62"/>
                  </a:lnTo>
                  <a:lnTo>
                    <a:pt x="13" y="62"/>
                  </a:lnTo>
                  <a:lnTo>
                    <a:pt x="14" y="55"/>
                  </a:lnTo>
                  <a:lnTo>
                    <a:pt x="16" y="48"/>
                  </a:lnTo>
                  <a:lnTo>
                    <a:pt x="21" y="33"/>
                  </a:lnTo>
                  <a:lnTo>
                    <a:pt x="27" y="20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33" y="4"/>
                  </a:lnTo>
                  <a:lnTo>
                    <a:pt x="32" y="3"/>
                  </a:lnTo>
                  <a:lnTo>
                    <a:pt x="31" y="1"/>
                  </a:lnTo>
                  <a:lnTo>
                    <a:pt x="28" y="0"/>
                  </a:lnTo>
                  <a:lnTo>
                    <a:pt x="27" y="0"/>
                  </a:lnTo>
                  <a:lnTo>
                    <a:pt x="25" y="0"/>
                  </a:lnTo>
                  <a:lnTo>
                    <a:pt x="24" y="1"/>
                  </a:lnTo>
                  <a:lnTo>
                    <a:pt x="23" y="4"/>
                  </a:lnTo>
                  <a:lnTo>
                    <a:pt x="23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0" name="Freeform 358"/>
            <p:cNvSpPr/>
            <p:nvPr/>
          </p:nvSpPr>
          <p:spPr bwMode="auto">
            <a:xfrm>
              <a:off x="4352925" y="3725863"/>
              <a:ext cx="22225" cy="55563"/>
            </a:xfrm>
            <a:custGeom>
              <a:avLst/>
              <a:gdLst/>
              <a:ahLst/>
              <a:cxnLst>
                <a:cxn ang="0">
                  <a:pos x="33" y="5"/>
                </a:cxn>
                <a:cxn ang="0">
                  <a:pos x="33" y="5"/>
                </a:cxn>
                <a:cxn ang="0">
                  <a:pos x="32" y="11"/>
                </a:cxn>
                <a:cxn ang="0">
                  <a:pos x="30" y="17"/>
                </a:cxn>
                <a:cxn ang="0">
                  <a:pos x="25" y="30"/>
                </a:cxn>
                <a:cxn ang="0">
                  <a:pos x="18" y="41"/>
                </a:cxn>
                <a:cxn ang="0">
                  <a:pos x="13" y="52"/>
                </a:cxn>
                <a:cxn ang="0">
                  <a:pos x="13" y="52"/>
                </a:cxn>
                <a:cxn ang="0">
                  <a:pos x="9" y="64"/>
                </a:cxn>
                <a:cxn ang="0">
                  <a:pos x="5" y="75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1" y="103"/>
                </a:cxn>
                <a:cxn ang="0">
                  <a:pos x="3" y="104"/>
                </a:cxn>
                <a:cxn ang="0">
                  <a:pos x="5" y="104"/>
                </a:cxn>
                <a:cxn ang="0">
                  <a:pos x="6" y="104"/>
                </a:cxn>
                <a:cxn ang="0">
                  <a:pos x="8" y="103"/>
                </a:cxn>
                <a:cxn ang="0">
                  <a:pos x="8" y="101"/>
                </a:cxn>
                <a:cxn ang="0">
                  <a:pos x="8" y="101"/>
                </a:cxn>
                <a:cxn ang="0">
                  <a:pos x="16" y="72"/>
                </a:cxn>
                <a:cxn ang="0">
                  <a:pos x="21" y="58"/>
                </a:cxn>
                <a:cxn ang="0">
                  <a:pos x="27" y="45"/>
                </a:cxn>
                <a:cxn ang="0">
                  <a:pos x="27" y="45"/>
                </a:cxn>
                <a:cxn ang="0">
                  <a:pos x="36" y="25"/>
                </a:cxn>
                <a:cxn ang="0">
                  <a:pos x="40" y="15"/>
                </a:cxn>
                <a:cxn ang="0">
                  <a:pos x="42" y="5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1"/>
                </a:cxn>
                <a:cxn ang="0">
                  <a:pos x="39" y="1"/>
                </a:cxn>
                <a:cxn ang="0">
                  <a:pos x="38" y="0"/>
                </a:cxn>
                <a:cxn ang="0">
                  <a:pos x="34" y="1"/>
                </a:cxn>
                <a:cxn ang="0">
                  <a:pos x="33" y="3"/>
                </a:cxn>
                <a:cxn ang="0">
                  <a:pos x="33" y="5"/>
                </a:cxn>
                <a:cxn ang="0">
                  <a:pos x="33" y="5"/>
                </a:cxn>
              </a:cxnLst>
              <a:rect l="0" t="0" r="r" b="b"/>
              <a:pathLst>
                <a:path w="42" h="104">
                  <a:moveTo>
                    <a:pt x="33" y="5"/>
                  </a:moveTo>
                  <a:lnTo>
                    <a:pt x="33" y="5"/>
                  </a:lnTo>
                  <a:lnTo>
                    <a:pt x="32" y="11"/>
                  </a:lnTo>
                  <a:lnTo>
                    <a:pt x="30" y="17"/>
                  </a:lnTo>
                  <a:lnTo>
                    <a:pt x="25" y="30"/>
                  </a:lnTo>
                  <a:lnTo>
                    <a:pt x="18" y="41"/>
                  </a:lnTo>
                  <a:lnTo>
                    <a:pt x="13" y="52"/>
                  </a:lnTo>
                  <a:lnTo>
                    <a:pt x="13" y="52"/>
                  </a:lnTo>
                  <a:lnTo>
                    <a:pt x="9" y="64"/>
                  </a:lnTo>
                  <a:lnTo>
                    <a:pt x="5" y="75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1" y="103"/>
                  </a:lnTo>
                  <a:lnTo>
                    <a:pt x="3" y="104"/>
                  </a:lnTo>
                  <a:lnTo>
                    <a:pt x="5" y="104"/>
                  </a:lnTo>
                  <a:lnTo>
                    <a:pt x="6" y="104"/>
                  </a:lnTo>
                  <a:lnTo>
                    <a:pt x="8" y="103"/>
                  </a:lnTo>
                  <a:lnTo>
                    <a:pt x="8" y="101"/>
                  </a:lnTo>
                  <a:lnTo>
                    <a:pt x="8" y="101"/>
                  </a:lnTo>
                  <a:lnTo>
                    <a:pt x="16" y="72"/>
                  </a:lnTo>
                  <a:lnTo>
                    <a:pt x="21" y="58"/>
                  </a:lnTo>
                  <a:lnTo>
                    <a:pt x="27" y="45"/>
                  </a:lnTo>
                  <a:lnTo>
                    <a:pt x="27" y="45"/>
                  </a:lnTo>
                  <a:lnTo>
                    <a:pt x="36" y="25"/>
                  </a:lnTo>
                  <a:lnTo>
                    <a:pt x="40" y="15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2" y="3"/>
                  </a:lnTo>
                  <a:lnTo>
                    <a:pt x="41" y="1"/>
                  </a:lnTo>
                  <a:lnTo>
                    <a:pt x="39" y="1"/>
                  </a:lnTo>
                  <a:lnTo>
                    <a:pt x="38" y="0"/>
                  </a:lnTo>
                  <a:lnTo>
                    <a:pt x="34" y="1"/>
                  </a:lnTo>
                  <a:lnTo>
                    <a:pt x="33" y="3"/>
                  </a:lnTo>
                  <a:lnTo>
                    <a:pt x="33" y="5"/>
                  </a:lnTo>
                  <a:lnTo>
                    <a:pt x="33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1" name="Freeform 359"/>
            <p:cNvSpPr/>
            <p:nvPr/>
          </p:nvSpPr>
          <p:spPr bwMode="auto">
            <a:xfrm>
              <a:off x="4387850" y="3729038"/>
              <a:ext cx="26988" cy="57150"/>
            </a:xfrm>
            <a:custGeom>
              <a:avLst/>
              <a:gdLst/>
              <a:ahLst/>
              <a:cxnLst>
                <a:cxn ang="0">
                  <a:pos x="42" y="4"/>
                </a:cxn>
                <a:cxn ang="0">
                  <a:pos x="42" y="4"/>
                </a:cxn>
                <a:cxn ang="0">
                  <a:pos x="41" y="10"/>
                </a:cxn>
                <a:cxn ang="0">
                  <a:pos x="40" y="15"/>
                </a:cxn>
                <a:cxn ang="0">
                  <a:pos x="35" y="26"/>
                </a:cxn>
                <a:cxn ang="0">
                  <a:pos x="24" y="44"/>
                </a:cxn>
                <a:cxn ang="0">
                  <a:pos x="24" y="44"/>
                </a:cxn>
                <a:cxn ang="0">
                  <a:pos x="22" y="49"/>
                </a:cxn>
                <a:cxn ang="0">
                  <a:pos x="20" y="56"/>
                </a:cxn>
                <a:cxn ang="0">
                  <a:pos x="16" y="67"/>
                </a:cxn>
                <a:cxn ang="0">
                  <a:pos x="16" y="67"/>
                </a:cxn>
                <a:cxn ang="0">
                  <a:pos x="9" y="84"/>
                </a:cxn>
                <a:cxn ang="0">
                  <a:pos x="0" y="101"/>
                </a:cxn>
                <a:cxn ang="0">
                  <a:pos x="0" y="101"/>
                </a:cxn>
                <a:cxn ang="0">
                  <a:pos x="0" y="103"/>
                </a:cxn>
                <a:cxn ang="0">
                  <a:pos x="0" y="105"/>
                </a:cxn>
                <a:cxn ang="0">
                  <a:pos x="1" y="107"/>
                </a:cxn>
                <a:cxn ang="0">
                  <a:pos x="2" y="108"/>
                </a:cxn>
                <a:cxn ang="0">
                  <a:pos x="4" y="108"/>
                </a:cxn>
                <a:cxn ang="0">
                  <a:pos x="6" y="108"/>
                </a:cxn>
                <a:cxn ang="0">
                  <a:pos x="7" y="108"/>
                </a:cxn>
                <a:cxn ang="0">
                  <a:pos x="8" y="106"/>
                </a:cxn>
                <a:cxn ang="0">
                  <a:pos x="8" y="106"/>
                </a:cxn>
                <a:cxn ang="0">
                  <a:pos x="22" y="77"/>
                </a:cxn>
                <a:cxn ang="0">
                  <a:pos x="22" y="77"/>
                </a:cxn>
                <a:cxn ang="0">
                  <a:pos x="25" y="70"/>
                </a:cxn>
                <a:cxn ang="0">
                  <a:pos x="28" y="62"/>
                </a:cxn>
                <a:cxn ang="0">
                  <a:pos x="31" y="53"/>
                </a:cxn>
                <a:cxn ang="0">
                  <a:pos x="34" y="46"/>
                </a:cxn>
                <a:cxn ang="0">
                  <a:pos x="34" y="46"/>
                </a:cxn>
                <a:cxn ang="0">
                  <a:pos x="45" y="26"/>
                </a:cxn>
                <a:cxn ang="0">
                  <a:pos x="49" y="15"/>
                </a:cxn>
                <a:cxn ang="0">
                  <a:pos x="51" y="10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2" y="2"/>
                </a:cxn>
                <a:cxn ang="0">
                  <a:pos x="51" y="1"/>
                </a:cxn>
                <a:cxn ang="0">
                  <a:pos x="49" y="0"/>
                </a:cxn>
                <a:cxn ang="0">
                  <a:pos x="47" y="0"/>
                </a:cxn>
                <a:cxn ang="0">
                  <a:pos x="44" y="1"/>
                </a:cxn>
                <a:cxn ang="0">
                  <a:pos x="43" y="2"/>
                </a:cxn>
                <a:cxn ang="0">
                  <a:pos x="42" y="4"/>
                </a:cxn>
                <a:cxn ang="0">
                  <a:pos x="42" y="4"/>
                </a:cxn>
              </a:cxnLst>
              <a:rect l="0" t="0" r="r" b="b"/>
              <a:pathLst>
                <a:path w="52" h="108">
                  <a:moveTo>
                    <a:pt x="42" y="4"/>
                  </a:moveTo>
                  <a:lnTo>
                    <a:pt x="42" y="4"/>
                  </a:lnTo>
                  <a:lnTo>
                    <a:pt x="41" y="10"/>
                  </a:lnTo>
                  <a:lnTo>
                    <a:pt x="40" y="15"/>
                  </a:lnTo>
                  <a:lnTo>
                    <a:pt x="35" y="26"/>
                  </a:lnTo>
                  <a:lnTo>
                    <a:pt x="24" y="44"/>
                  </a:lnTo>
                  <a:lnTo>
                    <a:pt x="24" y="44"/>
                  </a:lnTo>
                  <a:lnTo>
                    <a:pt x="22" y="49"/>
                  </a:lnTo>
                  <a:lnTo>
                    <a:pt x="20" y="56"/>
                  </a:lnTo>
                  <a:lnTo>
                    <a:pt x="16" y="67"/>
                  </a:lnTo>
                  <a:lnTo>
                    <a:pt x="16" y="67"/>
                  </a:lnTo>
                  <a:lnTo>
                    <a:pt x="9" y="84"/>
                  </a:lnTo>
                  <a:lnTo>
                    <a:pt x="0" y="101"/>
                  </a:lnTo>
                  <a:lnTo>
                    <a:pt x="0" y="101"/>
                  </a:lnTo>
                  <a:lnTo>
                    <a:pt x="0" y="103"/>
                  </a:lnTo>
                  <a:lnTo>
                    <a:pt x="0" y="105"/>
                  </a:lnTo>
                  <a:lnTo>
                    <a:pt x="1" y="107"/>
                  </a:lnTo>
                  <a:lnTo>
                    <a:pt x="2" y="108"/>
                  </a:lnTo>
                  <a:lnTo>
                    <a:pt x="4" y="108"/>
                  </a:lnTo>
                  <a:lnTo>
                    <a:pt x="6" y="108"/>
                  </a:lnTo>
                  <a:lnTo>
                    <a:pt x="7" y="108"/>
                  </a:lnTo>
                  <a:lnTo>
                    <a:pt x="8" y="106"/>
                  </a:lnTo>
                  <a:lnTo>
                    <a:pt x="8" y="106"/>
                  </a:lnTo>
                  <a:lnTo>
                    <a:pt x="22" y="77"/>
                  </a:lnTo>
                  <a:lnTo>
                    <a:pt x="22" y="77"/>
                  </a:lnTo>
                  <a:lnTo>
                    <a:pt x="25" y="70"/>
                  </a:lnTo>
                  <a:lnTo>
                    <a:pt x="28" y="62"/>
                  </a:lnTo>
                  <a:lnTo>
                    <a:pt x="31" y="53"/>
                  </a:lnTo>
                  <a:lnTo>
                    <a:pt x="34" y="46"/>
                  </a:lnTo>
                  <a:lnTo>
                    <a:pt x="34" y="46"/>
                  </a:lnTo>
                  <a:lnTo>
                    <a:pt x="45" y="26"/>
                  </a:lnTo>
                  <a:lnTo>
                    <a:pt x="49" y="15"/>
                  </a:lnTo>
                  <a:lnTo>
                    <a:pt x="51" y="10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2" y="2"/>
                  </a:lnTo>
                  <a:lnTo>
                    <a:pt x="51" y="1"/>
                  </a:lnTo>
                  <a:lnTo>
                    <a:pt x="49" y="0"/>
                  </a:lnTo>
                  <a:lnTo>
                    <a:pt x="47" y="0"/>
                  </a:lnTo>
                  <a:lnTo>
                    <a:pt x="44" y="1"/>
                  </a:lnTo>
                  <a:lnTo>
                    <a:pt x="43" y="2"/>
                  </a:lnTo>
                  <a:lnTo>
                    <a:pt x="42" y="4"/>
                  </a:lnTo>
                  <a:lnTo>
                    <a:pt x="4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2" name="Freeform 360"/>
            <p:cNvSpPr/>
            <p:nvPr/>
          </p:nvSpPr>
          <p:spPr bwMode="auto">
            <a:xfrm>
              <a:off x="4438650" y="3730625"/>
              <a:ext cx="23813" cy="55563"/>
            </a:xfrm>
            <a:custGeom>
              <a:avLst/>
              <a:gdLst/>
              <a:ahLst/>
              <a:cxnLst>
                <a:cxn ang="0">
                  <a:pos x="37" y="5"/>
                </a:cxn>
                <a:cxn ang="0">
                  <a:pos x="37" y="5"/>
                </a:cxn>
                <a:cxn ang="0">
                  <a:pos x="35" y="17"/>
                </a:cxn>
                <a:cxn ang="0">
                  <a:pos x="32" y="29"/>
                </a:cxn>
                <a:cxn ang="0">
                  <a:pos x="27" y="41"/>
                </a:cxn>
                <a:cxn ang="0">
                  <a:pos x="21" y="53"/>
                </a:cxn>
                <a:cxn ang="0">
                  <a:pos x="8" y="75"/>
                </a:cxn>
                <a:cxn ang="0">
                  <a:pos x="3" y="87"/>
                </a:cxn>
                <a:cxn ang="0">
                  <a:pos x="0" y="99"/>
                </a:cxn>
                <a:cxn ang="0">
                  <a:pos x="0" y="99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2" y="103"/>
                </a:cxn>
                <a:cxn ang="0">
                  <a:pos x="3" y="104"/>
                </a:cxn>
                <a:cxn ang="0">
                  <a:pos x="5" y="104"/>
                </a:cxn>
                <a:cxn ang="0">
                  <a:pos x="6" y="104"/>
                </a:cxn>
                <a:cxn ang="0">
                  <a:pos x="8" y="103"/>
                </a:cxn>
                <a:cxn ang="0">
                  <a:pos x="9" y="101"/>
                </a:cxn>
                <a:cxn ang="0">
                  <a:pos x="9" y="101"/>
                </a:cxn>
                <a:cxn ang="0">
                  <a:pos x="12" y="89"/>
                </a:cxn>
                <a:cxn ang="0">
                  <a:pos x="17" y="76"/>
                </a:cxn>
                <a:cxn ang="0">
                  <a:pos x="30" y="54"/>
                </a:cxn>
                <a:cxn ang="0">
                  <a:pos x="36" y="42"/>
                </a:cxn>
                <a:cxn ang="0">
                  <a:pos x="41" y="30"/>
                </a:cxn>
                <a:cxn ang="0">
                  <a:pos x="45" y="17"/>
                </a:cxn>
                <a:cxn ang="0">
                  <a:pos x="46" y="5"/>
                </a:cxn>
                <a:cxn ang="0">
                  <a:pos x="46" y="5"/>
                </a:cxn>
                <a:cxn ang="0">
                  <a:pos x="46" y="3"/>
                </a:cxn>
                <a:cxn ang="0">
                  <a:pos x="45" y="2"/>
                </a:cxn>
                <a:cxn ang="0">
                  <a:pos x="44" y="1"/>
                </a:cxn>
                <a:cxn ang="0">
                  <a:pos x="42" y="0"/>
                </a:cxn>
                <a:cxn ang="0">
                  <a:pos x="40" y="1"/>
                </a:cxn>
                <a:cxn ang="0">
                  <a:pos x="39" y="2"/>
                </a:cxn>
                <a:cxn ang="0">
                  <a:pos x="38" y="3"/>
                </a:cxn>
                <a:cxn ang="0">
                  <a:pos x="37" y="5"/>
                </a:cxn>
                <a:cxn ang="0">
                  <a:pos x="37" y="5"/>
                </a:cxn>
              </a:cxnLst>
              <a:rect l="0" t="0" r="r" b="b"/>
              <a:pathLst>
                <a:path w="46" h="104">
                  <a:moveTo>
                    <a:pt x="37" y="5"/>
                  </a:moveTo>
                  <a:lnTo>
                    <a:pt x="37" y="5"/>
                  </a:lnTo>
                  <a:lnTo>
                    <a:pt x="35" y="17"/>
                  </a:lnTo>
                  <a:lnTo>
                    <a:pt x="32" y="29"/>
                  </a:lnTo>
                  <a:lnTo>
                    <a:pt x="27" y="41"/>
                  </a:lnTo>
                  <a:lnTo>
                    <a:pt x="21" y="53"/>
                  </a:lnTo>
                  <a:lnTo>
                    <a:pt x="8" y="75"/>
                  </a:lnTo>
                  <a:lnTo>
                    <a:pt x="3" y="87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2" y="103"/>
                  </a:lnTo>
                  <a:lnTo>
                    <a:pt x="3" y="104"/>
                  </a:lnTo>
                  <a:lnTo>
                    <a:pt x="5" y="104"/>
                  </a:lnTo>
                  <a:lnTo>
                    <a:pt x="6" y="104"/>
                  </a:lnTo>
                  <a:lnTo>
                    <a:pt x="8" y="103"/>
                  </a:lnTo>
                  <a:lnTo>
                    <a:pt x="9" y="101"/>
                  </a:lnTo>
                  <a:lnTo>
                    <a:pt x="9" y="101"/>
                  </a:lnTo>
                  <a:lnTo>
                    <a:pt x="12" y="89"/>
                  </a:lnTo>
                  <a:lnTo>
                    <a:pt x="17" y="76"/>
                  </a:lnTo>
                  <a:lnTo>
                    <a:pt x="30" y="54"/>
                  </a:lnTo>
                  <a:lnTo>
                    <a:pt x="36" y="42"/>
                  </a:lnTo>
                  <a:lnTo>
                    <a:pt x="41" y="30"/>
                  </a:lnTo>
                  <a:lnTo>
                    <a:pt x="45" y="17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6" y="3"/>
                  </a:lnTo>
                  <a:lnTo>
                    <a:pt x="45" y="2"/>
                  </a:lnTo>
                  <a:lnTo>
                    <a:pt x="44" y="1"/>
                  </a:lnTo>
                  <a:lnTo>
                    <a:pt x="42" y="0"/>
                  </a:lnTo>
                  <a:lnTo>
                    <a:pt x="40" y="1"/>
                  </a:lnTo>
                  <a:lnTo>
                    <a:pt x="39" y="2"/>
                  </a:lnTo>
                  <a:lnTo>
                    <a:pt x="38" y="3"/>
                  </a:lnTo>
                  <a:lnTo>
                    <a:pt x="37" y="5"/>
                  </a:lnTo>
                  <a:lnTo>
                    <a:pt x="37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3" name="Freeform 361"/>
            <p:cNvSpPr/>
            <p:nvPr/>
          </p:nvSpPr>
          <p:spPr bwMode="auto">
            <a:xfrm>
              <a:off x="4478338" y="3732213"/>
              <a:ext cx="25400" cy="52388"/>
            </a:xfrm>
            <a:custGeom>
              <a:avLst/>
              <a:gdLst/>
              <a:ahLst/>
              <a:cxnLst>
                <a:cxn ang="0">
                  <a:pos x="39" y="3"/>
                </a:cxn>
                <a:cxn ang="0">
                  <a:pos x="39" y="3"/>
                </a:cxn>
                <a:cxn ang="0">
                  <a:pos x="34" y="14"/>
                </a:cxn>
                <a:cxn ang="0">
                  <a:pos x="29" y="26"/>
                </a:cxn>
                <a:cxn ang="0">
                  <a:pos x="18" y="47"/>
                </a:cxn>
                <a:cxn ang="0">
                  <a:pos x="13" y="58"/>
                </a:cxn>
                <a:cxn ang="0">
                  <a:pos x="8" y="69"/>
                </a:cxn>
                <a:cxn ang="0">
                  <a:pos x="3" y="80"/>
                </a:cxn>
                <a:cxn ang="0">
                  <a:pos x="0" y="93"/>
                </a:cxn>
                <a:cxn ang="0">
                  <a:pos x="0" y="93"/>
                </a:cxn>
                <a:cxn ang="0">
                  <a:pos x="0" y="95"/>
                </a:cxn>
                <a:cxn ang="0">
                  <a:pos x="1" y="97"/>
                </a:cxn>
                <a:cxn ang="0">
                  <a:pos x="4" y="98"/>
                </a:cxn>
                <a:cxn ang="0">
                  <a:pos x="6" y="99"/>
                </a:cxn>
                <a:cxn ang="0">
                  <a:pos x="8" y="98"/>
                </a:cxn>
                <a:cxn ang="0">
                  <a:pos x="9" y="97"/>
                </a:cxn>
                <a:cxn ang="0">
                  <a:pos x="10" y="95"/>
                </a:cxn>
                <a:cxn ang="0">
                  <a:pos x="10" y="95"/>
                </a:cxn>
                <a:cxn ang="0">
                  <a:pos x="13" y="84"/>
                </a:cxn>
                <a:cxn ang="0">
                  <a:pos x="17" y="72"/>
                </a:cxn>
                <a:cxn ang="0">
                  <a:pos x="22" y="61"/>
                </a:cxn>
                <a:cxn ang="0">
                  <a:pos x="27" y="49"/>
                </a:cxn>
                <a:cxn ang="0">
                  <a:pos x="39" y="28"/>
                </a:cxn>
                <a:cxn ang="0">
                  <a:pos x="44" y="16"/>
                </a:cxn>
                <a:cxn ang="0">
                  <a:pos x="48" y="5"/>
                </a:cxn>
                <a:cxn ang="0">
                  <a:pos x="48" y="5"/>
                </a:cxn>
                <a:cxn ang="0">
                  <a:pos x="48" y="3"/>
                </a:cxn>
                <a:cxn ang="0">
                  <a:pos x="47" y="2"/>
                </a:cxn>
                <a:cxn ang="0">
                  <a:pos x="46" y="0"/>
                </a:cxn>
                <a:cxn ang="0">
                  <a:pos x="45" y="0"/>
                </a:cxn>
                <a:cxn ang="0">
                  <a:pos x="43" y="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39" y="3"/>
                </a:cxn>
                <a:cxn ang="0">
                  <a:pos x="39" y="3"/>
                </a:cxn>
              </a:cxnLst>
              <a:rect l="0" t="0" r="r" b="b"/>
              <a:pathLst>
                <a:path w="48" h="99">
                  <a:moveTo>
                    <a:pt x="39" y="3"/>
                  </a:moveTo>
                  <a:lnTo>
                    <a:pt x="39" y="3"/>
                  </a:lnTo>
                  <a:lnTo>
                    <a:pt x="34" y="14"/>
                  </a:lnTo>
                  <a:lnTo>
                    <a:pt x="29" y="26"/>
                  </a:lnTo>
                  <a:lnTo>
                    <a:pt x="18" y="47"/>
                  </a:lnTo>
                  <a:lnTo>
                    <a:pt x="13" y="58"/>
                  </a:lnTo>
                  <a:lnTo>
                    <a:pt x="8" y="69"/>
                  </a:lnTo>
                  <a:lnTo>
                    <a:pt x="3" y="80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95"/>
                  </a:lnTo>
                  <a:lnTo>
                    <a:pt x="1" y="97"/>
                  </a:lnTo>
                  <a:lnTo>
                    <a:pt x="4" y="98"/>
                  </a:lnTo>
                  <a:lnTo>
                    <a:pt x="6" y="99"/>
                  </a:lnTo>
                  <a:lnTo>
                    <a:pt x="8" y="98"/>
                  </a:lnTo>
                  <a:lnTo>
                    <a:pt x="9" y="97"/>
                  </a:lnTo>
                  <a:lnTo>
                    <a:pt x="10" y="95"/>
                  </a:lnTo>
                  <a:lnTo>
                    <a:pt x="10" y="95"/>
                  </a:lnTo>
                  <a:lnTo>
                    <a:pt x="13" y="84"/>
                  </a:lnTo>
                  <a:lnTo>
                    <a:pt x="17" y="72"/>
                  </a:lnTo>
                  <a:lnTo>
                    <a:pt x="22" y="61"/>
                  </a:lnTo>
                  <a:lnTo>
                    <a:pt x="27" y="49"/>
                  </a:lnTo>
                  <a:lnTo>
                    <a:pt x="39" y="28"/>
                  </a:lnTo>
                  <a:lnTo>
                    <a:pt x="44" y="16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3"/>
                  </a:lnTo>
                  <a:lnTo>
                    <a:pt x="47" y="2"/>
                  </a:lnTo>
                  <a:lnTo>
                    <a:pt x="46" y="0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41" y="0"/>
                  </a:lnTo>
                  <a:lnTo>
                    <a:pt x="40" y="1"/>
                  </a:lnTo>
                  <a:lnTo>
                    <a:pt x="39" y="3"/>
                  </a:lnTo>
                  <a:lnTo>
                    <a:pt x="3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4" name="Freeform 362"/>
            <p:cNvSpPr/>
            <p:nvPr/>
          </p:nvSpPr>
          <p:spPr bwMode="auto">
            <a:xfrm>
              <a:off x="4508500" y="3738563"/>
              <a:ext cx="19050" cy="55563"/>
            </a:xfrm>
            <a:custGeom>
              <a:avLst/>
              <a:gdLst/>
              <a:ahLst/>
              <a:cxnLst>
                <a:cxn ang="0">
                  <a:pos x="29" y="5"/>
                </a:cxn>
                <a:cxn ang="0">
                  <a:pos x="29" y="5"/>
                </a:cxn>
                <a:cxn ang="0">
                  <a:pos x="27" y="17"/>
                </a:cxn>
                <a:cxn ang="0">
                  <a:pos x="24" y="29"/>
                </a:cxn>
                <a:cxn ang="0">
                  <a:pos x="15" y="51"/>
                </a:cxn>
                <a:cxn ang="0">
                  <a:pos x="15" y="51"/>
                </a:cxn>
                <a:cxn ang="0">
                  <a:pos x="14" y="56"/>
                </a:cxn>
                <a:cxn ang="0">
                  <a:pos x="13" y="61"/>
                </a:cxn>
                <a:cxn ang="0">
                  <a:pos x="12" y="73"/>
                </a:cxn>
                <a:cxn ang="0">
                  <a:pos x="12" y="73"/>
                </a:cxn>
                <a:cxn ang="0">
                  <a:pos x="9" y="79"/>
                </a:cxn>
                <a:cxn ang="0">
                  <a:pos x="7" y="85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99"/>
                </a:cxn>
                <a:cxn ang="0">
                  <a:pos x="0" y="102"/>
                </a:cxn>
                <a:cxn ang="0">
                  <a:pos x="1" y="103"/>
                </a:cxn>
                <a:cxn ang="0">
                  <a:pos x="2" y="104"/>
                </a:cxn>
                <a:cxn ang="0">
                  <a:pos x="4" y="105"/>
                </a:cxn>
                <a:cxn ang="0">
                  <a:pos x="6" y="105"/>
                </a:cxn>
                <a:cxn ang="0">
                  <a:pos x="7" y="104"/>
                </a:cxn>
                <a:cxn ang="0">
                  <a:pos x="9" y="103"/>
                </a:cxn>
                <a:cxn ang="0">
                  <a:pos x="9" y="103"/>
                </a:cxn>
                <a:cxn ang="0">
                  <a:pos x="15" y="92"/>
                </a:cxn>
                <a:cxn ang="0">
                  <a:pos x="19" y="81"/>
                </a:cxn>
                <a:cxn ang="0">
                  <a:pos x="22" y="70"/>
                </a:cxn>
                <a:cxn ang="0">
                  <a:pos x="24" y="57"/>
                </a:cxn>
                <a:cxn ang="0">
                  <a:pos x="24" y="57"/>
                </a:cxn>
                <a:cxn ang="0">
                  <a:pos x="25" y="51"/>
                </a:cxn>
                <a:cxn ang="0">
                  <a:pos x="27" y="45"/>
                </a:cxn>
                <a:cxn ang="0">
                  <a:pos x="31" y="31"/>
                </a:cxn>
                <a:cxn ang="0">
                  <a:pos x="35" y="19"/>
                </a:cxn>
                <a:cxn ang="0">
                  <a:pos x="37" y="12"/>
                </a:cxn>
                <a:cxn ang="0">
                  <a:pos x="38" y="5"/>
                </a:cxn>
                <a:cxn ang="0">
                  <a:pos x="38" y="5"/>
                </a:cxn>
                <a:cxn ang="0">
                  <a:pos x="37" y="3"/>
                </a:cxn>
                <a:cxn ang="0">
                  <a:pos x="37" y="1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2" y="1"/>
                </a:cxn>
                <a:cxn ang="0">
                  <a:pos x="30" y="1"/>
                </a:cxn>
                <a:cxn ang="0">
                  <a:pos x="29" y="3"/>
                </a:cxn>
                <a:cxn ang="0">
                  <a:pos x="29" y="5"/>
                </a:cxn>
                <a:cxn ang="0">
                  <a:pos x="29" y="5"/>
                </a:cxn>
              </a:cxnLst>
              <a:rect l="0" t="0" r="r" b="b"/>
              <a:pathLst>
                <a:path w="38" h="105">
                  <a:moveTo>
                    <a:pt x="29" y="5"/>
                  </a:moveTo>
                  <a:lnTo>
                    <a:pt x="29" y="5"/>
                  </a:lnTo>
                  <a:lnTo>
                    <a:pt x="27" y="17"/>
                  </a:lnTo>
                  <a:lnTo>
                    <a:pt x="24" y="29"/>
                  </a:lnTo>
                  <a:lnTo>
                    <a:pt x="15" y="51"/>
                  </a:lnTo>
                  <a:lnTo>
                    <a:pt x="15" y="51"/>
                  </a:lnTo>
                  <a:lnTo>
                    <a:pt x="14" y="56"/>
                  </a:lnTo>
                  <a:lnTo>
                    <a:pt x="13" y="61"/>
                  </a:lnTo>
                  <a:lnTo>
                    <a:pt x="12" y="73"/>
                  </a:lnTo>
                  <a:lnTo>
                    <a:pt x="12" y="73"/>
                  </a:lnTo>
                  <a:lnTo>
                    <a:pt x="9" y="79"/>
                  </a:lnTo>
                  <a:lnTo>
                    <a:pt x="7" y="85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99"/>
                  </a:lnTo>
                  <a:lnTo>
                    <a:pt x="0" y="102"/>
                  </a:lnTo>
                  <a:lnTo>
                    <a:pt x="1" y="103"/>
                  </a:lnTo>
                  <a:lnTo>
                    <a:pt x="2" y="104"/>
                  </a:lnTo>
                  <a:lnTo>
                    <a:pt x="4" y="105"/>
                  </a:lnTo>
                  <a:lnTo>
                    <a:pt x="6" y="105"/>
                  </a:lnTo>
                  <a:lnTo>
                    <a:pt x="7" y="104"/>
                  </a:lnTo>
                  <a:lnTo>
                    <a:pt x="9" y="103"/>
                  </a:lnTo>
                  <a:lnTo>
                    <a:pt x="9" y="103"/>
                  </a:lnTo>
                  <a:lnTo>
                    <a:pt x="15" y="92"/>
                  </a:lnTo>
                  <a:lnTo>
                    <a:pt x="19" y="81"/>
                  </a:lnTo>
                  <a:lnTo>
                    <a:pt x="22" y="70"/>
                  </a:lnTo>
                  <a:lnTo>
                    <a:pt x="24" y="57"/>
                  </a:lnTo>
                  <a:lnTo>
                    <a:pt x="24" y="57"/>
                  </a:lnTo>
                  <a:lnTo>
                    <a:pt x="25" y="51"/>
                  </a:lnTo>
                  <a:lnTo>
                    <a:pt x="27" y="45"/>
                  </a:lnTo>
                  <a:lnTo>
                    <a:pt x="31" y="31"/>
                  </a:lnTo>
                  <a:lnTo>
                    <a:pt x="35" y="19"/>
                  </a:lnTo>
                  <a:lnTo>
                    <a:pt x="37" y="12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7" y="3"/>
                  </a:lnTo>
                  <a:lnTo>
                    <a:pt x="37" y="1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2" y="1"/>
                  </a:lnTo>
                  <a:lnTo>
                    <a:pt x="30" y="1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29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" name="Freeform 363"/>
            <p:cNvSpPr/>
            <p:nvPr/>
          </p:nvSpPr>
          <p:spPr bwMode="auto">
            <a:xfrm>
              <a:off x="4545013" y="3736975"/>
              <a:ext cx="15875" cy="49213"/>
            </a:xfrm>
            <a:custGeom>
              <a:avLst/>
              <a:gdLst/>
              <a:ahLst/>
              <a:cxnLst>
                <a:cxn ang="0">
                  <a:pos x="19" y="4"/>
                </a:cxn>
                <a:cxn ang="0">
                  <a:pos x="19" y="4"/>
                </a:cxn>
                <a:cxn ang="0">
                  <a:pos x="19" y="16"/>
                </a:cxn>
                <a:cxn ang="0">
                  <a:pos x="17" y="26"/>
                </a:cxn>
                <a:cxn ang="0">
                  <a:pos x="13" y="47"/>
                </a:cxn>
                <a:cxn ang="0">
                  <a:pos x="8" y="68"/>
                </a:cxn>
                <a:cxn ang="0">
                  <a:pos x="0" y="89"/>
                </a:cxn>
                <a:cxn ang="0">
                  <a:pos x="0" y="89"/>
                </a:cxn>
                <a:cxn ang="0">
                  <a:pos x="0" y="90"/>
                </a:cxn>
                <a:cxn ang="0">
                  <a:pos x="0" y="92"/>
                </a:cxn>
                <a:cxn ang="0">
                  <a:pos x="2" y="93"/>
                </a:cxn>
                <a:cxn ang="0">
                  <a:pos x="4" y="94"/>
                </a:cxn>
                <a:cxn ang="0">
                  <a:pos x="6" y="94"/>
                </a:cxn>
                <a:cxn ang="0">
                  <a:pos x="7" y="94"/>
                </a:cxn>
                <a:cxn ang="0">
                  <a:pos x="9" y="93"/>
                </a:cxn>
                <a:cxn ang="0">
                  <a:pos x="10" y="91"/>
                </a:cxn>
                <a:cxn ang="0">
                  <a:pos x="10" y="91"/>
                </a:cxn>
                <a:cxn ang="0">
                  <a:pos x="17" y="69"/>
                </a:cxn>
                <a:cxn ang="0">
                  <a:pos x="22" y="49"/>
                </a:cxn>
                <a:cxn ang="0">
                  <a:pos x="27" y="27"/>
                </a:cxn>
                <a:cxn ang="0">
                  <a:pos x="28" y="16"/>
                </a:cxn>
                <a:cxn ang="0">
                  <a:pos x="28" y="4"/>
                </a:cxn>
                <a:cxn ang="0">
                  <a:pos x="28" y="4"/>
                </a:cxn>
                <a:cxn ang="0">
                  <a:pos x="28" y="2"/>
                </a:cxn>
                <a:cxn ang="0">
                  <a:pos x="27" y="1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21" y="1"/>
                </a:cxn>
                <a:cxn ang="0">
                  <a:pos x="20" y="2"/>
                </a:cxn>
                <a:cxn ang="0">
                  <a:pos x="19" y="4"/>
                </a:cxn>
                <a:cxn ang="0">
                  <a:pos x="19" y="4"/>
                </a:cxn>
              </a:cxnLst>
              <a:rect l="0" t="0" r="r" b="b"/>
              <a:pathLst>
                <a:path w="28" h="94">
                  <a:moveTo>
                    <a:pt x="19" y="4"/>
                  </a:moveTo>
                  <a:lnTo>
                    <a:pt x="19" y="4"/>
                  </a:lnTo>
                  <a:lnTo>
                    <a:pt x="19" y="16"/>
                  </a:lnTo>
                  <a:lnTo>
                    <a:pt x="17" y="26"/>
                  </a:lnTo>
                  <a:lnTo>
                    <a:pt x="13" y="47"/>
                  </a:lnTo>
                  <a:lnTo>
                    <a:pt x="8" y="68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0"/>
                  </a:lnTo>
                  <a:lnTo>
                    <a:pt x="0" y="92"/>
                  </a:lnTo>
                  <a:lnTo>
                    <a:pt x="2" y="93"/>
                  </a:lnTo>
                  <a:lnTo>
                    <a:pt x="4" y="94"/>
                  </a:lnTo>
                  <a:lnTo>
                    <a:pt x="6" y="94"/>
                  </a:lnTo>
                  <a:lnTo>
                    <a:pt x="7" y="94"/>
                  </a:lnTo>
                  <a:lnTo>
                    <a:pt x="9" y="93"/>
                  </a:lnTo>
                  <a:lnTo>
                    <a:pt x="10" y="91"/>
                  </a:lnTo>
                  <a:lnTo>
                    <a:pt x="10" y="91"/>
                  </a:lnTo>
                  <a:lnTo>
                    <a:pt x="17" y="69"/>
                  </a:lnTo>
                  <a:lnTo>
                    <a:pt x="22" y="49"/>
                  </a:lnTo>
                  <a:lnTo>
                    <a:pt x="27" y="27"/>
                  </a:lnTo>
                  <a:lnTo>
                    <a:pt x="28" y="16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8" y="2"/>
                  </a:lnTo>
                  <a:lnTo>
                    <a:pt x="27" y="1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1" y="1"/>
                  </a:lnTo>
                  <a:lnTo>
                    <a:pt x="20" y="2"/>
                  </a:lnTo>
                  <a:lnTo>
                    <a:pt x="19" y="4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" name="Freeform 364"/>
            <p:cNvSpPr/>
            <p:nvPr/>
          </p:nvSpPr>
          <p:spPr bwMode="auto">
            <a:xfrm>
              <a:off x="4605338" y="3643313"/>
              <a:ext cx="47625" cy="82550"/>
            </a:xfrm>
            <a:custGeom>
              <a:avLst/>
              <a:gdLst/>
              <a:ahLst/>
              <a:cxnLst>
                <a:cxn ang="0">
                  <a:pos x="81" y="3"/>
                </a:cxn>
                <a:cxn ang="0">
                  <a:pos x="79" y="12"/>
                </a:cxn>
                <a:cxn ang="0">
                  <a:pos x="74" y="16"/>
                </a:cxn>
                <a:cxn ang="0">
                  <a:pos x="63" y="24"/>
                </a:cxn>
                <a:cxn ang="0">
                  <a:pos x="61" y="27"/>
                </a:cxn>
                <a:cxn ang="0">
                  <a:pos x="56" y="41"/>
                </a:cxn>
                <a:cxn ang="0">
                  <a:pos x="50" y="50"/>
                </a:cxn>
                <a:cxn ang="0">
                  <a:pos x="37" y="68"/>
                </a:cxn>
                <a:cxn ang="0">
                  <a:pos x="31" y="77"/>
                </a:cxn>
                <a:cxn ang="0">
                  <a:pos x="12" y="109"/>
                </a:cxn>
                <a:cxn ang="0">
                  <a:pos x="4" y="127"/>
                </a:cxn>
                <a:cxn ang="0">
                  <a:pos x="1" y="144"/>
                </a:cxn>
                <a:cxn ang="0">
                  <a:pos x="0" y="146"/>
                </a:cxn>
                <a:cxn ang="0">
                  <a:pos x="0" y="149"/>
                </a:cxn>
                <a:cxn ang="0">
                  <a:pos x="2" y="154"/>
                </a:cxn>
                <a:cxn ang="0">
                  <a:pos x="5" y="155"/>
                </a:cxn>
                <a:cxn ang="0">
                  <a:pos x="8" y="154"/>
                </a:cxn>
                <a:cxn ang="0">
                  <a:pos x="9" y="149"/>
                </a:cxn>
                <a:cxn ang="0">
                  <a:pos x="10" y="143"/>
                </a:cxn>
                <a:cxn ang="0">
                  <a:pos x="15" y="125"/>
                </a:cxn>
                <a:cxn ang="0">
                  <a:pos x="26" y="101"/>
                </a:cxn>
                <a:cxn ang="0">
                  <a:pos x="41" y="78"/>
                </a:cxn>
                <a:cxn ang="0">
                  <a:pos x="56" y="57"/>
                </a:cxn>
                <a:cxn ang="0">
                  <a:pos x="65" y="42"/>
                </a:cxn>
                <a:cxn ang="0">
                  <a:pos x="75" y="27"/>
                </a:cxn>
                <a:cxn ang="0">
                  <a:pos x="81" y="23"/>
                </a:cxn>
                <a:cxn ang="0">
                  <a:pos x="88" y="12"/>
                </a:cxn>
                <a:cxn ang="0">
                  <a:pos x="90" y="5"/>
                </a:cxn>
                <a:cxn ang="0">
                  <a:pos x="89" y="2"/>
                </a:cxn>
                <a:cxn ang="0">
                  <a:pos x="85" y="0"/>
                </a:cxn>
                <a:cxn ang="0">
                  <a:pos x="82" y="1"/>
                </a:cxn>
                <a:cxn ang="0">
                  <a:pos x="81" y="3"/>
                </a:cxn>
              </a:cxnLst>
              <a:rect l="0" t="0" r="r" b="b"/>
              <a:pathLst>
                <a:path w="90" h="155">
                  <a:moveTo>
                    <a:pt x="81" y="3"/>
                  </a:moveTo>
                  <a:lnTo>
                    <a:pt x="81" y="3"/>
                  </a:lnTo>
                  <a:lnTo>
                    <a:pt x="80" y="8"/>
                  </a:lnTo>
                  <a:lnTo>
                    <a:pt x="79" y="12"/>
                  </a:lnTo>
                  <a:lnTo>
                    <a:pt x="76" y="14"/>
                  </a:lnTo>
                  <a:lnTo>
                    <a:pt x="74" y="16"/>
                  </a:lnTo>
                  <a:lnTo>
                    <a:pt x="69" y="19"/>
                  </a:lnTo>
                  <a:lnTo>
                    <a:pt x="63" y="24"/>
                  </a:lnTo>
                  <a:lnTo>
                    <a:pt x="63" y="24"/>
                  </a:lnTo>
                  <a:lnTo>
                    <a:pt x="61" y="27"/>
                  </a:lnTo>
                  <a:lnTo>
                    <a:pt x="59" y="33"/>
                  </a:lnTo>
                  <a:lnTo>
                    <a:pt x="56" y="41"/>
                  </a:lnTo>
                  <a:lnTo>
                    <a:pt x="56" y="41"/>
                  </a:lnTo>
                  <a:lnTo>
                    <a:pt x="50" y="50"/>
                  </a:lnTo>
                  <a:lnTo>
                    <a:pt x="43" y="58"/>
                  </a:lnTo>
                  <a:lnTo>
                    <a:pt x="37" y="68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22" y="92"/>
                  </a:lnTo>
                  <a:lnTo>
                    <a:pt x="12" y="109"/>
                  </a:lnTo>
                  <a:lnTo>
                    <a:pt x="8" y="117"/>
                  </a:lnTo>
                  <a:lnTo>
                    <a:pt x="4" y="127"/>
                  </a:lnTo>
                  <a:lnTo>
                    <a:pt x="2" y="135"/>
                  </a:lnTo>
                  <a:lnTo>
                    <a:pt x="1" y="144"/>
                  </a:lnTo>
                  <a:lnTo>
                    <a:pt x="1" y="144"/>
                  </a:lnTo>
                  <a:lnTo>
                    <a:pt x="0" y="146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0" y="151"/>
                  </a:lnTo>
                  <a:lnTo>
                    <a:pt x="2" y="154"/>
                  </a:lnTo>
                  <a:lnTo>
                    <a:pt x="3" y="155"/>
                  </a:lnTo>
                  <a:lnTo>
                    <a:pt x="5" y="155"/>
                  </a:lnTo>
                  <a:lnTo>
                    <a:pt x="6" y="155"/>
                  </a:lnTo>
                  <a:lnTo>
                    <a:pt x="8" y="154"/>
                  </a:lnTo>
                  <a:lnTo>
                    <a:pt x="9" y="151"/>
                  </a:lnTo>
                  <a:lnTo>
                    <a:pt x="9" y="149"/>
                  </a:lnTo>
                  <a:lnTo>
                    <a:pt x="9" y="149"/>
                  </a:lnTo>
                  <a:lnTo>
                    <a:pt x="10" y="143"/>
                  </a:lnTo>
                  <a:lnTo>
                    <a:pt x="10" y="137"/>
                  </a:lnTo>
                  <a:lnTo>
                    <a:pt x="15" y="125"/>
                  </a:lnTo>
                  <a:lnTo>
                    <a:pt x="20" y="112"/>
                  </a:lnTo>
                  <a:lnTo>
                    <a:pt x="26" y="101"/>
                  </a:lnTo>
                  <a:lnTo>
                    <a:pt x="34" y="89"/>
                  </a:lnTo>
                  <a:lnTo>
                    <a:pt x="41" y="78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61" y="49"/>
                  </a:lnTo>
                  <a:lnTo>
                    <a:pt x="65" y="42"/>
                  </a:lnTo>
                  <a:lnTo>
                    <a:pt x="69" y="34"/>
                  </a:lnTo>
                  <a:lnTo>
                    <a:pt x="75" y="27"/>
                  </a:lnTo>
                  <a:lnTo>
                    <a:pt x="75" y="27"/>
                  </a:lnTo>
                  <a:lnTo>
                    <a:pt x="81" y="23"/>
                  </a:lnTo>
                  <a:lnTo>
                    <a:pt x="85" y="18"/>
                  </a:lnTo>
                  <a:lnTo>
                    <a:pt x="88" y="12"/>
                  </a:lnTo>
                  <a:lnTo>
                    <a:pt x="90" y="5"/>
                  </a:lnTo>
                  <a:lnTo>
                    <a:pt x="90" y="5"/>
                  </a:lnTo>
                  <a:lnTo>
                    <a:pt x="90" y="3"/>
                  </a:lnTo>
                  <a:lnTo>
                    <a:pt x="89" y="2"/>
                  </a:lnTo>
                  <a:lnTo>
                    <a:pt x="87" y="0"/>
                  </a:lnTo>
                  <a:lnTo>
                    <a:pt x="85" y="0"/>
                  </a:lnTo>
                  <a:lnTo>
                    <a:pt x="83" y="0"/>
                  </a:lnTo>
                  <a:lnTo>
                    <a:pt x="82" y="1"/>
                  </a:lnTo>
                  <a:lnTo>
                    <a:pt x="81" y="3"/>
                  </a:lnTo>
                  <a:lnTo>
                    <a:pt x="81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" name="Freeform 365"/>
            <p:cNvSpPr/>
            <p:nvPr/>
          </p:nvSpPr>
          <p:spPr bwMode="auto">
            <a:xfrm>
              <a:off x="4610100" y="3646488"/>
              <a:ext cx="71438" cy="104775"/>
            </a:xfrm>
            <a:custGeom>
              <a:avLst/>
              <a:gdLst/>
              <a:ahLst/>
              <a:cxnLst>
                <a:cxn ang="0">
                  <a:pos x="126" y="1"/>
                </a:cxn>
                <a:cxn ang="0">
                  <a:pos x="126" y="1"/>
                </a:cxn>
                <a:cxn ang="0">
                  <a:pos x="115" y="9"/>
                </a:cxn>
                <a:cxn ang="0">
                  <a:pos x="105" y="17"/>
                </a:cxn>
                <a:cxn ang="0">
                  <a:pos x="96" y="27"/>
                </a:cxn>
                <a:cxn ang="0">
                  <a:pos x="87" y="37"/>
                </a:cxn>
                <a:cxn ang="0">
                  <a:pos x="80" y="47"/>
                </a:cxn>
                <a:cxn ang="0">
                  <a:pos x="73" y="59"/>
                </a:cxn>
                <a:cxn ang="0">
                  <a:pos x="59" y="82"/>
                </a:cxn>
                <a:cxn ang="0">
                  <a:pos x="59" y="82"/>
                </a:cxn>
                <a:cxn ang="0">
                  <a:pos x="44" y="109"/>
                </a:cxn>
                <a:cxn ang="0">
                  <a:pos x="28" y="136"/>
                </a:cxn>
                <a:cxn ang="0">
                  <a:pos x="13" y="164"/>
                </a:cxn>
                <a:cxn ang="0">
                  <a:pos x="7" y="178"/>
                </a:cxn>
                <a:cxn ang="0">
                  <a:pos x="0" y="193"/>
                </a:cxn>
                <a:cxn ang="0">
                  <a:pos x="0" y="193"/>
                </a:cxn>
                <a:cxn ang="0">
                  <a:pos x="0" y="195"/>
                </a:cxn>
                <a:cxn ang="0">
                  <a:pos x="1" y="197"/>
                </a:cxn>
                <a:cxn ang="0">
                  <a:pos x="2" y="198"/>
                </a:cxn>
                <a:cxn ang="0">
                  <a:pos x="3" y="199"/>
                </a:cxn>
                <a:cxn ang="0">
                  <a:pos x="6" y="199"/>
                </a:cxn>
                <a:cxn ang="0">
                  <a:pos x="8" y="198"/>
                </a:cxn>
                <a:cxn ang="0">
                  <a:pos x="9" y="197"/>
                </a:cxn>
                <a:cxn ang="0">
                  <a:pos x="10" y="196"/>
                </a:cxn>
                <a:cxn ang="0">
                  <a:pos x="10" y="196"/>
                </a:cxn>
                <a:cxn ang="0">
                  <a:pos x="15" y="183"/>
                </a:cxn>
                <a:cxn ang="0">
                  <a:pos x="21" y="170"/>
                </a:cxn>
                <a:cxn ang="0">
                  <a:pos x="33" y="147"/>
                </a:cxn>
                <a:cxn ang="0">
                  <a:pos x="47" y="124"/>
                </a:cxn>
                <a:cxn ang="0">
                  <a:pos x="60" y="100"/>
                </a:cxn>
                <a:cxn ang="0">
                  <a:pos x="60" y="100"/>
                </a:cxn>
                <a:cxn ang="0">
                  <a:pos x="74" y="74"/>
                </a:cxn>
                <a:cxn ang="0">
                  <a:pos x="82" y="62"/>
                </a:cxn>
                <a:cxn ang="0">
                  <a:pos x="89" y="49"/>
                </a:cxn>
                <a:cxn ang="0">
                  <a:pos x="98" y="38"/>
                </a:cxn>
                <a:cxn ang="0">
                  <a:pos x="108" y="28"/>
                </a:cxn>
                <a:cxn ang="0">
                  <a:pos x="119" y="17"/>
                </a:cxn>
                <a:cxn ang="0">
                  <a:pos x="130" y="9"/>
                </a:cxn>
                <a:cxn ang="0">
                  <a:pos x="130" y="9"/>
                </a:cxn>
                <a:cxn ang="0">
                  <a:pos x="133" y="7"/>
                </a:cxn>
                <a:cxn ang="0">
                  <a:pos x="134" y="6"/>
                </a:cxn>
                <a:cxn ang="0">
                  <a:pos x="133" y="4"/>
                </a:cxn>
                <a:cxn ang="0">
                  <a:pos x="133" y="2"/>
                </a:cxn>
                <a:cxn ang="0">
                  <a:pos x="132" y="1"/>
                </a:cxn>
                <a:cxn ang="0">
                  <a:pos x="129" y="0"/>
                </a:cxn>
                <a:cxn ang="0">
                  <a:pos x="128" y="0"/>
                </a:cxn>
                <a:cxn ang="0">
                  <a:pos x="126" y="1"/>
                </a:cxn>
                <a:cxn ang="0">
                  <a:pos x="126" y="1"/>
                </a:cxn>
              </a:cxnLst>
              <a:rect l="0" t="0" r="r" b="b"/>
              <a:pathLst>
                <a:path w="134" h="199">
                  <a:moveTo>
                    <a:pt x="126" y="1"/>
                  </a:moveTo>
                  <a:lnTo>
                    <a:pt x="126" y="1"/>
                  </a:lnTo>
                  <a:lnTo>
                    <a:pt x="115" y="9"/>
                  </a:lnTo>
                  <a:lnTo>
                    <a:pt x="105" y="17"/>
                  </a:lnTo>
                  <a:lnTo>
                    <a:pt x="96" y="27"/>
                  </a:lnTo>
                  <a:lnTo>
                    <a:pt x="87" y="37"/>
                  </a:lnTo>
                  <a:lnTo>
                    <a:pt x="80" y="47"/>
                  </a:lnTo>
                  <a:lnTo>
                    <a:pt x="73" y="59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44" y="109"/>
                  </a:lnTo>
                  <a:lnTo>
                    <a:pt x="28" y="136"/>
                  </a:lnTo>
                  <a:lnTo>
                    <a:pt x="13" y="164"/>
                  </a:lnTo>
                  <a:lnTo>
                    <a:pt x="7" y="178"/>
                  </a:lnTo>
                  <a:lnTo>
                    <a:pt x="0" y="193"/>
                  </a:lnTo>
                  <a:lnTo>
                    <a:pt x="0" y="193"/>
                  </a:lnTo>
                  <a:lnTo>
                    <a:pt x="0" y="195"/>
                  </a:lnTo>
                  <a:lnTo>
                    <a:pt x="1" y="197"/>
                  </a:lnTo>
                  <a:lnTo>
                    <a:pt x="2" y="198"/>
                  </a:lnTo>
                  <a:lnTo>
                    <a:pt x="3" y="199"/>
                  </a:lnTo>
                  <a:lnTo>
                    <a:pt x="6" y="199"/>
                  </a:lnTo>
                  <a:lnTo>
                    <a:pt x="8" y="198"/>
                  </a:lnTo>
                  <a:lnTo>
                    <a:pt x="9" y="197"/>
                  </a:lnTo>
                  <a:lnTo>
                    <a:pt x="10" y="196"/>
                  </a:lnTo>
                  <a:lnTo>
                    <a:pt x="10" y="196"/>
                  </a:lnTo>
                  <a:lnTo>
                    <a:pt x="15" y="183"/>
                  </a:lnTo>
                  <a:lnTo>
                    <a:pt x="21" y="170"/>
                  </a:lnTo>
                  <a:lnTo>
                    <a:pt x="33" y="147"/>
                  </a:lnTo>
                  <a:lnTo>
                    <a:pt x="47" y="124"/>
                  </a:lnTo>
                  <a:lnTo>
                    <a:pt x="60" y="100"/>
                  </a:lnTo>
                  <a:lnTo>
                    <a:pt x="60" y="100"/>
                  </a:lnTo>
                  <a:lnTo>
                    <a:pt x="74" y="74"/>
                  </a:lnTo>
                  <a:lnTo>
                    <a:pt x="82" y="62"/>
                  </a:lnTo>
                  <a:lnTo>
                    <a:pt x="89" y="49"/>
                  </a:lnTo>
                  <a:lnTo>
                    <a:pt x="98" y="38"/>
                  </a:lnTo>
                  <a:lnTo>
                    <a:pt x="108" y="28"/>
                  </a:lnTo>
                  <a:lnTo>
                    <a:pt x="119" y="17"/>
                  </a:lnTo>
                  <a:lnTo>
                    <a:pt x="130" y="9"/>
                  </a:lnTo>
                  <a:lnTo>
                    <a:pt x="130" y="9"/>
                  </a:lnTo>
                  <a:lnTo>
                    <a:pt x="133" y="7"/>
                  </a:lnTo>
                  <a:lnTo>
                    <a:pt x="134" y="6"/>
                  </a:lnTo>
                  <a:lnTo>
                    <a:pt x="133" y="4"/>
                  </a:lnTo>
                  <a:lnTo>
                    <a:pt x="133" y="2"/>
                  </a:lnTo>
                  <a:lnTo>
                    <a:pt x="132" y="1"/>
                  </a:lnTo>
                  <a:lnTo>
                    <a:pt x="129" y="0"/>
                  </a:lnTo>
                  <a:lnTo>
                    <a:pt x="128" y="0"/>
                  </a:lnTo>
                  <a:lnTo>
                    <a:pt x="126" y="1"/>
                  </a:lnTo>
                  <a:lnTo>
                    <a:pt x="12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" name="Freeform 366"/>
            <p:cNvSpPr/>
            <p:nvPr/>
          </p:nvSpPr>
          <p:spPr bwMode="auto">
            <a:xfrm>
              <a:off x="4624388" y="3638550"/>
              <a:ext cx="84138" cy="130175"/>
            </a:xfrm>
            <a:custGeom>
              <a:avLst/>
              <a:gdLst/>
              <a:ahLst/>
              <a:cxnLst>
                <a:cxn ang="0">
                  <a:pos x="152" y="1"/>
                </a:cxn>
                <a:cxn ang="0">
                  <a:pos x="137" y="15"/>
                </a:cxn>
                <a:cxn ang="0">
                  <a:pos x="123" y="30"/>
                </a:cxn>
                <a:cxn ang="0">
                  <a:pos x="99" y="66"/>
                </a:cxn>
                <a:cxn ang="0">
                  <a:pos x="67" y="121"/>
                </a:cxn>
                <a:cxn ang="0">
                  <a:pos x="56" y="138"/>
                </a:cxn>
                <a:cxn ang="0">
                  <a:pos x="32" y="174"/>
                </a:cxn>
                <a:cxn ang="0">
                  <a:pos x="12" y="211"/>
                </a:cxn>
                <a:cxn ang="0">
                  <a:pos x="1" y="229"/>
                </a:cxn>
                <a:cxn ang="0">
                  <a:pos x="0" y="238"/>
                </a:cxn>
                <a:cxn ang="0">
                  <a:pos x="4" y="246"/>
                </a:cxn>
                <a:cxn ang="0">
                  <a:pos x="6" y="247"/>
                </a:cxn>
                <a:cxn ang="0">
                  <a:pos x="12" y="246"/>
                </a:cxn>
                <a:cxn ang="0">
                  <a:pos x="14" y="242"/>
                </a:cxn>
                <a:cxn ang="0">
                  <a:pos x="16" y="241"/>
                </a:cxn>
                <a:cxn ang="0">
                  <a:pos x="17" y="236"/>
                </a:cxn>
                <a:cxn ang="0">
                  <a:pos x="15" y="234"/>
                </a:cxn>
                <a:cxn ang="0">
                  <a:pos x="12" y="234"/>
                </a:cxn>
                <a:cxn ang="0">
                  <a:pos x="10" y="234"/>
                </a:cxn>
                <a:cxn ang="0">
                  <a:pos x="12" y="229"/>
                </a:cxn>
                <a:cxn ang="0">
                  <a:pos x="22" y="210"/>
                </a:cxn>
                <a:cxn ang="0">
                  <a:pos x="33" y="191"/>
                </a:cxn>
                <a:cxn ang="0">
                  <a:pos x="53" y="160"/>
                </a:cxn>
                <a:cxn ang="0">
                  <a:pos x="73" y="129"/>
                </a:cxn>
                <a:cxn ang="0">
                  <a:pos x="92" y="98"/>
                </a:cxn>
                <a:cxn ang="0">
                  <a:pos x="121" y="50"/>
                </a:cxn>
                <a:cxn ang="0">
                  <a:pos x="144" y="21"/>
                </a:cxn>
                <a:cxn ang="0">
                  <a:pos x="157" y="10"/>
                </a:cxn>
                <a:cxn ang="0">
                  <a:pos x="158" y="9"/>
                </a:cxn>
                <a:cxn ang="0">
                  <a:pos x="158" y="2"/>
                </a:cxn>
                <a:cxn ang="0">
                  <a:pos x="156" y="0"/>
                </a:cxn>
                <a:cxn ang="0">
                  <a:pos x="152" y="1"/>
                </a:cxn>
              </a:cxnLst>
              <a:rect l="0" t="0" r="r" b="b"/>
              <a:pathLst>
                <a:path w="159" h="247">
                  <a:moveTo>
                    <a:pt x="152" y="1"/>
                  </a:moveTo>
                  <a:lnTo>
                    <a:pt x="152" y="1"/>
                  </a:lnTo>
                  <a:lnTo>
                    <a:pt x="145" y="8"/>
                  </a:lnTo>
                  <a:lnTo>
                    <a:pt x="137" y="15"/>
                  </a:lnTo>
                  <a:lnTo>
                    <a:pt x="129" y="23"/>
                  </a:lnTo>
                  <a:lnTo>
                    <a:pt x="123" y="30"/>
                  </a:lnTo>
                  <a:lnTo>
                    <a:pt x="111" y="48"/>
                  </a:lnTo>
                  <a:lnTo>
                    <a:pt x="99" y="66"/>
                  </a:lnTo>
                  <a:lnTo>
                    <a:pt x="79" y="103"/>
                  </a:lnTo>
                  <a:lnTo>
                    <a:pt x="67" y="121"/>
                  </a:lnTo>
                  <a:lnTo>
                    <a:pt x="56" y="138"/>
                  </a:lnTo>
                  <a:lnTo>
                    <a:pt x="56" y="138"/>
                  </a:lnTo>
                  <a:lnTo>
                    <a:pt x="44" y="155"/>
                  </a:lnTo>
                  <a:lnTo>
                    <a:pt x="32" y="174"/>
                  </a:lnTo>
                  <a:lnTo>
                    <a:pt x="12" y="211"/>
                  </a:lnTo>
                  <a:lnTo>
                    <a:pt x="12" y="211"/>
                  </a:lnTo>
                  <a:lnTo>
                    <a:pt x="6" y="219"/>
                  </a:lnTo>
                  <a:lnTo>
                    <a:pt x="1" y="229"/>
                  </a:lnTo>
                  <a:lnTo>
                    <a:pt x="0" y="233"/>
                  </a:lnTo>
                  <a:lnTo>
                    <a:pt x="0" y="238"/>
                  </a:lnTo>
                  <a:lnTo>
                    <a:pt x="1" y="242"/>
                  </a:lnTo>
                  <a:lnTo>
                    <a:pt x="4" y="246"/>
                  </a:lnTo>
                  <a:lnTo>
                    <a:pt x="4" y="246"/>
                  </a:lnTo>
                  <a:lnTo>
                    <a:pt x="6" y="247"/>
                  </a:lnTo>
                  <a:lnTo>
                    <a:pt x="9" y="247"/>
                  </a:lnTo>
                  <a:lnTo>
                    <a:pt x="12" y="246"/>
                  </a:lnTo>
                  <a:lnTo>
                    <a:pt x="13" y="244"/>
                  </a:lnTo>
                  <a:lnTo>
                    <a:pt x="14" y="242"/>
                  </a:lnTo>
                  <a:lnTo>
                    <a:pt x="14" y="242"/>
                  </a:lnTo>
                  <a:lnTo>
                    <a:pt x="16" y="241"/>
                  </a:lnTo>
                  <a:lnTo>
                    <a:pt x="17" y="240"/>
                  </a:lnTo>
                  <a:lnTo>
                    <a:pt x="17" y="236"/>
                  </a:lnTo>
                  <a:lnTo>
                    <a:pt x="16" y="235"/>
                  </a:lnTo>
                  <a:lnTo>
                    <a:pt x="15" y="234"/>
                  </a:lnTo>
                  <a:lnTo>
                    <a:pt x="14" y="233"/>
                  </a:lnTo>
                  <a:lnTo>
                    <a:pt x="12" y="234"/>
                  </a:lnTo>
                  <a:lnTo>
                    <a:pt x="12" y="234"/>
                  </a:lnTo>
                  <a:lnTo>
                    <a:pt x="10" y="234"/>
                  </a:lnTo>
                  <a:lnTo>
                    <a:pt x="10" y="234"/>
                  </a:lnTo>
                  <a:lnTo>
                    <a:pt x="12" y="229"/>
                  </a:lnTo>
                  <a:lnTo>
                    <a:pt x="15" y="222"/>
                  </a:lnTo>
                  <a:lnTo>
                    <a:pt x="22" y="210"/>
                  </a:lnTo>
                  <a:lnTo>
                    <a:pt x="33" y="191"/>
                  </a:lnTo>
                  <a:lnTo>
                    <a:pt x="33" y="191"/>
                  </a:lnTo>
                  <a:lnTo>
                    <a:pt x="43" y="176"/>
                  </a:lnTo>
                  <a:lnTo>
                    <a:pt x="53" y="160"/>
                  </a:lnTo>
                  <a:lnTo>
                    <a:pt x="73" y="129"/>
                  </a:lnTo>
                  <a:lnTo>
                    <a:pt x="73" y="129"/>
                  </a:lnTo>
                  <a:lnTo>
                    <a:pt x="83" y="114"/>
                  </a:lnTo>
                  <a:lnTo>
                    <a:pt x="92" y="98"/>
                  </a:lnTo>
                  <a:lnTo>
                    <a:pt x="111" y="65"/>
                  </a:lnTo>
                  <a:lnTo>
                    <a:pt x="121" y="50"/>
                  </a:lnTo>
                  <a:lnTo>
                    <a:pt x="131" y="34"/>
                  </a:lnTo>
                  <a:lnTo>
                    <a:pt x="144" y="21"/>
                  </a:lnTo>
                  <a:lnTo>
                    <a:pt x="150" y="15"/>
                  </a:lnTo>
                  <a:lnTo>
                    <a:pt x="157" y="10"/>
                  </a:lnTo>
                  <a:lnTo>
                    <a:pt x="157" y="10"/>
                  </a:lnTo>
                  <a:lnTo>
                    <a:pt x="158" y="9"/>
                  </a:lnTo>
                  <a:lnTo>
                    <a:pt x="159" y="6"/>
                  </a:lnTo>
                  <a:lnTo>
                    <a:pt x="158" y="2"/>
                  </a:lnTo>
                  <a:lnTo>
                    <a:pt x="157" y="1"/>
                  </a:lnTo>
                  <a:lnTo>
                    <a:pt x="156" y="0"/>
                  </a:lnTo>
                  <a:lnTo>
                    <a:pt x="154" y="0"/>
                  </a:lnTo>
                  <a:lnTo>
                    <a:pt x="152" y="1"/>
                  </a:lnTo>
                  <a:lnTo>
                    <a:pt x="15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" name="Freeform 367"/>
            <p:cNvSpPr/>
            <p:nvPr/>
          </p:nvSpPr>
          <p:spPr bwMode="auto">
            <a:xfrm>
              <a:off x="4648200" y="3646488"/>
              <a:ext cx="80963" cy="120650"/>
            </a:xfrm>
            <a:custGeom>
              <a:avLst/>
              <a:gdLst/>
              <a:ahLst/>
              <a:cxnLst>
                <a:cxn ang="0">
                  <a:pos x="143" y="2"/>
                </a:cxn>
                <a:cxn ang="0">
                  <a:pos x="143" y="2"/>
                </a:cxn>
                <a:cxn ang="0">
                  <a:pos x="132" y="14"/>
                </a:cxn>
                <a:cxn ang="0">
                  <a:pos x="120" y="28"/>
                </a:cxn>
                <a:cxn ang="0">
                  <a:pos x="110" y="41"/>
                </a:cxn>
                <a:cxn ang="0">
                  <a:pos x="100" y="54"/>
                </a:cxn>
                <a:cxn ang="0">
                  <a:pos x="81" y="83"/>
                </a:cxn>
                <a:cxn ang="0">
                  <a:pos x="63" y="113"/>
                </a:cxn>
                <a:cxn ang="0">
                  <a:pos x="63" y="113"/>
                </a:cxn>
                <a:cxn ang="0">
                  <a:pos x="47" y="141"/>
                </a:cxn>
                <a:cxn ang="0">
                  <a:pos x="32" y="169"/>
                </a:cxn>
                <a:cxn ang="0">
                  <a:pos x="32" y="169"/>
                </a:cxn>
                <a:cxn ang="0">
                  <a:pos x="24" y="182"/>
                </a:cxn>
                <a:cxn ang="0">
                  <a:pos x="15" y="195"/>
                </a:cxn>
                <a:cxn ang="0">
                  <a:pos x="7" y="207"/>
                </a:cxn>
                <a:cxn ang="0">
                  <a:pos x="1" y="221"/>
                </a:cxn>
                <a:cxn ang="0">
                  <a:pos x="1" y="221"/>
                </a:cxn>
                <a:cxn ang="0">
                  <a:pos x="0" y="223"/>
                </a:cxn>
                <a:cxn ang="0">
                  <a:pos x="1" y="225"/>
                </a:cxn>
                <a:cxn ang="0">
                  <a:pos x="2" y="227"/>
                </a:cxn>
                <a:cxn ang="0">
                  <a:pos x="5" y="228"/>
                </a:cxn>
                <a:cxn ang="0">
                  <a:pos x="9" y="228"/>
                </a:cxn>
                <a:cxn ang="0">
                  <a:pos x="9" y="228"/>
                </a:cxn>
                <a:cxn ang="0">
                  <a:pos x="12" y="227"/>
                </a:cxn>
                <a:cxn ang="0">
                  <a:pos x="14" y="224"/>
                </a:cxn>
                <a:cxn ang="0">
                  <a:pos x="13" y="221"/>
                </a:cxn>
                <a:cxn ang="0">
                  <a:pos x="12" y="219"/>
                </a:cxn>
                <a:cxn ang="0">
                  <a:pos x="12" y="219"/>
                </a:cxn>
                <a:cxn ang="0">
                  <a:pos x="17" y="209"/>
                </a:cxn>
                <a:cxn ang="0">
                  <a:pos x="23" y="200"/>
                </a:cxn>
                <a:cxn ang="0">
                  <a:pos x="36" y="180"/>
                </a:cxn>
                <a:cxn ang="0">
                  <a:pos x="36" y="180"/>
                </a:cxn>
                <a:cxn ang="0">
                  <a:pos x="52" y="153"/>
                </a:cxn>
                <a:cxn ang="0">
                  <a:pos x="67" y="125"/>
                </a:cxn>
                <a:cxn ang="0">
                  <a:pos x="67" y="125"/>
                </a:cxn>
                <a:cxn ang="0">
                  <a:pos x="85" y="94"/>
                </a:cxn>
                <a:cxn ang="0">
                  <a:pos x="105" y="64"/>
                </a:cxn>
                <a:cxn ang="0">
                  <a:pos x="115" y="49"/>
                </a:cxn>
                <a:cxn ang="0">
                  <a:pos x="127" y="35"/>
                </a:cxn>
                <a:cxn ang="0">
                  <a:pos x="138" y="21"/>
                </a:cxn>
                <a:cxn ang="0">
                  <a:pos x="150" y="8"/>
                </a:cxn>
                <a:cxn ang="0">
                  <a:pos x="150" y="8"/>
                </a:cxn>
                <a:cxn ang="0">
                  <a:pos x="151" y="6"/>
                </a:cxn>
                <a:cxn ang="0">
                  <a:pos x="151" y="5"/>
                </a:cxn>
                <a:cxn ang="0">
                  <a:pos x="150" y="3"/>
                </a:cxn>
                <a:cxn ang="0">
                  <a:pos x="149" y="2"/>
                </a:cxn>
                <a:cxn ang="0">
                  <a:pos x="148" y="1"/>
                </a:cxn>
                <a:cxn ang="0">
                  <a:pos x="146" y="0"/>
                </a:cxn>
                <a:cxn ang="0">
                  <a:pos x="145" y="0"/>
                </a:cxn>
                <a:cxn ang="0">
                  <a:pos x="143" y="2"/>
                </a:cxn>
                <a:cxn ang="0">
                  <a:pos x="143" y="2"/>
                </a:cxn>
              </a:cxnLst>
              <a:rect l="0" t="0" r="r" b="b"/>
              <a:pathLst>
                <a:path w="151" h="228">
                  <a:moveTo>
                    <a:pt x="143" y="2"/>
                  </a:moveTo>
                  <a:lnTo>
                    <a:pt x="143" y="2"/>
                  </a:lnTo>
                  <a:lnTo>
                    <a:pt x="132" y="14"/>
                  </a:lnTo>
                  <a:lnTo>
                    <a:pt x="120" y="28"/>
                  </a:lnTo>
                  <a:lnTo>
                    <a:pt x="110" y="41"/>
                  </a:lnTo>
                  <a:lnTo>
                    <a:pt x="100" y="54"/>
                  </a:lnTo>
                  <a:lnTo>
                    <a:pt x="81" y="83"/>
                  </a:lnTo>
                  <a:lnTo>
                    <a:pt x="63" y="113"/>
                  </a:lnTo>
                  <a:lnTo>
                    <a:pt x="63" y="113"/>
                  </a:lnTo>
                  <a:lnTo>
                    <a:pt x="47" y="141"/>
                  </a:lnTo>
                  <a:lnTo>
                    <a:pt x="32" y="169"/>
                  </a:lnTo>
                  <a:lnTo>
                    <a:pt x="32" y="169"/>
                  </a:lnTo>
                  <a:lnTo>
                    <a:pt x="24" y="182"/>
                  </a:lnTo>
                  <a:lnTo>
                    <a:pt x="15" y="195"/>
                  </a:lnTo>
                  <a:lnTo>
                    <a:pt x="7" y="207"/>
                  </a:lnTo>
                  <a:lnTo>
                    <a:pt x="1" y="221"/>
                  </a:lnTo>
                  <a:lnTo>
                    <a:pt x="1" y="221"/>
                  </a:lnTo>
                  <a:lnTo>
                    <a:pt x="0" y="223"/>
                  </a:lnTo>
                  <a:lnTo>
                    <a:pt x="1" y="225"/>
                  </a:lnTo>
                  <a:lnTo>
                    <a:pt x="2" y="227"/>
                  </a:lnTo>
                  <a:lnTo>
                    <a:pt x="5" y="228"/>
                  </a:lnTo>
                  <a:lnTo>
                    <a:pt x="9" y="228"/>
                  </a:lnTo>
                  <a:lnTo>
                    <a:pt x="9" y="228"/>
                  </a:lnTo>
                  <a:lnTo>
                    <a:pt x="12" y="227"/>
                  </a:lnTo>
                  <a:lnTo>
                    <a:pt x="14" y="224"/>
                  </a:lnTo>
                  <a:lnTo>
                    <a:pt x="13" y="221"/>
                  </a:lnTo>
                  <a:lnTo>
                    <a:pt x="12" y="219"/>
                  </a:lnTo>
                  <a:lnTo>
                    <a:pt x="12" y="219"/>
                  </a:lnTo>
                  <a:lnTo>
                    <a:pt x="17" y="209"/>
                  </a:lnTo>
                  <a:lnTo>
                    <a:pt x="23" y="200"/>
                  </a:lnTo>
                  <a:lnTo>
                    <a:pt x="36" y="180"/>
                  </a:lnTo>
                  <a:lnTo>
                    <a:pt x="36" y="180"/>
                  </a:lnTo>
                  <a:lnTo>
                    <a:pt x="52" y="153"/>
                  </a:lnTo>
                  <a:lnTo>
                    <a:pt x="67" y="125"/>
                  </a:lnTo>
                  <a:lnTo>
                    <a:pt x="67" y="125"/>
                  </a:lnTo>
                  <a:lnTo>
                    <a:pt x="85" y="94"/>
                  </a:lnTo>
                  <a:lnTo>
                    <a:pt x="105" y="64"/>
                  </a:lnTo>
                  <a:lnTo>
                    <a:pt x="115" y="49"/>
                  </a:lnTo>
                  <a:lnTo>
                    <a:pt x="127" y="35"/>
                  </a:lnTo>
                  <a:lnTo>
                    <a:pt x="138" y="21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1" y="6"/>
                  </a:lnTo>
                  <a:lnTo>
                    <a:pt x="151" y="5"/>
                  </a:lnTo>
                  <a:lnTo>
                    <a:pt x="150" y="3"/>
                  </a:lnTo>
                  <a:lnTo>
                    <a:pt x="149" y="2"/>
                  </a:lnTo>
                  <a:lnTo>
                    <a:pt x="148" y="1"/>
                  </a:lnTo>
                  <a:lnTo>
                    <a:pt x="146" y="0"/>
                  </a:lnTo>
                  <a:lnTo>
                    <a:pt x="145" y="0"/>
                  </a:lnTo>
                  <a:lnTo>
                    <a:pt x="143" y="2"/>
                  </a:lnTo>
                  <a:lnTo>
                    <a:pt x="14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" name="Freeform 368"/>
            <p:cNvSpPr/>
            <p:nvPr/>
          </p:nvSpPr>
          <p:spPr bwMode="auto">
            <a:xfrm>
              <a:off x="4708525" y="3648075"/>
              <a:ext cx="52388" cy="69850"/>
            </a:xfrm>
            <a:custGeom>
              <a:avLst/>
              <a:gdLst/>
              <a:ahLst/>
              <a:cxnLst>
                <a:cxn ang="0">
                  <a:pos x="92" y="1"/>
                </a:cxn>
                <a:cxn ang="0">
                  <a:pos x="92" y="1"/>
                </a:cxn>
                <a:cxn ang="0">
                  <a:pos x="79" y="15"/>
                </a:cxn>
                <a:cxn ang="0">
                  <a:pos x="66" y="30"/>
                </a:cxn>
                <a:cxn ang="0">
                  <a:pos x="54" y="44"/>
                </a:cxn>
                <a:cxn ang="0">
                  <a:pos x="43" y="60"/>
                </a:cxn>
                <a:cxn ang="0">
                  <a:pos x="21" y="92"/>
                </a:cxn>
                <a:cxn ang="0">
                  <a:pos x="1" y="125"/>
                </a:cxn>
                <a:cxn ang="0">
                  <a:pos x="1" y="125"/>
                </a:cxn>
                <a:cxn ang="0">
                  <a:pos x="0" y="127"/>
                </a:cxn>
                <a:cxn ang="0">
                  <a:pos x="1" y="129"/>
                </a:cxn>
                <a:cxn ang="0">
                  <a:pos x="1" y="131"/>
                </a:cxn>
                <a:cxn ang="0">
                  <a:pos x="3" y="132"/>
                </a:cxn>
                <a:cxn ang="0">
                  <a:pos x="4" y="132"/>
                </a:cxn>
                <a:cxn ang="0">
                  <a:pos x="6" y="132"/>
                </a:cxn>
                <a:cxn ang="0">
                  <a:pos x="8" y="132"/>
                </a:cxn>
                <a:cxn ang="0">
                  <a:pos x="10" y="130"/>
                </a:cxn>
                <a:cxn ang="0">
                  <a:pos x="10" y="130"/>
                </a:cxn>
                <a:cxn ang="0">
                  <a:pos x="29" y="97"/>
                </a:cxn>
                <a:cxn ang="0">
                  <a:pos x="50" y="66"/>
                </a:cxn>
                <a:cxn ang="0">
                  <a:pos x="61" y="51"/>
                </a:cxn>
                <a:cxn ang="0">
                  <a:pos x="74" y="36"/>
                </a:cxn>
                <a:cxn ang="0">
                  <a:pos x="86" y="22"/>
                </a:cxn>
                <a:cxn ang="0">
                  <a:pos x="98" y="8"/>
                </a:cxn>
                <a:cxn ang="0">
                  <a:pos x="98" y="8"/>
                </a:cxn>
                <a:cxn ang="0">
                  <a:pos x="99" y="6"/>
                </a:cxn>
                <a:cxn ang="0">
                  <a:pos x="100" y="4"/>
                </a:cxn>
                <a:cxn ang="0">
                  <a:pos x="99" y="3"/>
                </a:cxn>
                <a:cxn ang="0">
                  <a:pos x="98" y="1"/>
                </a:cxn>
                <a:cxn ang="0">
                  <a:pos x="97" y="0"/>
                </a:cxn>
                <a:cxn ang="0">
                  <a:pos x="95" y="0"/>
                </a:cxn>
                <a:cxn ang="0">
                  <a:pos x="93" y="0"/>
                </a:cxn>
                <a:cxn ang="0">
                  <a:pos x="92" y="1"/>
                </a:cxn>
                <a:cxn ang="0">
                  <a:pos x="92" y="1"/>
                </a:cxn>
              </a:cxnLst>
              <a:rect l="0" t="0" r="r" b="b"/>
              <a:pathLst>
                <a:path w="100" h="132">
                  <a:moveTo>
                    <a:pt x="92" y="1"/>
                  </a:moveTo>
                  <a:lnTo>
                    <a:pt x="92" y="1"/>
                  </a:lnTo>
                  <a:lnTo>
                    <a:pt x="79" y="15"/>
                  </a:lnTo>
                  <a:lnTo>
                    <a:pt x="66" y="30"/>
                  </a:lnTo>
                  <a:lnTo>
                    <a:pt x="54" y="44"/>
                  </a:lnTo>
                  <a:lnTo>
                    <a:pt x="43" y="60"/>
                  </a:lnTo>
                  <a:lnTo>
                    <a:pt x="21" y="92"/>
                  </a:lnTo>
                  <a:lnTo>
                    <a:pt x="1" y="125"/>
                  </a:lnTo>
                  <a:lnTo>
                    <a:pt x="1" y="125"/>
                  </a:lnTo>
                  <a:lnTo>
                    <a:pt x="0" y="127"/>
                  </a:lnTo>
                  <a:lnTo>
                    <a:pt x="1" y="129"/>
                  </a:lnTo>
                  <a:lnTo>
                    <a:pt x="1" y="131"/>
                  </a:lnTo>
                  <a:lnTo>
                    <a:pt x="3" y="132"/>
                  </a:lnTo>
                  <a:lnTo>
                    <a:pt x="4" y="132"/>
                  </a:lnTo>
                  <a:lnTo>
                    <a:pt x="6" y="132"/>
                  </a:lnTo>
                  <a:lnTo>
                    <a:pt x="8" y="132"/>
                  </a:lnTo>
                  <a:lnTo>
                    <a:pt x="10" y="130"/>
                  </a:lnTo>
                  <a:lnTo>
                    <a:pt x="10" y="130"/>
                  </a:lnTo>
                  <a:lnTo>
                    <a:pt x="29" y="97"/>
                  </a:lnTo>
                  <a:lnTo>
                    <a:pt x="50" y="66"/>
                  </a:lnTo>
                  <a:lnTo>
                    <a:pt x="61" y="51"/>
                  </a:lnTo>
                  <a:lnTo>
                    <a:pt x="74" y="36"/>
                  </a:lnTo>
                  <a:lnTo>
                    <a:pt x="86" y="22"/>
                  </a:lnTo>
                  <a:lnTo>
                    <a:pt x="98" y="8"/>
                  </a:lnTo>
                  <a:lnTo>
                    <a:pt x="98" y="8"/>
                  </a:lnTo>
                  <a:lnTo>
                    <a:pt x="99" y="6"/>
                  </a:lnTo>
                  <a:lnTo>
                    <a:pt x="100" y="4"/>
                  </a:lnTo>
                  <a:lnTo>
                    <a:pt x="99" y="3"/>
                  </a:lnTo>
                  <a:lnTo>
                    <a:pt x="98" y="1"/>
                  </a:lnTo>
                  <a:lnTo>
                    <a:pt x="97" y="0"/>
                  </a:lnTo>
                  <a:lnTo>
                    <a:pt x="95" y="0"/>
                  </a:lnTo>
                  <a:lnTo>
                    <a:pt x="93" y="0"/>
                  </a:lnTo>
                  <a:lnTo>
                    <a:pt x="92" y="1"/>
                  </a:lnTo>
                  <a:lnTo>
                    <a:pt x="9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1" name="Freeform 369"/>
            <p:cNvSpPr/>
            <p:nvPr/>
          </p:nvSpPr>
          <p:spPr bwMode="auto">
            <a:xfrm>
              <a:off x="4749800" y="3648075"/>
              <a:ext cx="39688" cy="52388"/>
            </a:xfrm>
            <a:custGeom>
              <a:avLst/>
              <a:gdLst/>
              <a:ahLst/>
              <a:cxnLst>
                <a:cxn ang="0">
                  <a:pos x="66" y="4"/>
                </a:cxn>
                <a:cxn ang="0">
                  <a:pos x="66" y="4"/>
                </a:cxn>
                <a:cxn ang="0">
                  <a:pos x="65" y="10"/>
                </a:cxn>
                <a:cxn ang="0">
                  <a:pos x="62" y="14"/>
                </a:cxn>
                <a:cxn ang="0">
                  <a:pos x="59" y="20"/>
                </a:cxn>
                <a:cxn ang="0">
                  <a:pos x="54" y="24"/>
                </a:cxn>
                <a:cxn ang="0">
                  <a:pos x="45" y="32"/>
                </a:cxn>
                <a:cxn ang="0">
                  <a:pos x="41" y="36"/>
                </a:cxn>
                <a:cxn ang="0">
                  <a:pos x="38" y="40"/>
                </a:cxn>
                <a:cxn ang="0">
                  <a:pos x="38" y="40"/>
                </a:cxn>
                <a:cxn ang="0">
                  <a:pos x="29" y="54"/>
                </a:cxn>
                <a:cxn ang="0">
                  <a:pos x="18" y="66"/>
                </a:cxn>
                <a:cxn ang="0">
                  <a:pos x="9" y="78"/>
                </a:cxn>
                <a:cxn ang="0">
                  <a:pos x="0" y="92"/>
                </a:cxn>
                <a:cxn ang="0">
                  <a:pos x="0" y="92"/>
                </a:cxn>
                <a:cxn ang="0">
                  <a:pos x="0" y="94"/>
                </a:cxn>
                <a:cxn ang="0">
                  <a:pos x="0" y="96"/>
                </a:cxn>
                <a:cxn ang="0">
                  <a:pos x="1" y="97"/>
                </a:cxn>
                <a:cxn ang="0">
                  <a:pos x="2" y="99"/>
                </a:cxn>
                <a:cxn ang="0">
                  <a:pos x="4" y="99"/>
                </a:cxn>
                <a:cxn ang="0">
                  <a:pos x="5" y="99"/>
                </a:cxn>
                <a:cxn ang="0">
                  <a:pos x="7" y="98"/>
                </a:cxn>
                <a:cxn ang="0">
                  <a:pos x="8" y="97"/>
                </a:cxn>
                <a:cxn ang="0">
                  <a:pos x="8" y="97"/>
                </a:cxn>
                <a:cxn ang="0">
                  <a:pos x="17" y="82"/>
                </a:cxn>
                <a:cxn ang="0">
                  <a:pos x="28" y="66"/>
                </a:cxn>
                <a:cxn ang="0">
                  <a:pos x="40" y="52"/>
                </a:cxn>
                <a:cxn ang="0">
                  <a:pos x="52" y="38"/>
                </a:cxn>
                <a:cxn ang="0">
                  <a:pos x="52" y="38"/>
                </a:cxn>
                <a:cxn ang="0">
                  <a:pos x="60" y="31"/>
                </a:cxn>
                <a:cxn ang="0">
                  <a:pos x="67" y="23"/>
                </a:cxn>
                <a:cxn ang="0">
                  <a:pos x="70" y="18"/>
                </a:cxn>
                <a:cxn ang="0">
                  <a:pos x="72" y="14"/>
                </a:cxn>
                <a:cxn ang="0">
                  <a:pos x="74" y="10"/>
                </a:cxn>
                <a:cxn ang="0">
                  <a:pos x="75" y="4"/>
                </a:cxn>
                <a:cxn ang="0">
                  <a:pos x="75" y="4"/>
                </a:cxn>
                <a:cxn ang="0">
                  <a:pos x="75" y="3"/>
                </a:cxn>
                <a:cxn ang="0">
                  <a:pos x="74" y="1"/>
                </a:cxn>
                <a:cxn ang="0">
                  <a:pos x="73" y="0"/>
                </a:cxn>
                <a:cxn ang="0">
                  <a:pos x="71" y="0"/>
                </a:cxn>
                <a:cxn ang="0">
                  <a:pos x="68" y="1"/>
                </a:cxn>
                <a:cxn ang="0">
                  <a:pos x="67" y="3"/>
                </a:cxn>
                <a:cxn ang="0">
                  <a:pos x="66" y="4"/>
                </a:cxn>
                <a:cxn ang="0">
                  <a:pos x="66" y="4"/>
                </a:cxn>
              </a:cxnLst>
              <a:rect l="0" t="0" r="r" b="b"/>
              <a:pathLst>
                <a:path w="75" h="99">
                  <a:moveTo>
                    <a:pt x="66" y="4"/>
                  </a:moveTo>
                  <a:lnTo>
                    <a:pt x="66" y="4"/>
                  </a:lnTo>
                  <a:lnTo>
                    <a:pt x="65" y="10"/>
                  </a:lnTo>
                  <a:lnTo>
                    <a:pt x="62" y="14"/>
                  </a:lnTo>
                  <a:lnTo>
                    <a:pt x="59" y="20"/>
                  </a:lnTo>
                  <a:lnTo>
                    <a:pt x="54" y="24"/>
                  </a:lnTo>
                  <a:lnTo>
                    <a:pt x="45" y="32"/>
                  </a:lnTo>
                  <a:lnTo>
                    <a:pt x="41" y="36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29" y="54"/>
                  </a:lnTo>
                  <a:lnTo>
                    <a:pt x="18" y="66"/>
                  </a:lnTo>
                  <a:lnTo>
                    <a:pt x="9" y="78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94"/>
                  </a:lnTo>
                  <a:lnTo>
                    <a:pt x="0" y="96"/>
                  </a:lnTo>
                  <a:lnTo>
                    <a:pt x="1" y="97"/>
                  </a:lnTo>
                  <a:lnTo>
                    <a:pt x="2" y="99"/>
                  </a:lnTo>
                  <a:lnTo>
                    <a:pt x="4" y="99"/>
                  </a:lnTo>
                  <a:lnTo>
                    <a:pt x="5" y="99"/>
                  </a:lnTo>
                  <a:lnTo>
                    <a:pt x="7" y="98"/>
                  </a:lnTo>
                  <a:lnTo>
                    <a:pt x="8" y="97"/>
                  </a:lnTo>
                  <a:lnTo>
                    <a:pt x="8" y="97"/>
                  </a:lnTo>
                  <a:lnTo>
                    <a:pt x="17" y="82"/>
                  </a:lnTo>
                  <a:lnTo>
                    <a:pt x="28" y="66"/>
                  </a:lnTo>
                  <a:lnTo>
                    <a:pt x="40" y="52"/>
                  </a:lnTo>
                  <a:lnTo>
                    <a:pt x="52" y="38"/>
                  </a:lnTo>
                  <a:lnTo>
                    <a:pt x="52" y="38"/>
                  </a:lnTo>
                  <a:lnTo>
                    <a:pt x="60" y="31"/>
                  </a:lnTo>
                  <a:lnTo>
                    <a:pt x="67" y="23"/>
                  </a:lnTo>
                  <a:lnTo>
                    <a:pt x="70" y="18"/>
                  </a:lnTo>
                  <a:lnTo>
                    <a:pt x="72" y="14"/>
                  </a:lnTo>
                  <a:lnTo>
                    <a:pt x="74" y="10"/>
                  </a:lnTo>
                  <a:lnTo>
                    <a:pt x="75" y="4"/>
                  </a:lnTo>
                  <a:lnTo>
                    <a:pt x="75" y="4"/>
                  </a:lnTo>
                  <a:lnTo>
                    <a:pt x="75" y="3"/>
                  </a:lnTo>
                  <a:lnTo>
                    <a:pt x="74" y="1"/>
                  </a:lnTo>
                  <a:lnTo>
                    <a:pt x="73" y="0"/>
                  </a:lnTo>
                  <a:lnTo>
                    <a:pt x="71" y="0"/>
                  </a:lnTo>
                  <a:lnTo>
                    <a:pt x="68" y="1"/>
                  </a:lnTo>
                  <a:lnTo>
                    <a:pt x="67" y="3"/>
                  </a:lnTo>
                  <a:lnTo>
                    <a:pt x="66" y="4"/>
                  </a:lnTo>
                  <a:lnTo>
                    <a:pt x="6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2" name="Freeform 370"/>
            <p:cNvSpPr/>
            <p:nvPr/>
          </p:nvSpPr>
          <p:spPr bwMode="auto">
            <a:xfrm>
              <a:off x="4384675" y="3116263"/>
              <a:ext cx="22225" cy="38100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3" y="0"/>
                </a:cxn>
                <a:cxn ang="0">
                  <a:pos x="33" y="0"/>
                </a:cxn>
                <a:cxn ang="0">
                  <a:pos x="31" y="0"/>
                </a:cxn>
                <a:cxn ang="0">
                  <a:pos x="29" y="2"/>
                </a:cxn>
                <a:cxn ang="0">
                  <a:pos x="29" y="2"/>
                </a:cxn>
                <a:cxn ang="0">
                  <a:pos x="19" y="18"/>
                </a:cxn>
                <a:cxn ang="0">
                  <a:pos x="10" y="35"/>
                </a:cxn>
                <a:cxn ang="0">
                  <a:pos x="10" y="35"/>
                </a:cxn>
                <a:cxn ang="0">
                  <a:pos x="6" y="42"/>
                </a:cxn>
                <a:cxn ang="0">
                  <a:pos x="2" y="50"/>
                </a:cxn>
                <a:cxn ang="0">
                  <a:pos x="0" y="59"/>
                </a:cxn>
                <a:cxn ang="0">
                  <a:pos x="0" y="63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1" y="69"/>
                </a:cxn>
                <a:cxn ang="0">
                  <a:pos x="3" y="70"/>
                </a:cxn>
                <a:cxn ang="0">
                  <a:pos x="4" y="70"/>
                </a:cxn>
                <a:cxn ang="0">
                  <a:pos x="6" y="70"/>
                </a:cxn>
                <a:cxn ang="0">
                  <a:pos x="8" y="69"/>
                </a:cxn>
                <a:cxn ang="0">
                  <a:pos x="9" y="68"/>
                </a:cxn>
                <a:cxn ang="0">
                  <a:pos x="9" y="67"/>
                </a:cxn>
                <a:cxn ang="0">
                  <a:pos x="9" y="65"/>
                </a:cxn>
                <a:cxn ang="0">
                  <a:pos x="9" y="65"/>
                </a:cxn>
                <a:cxn ang="0">
                  <a:pos x="9" y="61"/>
                </a:cxn>
                <a:cxn ang="0">
                  <a:pos x="9" y="57"/>
                </a:cxn>
                <a:cxn ang="0">
                  <a:pos x="13" y="48"/>
                </a:cxn>
                <a:cxn ang="0">
                  <a:pos x="22" y="33"/>
                </a:cxn>
                <a:cxn ang="0">
                  <a:pos x="22" y="33"/>
                </a:cxn>
                <a:cxn ang="0">
                  <a:pos x="33" y="15"/>
                </a:cxn>
                <a:cxn ang="0">
                  <a:pos x="33" y="15"/>
                </a:cxn>
                <a:cxn ang="0">
                  <a:pos x="36" y="9"/>
                </a:cxn>
                <a:cxn ang="0">
                  <a:pos x="36" y="9"/>
                </a:cxn>
                <a:cxn ang="0">
                  <a:pos x="38" y="9"/>
                </a:cxn>
                <a:cxn ang="0">
                  <a:pos x="38" y="9"/>
                </a:cxn>
                <a:cxn ang="0">
                  <a:pos x="40" y="9"/>
                </a:cxn>
                <a:cxn ang="0">
                  <a:pos x="41" y="8"/>
                </a:cxn>
                <a:cxn ang="0">
                  <a:pos x="42" y="6"/>
                </a:cxn>
                <a:cxn ang="0">
                  <a:pos x="42" y="4"/>
                </a:cxn>
                <a:cxn ang="0">
                  <a:pos x="42" y="3"/>
                </a:cxn>
                <a:cxn ang="0">
                  <a:pos x="41" y="1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42" h="70">
                  <a:moveTo>
                    <a:pt x="38" y="0"/>
                  </a:moveTo>
                  <a:lnTo>
                    <a:pt x="33" y="0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19" y="18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6" y="42"/>
                  </a:lnTo>
                  <a:lnTo>
                    <a:pt x="2" y="50"/>
                  </a:lnTo>
                  <a:lnTo>
                    <a:pt x="0" y="59"/>
                  </a:lnTo>
                  <a:lnTo>
                    <a:pt x="0" y="63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1" y="69"/>
                  </a:lnTo>
                  <a:lnTo>
                    <a:pt x="3" y="70"/>
                  </a:lnTo>
                  <a:lnTo>
                    <a:pt x="4" y="70"/>
                  </a:lnTo>
                  <a:lnTo>
                    <a:pt x="6" y="70"/>
                  </a:lnTo>
                  <a:lnTo>
                    <a:pt x="8" y="69"/>
                  </a:lnTo>
                  <a:lnTo>
                    <a:pt x="9" y="68"/>
                  </a:lnTo>
                  <a:lnTo>
                    <a:pt x="9" y="67"/>
                  </a:lnTo>
                  <a:lnTo>
                    <a:pt x="9" y="65"/>
                  </a:lnTo>
                  <a:lnTo>
                    <a:pt x="9" y="65"/>
                  </a:lnTo>
                  <a:lnTo>
                    <a:pt x="9" y="61"/>
                  </a:lnTo>
                  <a:lnTo>
                    <a:pt x="9" y="57"/>
                  </a:lnTo>
                  <a:lnTo>
                    <a:pt x="13" y="48"/>
                  </a:lnTo>
                  <a:lnTo>
                    <a:pt x="22" y="33"/>
                  </a:lnTo>
                  <a:lnTo>
                    <a:pt x="22" y="33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6" y="9"/>
                  </a:lnTo>
                  <a:lnTo>
                    <a:pt x="36" y="9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40" y="9"/>
                  </a:lnTo>
                  <a:lnTo>
                    <a:pt x="41" y="8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2" y="3"/>
                  </a:lnTo>
                  <a:lnTo>
                    <a:pt x="41" y="1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3" name="Freeform 371"/>
            <p:cNvSpPr/>
            <p:nvPr/>
          </p:nvSpPr>
          <p:spPr bwMode="auto">
            <a:xfrm>
              <a:off x="4446588" y="3108325"/>
              <a:ext cx="34925" cy="47625"/>
            </a:xfrm>
            <a:custGeom>
              <a:avLst/>
              <a:gdLst/>
              <a:ahLst/>
              <a:cxnLst>
                <a:cxn ang="0">
                  <a:pos x="55" y="2"/>
                </a:cxn>
                <a:cxn ang="0">
                  <a:pos x="55" y="2"/>
                </a:cxn>
                <a:cxn ang="0">
                  <a:pos x="46" y="15"/>
                </a:cxn>
                <a:cxn ang="0">
                  <a:pos x="36" y="26"/>
                </a:cxn>
                <a:cxn ang="0">
                  <a:pos x="26" y="39"/>
                </a:cxn>
                <a:cxn ang="0">
                  <a:pos x="16" y="50"/>
                </a:cxn>
                <a:cxn ang="0">
                  <a:pos x="16" y="50"/>
                </a:cxn>
                <a:cxn ang="0">
                  <a:pos x="10" y="58"/>
                </a:cxn>
                <a:cxn ang="0">
                  <a:pos x="4" y="69"/>
                </a:cxn>
                <a:cxn ang="0">
                  <a:pos x="1" y="75"/>
                </a:cxn>
                <a:cxn ang="0">
                  <a:pos x="0" y="80"/>
                </a:cxn>
                <a:cxn ang="0">
                  <a:pos x="0" y="85"/>
                </a:cxn>
                <a:cxn ang="0">
                  <a:pos x="1" y="87"/>
                </a:cxn>
                <a:cxn ang="0">
                  <a:pos x="4" y="89"/>
                </a:cxn>
                <a:cxn ang="0">
                  <a:pos x="4" y="89"/>
                </a:cxn>
                <a:cxn ang="0">
                  <a:pos x="6" y="90"/>
                </a:cxn>
                <a:cxn ang="0">
                  <a:pos x="8" y="90"/>
                </a:cxn>
                <a:cxn ang="0">
                  <a:pos x="9" y="90"/>
                </a:cxn>
                <a:cxn ang="0">
                  <a:pos x="11" y="89"/>
                </a:cxn>
                <a:cxn ang="0">
                  <a:pos x="12" y="87"/>
                </a:cxn>
                <a:cxn ang="0">
                  <a:pos x="12" y="86"/>
                </a:cxn>
                <a:cxn ang="0">
                  <a:pos x="12" y="84"/>
                </a:cxn>
                <a:cxn ang="0">
                  <a:pos x="11" y="82"/>
                </a:cxn>
                <a:cxn ang="0">
                  <a:pos x="11" y="82"/>
                </a:cxn>
                <a:cxn ang="0">
                  <a:pos x="10" y="80"/>
                </a:cxn>
                <a:cxn ang="0">
                  <a:pos x="10" y="77"/>
                </a:cxn>
                <a:cxn ang="0">
                  <a:pos x="12" y="74"/>
                </a:cxn>
                <a:cxn ang="0">
                  <a:pos x="14" y="69"/>
                </a:cxn>
                <a:cxn ang="0">
                  <a:pos x="21" y="57"/>
                </a:cxn>
                <a:cxn ang="0">
                  <a:pos x="31" y="46"/>
                </a:cxn>
                <a:cxn ang="0">
                  <a:pos x="51" y="22"/>
                </a:cxn>
                <a:cxn ang="0">
                  <a:pos x="63" y="8"/>
                </a:cxn>
                <a:cxn ang="0">
                  <a:pos x="63" y="8"/>
                </a:cxn>
                <a:cxn ang="0">
                  <a:pos x="65" y="6"/>
                </a:cxn>
                <a:cxn ang="0">
                  <a:pos x="65" y="3"/>
                </a:cxn>
                <a:cxn ang="0">
                  <a:pos x="63" y="2"/>
                </a:cxn>
                <a:cxn ang="0">
                  <a:pos x="62" y="1"/>
                </a:cxn>
                <a:cxn ang="0">
                  <a:pos x="58" y="0"/>
                </a:cxn>
                <a:cxn ang="0">
                  <a:pos x="56" y="1"/>
                </a:cxn>
                <a:cxn ang="0">
                  <a:pos x="55" y="2"/>
                </a:cxn>
                <a:cxn ang="0">
                  <a:pos x="55" y="2"/>
                </a:cxn>
              </a:cxnLst>
              <a:rect l="0" t="0" r="r" b="b"/>
              <a:pathLst>
                <a:path w="65" h="90">
                  <a:moveTo>
                    <a:pt x="55" y="2"/>
                  </a:moveTo>
                  <a:lnTo>
                    <a:pt x="55" y="2"/>
                  </a:lnTo>
                  <a:lnTo>
                    <a:pt x="46" y="15"/>
                  </a:lnTo>
                  <a:lnTo>
                    <a:pt x="36" y="26"/>
                  </a:lnTo>
                  <a:lnTo>
                    <a:pt x="26" y="39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0" y="58"/>
                  </a:lnTo>
                  <a:lnTo>
                    <a:pt x="4" y="69"/>
                  </a:lnTo>
                  <a:lnTo>
                    <a:pt x="1" y="75"/>
                  </a:lnTo>
                  <a:lnTo>
                    <a:pt x="0" y="80"/>
                  </a:lnTo>
                  <a:lnTo>
                    <a:pt x="0" y="85"/>
                  </a:lnTo>
                  <a:lnTo>
                    <a:pt x="1" y="87"/>
                  </a:lnTo>
                  <a:lnTo>
                    <a:pt x="4" y="89"/>
                  </a:lnTo>
                  <a:lnTo>
                    <a:pt x="4" y="89"/>
                  </a:lnTo>
                  <a:lnTo>
                    <a:pt x="6" y="90"/>
                  </a:lnTo>
                  <a:lnTo>
                    <a:pt x="8" y="90"/>
                  </a:lnTo>
                  <a:lnTo>
                    <a:pt x="9" y="90"/>
                  </a:lnTo>
                  <a:lnTo>
                    <a:pt x="11" y="89"/>
                  </a:lnTo>
                  <a:lnTo>
                    <a:pt x="12" y="87"/>
                  </a:lnTo>
                  <a:lnTo>
                    <a:pt x="12" y="86"/>
                  </a:lnTo>
                  <a:lnTo>
                    <a:pt x="12" y="84"/>
                  </a:lnTo>
                  <a:lnTo>
                    <a:pt x="11" y="82"/>
                  </a:lnTo>
                  <a:lnTo>
                    <a:pt x="11" y="82"/>
                  </a:lnTo>
                  <a:lnTo>
                    <a:pt x="10" y="80"/>
                  </a:lnTo>
                  <a:lnTo>
                    <a:pt x="10" y="77"/>
                  </a:lnTo>
                  <a:lnTo>
                    <a:pt x="12" y="74"/>
                  </a:lnTo>
                  <a:lnTo>
                    <a:pt x="14" y="69"/>
                  </a:lnTo>
                  <a:lnTo>
                    <a:pt x="21" y="57"/>
                  </a:lnTo>
                  <a:lnTo>
                    <a:pt x="31" y="46"/>
                  </a:lnTo>
                  <a:lnTo>
                    <a:pt x="51" y="22"/>
                  </a:lnTo>
                  <a:lnTo>
                    <a:pt x="63" y="8"/>
                  </a:lnTo>
                  <a:lnTo>
                    <a:pt x="63" y="8"/>
                  </a:lnTo>
                  <a:lnTo>
                    <a:pt x="65" y="6"/>
                  </a:lnTo>
                  <a:lnTo>
                    <a:pt x="65" y="3"/>
                  </a:lnTo>
                  <a:lnTo>
                    <a:pt x="63" y="2"/>
                  </a:lnTo>
                  <a:lnTo>
                    <a:pt x="62" y="1"/>
                  </a:lnTo>
                  <a:lnTo>
                    <a:pt x="58" y="0"/>
                  </a:lnTo>
                  <a:lnTo>
                    <a:pt x="56" y="1"/>
                  </a:lnTo>
                  <a:lnTo>
                    <a:pt x="55" y="2"/>
                  </a:lnTo>
                  <a:lnTo>
                    <a:pt x="5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4" name="Freeform 372"/>
            <p:cNvSpPr/>
            <p:nvPr/>
          </p:nvSpPr>
          <p:spPr bwMode="auto">
            <a:xfrm>
              <a:off x="4516438" y="3119438"/>
              <a:ext cx="22225" cy="39688"/>
            </a:xfrm>
            <a:custGeom>
              <a:avLst/>
              <a:gdLst/>
              <a:ahLst/>
              <a:cxnLst>
                <a:cxn ang="0">
                  <a:pos x="34" y="1"/>
                </a:cxn>
                <a:cxn ang="0">
                  <a:pos x="34" y="1"/>
                </a:cxn>
                <a:cxn ang="0">
                  <a:pos x="29" y="5"/>
                </a:cxn>
                <a:cxn ang="0">
                  <a:pos x="24" y="10"/>
                </a:cxn>
                <a:cxn ang="0">
                  <a:pos x="16" y="21"/>
                </a:cxn>
                <a:cxn ang="0">
                  <a:pos x="10" y="33"/>
                </a:cxn>
                <a:cxn ang="0">
                  <a:pos x="5" y="45"/>
                </a:cxn>
                <a:cxn ang="0">
                  <a:pos x="5" y="45"/>
                </a:cxn>
                <a:cxn ang="0">
                  <a:pos x="3" y="54"/>
                </a:cxn>
                <a:cxn ang="0">
                  <a:pos x="0" y="63"/>
                </a:cxn>
                <a:cxn ang="0">
                  <a:pos x="0" y="67"/>
                </a:cxn>
                <a:cxn ang="0">
                  <a:pos x="2" y="71"/>
                </a:cxn>
                <a:cxn ang="0">
                  <a:pos x="4" y="73"/>
                </a:cxn>
                <a:cxn ang="0">
                  <a:pos x="9" y="75"/>
                </a:cxn>
                <a:cxn ang="0">
                  <a:pos x="9" y="75"/>
                </a:cxn>
                <a:cxn ang="0">
                  <a:pos x="11" y="75"/>
                </a:cxn>
                <a:cxn ang="0">
                  <a:pos x="12" y="74"/>
                </a:cxn>
                <a:cxn ang="0">
                  <a:pos x="13" y="72"/>
                </a:cxn>
                <a:cxn ang="0">
                  <a:pos x="13" y="71"/>
                </a:cxn>
                <a:cxn ang="0">
                  <a:pos x="12" y="67"/>
                </a:cxn>
                <a:cxn ang="0">
                  <a:pos x="11" y="66"/>
                </a:cxn>
                <a:cxn ang="0">
                  <a:pos x="9" y="66"/>
                </a:cxn>
                <a:cxn ang="0">
                  <a:pos x="9" y="66"/>
                </a:cxn>
                <a:cxn ang="0">
                  <a:pos x="19" y="35"/>
                </a:cxn>
                <a:cxn ang="0">
                  <a:pos x="19" y="35"/>
                </a:cxn>
                <a:cxn ang="0">
                  <a:pos x="23" y="28"/>
                </a:cxn>
                <a:cxn ang="0">
                  <a:pos x="29" y="21"/>
                </a:cxn>
                <a:cxn ang="0">
                  <a:pos x="34" y="13"/>
                </a:cxn>
                <a:cxn ang="0">
                  <a:pos x="41" y="7"/>
                </a:cxn>
                <a:cxn ang="0">
                  <a:pos x="41" y="7"/>
                </a:cxn>
                <a:cxn ang="0">
                  <a:pos x="42" y="6"/>
                </a:cxn>
                <a:cxn ang="0">
                  <a:pos x="42" y="4"/>
                </a:cxn>
                <a:cxn ang="0">
                  <a:pos x="42" y="3"/>
                </a:cxn>
                <a:cxn ang="0">
                  <a:pos x="41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4" y="1"/>
                </a:cxn>
                <a:cxn ang="0">
                  <a:pos x="34" y="1"/>
                </a:cxn>
              </a:cxnLst>
              <a:rect l="0" t="0" r="r" b="b"/>
              <a:pathLst>
                <a:path w="42" h="75">
                  <a:moveTo>
                    <a:pt x="34" y="1"/>
                  </a:moveTo>
                  <a:lnTo>
                    <a:pt x="34" y="1"/>
                  </a:lnTo>
                  <a:lnTo>
                    <a:pt x="29" y="5"/>
                  </a:lnTo>
                  <a:lnTo>
                    <a:pt x="24" y="10"/>
                  </a:lnTo>
                  <a:lnTo>
                    <a:pt x="16" y="21"/>
                  </a:lnTo>
                  <a:lnTo>
                    <a:pt x="10" y="33"/>
                  </a:lnTo>
                  <a:lnTo>
                    <a:pt x="5" y="45"/>
                  </a:lnTo>
                  <a:lnTo>
                    <a:pt x="5" y="45"/>
                  </a:lnTo>
                  <a:lnTo>
                    <a:pt x="3" y="54"/>
                  </a:lnTo>
                  <a:lnTo>
                    <a:pt x="0" y="63"/>
                  </a:lnTo>
                  <a:lnTo>
                    <a:pt x="0" y="67"/>
                  </a:lnTo>
                  <a:lnTo>
                    <a:pt x="2" y="71"/>
                  </a:lnTo>
                  <a:lnTo>
                    <a:pt x="4" y="73"/>
                  </a:lnTo>
                  <a:lnTo>
                    <a:pt x="9" y="75"/>
                  </a:lnTo>
                  <a:lnTo>
                    <a:pt x="9" y="75"/>
                  </a:lnTo>
                  <a:lnTo>
                    <a:pt x="11" y="75"/>
                  </a:lnTo>
                  <a:lnTo>
                    <a:pt x="12" y="74"/>
                  </a:lnTo>
                  <a:lnTo>
                    <a:pt x="13" y="72"/>
                  </a:lnTo>
                  <a:lnTo>
                    <a:pt x="13" y="71"/>
                  </a:lnTo>
                  <a:lnTo>
                    <a:pt x="12" y="67"/>
                  </a:lnTo>
                  <a:lnTo>
                    <a:pt x="11" y="66"/>
                  </a:lnTo>
                  <a:lnTo>
                    <a:pt x="9" y="66"/>
                  </a:lnTo>
                  <a:lnTo>
                    <a:pt x="9" y="66"/>
                  </a:lnTo>
                  <a:lnTo>
                    <a:pt x="19" y="35"/>
                  </a:lnTo>
                  <a:lnTo>
                    <a:pt x="19" y="35"/>
                  </a:lnTo>
                  <a:lnTo>
                    <a:pt x="23" y="28"/>
                  </a:lnTo>
                  <a:lnTo>
                    <a:pt x="29" y="21"/>
                  </a:lnTo>
                  <a:lnTo>
                    <a:pt x="34" y="13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2" y="3"/>
                  </a:lnTo>
                  <a:lnTo>
                    <a:pt x="41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1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5" name="Freeform 373"/>
            <p:cNvSpPr/>
            <p:nvPr/>
          </p:nvSpPr>
          <p:spPr bwMode="auto">
            <a:xfrm>
              <a:off x="4583113" y="3121025"/>
              <a:ext cx="26988" cy="34925"/>
            </a:xfrm>
            <a:custGeom>
              <a:avLst/>
              <a:gdLst/>
              <a:ahLst/>
              <a:cxnLst>
                <a:cxn ang="0">
                  <a:pos x="43" y="1"/>
                </a:cxn>
                <a:cxn ang="0">
                  <a:pos x="43" y="1"/>
                </a:cxn>
                <a:cxn ang="0">
                  <a:pos x="37" y="7"/>
                </a:cxn>
                <a:cxn ang="0">
                  <a:pos x="31" y="15"/>
                </a:cxn>
                <a:cxn ang="0">
                  <a:pos x="21" y="29"/>
                </a:cxn>
                <a:cxn ang="0">
                  <a:pos x="12" y="45"/>
                </a:cxn>
                <a:cxn ang="0">
                  <a:pos x="7" y="52"/>
                </a:cxn>
                <a:cxn ang="0">
                  <a:pos x="1" y="58"/>
                </a:cxn>
                <a:cxn ang="0">
                  <a:pos x="1" y="58"/>
                </a:cxn>
                <a:cxn ang="0">
                  <a:pos x="0" y="60"/>
                </a:cxn>
                <a:cxn ang="0">
                  <a:pos x="0" y="62"/>
                </a:cxn>
                <a:cxn ang="0">
                  <a:pos x="0" y="63"/>
                </a:cxn>
                <a:cxn ang="0">
                  <a:pos x="1" y="65"/>
                </a:cxn>
                <a:cxn ang="0">
                  <a:pos x="3" y="66"/>
                </a:cxn>
                <a:cxn ang="0">
                  <a:pos x="4" y="66"/>
                </a:cxn>
                <a:cxn ang="0">
                  <a:pos x="6" y="66"/>
                </a:cxn>
                <a:cxn ang="0">
                  <a:pos x="8" y="65"/>
                </a:cxn>
                <a:cxn ang="0">
                  <a:pos x="8" y="65"/>
                </a:cxn>
                <a:cxn ang="0">
                  <a:pos x="13" y="58"/>
                </a:cxn>
                <a:cxn ang="0">
                  <a:pos x="18" y="51"/>
                </a:cxn>
                <a:cxn ang="0">
                  <a:pos x="28" y="36"/>
                </a:cxn>
                <a:cxn ang="0">
                  <a:pos x="38" y="21"/>
                </a:cxn>
                <a:cxn ang="0">
                  <a:pos x="44" y="15"/>
                </a:cxn>
                <a:cxn ang="0">
                  <a:pos x="50" y="8"/>
                </a:cxn>
                <a:cxn ang="0">
                  <a:pos x="50" y="8"/>
                </a:cxn>
                <a:cxn ang="0">
                  <a:pos x="51" y="6"/>
                </a:cxn>
                <a:cxn ang="0">
                  <a:pos x="51" y="5"/>
                </a:cxn>
                <a:cxn ang="0">
                  <a:pos x="51" y="3"/>
                </a:cxn>
                <a:cxn ang="0">
                  <a:pos x="50" y="2"/>
                </a:cxn>
                <a:cxn ang="0">
                  <a:pos x="47" y="0"/>
                </a:cxn>
                <a:cxn ang="0">
                  <a:pos x="45" y="0"/>
                </a:cxn>
                <a:cxn ang="0">
                  <a:pos x="43" y="1"/>
                </a:cxn>
                <a:cxn ang="0">
                  <a:pos x="43" y="1"/>
                </a:cxn>
              </a:cxnLst>
              <a:rect l="0" t="0" r="r" b="b"/>
              <a:pathLst>
                <a:path w="51" h="66">
                  <a:moveTo>
                    <a:pt x="43" y="1"/>
                  </a:moveTo>
                  <a:lnTo>
                    <a:pt x="43" y="1"/>
                  </a:lnTo>
                  <a:lnTo>
                    <a:pt x="37" y="7"/>
                  </a:lnTo>
                  <a:lnTo>
                    <a:pt x="31" y="15"/>
                  </a:lnTo>
                  <a:lnTo>
                    <a:pt x="21" y="29"/>
                  </a:lnTo>
                  <a:lnTo>
                    <a:pt x="12" y="45"/>
                  </a:lnTo>
                  <a:lnTo>
                    <a:pt x="7" y="52"/>
                  </a:lnTo>
                  <a:lnTo>
                    <a:pt x="1" y="58"/>
                  </a:lnTo>
                  <a:lnTo>
                    <a:pt x="1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3"/>
                  </a:lnTo>
                  <a:lnTo>
                    <a:pt x="1" y="65"/>
                  </a:lnTo>
                  <a:lnTo>
                    <a:pt x="3" y="66"/>
                  </a:lnTo>
                  <a:lnTo>
                    <a:pt x="4" y="66"/>
                  </a:lnTo>
                  <a:lnTo>
                    <a:pt x="6" y="66"/>
                  </a:lnTo>
                  <a:lnTo>
                    <a:pt x="8" y="65"/>
                  </a:lnTo>
                  <a:lnTo>
                    <a:pt x="8" y="65"/>
                  </a:lnTo>
                  <a:lnTo>
                    <a:pt x="13" y="58"/>
                  </a:lnTo>
                  <a:lnTo>
                    <a:pt x="18" y="51"/>
                  </a:lnTo>
                  <a:lnTo>
                    <a:pt x="28" y="36"/>
                  </a:lnTo>
                  <a:lnTo>
                    <a:pt x="38" y="21"/>
                  </a:lnTo>
                  <a:lnTo>
                    <a:pt x="44" y="15"/>
                  </a:lnTo>
                  <a:lnTo>
                    <a:pt x="50" y="8"/>
                  </a:lnTo>
                  <a:lnTo>
                    <a:pt x="50" y="8"/>
                  </a:lnTo>
                  <a:lnTo>
                    <a:pt x="51" y="6"/>
                  </a:lnTo>
                  <a:lnTo>
                    <a:pt x="51" y="5"/>
                  </a:lnTo>
                  <a:lnTo>
                    <a:pt x="51" y="3"/>
                  </a:lnTo>
                  <a:lnTo>
                    <a:pt x="50" y="2"/>
                  </a:lnTo>
                  <a:lnTo>
                    <a:pt x="47" y="0"/>
                  </a:lnTo>
                  <a:lnTo>
                    <a:pt x="45" y="0"/>
                  </a:lnTo>
                  <a:lnTo>
                    <a:pt x="43" y="1"/>
                  </a:lnTo>
                  <a:lnTo>
                    <a:pt x="4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" name="Freeform 374"/>
            <p:cNvSpPr/>
            <p:nvPr/>
          </p:nvSpPr>
          <p:spPr bwMode="auto">
            <a:xfrm>
              <a:off x="4638675" y="3114675"/>
              <a:ext cx="26988" cy="44450"/>
            </a:xfrm>
            <a:custGeom>
              <a:avLst/>
              <a:gdLst/>
              <a:ahLst/>
              <a:cxnLst>
                <a:cxn ang="0">
                  <a:pos x="42" y="3"/>
                </a:cxn>
                <a:cxn ang="0">
                  <a:pos x="42" y="3"/>
                </a:cxn>
                <a:cxn ang="0">
                  <a:pos x="40" y="8"/>
                </a:cxn>
                <a:cxn ang="0">
                  <a:pos x="37" y="12"/>
                </a:cxn>
                <a:cxn ang="0">
                  <a:pos x="30" y="22"/>
                </a:cxn>
                <a:cxn ang="0">
                  <a:pos x="14" y="40"/>
                </a:cxn>
                <a:cxn ang="0">
                  <a:pos x="14" y="40"/>
                </a:cxn>
                <a:cxn ang="0">
                  <a:pos x="8" y="49"/>
                </a:cxn>
                <a:cxn ang="0">
                  <a:pos x="4" y="59"/>
                </a:cxn>
                <a:cxn ang="0">
                  <a:pos x="1" y="69"/>
                </a:cxn>
                <a:cxn ang="0">
                  <a:pos x="0" y="79"/>
                </a:cxn>
                <a:cxn ang="0">
                  <a:pos x="0" y="79"/>
                </a:cxn>
                <a:cxn ang="0">
                  <a:pos x="0" y="81"/>
                </a:cxn>
                <a:cxn ang="0">
                  <a:pos x="1" y="83"/>
                </a:cxn>
                <a:cxn ang="0">
                  <a:pos x="2" y="83"/>
                </a:cxn>
                <a:cxn ang="0">
                  <a:pos x="4" y="84"/>
                </a:cxn>
                <a:cxn ang="0">
                  <a:pos x="6" y="83"/>
                </a:cxn>
                <a:cxn ang="0">
                  <a:pos x="7" y="83"/>
                </a:cxn>
                <a:cxn ang="0">
                  <a:pos x="8" y="81"/>
                </a:cxn>
                <a:cxn ang="0">
                  <a:pos x="9" y="79"/>
                </a:cxn>
                <a:cxn ang="0">
                  <a:pos x="9" y="79"/>
                </a:cxn>
                <a:cxn ang="0">
                  <a:pos x="10" y="74"/>
                </a:cxn>
                <a:cxn ang="0">
                  <a:pos x="11" y="68"/>
                </a:cxn>
                <a:cxn ang="0">
                  <a:pos x="14" y="58"/>
                </a:cxn>
                <a:cxn ang="0">
                  <a:pos x="21" y="49"/>
                </a:cxn>
                <a:cxn ang="0">
                  <a:pos x="27" y="40"/>
                </a:cxn>
                <a:cxn ang="0">
                  <a:pos x="40" y="23"/>
                </a:cxn>
                <a:cxn ang="0">
                  <a:pos x="46" y="14"/>
                </a:cxn>
                <a:cxn ang="0">
                  <a:pos x="52" y="5"/>
                </a:cxn>
                <a:cxn ang="0">
                  <a:pos x="52" y="5"/>
                </a:cxn>
                <a:cxn ang="0">
                  <a:pos x="52" y="3"/>
                </a:cxn>
                <a:cxn ang="0">
                  <a:pos x="52" y="2"/>
                </a:cxn>
                <a:cxn ang="0">
                  <a:pos x="51" y="0"/>
                </a:cxn>
                <a:cxn ang="0">
                  <a:pos x="49" y="0"/>
                </a:cxn>
                <a:cxn ang="0">
                  <a:pos x="45" y="0"/>
                </a:cxn>
                <a:cxn ang="0">
                  <a:pos x="43" y="1"/>
                </a:cxn>
                <a:cxn ang="0">
                  <a:pos x="42" y="3"/>
                </a:cxn>
                <a:cxn ang="0">
                  <a:pos x="42" y="3"/>
                </a:cxn>
              </a:cxnLst>
              <a:rect l="0" t="0" r="r" b="b"/>
              <a:pathLst>
                <a:path w="52" h="84">
                  <a:moveTo>
                    <a:pt x="42" y="3"/>
                  </a:moveTo>
                  <a:lnTo>
                    <a:pt x="42" y="3"/>
                  </a:lnTo>
                  <a:lnTo>
                    <a:pt x="40" y="8"/>
                  </a:lnTo>
                  <a:lnTo>
                    <a:pt x="37" y="12"/>
                  </a:lnTo>
                  <a:lnTo>
                    <a:pt x="30" y="22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8" y="49"/>
                  </a:lnTo>
                  <a:lnTo>
                    <a:pt x="4" y="59"/>
                  </a:lnTo>
                  <a:lnTo>
                    <a:pt x="1" y="69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0" y="81"/>
                  </a:lnTo>
                  <a:lnTo>
                    <a:pt x="1" y="83"/>
                  </a:lnTo>
                  <a:lnTo>
                    <a:pt x="2" y="83"/>
                  </a:lnTo>
                  <a:lnTo>
                    <a:pt x="4" y="84"/>
                  </a:lnTo>
                  <a:lnTo>
                    <a:pt x="6" y="83"/>
                  </a:lnTo>
                  <a:lnTo>
                    <a:pt x="7" y="83"/>
                  </a:lnTo>
                  <a:lnTo>
                    <a:pt x="8" y="81"/>
                  </a:lnTo>
                  <a:lnTo>
                    <a:pt x="9" y="79"/>
                  </a:lnTo>
                  <a:lnTo>
                    <a:pt x="9" y="79"/>
                  </a:lnTo>
                  <a:lnTo>
                    <a:pt x="10" y="74"/>
                  </a:lnTo>
                  <a:lnTo>
                    <a:pt x="11" y="68"/>
                  </a:lnTo>
                  <a:lnTo>
                    <a:pt x="14" y="58"/>
                  </a:lnTo>
                  <a:lnTo>
                    <a:pt x="21" y="49"/>
                  </a:lnTo>
                  <a:lnTo>
                    <a:pt x="27" y="40"/>
                  </a:lnTo>
                  <a:lnTo>
                    <a:pt x="40" y="23"/>
                  </a:lnTo>
                  <a:lnTo>
                    <a:pt x="46" y="14"/>
                  </a:lnTo>
                  <a:lnTo>
                    <a:pt x="52" y="5"/>
                  </a:lnTo>
                  <a:lnTo>
                    <a:pt x="52" y="5"/>
                  </a:lnTo>
                  <a:lnTo>
                    <a:pt x="52" y="3"/>
                  </a:lnTo>
                  <a:lnTo>
                    <a:pt x="52" y="2"/>
                  </a:lnTo>
                  <a:lnTo>
                    <a:pt x="51" y="0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43" y="1"/>
                  </a:lnTo>
                  <a:lnTo>
                    <a:pt x="42" y="3"/>
                  </a:lnTo>
                  <a:lnTo>
                    <a:pt x="4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" name="Freeform 375"/>
            <p:cNvSpPr/>
            <p:nvPr/>
          </p:nvSpPr>
          <p:spPr bwMode="auto">
            <a:xfrm>
              <a:off x="4686300" y="3121025"/>
              <a:ext cx="25400" cy="38100"/>
            </a:xfrm>
            <a:custGeom>
              <a:avLst/>
              <a:gdLst/>
              <a:ahLst/>
              <a:cxnLst>
                <a:cxn ang="0">
                  <a:pos x="38" y="2"/>
                </a:cxn>
                <a:cxn ang="0">
                  <a:pos x="38" y="2"/>
                </a:cxn>
                <a:cxn ang="0">
                  <a:pos x="34" y="10"/>
                </a:cxn>
                <a:cxn ang="0">
                  <a:pos x="29" y="19"/>
                </a:cxn>
                <a:cxn ang="0">
                  <a:pos x="17" y="33"/>
                </a:cxn>
                <a:cxn ang="0">
                  <a:pos x="12" y="40"/>
                </a:cxn>
                <a:cxn ang="0">
                  <a:pos x="7" y="48"/>
                </a:cxn>
                <a:cxn ang="0">
                  <a:pos x="3" y="56"/>
                </a:cxn>
                <a:cxn ang="0">
                  <a:pos x="0" y="65"/>
                </a:cxn>
                <a:cxn ang="0">
                  <a:pos x="0" y="65"/>
                </a:cxn>
                <a:cxn ang="0">
                  <a:pos x="0" y="67"/>
                </a:cxn>
                <a:cxn ang="0">
                  <a:pos x="1" y="69"/>
                </a:cxn>
                <a:cxn ang="0">
                  <a:pos x="2" y="70"/>
                </a:cxn>
                <a:cxn ang="0">
                  <a:pos x="4" y="71"/>
                </a:cxn>
                <a:cxn ang="0">
                  <a:pos x="5" y="71"/>
                </a:cxn>
                <a:cxn ang="0">
                  <a:pos x="7" y="70"/>
                </a:cxn>
                <a:cxn ang="0">
                  <a:pos x="8" y="69"/>
                </a:cxn>
                <a:cxn ang="0">
                  <a:pos x="9" y="67"/>
                </a:cxn>
                <a:cxn ang="0">
                  <a:pos x="9" y="67"/>
                </a:cxn>
                <a:cxn ang="0">
                  <a:pos x="12" y="59"/>
                </a:cxn>
                <a:cxn ang="0">
                  <a:pos x="16" y="52"/>
                </a:cxn>
                <a:cxn ang="0">
                  <a:pos x="21" y="44"/>
                </a:cxn>
                <a:cxn ang="0">
                  <a:pos x="27" y="37"/>
                </a:cxn>
                <a:cxn ang="0">
                  <a:pos x="37" y="23"/>
                </a:cxn>
                <a:cxn ang="0">
                  <a:pos x="42" y="16"/>
                </a:cxn>
                <a:cxn ang="0">
                  <a:pos x="46" y="7"/>
                </a:cxn>
                <a:cxn ang="0">
                  <a:pos x="46" y="7"/>
                </a:cxn>
                <a:cxn ang="0">
                  <a:pos x="47" y="5"/>
                </a:cxn>
                <a:cxn ang="0">
                  <a:pos x="46" y="3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39" y="1"/>
                </a:cxn>
                <a:cxn ang="0">
                  <a:pos x="38" y="2"/>
                </a:cxn>
                <a:cxn ang="0">
                  <a:pos x="38" y="2"/>
                </a:cxn>
              </a:cxnLst>
              <a:rect l="0" t="0" r="r" b="b"/>
              <a:pathLst>
                <a:path w="47" h="71">
                  <a:moveTo>
                    <a:pt x="38" y="2"/>
                  </a:moveTo>
                  <a:lnTo>
                    <a:pt x="38" y="2"/>
                  </a:lnTo>
                  <a:lnTo>
                    <a:pt x="34" y="10"/>
                  </a:lnTo>
                  <a:lnTo>
                    <a:pt x="29" y="19"/>
                  </a:lnTo>
                  <a:lnTo>
                    <a:pt x="17" y="33"/>
                  </a:lnTo>
                  <a:lnTo>
                    <a:pt x="12" y="40"/>
                  </a:lnTo>
                  <a:lnTo>
                    <a:pt x="7" y="48"/>
                  </a:lnTo>
                  <a:lnTo>
                    <a:pt x="3" y="5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67"/>
                  </a:lnTo>
                  <a:lnTo>
                    <a:pt x="1" y="69"/>
                  </a:lnTo>
                  <a:lnTo>
                    <a:pt x="2" y="70"/>
                  </a:lnTo>
                  <a:lnTo>
                    <a:pt x="4" y="71"/>
                  </a:lnTo>
                  <a:lnTo>
                    <a:pt x="5" y="71"/>
                  </a:lnTo>
                  <a:lnTo>
                    <a:pt x="7" y="70"/>
                  </a:lnTo>
                  <a:lnTo>
                    <a:pt x="8" y="69"/>
                  </a:lnTo>
                  <a:lnTo>
                    <a:pt x="9" y="67"/>
                  </a:lnTo>
                  <a:lnTo>
                    <a:pt x="9" y="67"/>
                  </a:lnTo>
                  <a:lnTo>
                    <a:pt x="12" y="59"/>
                  </a:lnTo>
                  <a:lnTo>
                    <a:pt x="16" y="52"/>
                  </a:lnTo>
                  <a:lnTo>
                    <a:pt x="21" y="44"/>
                  </a:lnTo>
                  <a:lnTo>
                    <a:pt x="27" y="37"/>
                  </a:lnTo>
                  <a:lnTo>
                    <a:pt x="37" y="23"/>
                  </a:lnTo>
                  <a:lnTo>
                    <a:pt x="42" y="16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7" y="5"/>
                  </a:lnTo>
                  <a:lnTo>
                    <a:pt x="46" y="3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39" y="1"/>
                  </a:lnTo>
                  <a:lnTo>
                    <a:pt x="38" y="2"/>
                  </a:lnTo>
                  <a:lnTo>
                    <a:pt x="3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" name="Freeform 376"/>
            <p:cNvSpPr/>
            <p:nvPr/>
          </p:nvSpPr>
          <p:spPr bwMode="auto">
            <a:xfrm>
              <a:off x="4721225" y="3125788"/>
              <a:ext cx="33338" cy="38100"/>
            </a:xfrm>
            <a:custGeom>
              <a:avLst/>
              <a:gdLst/>
              <a:ahLst/>
              <a:cxnLst>
                <a:cxn ang="0">
                  <a:pos x="54" y="1"/>
                </a:cxn>
                <a:cxn ang="0">
                  <a:pos x="54" y="1"/>
                </a:cxn>
                <a:cxn ang="0">
                  <a:pos x="40" y="17"/>
                </a:cxn>
                <a:cxn ang="0">
                  <a:pos x="28" y="32"/>
                </a:cxn>
                <a:cxn ang="0">
                  <a:pos x="15" y="49"/>
                </a:cxn>
                <a:cxn ang="0">
                  <a:pos x="2" y="63"/>
                </a:cxn>
                <a:cxn ang="0">
                  <a:pos x="2" y="63"/>
                </a:cxn>
                <a:cxn ang="0">
                  <a:pos x="0" y="66"/>
                </a:cxn>
                <a:cxn ang="0">
                  <a:pos x="0" y="68"/>
                </a:cxn>
                <a:cxn ang="0">
                  <a:pos x="1" y="69"/>
                </a:cxn>
                <a:cxn ang="0">
                  <a:pos x="2" y="71"/>
                </a:cxn>
                <a:cxn ang="0">
                  <a:pos x="3" y="72"/>
                </a:cxn>
                <a:cxn ang="0">
                  <a:pos x="5" y="72"/>
                </a:cxn>
                <a:cxn ang="0">
                  <a:pos x="6" y="72"/>
                </a:cxn>
                <a:cxn ang="0">
                  <a:pos x="8" y="71"/>
                </a:cxn>
                <a:cxn ang="0">
                  <a:pos x="8" y="71"/>
                </a:cxn>
                <a:cxn ang="0">
                  <a:pos x="22" y="55"/>
                </a:cxn>
                <a:cxn ang="0">
                  <a:pos x="34" y="40"/>
                </a:cxn>
                <a:cxn ang="0">
                  <a:pos x="47" y="24"/>
                </a:cxn>
                <a:cxn ang="0">
                  <a:pos x="61" y="9"/>
                </a:cxn>
                <a:cxn ang="0">
                  <a:pos x="61" y="9"/>
                </a:cxn>
                <a:cxn ang="0">
                  <a:pos x="62" y="7"/>
                </a:cxn>
                <a:cxn ang="0">
                  <a:pos x="62" y="6"/>
                </a:cxn>
                <a:cxn ang="0">
                  <a:pos x="61" y="4"/>
                </a:cxn>
                <a:cxn ang="0">
                  <a:pos x="60" y="3"/>
                </a:cxn>
                <a:cxn ang="0">
                  <a:pos x="59" y="1"/>
                </a:cxn>
                <a:cxn ang="0">
                  <a:pos x="57" y="0"/>
                </a:cxn>
                <a:cxn ang="0">
                  <a:pos x="56" y="0"/>
                </a:cxn>
                <a:cxn ang="0">
                  <a:pos x="54" y="1"/>
                </a:cxn>
                <a:cxn ang="0">
                  <a:pos x="54" y="1"/>
                </a:cxn>
              </a:cxnLst>
              <a:rect l="0" t="0" r="r" b="b"/>
              <a:pathLst>
                <a:path w="62" h="72">
                  <a:moveTo>
                    <a:pt x="54" y="1"/>
                  </a:moveTo>
                  <a:lnTo>
                    <a:pt x="54" y="1"/>
                  </a:lnTo>
                  <a:lnTo>
                    <a:pt x="40" y="17"/>
                  </a:lnTo>
                  <a:lnTo>
                    <a:pt x="28" y="32"/>
                  </a:lnTo>
                  <a:lnTo>
                    <a:pt x="15" y="49"/>
                  </a:lnTo>
                  <a:lnTo>
                    <a:pt x="2" y="63"/>
                  </a:lnTo>
                  <a:lnTo>
                    <a:pt x="2" y="63"/>
                  </a:lnTo>
                  <a:lnTo>
                    <a:pt x="0" y="66"/>
                  </a:lnTo>
                  <a:lnTo>
                    <a:pt x="0" y="68"/>
                  </a:lnTo>
                  <a:lnTo>
                    <a:pt x="1" y="69"/>
                  </a:lnTo>
                  <a:lnTo>
                    <a:pt x="2" y="71"/>
                  </a:lnTo>
                  <a:lnTo>
                    <a:pt x="3" y="72"/>
                  </a:lnTo>
                  <a:lnTo>
                    <a:pt x="5" y="72"/>
                  </a:lnTo>
                  <a:lnTo>
                    <a:pt x="6" y="72"/>
                  </a:lnTo>
                  <a:lnTo>
                    <a:pt x="8" y="71"/>
                  </a:lnTo>
                  <a:lnTo>
                    <a:pt x="8" y="71"/>
                  </a:lnTo>
                  <a:lnTo>
                    <a:pt x="22" y="55"/>
                  </a:lnTo>
                  <a:lnTo>
                    <a:pt x="34" y="40"/>
                  </a:lnTo>
                  <a:lnTo>
                    <a:pt x="47" y="24"/>
                  </a:lnTo>
                  <a:lnTo>
                    <a:pt x="61" y="9"/>
                  </a:lnTo>
                  <a:lnTo>
                    <a:pt x="61" y="9"/>
                  </a:lnTo>
                  <a:lnTo>
                    <a:pt x="62" y="7"/>
                  </a:lnTo>
                  <a:lnTo>
                    <a:pt x="62" y="6"/>
                  </a:lnTo>
                  <a:lnTo>
                    <a:pt x="61" y="4"/>
                  </a:lnTo>
                  <a:lnTo>
                    <a:pt x="60" y="3"/>
                  </a:lnTo>
                  <a:lnTo>
                    <a:pt x="59" y="1"/>
                  </a:lnTo>
                  <a:lnTo>
                    <a:pt x="57" y="0"/>
                  </a:lnTo>
                  <a:lnTo>
                    <a:pt x="56" y="0"/>
                  </a:lnTo>
                  <a:lnTo>
                    <a:pt x="54" y="1"/>
                  </a:lnTo>
                  <a:lnTo>
                    <a:pt x="5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" name="Freeform 377"/>
            <p:cNvSpPr/>
            <p:nvPr/>
          </p:nvSpPr>
          <p:spPr bwMode="auto">
            <a:xfrm>
              <a:off x="4311650" y="3119438"/>
              <a:ext cx="20638" cy="39688"/>
            </a:xfrm>
            <a:custGeom>
              <a:avLst/>
              <a:gdLst/>
              <a:ahLst/>
              <a:cxnLst>
                <a:cxn ang="0">
                  <a:pos x="39" y="4"/>
                </a:cxn>
                <a:cxn ang="0">
                  <a:pos x="39" y="4"/>
                </a:cxn>
                <a:cxn ang="0">
                  <a:pos x="38" y="2"/>
                </a:cxn>
                <a:cxn ang="0">
                  <a:pos x="37" y="1"/>
                </a:cxn>
                <a:cxn ang="0">
                  <a:pos x="35" y="0"/>
                </a:cxn>
                <a:cxn ang="0">
                  <a:pos x="33" y="0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9" y="2"/>
                </a:cxn>
                <a:cxn ang="0">
                  <a:pos x="29" y="4"/>
                </a:cxn>
                <a:cxn ang="0">
                  <a:pos x="29" y="4"/>
                </a:cxn>
                <a:cxn ang="0">
                  <a:pos x="29" y="14"/>
                </a:cxn>
                <a:cxn ang="0">
                  <a:pos x="28" y="24"/>
                </a:cxn>
                <a:cxn ang="0">
                  <a:pos x="26" y="33"/>
                </a:cxn>
                <a:cxn ang="0">
                  <a:pos x="24" y="38"/>
                </a:cxn>
                <a:cxn ang="0">
                  <a:pos x="21" y="42"/>
                </a:cxn>
                <a:cxn ang="0">
                  <a:pos x="21" y="42"/>
                </a:cxn>
                <a:cxn ang="0">
                  <a:pos x="17" y="50"/>
                </a:cxn>
                <a:cxn ang="0">
                  <a:pos x="12" y="56"/>
                </a:cxn>
                <a:cxn ang="0">
                  <a:pos x="1" y="68"/>
                </a:cxn>
                <a:cxn ang="0">
                  <a:pos x="1" y="68"/>
                </a:cxn>
                <a:cxn ang="0">
                  <a:pos x="0" y="70"/>
                </a:cxn>
                <a:cxn ang="0">
                  <a:pos x="0" y="71"/>
                </a:cxn>
                <a:cxn ang="0">
                  <a:pos x="1" y="73"/>
                </a:cxn>
                <a:cxn ang="0">
                  <a:pos x="2" y="74"/>
                </a:cxn>
                <a:cxn ang="0">
                  <a:pos x="6" y="75"/>
                </a:cxn>
                <a:cxn ang="0">
                  <a:pos x="8" y="74"/>
                </a:cxn>
                <a:cxn ang="0">
                  <a:pos x="10" y="73"/>
                </a:cxn>
                <a:cxn ang="0">
                  <a:pos x="10" y="73"/>
                </a:cxn>
                <a:cxn ang="0">
                  <a:pos x="15" y="65"/>
                </a:cxn>
                <a:cxn ang="0">
                  <a:pos x="22" y="57"/>
                </a:cxn>
                <a:cxn ang="0">
                  <a:pos x="28" y="50"/>
                </a:cxn>
                <a:cxn ang="0">
                  <a:pos x="33" y="41"/>
                </a:cxn>
                <a:cxn ang="0">
                  <a:pos x="33" y="41"/>
                </a:cxn>
                <a:cxn ang="0">
                  <a:pos x="35" y="37"/>
                </a:cxn>
                <a:cxn ang="0">
                  <a:pos x="37" y="32"/>
                </a:cxn>
                <a:cxn ang="0">
                  <a:pos x="39" y="23"/>
                </a:cxn>
                <a:cxn ang="0">
                  <a:pos x="39" y="4"/>
                </a:cxn>
                <a:cxn ang="0">
                  <a:pos x="39" y="4"/>
                </a:cxn>
              </a:cxnLst>
              <a:rect l="0" t="0" r="r" b="b"/>
              <a:pathLst>
                <a:path w="39" h="75">
                  <a:moveTo>
                    <a:pt x="39" y="4"/>
                  </a:moveTo>
                  <a:lnTo>
                    <a:pt x="39" y="4"/>
                  </a:lnTo>
                  <a:lnTo>
                    <a:pt x="38" y="2"/>
                  </a:lnTo>
                  <a:lnTo>
                    <a:pt x="37" y="1"/>
                  </a:lnTo>
                  <a:lnTo>
                    <a:pt x="35" y="0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30" y="1"/>
                  </a:lnTo>
                  <a:lnTo>
                    <a:pt x="29" y="2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29" y="14"/>
                  </a:lnTo>
                  <a:lnTo>
                    <a:pt x="28" y="24"/>
                  </a:lnTo>
                  <a:lnTo>
                    <a:pt x="26" y="33"/>
                  </a:lnTo>
                  <a:lnTo>
                    <a:pt x="24" y="38"/>
                  </a:lnTo>
                  <a:lnTo>
                    <a:pt x="21" y="42"/>
                  </a:lnTo>
                  <a:lnTo>
                    <a:pt x="21" y="42"/>
                  </a:lnTo>
                  <a:lnTo>
                    <a:pt x="17" y="50"/>
                  </a:lnTo>
                  <a:lnTo>
                    <a:pt x="12" y="56"/>
                  </a:lnTo>
                  <a:lnTo>
                    <a:pt x="1" y="68"/>
                  </a:lnTo>
                  <a:lnTo>
                    <a:pt x="1" y="68"/>
                  </a:lnTo>
                  <a:lnTo>
                    <a:pt x="0" y="70"/>
                  </a:lnTo>
                  <a:lnTo>
                    <a:pt x="0" y="71"/>
                  </a:lnTo>
                  <a:lnTo>
                    <a:pt x="1" y="73"/>
                  </a:lnTo>
                  <a:lnTo>
                    <a:pt x="2" y="74"/>
                  </a:lnTo>
                  <a:lnTo>
                    <a:pt x="6" y="75"/>
                  </a:lnTo>
                  <a:lnTo>
                    <a:pt x="8" y="74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5" y="65"/>
                  </a:lnTo>
                  <a:lnTo>
                    <a:pt x="22" y="57"/>
                  </a:lnTo>
                  <a:lnTo>
                    <a:pt x="28" y="50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5" y="37"/>
                  </a:lnTo>
                  <a:lnTo>
                    <a:pt x="37" y="32"/>
                  </a:lnTo>
                  <a:lnTo>
                    <a:pt x="39" y="23"/>
                  </a:lnTo>
                  <a:lnTo>
                    <a:pt x="39" y="4"/>
                  </a:lnTo>
                  <a:lnTo>
                    <a:pt x="39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" name="Freeform 378"/>
            <p:cNvSpPr/>
            <p:nvPr/>
          </p:nvSpPr>
          <p:spPr bwMode="auto">
            <a:xfrm>
              <a:off x="4568825" y="3319463"/>
              <a:ext cx="41275" cy="146050"/>
            </a:xfrm>
            <a:custGeom>
              <a:avLst/>
              <a:gdLst/>
              <a:ahLst/>
              <a:cxnLst>
                <a:cxn ang="0">
                  <a:pos x="72" y="2"/>
                </a:cxn>
                <a:cxn ang="0">
                  <a:pos x="72" y="2"/>
                </a:cxn>
                <a:cxn ang="0">
                  <a:pos x="64" y="16"/>
                </a:cxn>
                <a:cxn ang="0">
                  <a:pos x="58" y="30"/>
                </a:cxn>
                <a:cxn ang="0">
                  <a:pos x="51" y="45"/>
                </a:cxn>
                <a:cxn ang="0">
                  <a:pos x="47" y="60"/>
                </a:cxn>
                <a:cxn ang="0">
                  <a:pos x="40" y="91"/>
                </a:cxn>
                <a:cxn ang="0">
                  <a:pos x="34" y="122"/>
                </a:cxn>
                <a:cxn ang="0">
                  <a:pos x="34" y="122"/>
                </a:cxn>
                <a:cxn ang="0">
                  <a:pos x="26" y="158"/>
                </a:cxn>
                <a:cxn ang="0">
                  <a:pos x="17" y="195"/>
                </a:cxn>
                <a:cxn ang="0">
                  <a:pos x="17" y="195"/>
                </a:cxn>
                <a:cxn ang="0">
                  <a:pos x="12" y="214"/>
                </a:cxn>
                <a:cxn ang="0">
                  <a:pos x="7" y="233"/>
                </a:cxn>
                <a:cxn ang="0">
                  <a:pos x="3" y="251"/>
                </a:cxn>
                <a:cxn ang="0">
                  <a:pos x="1" y="260"/>
                </a:cxn>
                <a:cxn ang="0">
                  <a:pos x="0" y="270"/>
                </a:cxn>
                <a:cxn ang="0">
                  <a:pos x="0" y="270"/>
                </a:cxn>
                <a:cxn ang="0">
                  <a:pos x="0" y="272"/>
                </a:cxn>
                <a:cxn ang="0">
                  <a:pos x="1" y="274"/>
                </a:cxn>
                <a:cxn ang="0">
                  <a:pos x="3" y="274"/>
                </a:cxn>
                <a:cxn ang="0">
                  <a:pos x="5" y="275"/>
                </a:cxn>
                <a:cxn ang="0">
                  <a:pos x="6" y="274"/>
                </a:cxn>
                <a:cxn ang="0">
                  <a:pos x="8" y="274"/>
                </a:cxn>
                <a:cxn ang="0">
                  <a:pos x="9" y="272"/>
                </a:cxn>
                <a:cxn ang="0">
                  <a:pos x="9" y="270"/>
                </a:cxn>
                <a:cxn ang="0">
                  <a:pos x="9" y="270"/>
                </a:cxn>
                <a:cxn ang="0">
                  <a:pos x="10" y="260"/>
                </a:cxn>
                <a:cxn ang="0">
                  <a:pos x="12" y="251"/>
                </a:cxn>
                <a:cxn ang="0">
                  <a:pos x="16" y="234"/>
                </a:cxn>
                <a:cxn ang="0">
                  <a:pos x="21" y="216"/>
                </a:cxn>
                <a:cxn ang="0">
                  <a:pos x="27" y="197"/>
                </a:cxn>
                <a:cxn ang="0">
                  <a:pos x="27" y="197"/>
                </a:cxn>
                <a:cxn ang="0">
                  <a:pos x="40" y="133"/>
                </a:cxn>
                <a:cxn ang="0">
                  <a:pos x="40" y="133"/>
                </a:cxn>
                <a:cxn ang="0">
                  <a:pos x="47" y="100"/>
                </a:cxn>
                <a:cxn ang="0">
                  <a:pos x="55" y="68"/>
                </a:cxn>
                <a:cxn ang="0">
                  <a:pos x="60" y="52"/>
                </a:cxn>
                <a:cxn ang="0">
                  <a:pos x="65" y="36"/>
                </a:cxn>
                <a:cxn ang="0">
                  <a:pos x="72" y="21"/>
                </a:cxn>
                <a:cxn ang="0">
                  <a:pos x="80" y="6"/>
                </a:cxn>
                <a:cxn ang="0">
                  <a:pos x="80" y="6"/>
                </a:cxn>
                <a:cxn ang="0">
                  <a:pos x="80" y="5"/>
                </a:cxn>
                <a:cxn ang="0">
                  <a:pos x="80" y="3"/>
                </a:cxn>
                <a:cxn ang="0">
                  <a:pos x="79" y="2"/>
                </a:cxn>
                <a:cxn ang="0">
                  <a:pos x="78" y="0"/>
                </a:cxn>
                <a:cxn ang="0">
                  <a:pos x="77" y="0"/>
                </a:cxn>
                <a:cxn ang="0">
                  <a:pos x="75" y="0"/>
                </a:cxn>
                <a:cxn ang="0">
                  <a:pos x="73" y="0"/>
                </a:cxn>
                <a:cxn ang="0">
                  <a:pos x="72" y="2"/>
                </a:cxn>
                <a:cxn ang="0">
                  <a:pos x="72" y="2"/>
                </a:cxn>
              </a:cxnLst>
              <a:rect l="0" t="0" r="r" b="b"/>
              <a:pathLst>
                <a:path w="80" h="275">
                  <a:moveTo>
                    <a:pt x="72" y="2"/>
                  </a:moveTo>
                  <a:lnTo>
                    <a:pt x="72" y="2"/>
                  </a:lnTo>
                  <a:lnTo>
                    <a:pt x="64" y="16"/>
                  </a:lnTo>
                  <a:lnTo>
                    <a:pt x="58" y="30"/>
                  </a:lnTo>
                  <a:lnTo>
                    <a:pt x="51" y="45"/>
                  </a:lnTo>
                  <a:lnTo>
                    <a:pt x="47" y="60"/>
                  </a:lnTo>
                  <a:lnTo>
                    <a:pt x="40" y="91"/>
                  </a:lnTo>
                  <a:lnTo>
                    <a:pt x="34" y="122"/>
                  </a:lnTo>
                  <a:lnTo>
                    <a:pt x="34" y="122"/>
                  </a:lnTo>
                  <a:lnTo>
                    <a:pt x="26" y="158"/>
                  </a:lnTo>
                  <a:lnTo>
                    <a:pt x="17" y="195"/>
                  </a:lnTo>
                  <a:lnTo>
                    <a:pt x="17" y="195"/>
                  </a:lnTo>
                  <a:lnTo>
                    <a:pt x="12" y="214"/>
                  </a:lnTo>
                  <a:lnTo>
                    <a:pt x="7" y="233"/>
                  </a:lnTo>
                  <a:lnTo>
                    <a:pt x="3" y="251"/>
                  </a:lnTo>
                  <a:lnTo>
                    <a:pt x="1" y="260"/>
                  </a:lnTo>
                  <a:lnTo>
                    <a:pt x="0" y="270"/>
                  </a:lnTo>
                  <a:lnTo>
                    <a:pt x="0" y="270"/>
                  </a:lnTo>
                  <a:lnTo>
                    <a:pt x="0" y="272"/>
                  </a:lnTo>
                  <a:lnTo>
                    <a:pt x="1" y="274"/>
                  </a:lnTo>
                  <a:lnTo>
                    <a:pt x="3" y="274"/>
                  </a:lnTo>
                  <a:lnTo>
                    <a:pt x="5" y="275"/>
                  </a:lnTo>
                  <a:lnTo>
                    <a:pt x="6" y="274"/>
                  </a:lnTo>
                  <a:lnTo>
                    <a:pt x="8" y="274"/>
                  </a:lnTo>
                  <a:lnTo>
                    <a:pt x="9" y="272"/>
                  </a:lnTo>
                  <a:lnTo>
                    <a:pt x="9" y="270"/>
                  </a:lnTo>
                  <a:lnTo>
                    <a:pt x="9" y="270"/>
                  </a:lnTo>
                  <a:lnTo>
                    <a:pt x="10" y="260"/>
                  </a:lnTo>
                  <a:lnTo>
                    <a:pt x="12" y="251"/>
                  </a:lnTo>
                  <a:lnTo>
                    <a:pt x="16" y="234"/>
                  </a:lnTo>
                  <a:lnTo>
                    <a:pt x="21" y="216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40" y="133"/>
                  </a:lnTo>
                  <a:lnTo>
                    <a:pt x="40" y="133"/>
                  </a:lnTo>
                  <a:lnTo>
                    <a:pt x="47" y="100"/>
                  </a:lnTo>
                  <a:lnTo>
                    <a:pt x="55" y="68"/>
                  </a:lnTo>
                  <a:lnTo>
                    <a:pt x="60" y="52"/>
                  </a:lnTo>
                  <a:lnTo>
                    <a:pt x="65" y="36"/>
                  </a:lnTo>
                  <a:lnTo>
                    <a:pt x="72" y="21"/>
                  </a:lnTo>
                  <a:lnTo>
                    <a:pt x="80" y="6"/>
                  </a:lnTo>
                  <a:lnTo>
                    <a:pt x="80" y="6"/>
                  </a:lnTo>
                  <a:lnTo>
                    <a:pt x="80" y="5"/>
                  </a:lnTo>
                  <a:lnTo>
                    <a:pt x="80" y="3"/>
                  </a:lnTo>
                  <a:lnTo>
                    <a:pt x="79" y="2"/>
                  </a:lnTo>
                  <a:lnTo>
                    <a:pt x="78" y="0"/>
                  </a:lnTo>
                  <a:lnTo>
                    <a:pt x="77" y="0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72" y="2"/>
                  </a:lnTo>
                  <a:lnTo>
                    <a:pt x="72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1" name="Freeform 379"/>
            <p:cNvSpPr/>
            <p:nvPr/>
          </p:nvSpPr>
          <p:spPr bwMode="auto">
            <a:xfrm>
              <a:off x="4610100" y="3270250"/>
              <a:ext cx="46038" cy="166688"/>
            </a:xfrm>
            <a:custGeom>
              <a:avLst/>
              <a:gdLst/>
              <a:ahLst/>
              <a:cxnLst>
                <a:cxn ang="0">
                  <a:pos x="77" y="3"/>
                </a:cxn>
                <a:cxn ang="0">
                  <a:pos x="77" y="3"/>
                </a:cxn>
                <a:cxn ang="0">
                  <a:pos x="72" y="21"/>
                </a:cxn>
                <a:cxn ang="0">
                  <a:pos x="65" y="38"/>
                </a:cxn>
                <a:cxn ang="0">
                  <a:pos x="58" y="55"/>
                </a:cxn>
                <a:cxn ang="0">
                  <a:pos x="53" y="72"/>
                </a:cxn>
                <a:cxn ang="0">
                  <a:pos x="53" y="72"/>
                </a:cxn>
                <a:cxn ang="0">
                  <a:pos x="31" y="156"/>
                </a:cxn>
                <a:cxn ang="0">
                  <a:pos x="31" y="156"/>
                </a:cxn>
                <a:cxn ang="0">
                  <a:pos x="27" y="177"/>
                </a:cxn>
                <a:cxn ang="0">
                  <a:pos x="24" y="197"/>
                </a:cxn>
                <a:cxn ang="0">
                  <a:pos x="20" y="219"/>
                </a:cxn>
                <a:cxn ang="0">
                  <a:pos x="16" y="240"/>
                </a:cxn>
                <a:cxn ang="0">
                  <a:pos x="16" y="240"/>
                </a:cxn>
                <a:cxn ang="0">
                  <a:pos x="7" y="276"/>
                </a:cxn>
                <a:cxn ang="0">
                  <a:pos x="2" y="293"/>
                </a:cxn>
                <a:cxn ang="0">
                  <a:pos x="0" y="313"/>
                </a:cxn>
                <a:cxn ang="0">
                  <a:pos x="0" y="313"/>
                </a:cxn>
                <a:cxn ang="0">
                  <a:pos x="1" y="315"/>
                </a:cxn>
                <a:cxn ang="0">
                  <a:pos x="1" y="316"/>
                </a:cxn>
                <a:cxn ang="0">
                  <a:pos x="3" y="317"/>
                </a:cxn>
                <a:cxn ang="0">
                  <a:pos x="6" y="317"/>
                </a:cxn>
                <a:cxn ang="0">
                  <a:pos x="7" y="317"/>
                </a:cxn>
                <a:cxn ang="0">
                  <a:pos x="9" y="316"/>
                </a:cxn>
                <a:cxn ang="0">
                  <a:pos x="10" y="315"/>
                </a:cxn>
                <a:cxn ang="0">
                  <a:pos x="10" y="313"/>
                </a:cxn>
                <a:cxn ang="0">
                  <a:pos x="10" y="313"/>
                </a:cxn>
                <a:cxn ang="0">
                  <a:pos x="11" y="303"/>
                </a:cxn>
                <a:cxn ang="0">
                  <a:pos x="13" y="292"/>
                </a:cxn>
                <a:cxn ang="0">
                  <a:pos x="17" y="273"/>
                </a:cxn>
                <a:cxn ang="0">
                  <a:pos x="27" y="234"/>
                </a:cxn>
                <a:cxn ang="0">
                  <a:pos x="27" y="234"/>
                </a:cxn>
                <a:cxn ang="0">
                  <a:pos x="31" y="215"/>
                </a:cxn>
                <a:cxn ang="0">
                  <a:pos x="34" y="196"/>
                </a:cxn>
                <a:cxn ang="0">
                  <a:pos x="36" y="177"/>
                </a:cxn>
                <a:cxn ang="0">
                  <a:pos x="41" y="158"/>
                </a:cxn>
                <a:cxn ang="0">
                  <a:pos x="41" y="158"/>
                </a:cxn>
                <a:cxn ang="0">
                  <a:pos x="60" y="84"/>
                </a:cxn>
                <a:cxn ang="0">
                  <a:pos x="60" y="84"/>
                </a:cxn>
                <a:cxn ang="0">
                  <a:pos x="66" y="64"/>
                </a:cxn>
                <a:cxn ang="0">
                  <a:pos x="73" y="44"/>
                </a:cxn>
                <a:cxn ang="0">
                  <a:pos x="80" y="26"/>
                </a:cxn>
                <a:cxn ang="0">
                  <a:pos x="86" y="6"/>
                </a:cxn>
                <a:cxn ang="0">
                  <a:pos x="86" y="6"/>
                </a:cxn>
                <a:cxn ang="0">
                  <a:pos x="86" y="4"/>
                </a:cxn>
                <a:cxn ang="0">
                  <a:pos x="85" y="2"/>
                </a:cxn>
                <a:cxn ang="0">
                  <a:pos x="84" y="1"/>
                </a:cxn>
                <a:cxn ang="0">
                  <a:pos x="82" y="0"/>
                </a:cxn>
                <a:cxn ang="0">
                  <a:pos x="81" y="0"/>
                </a:cxn>
                <a:cxn ang="0">
                  <a:pos x="79" y="0"/>
                </a:cxn>
                <a:cxn ang="0">
                  <a:pos x="78" y="1"/>
                </a:cxn>
                <a:cxn ang="0">
                  <a:pos x="77" y="3"/>
                </a:cxn>
                <a:cxn ang="0">
                  <a:pos x="77" y="3"/>
                </a:cxn>
              </a:cxnLst>
              <a:rect l="0" t="0" r="r" b="b"/>
              <a:pathLst>
                <a:path w="86" h="317">
                  <a:moveTo>
                    <a:pt x="77" y="3"/>
                  </a:moveTo>
                  <a:lnTo>
                    <a:pt x="77" y="3"/>
                  </a:lnTo>
                  <a:lnTo>
                    <a:pt x="72" y="21"/>
                  </a:lnTo>
                  <a:lnTo>
                    <a:pt x="65" y="38"/>
                  </a:lnTo>
                  <a:lnTo>
                    <a:pt x="58" y="55"/>
                  </a:lnTo>
                  <a:lnTo>
                    <a:pt x="53" y="72"/>
                  </a:lnTo>
                  <a:lnTo>
                    <a:pt x="53" y="72"/>
                  </a:lnTo>
                  <a:lnTo>
                    <a:pt x="31" y="156"/>
                  </a:lnTo>
                  <a:lnTo>
                    <a:pt x="31" y="156"/>
                  </a:lnTo>
                  <a:lnTo>
                    <a:pt x="27" y="177"/>
                  </a:lnTo>
                  <a:lnTo>
                    <a:pt x="24" y="197"/>
                  </a:lnTo>
                  <a:lnTo>
                    <a:pt x="20" y="219"/>
                  </a:lnTo>
                  <a:lnTo>
                    <a:pt x="16" y="240"/>
                  </a:lnTo>
                  <a:lnTo>
                    <a:pt x="16" y="240"/>
                  </a:lnTo>
                  <a:lnTo>
                    <a:pt x="7" y="276"/>
                  </a:lnTo>
                  <a:lnTo>
                    <a:pt x="2" y="293"/>
                  </a:lnTo>
                  <a:lnTo>
                    <a:pt x="0" y="313"/>
                  </a:lnTo>
                  <a:lnTo>
                    <a:pt x="0" y="313"/>
                  </a:lnTo>
                  <a:lnTo>
                    <a:pt x="1" y="315"/>
                  </a:lnTo>
                  <a:lnTo>
                    <a:pt x="1" y="316"/>
                  </a:lnTo>
                  <a:lnTo>
                    <a:pt x="3" y="317"/>
                  </a:lnTo>
                  <a:lnTo>
                    <a:pt x="6" y="317"/>
                  </a:lnTo>
                  <a:lnTo>
                    <a:pt x="7" y="317"/>
                  </a:lnTo>
                  <a:lnTo>
                    <a:pt x="9" y="316"/>
                  </a:lnTo>
                  <a:lnTo>
                    <a:pt x="10" y="315"/>
                  </a:lnTo>
                  <a:lnTo>
                    <a:pt x="10" y="313"/>
                  </a:lnTo>
                  <a:lnTo>
                    <a:pt x="10" y="313"/>
                  </a:lnTo>
                  <a:lnTo>
                    <a:pt x="11" y="303"/>
                  </a:lnTo>
                  <a:lnTo>
                    <a:pt x="13" y="292"/>
                  </a:lnTo>
                  <a:lnTo>
                    <a:pt x="17" y="273"/>
                  </a:lnTo>
                  <a:lnTo>
                    <a:pt x="27" y="234"/>
                  </a:lnTo>
                  <a:lnTo>
                    <a:pt x="27" y="234"/>
                  </a:lnTo>
                  <a:lnTo>
                    <a:pt x="31" y="215"/>
                  </a:lnTo>
                  <a:lnTo>
                    <a:pt x="34" y="196"/>
                  </a:lnTo>
                  <a:lnTo>
                    <a:pt x="36" y="177"/>
                  </a:lnTo>
                  <a:lnTo>
                    <a:pt x="41" y="158"/>
                  </a:lnTo>
                  <a:lnTo>
                    <a:pt x="41" y="158"/>
                  </a:lnTo>
                  <a:lnTo>
                    <a:pt x="60" y="84"/>
                  </a:lnTo>
                  <a:lnTo>
                    <a:pt x="60" y="84"/>
                  </a:lnTo>
                  <a:lnTo>
                    <a:pt x="66" y="64"/>
                  </a:lnTo>
                  <a:lnTo>
                    <a:pt x="73" y="44"/>
                  </a:lnTo>
                  <a:lnTo>
                    <a:pt x="80" y="26"/>
                  </a:lnTo>
                  <a:lnTo>
                    <a:pt x="86" y="6"/>
                  </a:lnTo>
                  <a:lnTo>
                    <a:pt x="86" y="6"/>
                  </a:lnTo>
                  <a:lnTo>
                    <a:pt x="86" y="4"/>
                  </a:lnTo>
                  <a:lnTo>
                    <a:pt x="85" y="2"/>
                  </a:lnTo>
                  <a:lnTo>
                    <a:pt x="84" y="1"/>
                  </a:lnTo>
                  <a:lnTo>
                    <a:pt x="82" y="0"/>
                  </a:lnTo>
                  <a:lnTo>
                    <a:pt x="81" y="0"/>
                  </a:lnTo>
                  <a:lnTo>
                    <a:pt x="79" y="0"/>
                  </a:lnTo>
                  <a:lnTo>
                    <a:pt x="78" y="1"/>
                  </a:lnTo>
                  <a:lnTo>
                    <a:pt x="77" y="3"/>
                  </a:lnTo>
                  <a:lnTo>
                    <a:pt x="77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2" name="Freeform 380"/>
            <p:cNvSpPr/>
            <p:nvPr/>
          </p:nvSpPr>
          <p:spPr bwMode="auto">
            <a:xfrm>
              <a:off x="4660900" y="3228975"/>
              <a:ext cx="38100" cy="158750"/>
            </a:xfrm>
            <a:custGeom>
              <a:avLst/>
              <a:gdLst/>
              <a:ahLst/>
              <a:cxnLst>
                <a:cxn ang="0">
                  <a:pos x="62" y="5"/>
                </a:cxn>
                <a:cxn ang="0">
                  <a:pos x="62" y="5"/>
                </a:cxn>
                <a:cxn ang="0">
                  <a:pos x="59" y="23"/>
                </a:cxn>
                <a:cxn ang="0">
                  <a:pos x="56" y="43"/>
                </a:cxn>
                <a:cxn ang="0">
                  <a:pos x="46" y="80"/>
                </a:cxn>
                <a:cxn ang="0">
                  <a:pos x="46" y="80"/>
                </a:cxn>
                <a:cxn ang="0">
                  <a:pos x="35" y="117"/>
                </a:cxn>
                <a:cxn ang="0">
                  <a:pos x="31" y="136"/>
                </a:cxn>
                <a:cxn ang="0">
                  <a:pos x="27" y="155"/>
                </a:cxn>
                <a:cxn ang="0">
                  <a:pos x="27" y="155"/>
                </a:cxn>
                <a:cxn ang="0">
                  <a:pos x="20" y="189"/>
                </a:cxn>
                <a:cxn ang="0">
                  <a:pos x="13" y="224"/>
                </a:cxn>
                <a:cxn ang="0">
                  <a:pos x="6" y="259"/>
                </a:cxn>
                <a:cxn ang="0">
                  <a:pos x="2" y="276"/>
                </a:cxn>
                <a:cxn ang="0">
                  <a:pos x="0" y="294"/>
                </a:cxn>
                <a:cxn ang="0">
                  <a:pos x="0" y="294"/>
                </a:cxn>
                <a:cxn ang="0">
                  <a:pos x="0" y="296"/>
                </a:cxn>
                <a:cxn ang="0">
                  <a:pos x="1" y="297"/>
                </a:cxn>
                <a:cxn ang="0">
                  <a:pos x="3" y="298"/>
                </a:cxn>
                <a:cxn ang="0">
                  <a:pos x="4" y="298"/>
                </a:cxn>
                <a:cxn ang="0">
                  <a:pos x="8" y="297"/>
                </a:cxn>
                <a:cxn ang="0">
                  <a:pos x="10" y="296"/>
                </a:cxn>
                <a:cxn ang="0">
                  <a:pos x="10" y="294"/>
                </a:cxn>
                <a:cxn ang="0">
                  <a:pos x="10" y="294"/>
                </a:cxn>
                <a:cxn ang="0">
                  <a:pos x="13" y="274"/>
                </a:cxn>
                <a:cxn ang="0">
                  <a:pos x="16" y="255"/>
                </a:cxn>
                <a:cxn ang="0">
                  <a:pos x="24" y="216"/>
                </a:cxn>
                <a:cxn ang="0">
                  <a:pos x="24" y="216"/>
                </a:cxn>
                <a:cxn ang="0">
                  <a:pos x="31" y="177"/>
                </a:cxn>
                <a:cxn ang="0">
                  <a:pos x="35" y="159"/>
                </a:cxn>
                <a:cxn ang="0">
                  <a:pos x="41" y="140"/>
                </a:cxn>
                <a:cxn ang="0">
                  <a:pos x="41" y="140"/>
                </a:cxn>
                <a:cxn ang="0">
                  <a:pos x="46" y="122"/>
                </a:cxn>
                <a:cxn ang="0">
                  <a:pos x="50" y="103"/>
                </a:cxn>
                <a:cxn ang="0">
                  <a:pos x="55" y="84"/>
                </a:cxn>
                <a:cxn ang="0">
                  <a:pos x="59" y="66"/>
                </a:cxn>
                <a:cxn ang="0">
                  <a:pos x="59" y="66"/>
                </a:cxn>
                <a:cxn ang="0">
                  <a:pos x="63" y="51"/>
                </a:cxn>
                <a:cxn ang="0">
                  <a:pos x="68" y="36"/>
                </a:cxn>
                <a:cxn ang="0">
                  <a:pos x="70" y="20"/>
                </a:cxn>
                <a:cxn ang="0">
                  <a:pos x="72" y="5"/>
                </a:cxn>
                <a:cxn ang="0">
                  <a:pos x="72" y="5"/>
                </a:cxn>
                <a:cxn ang="0">
                  <a:pos x="72" y="3"/>
                </a:cxn>
                <a:cxn ang="0">
                  <a:pos x="71" y="2"/>
                </a:cxn>
                <a:cxn ang="0">
                  <a:pos x="69" y="1"/>
                </a:cxn>
                <a:cxn ang="0">
                  <a:pos x="68" y="0"/>
                </a:cxn>
                <a:cxn ang="0">
                  <a:pos x="65" y="1"/>
                </a:cxn>
                <a:cxn ang="0">
                  <a:pos x="63" y="2"/>
                </a:cxn>
                <a:cxn ang="0">
                  <a:pos x="62" y="3"/>
                </a:cxn>
                <a:cxn ang="0">
                  <a:pos x="62" y="5"/>
                </a:cxn>
                <a:cxn ang="0">
                  <a:pos x="62" y="5"/>
                </a:cxn>
              </a:cxnLst>
              <a:rect l="0" t="0" r="r" b="b"/>
              <a:pathLst>
                <a:path w="72" h="298">
                  <a:moveTo>
                    <a:pt x="62" y="5"/>
                  </a:moveTo>
                  <a:lnTo>
                    <a:pt x="62" y="5"/>
                  </a:lnTo>
                  <a:lnTo>
                    <a:pt x="59" y="23"/>
                  </a:lnTo>
                  <a:lnTo>
                    <a:pt x="56" y="43"/>
                  </a:lnTo>
                  <a:lnTo>
                    <a:pt x="46" y="80"/>
                  </a:lnTo>
                  <a:lnTo>
                    <a:pt x="46" y="80"/>
                  </a:lnTo>
                  <a:lnTo>
                    <a:pt x="35" y="117"/>
                  </a:lnTo>
                  <a:lnTo>
                    <a:pt x="31" y="136"/>
                  </a:lnTo>
                  <a:lnTo>
                    <a:pt x="27" y="155"/>
                  </a:lnTo>
                  <a:lnTo>
                    <a:pt x="27" y="155"/>
                  </a:lnTo>
                  <a:lnTo>
                    <a:pt x="20" y="189"/>
                  </a:lnTo>
                  <a:lnTo>
                    <a:pt x="13" y="224"/>
                  </a:lnTo>
                  <a:lnTo>
                    <a:pt x="6" y="259"/>
                  </a:lnTo>
                  <a:lnTo>
                    <a:pt x="2" y="276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0" y="296"/>
                  </a:lnTo>
                  <a:lnTo>
                    <a:pt x="1" y="297"/>
                  </a:lnTo>
                  <a:lnTo>
                    <a:pt x="3" y="298"/>
                  </a:lnTo>
                  <a:lnTo>
                    <a:pt x="4" y="298"/>
                  </a:lnTo>
                  <a:lnTo>
                    <a:pt x="8" y="297"/>
                  </a:lnTo>
                  <a:lnTo>
                    <a:pt x="10" y="296"/>
                  </a:lnTo>
                  <a:lnTo>
                    <a:pt x="10" y="294"/>
                  </a:lnTo>
                  <a:lnTo>
                    <a:pt x="10" y="294"/>
                  </a:lnTo>
                  <a:lnTo>
                    <a:pt x="13" y="274"/>
                  </a:lnTo>
                  <a:lnTo>
                    <a:pt x="16" y="255"/>
                  </a:lnTo>
                  <a:lnTo>
                    <a:pt x="24" y="216"/>
                  </a:lnTo>
                  <a:lnTo>
                    <a:pt x="24" y="216"/>
                  </a:lnTo>
                  <a:lnTo>
                    <a:pt x="31" y="177"/>
                  </a:lnTo>
                  <a:lnTo>
                    <a:pt x="35" y="159"/>
                  </a:lnTo>
                  <a:lnTo>
                    <a:pt x="41" y="140"/>
                  </a:lnTo>
                  <a:lnTo>
                    <a:pt x="41" y="140"/>
                  </a:lnTo>
                  <a:lnTo>
                    <a:pt x="46" y="122"/>
                  </a:lnTo>
                  <a:lnTo>
                    <a:pt x="50" y="103"/>
                  </a:lnTo>
                  <a:lnTo>
                    <a:pt x="55" y="84"/>
                  </a:lnTo>
                  <a:lnTo>
                    <a:pt x="59" y="66"/>
                  </a:lnTo>
                  <a:lnTo>
                    <a:pt x="59" y="66"/>
                  </a:lnTo>
                  <a:lnTo>
                    <a:pt x="63" y="51"/>
                  </a:lnTo>
                  <a:lnTo>
                    <a:pt x="68" y="36"/>
                  </a:lnTo>
                  <a:lnTo>
                    <a:pt x="70" y="20"/>
                  </a:lnTo>
                  <a:lnTo>
                    <a:pt x="72" y="5"/>
                  </a:lnTo>
                  <a:lnTo>
                    <a:pt x="72" y="5"/>
                  </a:lnTo>
                  <a:lnTo>
                    <a:pt x="72" y="3"/>
                  </a:lnTo>
                  <a:lnTo>
                    <a:pt x="71" y="2"/>
                  </a:lnTo>
                  <a:lnTo>
                    <a:pt x="69" y="1"/>
                  </a:lnTo>
                  <a:lnTo>
                    <a:pt x="68" y="0"/>
                  </a:lnTo>
                  <a:lnTo>
                    <a:pt x="65" y="1"/>
                  </a:lnTo>
                  <a:lnTo>
                    <a:pt x="63" y="2"/>
                  </a:lnTo>
                  <a:lnTo>
                    <a:pt x="62" y="3"/>
                  </a:lnTo>
                  <a:lnTo>
                    <a:pt x="62" y="5"/>
                  </a:lnTo>
                  <a:lnTo>
                    <a:pt x="62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3" name="Freeform 381"/>
            <p:cNvSpPr/>
            <p:nvPr/>
          </p:nvSpPr>
          <p:spPr bwMode="auto">
            <a:xfrm>
              <a:off x="4719638" y="3197225"/>
              <a:ext cx="39688" cy="139700"/>
            </a:xfrm>
            <a:custGeom>
              <a:avLst/>
              <a:gdLst/>
              <a:ahLst/>
              <a:cxnLst>
                <a:cxn ang="0">
                  <a:pos x="66" y="3"/>
                </a:cxn>
                <a:cxn ang="0">
                  <a:pos x="66" y="3"/>
                </a:cxn>
                <a:cxn ang="0">
                  <a:pos x="55" y="28"/>
                </a:cxn>
                <a:cxn ang="0">
                  <a:pos x="49" y="40"/>
                </a:cxn>
                <a:cxn ang="0">
                  <a:pos x="44" y="53"/>
                </a:cxn>
                <a:cxn ang="0">
                  <a:pos x="44" y="53"/>
                </a:cxn>
                <a:cxn ang="0">
                  <a:pos x="39" y="72"/>
                </a:cxn>
                <a:cxn ang="0">
                  <a:pos x="35" y="91"/>
                </a:cxn>
                <a:cxn ang="0">
                  <a:pos x="31" y="109"/>
                </a:cxn>
                <a:cxn ang="0">
                  <a:pos x="26" y="128"/>
                </a:cxn>
                <a:cxn ang="0">
                  <a:pos x="26" y="128"/>
                </a:cxn>
                <a:cxn ang="0">
                  <a:pos x="22" y="144"/>
                </a:cxn>
                <a:cxn ang="0">
                  <a:pos x="18" y="160"/>
                </a:cxn>
                <a:cxn ang="0">
                  <a:pos x="15" y="176"/>
                </a:cxn>
                <a:cxn ang="0">
                  <a:pos x="12" y="193"/>
                </a:cxn>
                <a:cxn ang="0">
                  <a:pos x="12" y="193"/>
                </a:cxn>
                <a:cxn ang="0">
                  <a:pos x="5" y="227"/>
                </a:cxn>
                <a:cxn ang="0">
                  <a:pos x="2" y="243"/>
                </a:cxn>
                <a:cxn ang="0">
                  <a:pos x="0" y="260"/>
                </a:cxn>
                <a:cxn ang="0">
                  <a:pos x="0" y="260"/>
                </a:cxn>
                <a:cxn ang="0">
                  <a:pos x="0" y="262"/>
                </a:cxn>
                <a:cxn ang="0">
                  <a:pos x="1" y="263"/>
                </a:cxn>
                <a:cxn ang="0">
                  <a:pos x="2" y="264"/>
                </a:cxn>
                <a:cxn ang="0">
                  <a:pos x="4" y="264"/>
                </a:cxn>
                <a:cxn ang="0">
                  <a:pos x="7" y="263"/>
                </a:cxn>
                <a:cxn ang="0">
                  <a:pos x="8" y="262"/>
                </a:cxn>
                <a:cxn ang="0">
                  <a:pos x="9" y="260"/>
                </a:cxn>
                <a:cxn ang="0">
                  <a:pos x="9" y="260"/>
                </a:cxn>
                <a:cxn ang="0">
                  <a:pos x="12" y="241"/>
                </a:cxn>
                <a:cxn ang="0">
                  <a:pos x="15" y="224"/>
                </a:cxn>
                <a:cxn ang="0">
                  <a:pos x="24" y="188"/>
                </a:cxn>
                <a:cxn ang="0">
                  <a:pos x="24" y="188"/>
                </a:cxn>
                <a:cxn ang="0">
                  <a:pos x="30" y="155"/>
                </a:cxn>
                <a:cxn ang="0">
                  <a:pos x="33" y="138"/>
                </a:cxn>
                <a:cxn ang="0">
                  <a:pos x="37" y="123"/>
                </a:cxn>
                <a:cxn ang="0">
                  <a:pos x="37" y="123"/>
                </a:cxn>
                <a:cxn ang="0">
                  <a:pos x="45" y="89"/>
                </a:cxn>
                <a:cxn ang="0">
                  <a:pos x="54" y="55"/>
                </a:cxn>
                <a:cxn ang="0">
                  <a:pos x="54" y="55"/>
                </a:cxn>
                <a:cxn ang="0">
                  <a:pos x="59" y="43"/>
                </a:cxn>
                <a:cxn ang="0">
                  <a:pos x="64" y="31"/>
                </a:cxn>
                <a:cxn ang="0">
                  <a:pos x="75" y="5"/>
                </a:cxn>
                <a:cxn ang="0">
                  <a:pos x="75" y="5"/>
                </a:cxn>
                <a:cxn ang="0">
                  <a:pos x="75" y="4"/>
                </a:cxn>
                <a:cxn ang="0">
                  <a:pos x="75" y="2"/>
                </a:cxn>
                <a:cxn ang="0">
                  <a:pos x="74" y="1"/>
                </a:cxn>
                <a:cxn ang="0">
                  <a:pos x="72" y="0"/>
                </a:cxn>
                <a:cxn ang="0">
                  <a:pos x="69" y="0"/>
                </a:cxn>
                <a:cxn ang="0">
                  <a:pos x="67" y="1"/>
                </a:cxn>
                <a:cxn ang="0">
                  <a:pos x="66" y="3"/>
                </a:cxn>
                <a:cxn ang="0">
                  <a:pos x="66" y="3"/>
                </a:cxn>
              </a:cxnLst>
              <a:rect l="0" t="0" r="r" b="b"/>
              <a:pathLst>
                <a:path w="75" h="264">
                  <a:moveTo>
                    <a:pt x="66" y="3"/>
                  </a:moveTo>
                  <a:lnTo>
                    <a:pt x="66" y="3"/>
                  </a:lnTo>
                  <a:lnTo>
                    <a:pt x="55" y="28"/>
                  </a:lnTo>
                  <a:lnTo>
                    <a:pt x="49" y="40"/>
                  </a:lnTo>
                  <a:lnTo>
                    <a:pt x="44" y="53"/>
                  </a:lnTo>
                  <a:lnTo>
                    <a:pt x="44" y="53"/>
                  </a:lnTo>
                  <a:lnTo>
                    <a:pt x="39" y="72"/>
                  </a:lnTo>
                  <a:lnTo>
                    <a:pt x="35" y="91"/>
                  </a:lnTo>
                  <a:lnTo>
                    <a:pt x="31" y="109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22" y="144"/>
                  </a:lnTo>
                  <a:lnTo>
                    <a:pt x="18" y="160"/>
                  </a:lnTo>
                  <a:lnTo>
                    <a:pt x="15" y="176"/>
                  </a:lnTo>
                  <a:lnTo>
                    <a:pt x="12" y="193"/>
                  </a:lnTo>
                  <a:lnTo>
                    <a:pt x="12" y="193"/>
                  </a:lnTo>
                  <a:lnTo>
                    <a:pt x="5" y="227"/>
                  </a:lnTo>
                  <a:lnTo>
                    <a:pt x="2" y="243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0" y="262"/>
                  </a:lnTo>
                  <a:lnTo>
                    <a:pt x="1" y="263"/>
                  </a:lnTo>
                  <a:lnTo>
                    <a:pt x="2" y="264"/>
                  </a:lnTo>
                  <a:lnTo>
                    <a:pt x="4" y="264"/>
                  </a:lnTo>
                  <a:lnTo>
                    <a:pt x="7" y="263"/>
                  </a:lnTo>
                  <a:lnTo>
                    <a:pt x="8" y="262"/>
                  </a:lnTo>
                  <a:lnTo>
                    <a:pt x="9" y="260"/>
                  </a:lnTo>
                  <a:lnTo>
                    <a:pt x="9" y="260"/>
                  </a:lnTo>
                  <a:lnTo>
                    <a:pt x="12" y="241"/>
                  </a:lnTo>
                  <a:lnTo>
                    <a:pt x="15" y="224"/>
                  </a:lnTo>
                  <a:lnTo>
                    <a:pt x="24" y="188"/>
                  </a:lnTo>
                  <a:lnTo>
                    <a:pt x="24" y="188"/>
                  </a:lnTo>
                  <a:lnTo>
                    <a:pt x="30" y="155"/>
                  </a:lnTo>
                  <a:lnTo>
                    <a:pt x="33" y="138"/>
                  </a:lnTo>
                  <a:lnTo>
                    <a:pt x="37" y="123"/>
                  </a:lnTo>
                  <a:lnTo>
                    <a:pt x="37" y="123"/>
                  </a:lnTo>
                  <a:lnTo>
                    <a:pt x="45" y="89"/>
                  </a:lnTo>
                  <a:lnTo>
                    <a:pt x="54" y="55"/>
                  </a:lnTo>
                  <a:lnTo>
                    <a:pt x="54" y="55"/>
                  </a:lnTo>
                  <a:lnTo>
                    <a:pt x="59" y="43"/>
                  </a:lnTo>
                  <a:lnTo>
                    <a:pt x="64" y="31"/>
                  </a:lnTo>
                  <a:lnTo>
                    <a:pt x="75" y="5"/>
                  </a:lnTo>
                  <a:lnTo>
                    <a:pt x="75" y="5"/>
                  </a:lnTo>
                  <a:lnTo>
                    <a:pt x="75" y="4"/>
                  </a:lnTo>
                  <a:lnTo>
                    <a:pt x="75" y="2"/>
                  </a:lnTo>
                  <a:lnTo>
                    <a:pt x="74" y="1"/>
                  </a:lnTo>
                  <a:lnTo>
                    <a:pt x="72" y="0"/>
                  </a:lnTo>
                  <a:lnTo>
                    <a:pt x="69" y="0"/>
                  </a:lnTo>
                  <a:lnTo>
                    <a:pt x="67" y="1"/>
                  </a:lnTo>
                  <a:lnTo>
                    <a:pt x="66" y="3"/>
                  </a:lnTo>
                  <a:lnTo>
                    <a:pt x="66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4" name="Freeform 382"/>
            <p:cNvSpPr/>
            <p:nvPr/>
          </p:nvSpPr>
          <p:spPr bwMode="auto">
            <a:xfrm>
              <a:off x="4773613" y="3186113"/>
              <a:ext cx="34925" cy="101600"/>
            </a:xfrm>
            <a:custGeom>
              <a:avLst/>
              <a:gdLst/>
              <a:ahLst/>
              <a:cxnLst>
                <a:cxn ang="0">
                  <a:pos x="59" y="4"/>
                </a:cxn>
                <a:cxn ang="0">
                  <a:pos x="59" y="4"/>
                </a:cxn>
                <a:cxn ang="0">
                  <a:pos x="57" y="11"/>
                </a:cxn>
                <a:cxn ang="0">
                  <a:pos x="53" y="18"/>
                </a:cxn>
                <a:cxn ang="0">
                  <a:pos x="46" y="31"/>
                </a:cxn>
                <a:cxn ang="0">
                  <a:pos x="46" y="31"/>
                </a:cxn>
                <a:cxn ang="0">
                  <a:pos x="42" y="36"/>
                </a:cxn>
                <a:cxn ang="0">
                  <a:pos x="41" y="42"/>
                </a:cxn>
                <a:cxn ang="0">
                  <a:pos x="40" y="54"/>
                </a:cxn>
                <a:cxn ang="0">
                  <a:pos x="40" y="54"/>
                </a:cxn>
                <a:cxn ang="0">
                  <a:pos x="36" y="74"/>
                </a:cxn>
                <a:cxn ang="0">
                  <a:pos x="31" y="93"/>
                </a:cxn>
                <a:cxn ang="0">
                  <a:pos x="18" y="132"/>
                </a:cxn>
                <a:cxn ang="0">
                  <a:pos x="18" y="132"/>
                </a:cxn>
                <a:cxn ang="0">
                  <a:pos x="10" y="153"/>
                </a:cxn>
                <a:cxn ang="0">
                  <a:pos x="2" y="174"/>
                </a:cxn>
                <a:cxn ang="0">
                  <a:pos x="2" y="174"/>
                </a:cxn>
                <a:cxn ang="0">
                  <a:pos x="1" y="178"/>
                </a:cxn>
                <a:cxn ang="0">
                  <a:pos x="0" y="182"/>
                </a:cxn>
                <a:cxn ang="0">
                  <a:pos x="1" y="186"/>
                </a:cxn>
                <a:cxn ang="0">
                  <a:pos x="4" y="189"/>
                </a:cxn>
                <a:cxn ang="0">
                  <a:pos x="4" y="189"/>
                </a:cxn>
                <a:cxn ang="0">
                  <a:pos x="6" y="190"/>
                </a:cxn>
                <a:cxn ang="0">
                  <a:pos x="7" y="190"/>
                </a:cxn>
                <a:cxn ang="0">
                  <a:pos x="9" y="189"/>
                </a:cxn>
                <a:cxn ang="0">
                  <a:pos x="10" y="188"/>
                </a:cxn>
                <a:cxn ang="0">
                  <a:pos x="10" y="185"/>
                </a:cxn>
                <a:cxn ang="0">
                  <a:pos x="10" y="183"/>
                </a:cxn>
                <a:cxn ang="0">
                  <a:pos x="9" y="181"/>
                </a:cxn>
                <a:cxn ang="0">
                  <a:pos x="9" y="181"/>
                </a:cxn>
                <a:cxn ang="0">
                  <a:pos x="9" y="180"/>
                </a:cxn>
                <a:cxn ang="0">
                  <a:pos x="10" y="178"/>
                </a:cxn>
                <a:cxn ang="0">
                  <a:pos x="14" y="170"/>
                </a:cxn>
                <a:cxn ang="0">
                  <a:pos x="19" y="163"/>
                </a:cxn>
                <a:cxn ang="0">
                  <a:pos x="21" y="158"/>
                </a:cxn>
                <a:cxn ang="0">
                  <a:pos x="21" y="158"/>
                </a:cxn>
                <a:cxn ang="0">
                  <a:pos x="24" y="144"/>
                </a:cxn>
                <a:cxn ang="0">
                  <a:pos x="28" y="130"/>
                </a:cxn>
                <a:cxn ang="0">
                  <a:pos x="38" y="102"/>
                </a:cxn>
                <a:cxn ang="0">
                  <a:pos x="38" y="102"/>
                </a:cxn>
                <a:cxn ang="0">
                  <a:pos x="42" y="89"/>
                </a:cxn>
                <a:cxn ang="0">
                  <a:pos x="46" y="75"/>
                </a:cxn>
                <a:cxn ang="0">
                  <a:pos x="51" y="48"/>
                </a:cxn>
                <a:cxn ang="0">
                  <a:pos x="51" y="48"/>
                </a:cxn>
                <a:cxn ang="0">
                  <a:pos x="52" y="42"/>
                </a:cxn>
                <a:cxn ang="0">
                  <a:pos x="54" y="37"/>
                </a:cxn>
                <a:cxn ang="0">
                  <a:pos x="59" y="27"/>
                </a:cxn>
                <a:cxn ang="0">
                  <a:pos x="64" y="18"/>
                </a:cxn>
                <a:cxn ang="0">
                  <a:pos x="66" y="11"/>
                </a:cxn>
                <a:cxn ang="0">
                  <a:pos x="68" y="6"/>
                </a:cxn>
                <a:cxn ang="0">
                  <a:pos x="68" y="6"/>
                </a:cxn>
                <a:cxn ang="0">
                  <a:pos x="68" y="4"/>
                </a:cxn>
                <a:cxn ang="0">
                  <a:pos x="67" y="2"/>
                </a:cxn>
                <a:cxn ang="0">
                  <a:pos x="64" y="1"/>
                </a:cxn>
                <a:cxn ang="0">
                  <a:pos x="62" y="0"/>
                </a:cxn>
                <a:cxn ang="0">
                  <a:pos x="61" y="1"/>
                </a:cxn>
                <a:cxn ang="0">
                  <a:pos x="60" y="2"/>
                </a:cxn>
                <a:cxn ang="0">
                  <a:pos x="59" y="4"/>
                </a:cxn>
                <a:cxn ang="0">
                  <a:pos x="59" y="4"/>
                </a:cxn>
              </a:cxnLst>
              <a:rect l="0" t="0" r="r" b="b"/>
              <a:pathLst>
                <a:path w="68" h="190">
                  <a:moveTo>
                    <a:pt x="59" y="4"/>
                  </a:moveTo>
                  <a:lnTo>
                    <a:pt x="59" y="4"/>
                  </a:lnTo>
                  <a:lnTo>
                    <a:pt x="57" y="11"/>
                  </a:lnTo>
                  <a:lnTo>
                    <a:pt x="53" y="18"/>
                  </a:lnTo>
                  <a:lnTo>
                    <a:pt x="46" y="31"/>
                  </a:lnTo>
                  <a:lnTo>
                    <a:pt x="46" y="31"/>
                  </a:lnTo>
                  <a:lnTo>
                    <a:pt x="42" y="36"/>
                  </a:lnTo>
                  <a:lnTo>
                    <a:pt x="41" y="42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36" y="74"/>
                  </a:lnTo>
                  <a:lnTo>
                    <a:pt x="31" y="93"/>
                  </a:lnTo>
                  <a:lnTo>
                    <a:pt x="18" y="132"/>
                  </a:lnTo>
                  <a:lnTo>
                    <a:pt x="18" y="132"/>
                  </a:lnTo>
                  <a:lnTo>
                    <a:pt x="10" y="153"/>
                  </a:lnTo>
                  <a:lnTo>
                    <a:pt x="2" y="174"/>
                  </a:lnTo>
                  <a:lnTo>
                    <a:pt x="2" y="174"/>
                  </a:lnTo>
                  <a:lnTo>
                    <a:pt x="1" y="178"/>
                  </a:lnTo>
                  <a:lnTo>
                    <a:pt x="0" y="182"/>
                  </a:lnTo>
                  <a:lnTo>
                    <a:pt x="1" y="186"/>
                  </a:lnTo>
                  <a:lnTo>
                    <a:pt x="4" y="189"/>
                  </a:lnTo>
                  <a:lnTo>
                    <a:pt x="4" y="189"/>
                  </a:lnTo>
                  <a:lnTo>
                    <a:pt x="6" y="190"/>
                  </a:lnTo>
                  <a:lnTo>
                    <a:pt x="7" y="190"/>
                  </a:lnTo>
                  <a:lnTo>
                    <a:pt x="9" y="189"/>
                  </a:lnTo>
                  <a:lnTo>
                    <a:pt x="10" y="188"/>
                  </a:lnTo>
                  <a:lnTo>
                    <a:pt x="10" y="185"/>
                  </a:lnTo>
                  <a:lnTo>
                    <a:pt x="10" y="183"/>
                  </a:lnTo>
                  <a:lnTo>
                    <a:pt x="9" y="181"/>
                  </a:lnTo>
                  <a:lnTo>
                    <a:pt x="9" y="181"/>
                  </a:lnTo>
                  <a:lnTo>
                    <a:pt x="9" y="180"/>
                  </a:lnTo>
                  <a:lnTo>
                    <a:pt x="10" y="178"/>
                  </a:lnTo>
                  <a:lnTo>
                    <a:pt x="14" y="170"/>
                  </a:lnTo>
                  <a:lnTo>
                    <a:pt x="19" y="163"/>
                  </a:lnTo>
                  <a:lnTo>
                    <a:pt x="21" y="158"/>
                  </a:lnTo>
                  <a:lnTo>
                    <a:pt x="21" y="158"/>
                  </a:lnTo>
                  <a:lnTo>
                    <a:pt x="24" y="144"/>
                  </a:lnTo>
                  <a:lnTo>
                    <a:pt x="28" y="130"/>
                  </a:lnTo>
                  <a:lnTo>
                    <a:pt x="38" y="102"/>
                  </a:lnTo>
                  <a:lnTo>
                    <a:pt x="38" y="102"/>
                  </a:lnTo>
                  <a:lnTo>
                    <a:pt x="42" y="89"/>
                  </a:lnTo>
                  <a:lnTo>
                    <a:pt x="46" y="75"/>
                  </a:lnTo>
                  <a:lnTo>
                    <a:pt x="51" y="48"/>
                  </a:lnTo>
                  <a:lnTo>
                    <a:pt x="51" y="48"/>
                  </a:lnTo>
                  <a:lnTo>
                    <a:pt x="52" y="42"/>
                  </a:lnTo>
                  <a:lnTo>
                    <a:pt x="54" y="37"/>
                  </a:lnTo>
                  <a:lnTo>
                    <a:pt x="59" y="27"/>
                  </a:lnTo>
                  <a:lnTo>
                    <a:pt x="64" y="18"/>
                  </a:lnTo>
                  <a:lnTo>
                    <a:pt x="66" y="11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8" y="4"/>
                  </a:lnTo>
                  <a:lnTo>
                    <a:pt x="67" y="2"/>
                  </a:lnTo>
                  <a:lnTo>
                    <a:pt x="64" y="1"/>
                  </a:lnTo>
                  <a:lnTo>
                    <a:pt x="62" y="0"/>
                  </a:lnTo>
                  <a:lnTo>
                    <a:pt x="61" y="1"/>
                  </a:lnTo>
                  <a:lnTo>
                    <a:pt x="60" y="2"/>
                  </a:lnTo>
                  <a:lnTo>
                    <a:pt x="59" y="4"/>
                  </a:lnTo>
                  <a:lnTo>
                    <a:pt x="59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5" name="Freeform 383"/>
            <p:cNvSpPr/>
            <p:nvPr/>
          </p:nvSpPr>
          <p:spPr bwMode="auto">
            <a:xfrm>
              <a:off x="4829175" y="3186113"/>
              <a:ext cx="22225" cy="73025"/>
            </a:xfrm>
            <a:custGeom>
              <a:avLst/>
              <a:gdLst/>
              <a:ahLst/>
              <a:cxnLst>
                <a:cxn ang="0">
                  <a:pos x="35" y="5"/>
                </a:cxn>
                <a:cxn ang="0">
                  <a:pos x="35" y="5"/>
                </a:cxn>
                <a:cxn ang="0">
                  <a:pos x="32" y="21"/>
                </a:cxn>
                <a:cxn ang="0">
                  <a:pos x="29" y="37"/>
                </a:cxn>
                <a:cxn ang="0">
                  <a:pos x="21" y="68"/>
                </a:cxn>
                <a:cxn ang="0">
                  <a:pos x="21" y="68"/>
                </a:cxn>
                <a:cxn ang="0">
                  <a:pos x="18" y="85"/>
                </a:cxn>
                <a:cxn ang="0">
                  <a:pos x="13" y="100"/>
                </a:cxn>
                <a:cxn ang="0">
                  <a:pos x="2" y="132"/>
                </a:cxn>
                <a:cxn ang="0">
                  <a:pos x="2" y="132"/>
                </a:cxn>
                <a:cxn ang="0">
                  <a:pos x="0" y="134"/>
                </a:cxn>
                <a:cxn ang="0">
                  <a:pos x="2" y="135"/>
                </a:cxn>
                <a:cxn ang="0">
                  <a:pos x="3" y="136"/>
                </a:cxn>
                <a:cxn ang="0">
                  <a:pos x="5" y="137"/>
                </a:cxn>
                <a:cxn ang="0">
                  <a:pos x="8" y="137"/>
                </a:cxn>
                <a:cxn ang="0">
                  <a:pos x="10" y="136"/>
                </a:cxn>
                <a:cxn ang="0">
                  <a:pos x="11" y="134"/>
                </a:cxn>
                <a:cxn ang="0">
                  <a:pos x="11" y="134"/>
                </a:cxn>
                <a:cxn ang="0">
                  <a:pos x="17" y="117"/>
                </a:cxn>
                <a:cxn ang="0">
                  <a:pos x="23" y="99"/>
                </a:cxn>
                <a:cxn ang="0">
                  <a:pos x="28" y="81"/>
                </a:cxn>
                <a:cxn ang="0">
                  <a:pos x="32" y="62"/>
                </a:cxn>
                <a:cxn ang="0">
                  <a:pos x="32" y="62"/>
                </a:cxn>
                <a:cxn ang="0">
                  <a:pos x="40" y="34"/>
                </a:cxn>
                <a:cxn ang="0">
                  <a:pos x="42" y="20"/>
                </a:cxn>
                <a:cxn ang="0">
                  <a:pos x="44" y="5"/>
                </a:cxn>
                <a:cxn ang="0">
                  <a:pos x="44" y="5"/>
                </a:cxn>
                <a:cxn ang="0">
                  <a:pos x="44" y="3"/>
                </a:cxn>
                <a:cxn ang="0">
                  <a:pos x="43" y="2"/>
                </a:cxn>
                <a:cxn ang="0">
                  <a:pos x="41" y="1"/>
                </a:cxn>
                <a:cxn ang="0">
                  <a:pos x="40" y="0"/>
                </a:cxn>
                <a:cxn ang="0">
                  <a:pos x="38" y="1"/>
                </a:cxn>
                <a:cxn ang="0">
                  <a:pos x="36" y="2"/>
                </a:cxn>
                <a:cxn ang="0">
                  <a:pos x="35" y="3"/>
                </a:cxn>
                <a:cxn ang="0">
                  <a:pos x="35" y="5"/>
                </a:cxn>
                <a:cxn ang="0">
                  <a:pos x="35" y="5"/>
                </a:cxn>
              </a:cxnLst>
              <a:rect l="0" t="0" r="r" b="b"/>
              <a:pathLst>
                <a:path w="44" h="137">
                  <a:moveTo>
                    <a:pt x="35" y="5"/>
                  </a:moveTo>
                  <a:lnTo>
                    <a:pt x="35" y="5"/>
                  </a:lnTo>
                  <a:lnTo>
                    <a:pt x="32" y="21"/>
                  </a:lnTo>
                  <a:lnTo>
                    <a:pt x="29" y="37"/>
                  </a:lnTo>
                  <a:lnTo>
                    <a:pt x="21" y="68"/>
                  </a:lnTo>
                  <a:lnTo>
                    <a:pt x="21" y="68"/>
                  </a:lnTo>
                  <a:lnTo>
                    <a:pt x="18" y="85"/>
                  </a:lnTo>
                  <a:lnTo>
                    <a:pt x="13" y="100"/>
                  </a:lnTo>
                  <a:lnTo>
                    <a:pt x="2" y="132"/>
                  </a:lnTo>
                  <a:lnTo>
                    <a:pt x="2" y="132"/>
                  </a:lnTo>
                  <a:lnTo>
                    <a:pt x="0" y="134"/>
                  </a:lnTo>
                  <a:lnTo>
                    <a:pt x="2" y="135"/>
                  </a:lnTo>
                  <a:lnTo>
                    <a:pt x="3" y="136"/>
                  </a:lnTo>
                  <a:lnTo>
                    <a:pt x="5" y="137"/>
                  </a:lnTo>
                  <a:lnTo>
                    <a:pt x="8" y="137"/>
                  </a:lnTo>
                  <a:lnTo>
                    <a:pt x="10" y="136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7" y="117"/>
                  </a:lnTo>
                  <a:lnTo>
                    <a:pt x="23" y="99"/>
                  </a:lnTo>
                  <a:lnTo>
                    <a:pt x="28" y="81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40" y="34"/>
                  </a:lnTo>
                  <a:lnTo>
                    <a:pt x="42" y="20"/>
                  </a:lnTo>
                  <a:lnTo>
                    <a:pt x="44" y="5"/>
                  </a:lnTo>
                  <a:lnTo>
                    <a:pt x="44" y="5"/>
                  </a:lnTo>
                  <a:lnTo>
                    <a:pt x="44" y="3"/>
                  </a:lnTo>
                  <a:lnTo>
                    <a:pt x="43" y="2"/>
                  </a:lnTo>
                  <a:lnTo>
                    <a:pt x="41" y="1"/>
                  </a:lnTo>
                  <a:lnTo>
                    <a:pt x="40" y="0"/>
                  </a:lnTo>
                  <a:lnTo>
                    <a:pt x="38" y="1"/>
                  </a:lnTo>
                  <a:lnTo>
                    <a:pt x="36" y="2"/>
                  </a:lnTo>
                  <a:lnTo>
                    <a:pt x="35" y="3"/>
                  </a:lnTo>
                  <a:lnTo>
                    <a:pt x="35" y="5"/>
                  </a:lnTo>
                  <a:lnTo>
                    <a:pt x="35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6" name="Freeform 384"/>
            <p:cNvSpPr/>
            <p:nvPr/>
          </p:nvSpPr>
          <p:spPr bwMode="auto">
            <a:xfrm>
              <a:off x="4884738" y="3184525"/>
              <a:ext cx="9525" cy="12700"/>
            </a:xfrm>
            <a:custGeom>
              <a:avLst/>
              <a:gdLst/>
              <a:ahLst/>
              <a:cxnLst>
                <a:cxn ang="0">
                  <a:pos x="10" y="1"/>
                </a:cxn>
                <a:cxn ang="0">
                  <a:pos x="10" y="1"/>
                </a:cxn>
                <a:cxn ang="0">
                  <a:pos x="3" y="9"/>
                </a:cxn>
                <a:cxn ang="0">
                  <a:pos x="1" y="13"/>
                </a:cxn>
                <a:cxn ang="0">
                  <a:pos x="0" y="19"/>
                </a:cxn>
                <a:cxn ang="0">
                  <a:pos x="0" y="19"/>
                </a:cxn>
                <a:cxn ang="0">
                  <a:pos x="0" y="21"/>
                </a:cxn>
                <a:cxn ang="0">
                  <a:pos x="1" y="22"/>
                </a:cxn>
                <a:cxn ang="0">
                  <a:pos x="2" y="23"/>
                </a:cxn>
                <a:cxn ang="0">
                  <a:pos x="4" y="23"/>
                </a:cxn>
                <a:cxn ang="0">
                  <a:pos x="7" y="22"/>
                </a:cxn>
                <a:cxn ang="0">
                  <a:pos x="8" y="21"/>
                </a:cxn>
                <a:cxn ang="0">
                  <a:pos x="9" y="19"/>
                </a:cxn>
                <a:cxn ang="0">
                  <a:pos x="9" y="19"/>
                </a:cxn>
                <a:cxn ang="0">
                  <a:pos x="10" y="15"/>
                </a:cxn>
                <a:cxn ang="0">
                  <a:pos x="12" y="12"/>
                </a:cxn>
                <a:cxn ang="0">
                  <a:pos x="17" y="8"/>
                </a:cxn>
                <a:cxn ang="0">
                  <a:pos x="17" y="8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7" y="3"/>
                </a:cxn>
                <a:cxn ang="0">
                  <a:pos x="16" y="1"/>
                </a:cxn>
                <a:cxn ang="0">
                  <a:pos x="15" y="0"/>
                </a:cxn>
                <a:cxn ang="0">
                  <a:pos x="13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10" y="1"/>
                </a:cxn>
              </a:cxnLst>
              <a:rect l="0" t="0" r="r" b="b"/>
              <a:pathLst>
                <a:path w="18" h="23">
                  <a:moveTo>
                    <a:pt x="10" y="1"/>
                  </a:moveTo>
                  <a:lnTo>
                    <a:pt x="10" y="1"/>
                  </a:lnTo>
                  <a:lnTo>
                    <a:pt x="3" y="9"/>
                  </a:lnTo>
                  <a:lnTo>
                    <a:pt x="1" y="13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21"/>
                  </a:lnTo>
                  <a:lnTo>
                    <a:pt x="1" y="22"/>
                  </a:lnTo>
                  <a:lnTo>
                    <a:pt x="2" y="23"/>
                  </a:lnTo>
                  <a:lnTo>
                    <a:pt x="4" y="23"/>
                  </a:lnTo>
                  <a:lnTo>
                    <a:pt x="7" y="22"/>
                  </a:lnTo>
                  <a:lnTo>
                    <a:pt x="8" y="21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10" y="15"/>
                  </a:lnTo>
                  <a:lnTo>
                    <a:pt x="12" y="12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7" y="3"/>
                  </a:lnTo>
                  <a:lnTo>
                    <a:pt x="16" y="1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1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7" name="Freeform 385"/>
            <p:cNvSpPr/>
            <p:nvPr/>
          </p:nvSpPr>
          <p:spPr bwMode="auto">
            <a:xfrm>
              <a:off x="4586288" y="3460750"/>
              <a:ext cx="165100" cy="39688"/>
            </a:xfrm>
            <a:custGeom>
              <a:avLst/>
              <a:gdLst/>
              <a:ahLst/>
              <a:cxnLst>
                <a:cxn ang="0">
                  <a:pos x="306" y="66"/>
                </a:cxn>
                <a:cxn ang="0">
                  <a:pos x="306" y="66"/>
                </a:cxn>
                <a:cxn ang="0">
                  <a:pos x="297" y="67"/>
                </a:cxn>
                <a:cxn ang="0">
                  <a:pos x="288" y="66"/>
                </a:cxn>
                <a:cxn ang="0">
                  <a:pos x="279" y="63"/>
                </a:cxn>
                <a:cxn ang="0">
                  <a:pos x="268" y="59"/>
                </a:cxn>
                <a:cxn ang="0">
                  <a:pos x="249" y="51"/>
                </a:cxn>
                <a:cxn ang="0">
                  <a:pos x="232" y="45"/>
                </a:cxn>
                <a:cxn ang="0">
                  <a:pos x="232" y="45"/>
                </a:cxn>
                <a:cxn ang="0">
                  <a:pos x="194" y="35"/>
                </a:cxn>
                <a:cxn ang="0">
                  <a:pos x="157" y="24"/>
                </a:cxn>
                <a:cxn ang="0">
                  <a:pos x="157" y="24"/>
                </a:cxn>
                <a:cxn ang="0">
                  <a:pos x="139" y="20"/>
                </a:cxn>
                <a:cxn ang="0">
                  <a:pos x="121" y="17"/>
                </a:cxn>
                <a:cxn ang="0">
                  <a:pos x="102" y="14"/>
                </a:cxn>
                <a:cxn ang="0">
                  <a:pos x="85" y="11"/>
                </a:cxn>
                <a:cxn ang="0">
                  <a:pos x="85" y="11"/>
                </a:cxn>
                <a:cxn ang="0">
                  <a:pos x="64" y="7"/>
                </a:cxn>
                <a:cxn ang="0">
                  <a:pos x="44" y="3"/>
                </a:cxn>
                <a:cxn ang="0">
                  <a:pos x="25" y="1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1" y="7"/>
                </a:cxn>
                <a:cxn ang="0">
                  <a:pos x="2" y="8"/>
                </a:cxn>
                <a:cxn ang="0">
                  <a:pos x="4" y="9"/>
                </a:cxn>
                <a:cxn ang="0">
                  <a:pos x="4" y="9"/>
                </a:cxn>
                <a:cxn ang="0">
                  <a:pos x="26" y="10"/>
                </a:cxn>
                <a:cxn ang="0">
                  <a:pos x="47" y="13"/>
                </a:cxn>
                <a:cxn ang="0">
                  <a:pos x="68" y="17"/>
                </a:cxn>
                <a:cxn ang="0">
                  <a:pos x="90" y="21"/>
                </a:cxn>
                <a:cxn ang="0">
                  <a:pos x="90" y="21"/>
                </a:cxn>
                <a:cxn ang="0">
                  <a:pos x="109" y="25"/>
                </a:cxn>
                <a:cxn ang="0">
                  <a:pos x="130" y="30"/>
                </a:cxn>
                <a:cxn ang="0">
                  <a:pos x="151" y="34"/>
                </a:cxn>
                <a:cxn ang="0">
                  <a:pos x="170" y="39"/>
                </a:cxn>
                <a:cxn ang="0">
                  <a:pos x="170" y="39"/>
                </a:cxn>
                <a:cxn ang="0">
                  <a:pos x="191" y="45"/>
                </a:cxn>
                <a:cxn ang="0">
                  <a:pos x="213" y="50"/>
                </a:cxn>
                <a:cxn ang="0">
                  <a:pos x="234" y="56"/>
                </a:cxn>
                <a:cxn ang="0">
                  <a:pos x="255" y="63"/>
                </a:cxn>
                <a:cxn ang="0">
                  <a:pos x="255" y="63"/>
                </a:cxn>
                <a:cxn ang="0">
                  <a:pos x="281" y="73"/>
                </a:cxn>
                <a:cxn ang="0">
                  <a:pos x="288" y="74"/>
                </a:cxn>
                <a:cxn ang="0">
                  <a:pos x="294" y="75"/>
                </a:cxn>
                <a:cxn ang="0">
                  <a:pos x="301" y="76"/>
                </a:cxn>
                <a:cxn ang="0">
                  <a:pos x="309" y="75"/>
                </a:cxn>
                <a:cxn ang="0">
                  <a:pos x="309" y="75"/>
                </a:cxn>
                <a:cxn ang="0">
                  <a:pos x="311" y="74"/>
                </a:cxn>
                <a:cxn ang="0">
                  <a:pos x="312" y="73"/>
                </a:cxn>
                <a:cxn ang="0">
                  <a:pos x="312" y="71"/>
                </a:cxn>
                <a:cxn ang="0">
                  <a:pos x="312" y="70"/>
                </a:cxn>
                <a:cxn ang="0">
                  <a:pos x="310" y="67"/>
                </a:cxn>
                <a:cxn ang="0">
                  <a:pos x="308" y="66"/>
                </a:cxn>
                <a:cxn ang="0">
                  <a:pos x="306" y="66"/>
                </a:cxn>
                <a:cxn ang="0">
                  <a:pos x="306" y="66"/>
                </a:cxn>
              </a:cxnLst>
              <a:rect l="0" t="0" r="r" b="b"/>
              <a:pathLst>
                <a:path w="312" h="76">
                  <a:moveTo>
                    <a:pt x="306" y="66"/>
                  </a:moveTo>
                  <a:lnTo>
                    <a:pt x="306" y="66"/>
                  </a:lnTo>
                  <a:lnTo>
                    <a:pt x="297" y="67"/>
                  </a:lnTo>
                  <a:lnTo>
                    <a:pt x="288" y="66"/>
                  </a:lnTo>
                  <a:lnTo>
                    <a:pt x="279" y="63"/>
                  </a:lnTo>
                  <a:lnTo>
                    <a:pt x="268" y="59"/>
                  </a:lnTo>
                  <a:lnTo>
                    <a:pt x="249" y="51"/>
                  </a:lnTo>
                  <a:lnTo>
                    <a:pt x="232" y="45"/>
                  </a:lnTo>
                  <a:lnTo>
                    <a:pt x="232" y="45"/>
                  </a:lnTo>
                  <a:lnTo>
                    <a:pt x="194" y="35"/>
                  </a:lnTo>
                  <a:lnTo>
                    <a:pt x="157" y="24"/>
                  </a:lnTo>
                  <a:lnTo>
                    <a:pt x="157" y="24"/>
                  </a:lnTo>
                  <a:lnTo>
                    <a:pt x="139" y="20"/>
                  </a:lnTo>
                  <a:lnTo>
                    <a:pt x="121" y="17"/>
                  </a:lnTo>
                  <a:lnTo>
                    <a:pt x="102" y="14"/>
                  </a:lnTo>
                  <a:lnTo>
                    <a:pt x="85" y="11"/>
                  </a:lnTo>
                  <a:lnTo>
                    <a:pt x="85" y="11"/>
                  </a:lnTo>
                  <a:lnTo>
                    <a:pt x="64" y="7"/>
                  </a:lnTo>
                  <a:lnTo>
                    <a:pt x="44" y="3"/>
                  </a:lnTo>
                  <a:lnTo>
                    <a:pt x="25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1" y="7"/>
                  </a:lnTo>
                  <a:lnTo>
                    <a:pt x="2" y="8"/>
                  </a:lnTo>
                  <a:lnTo>
                    <a:pt x="4" y="9"/>
                  </a:lnTo>
                  <a:lnTo>
                    <a:pt x="4" y="9"/>
                  </a:lnTo>
                  <a:lnTo>
                    <a:pt x="26" y="10"/>
                  </a:lnTo>
                  <a:lnTo>
                    <a:pt x="47" y="13"/>
                  </a:lnTo>
                  <a:lnTo>
                    <a:pt x="68" y="17"/>
                  </a:lnTo>
                  <a:lnTo>
                    <a:pt x="90" y="21"/>
                  </a:lnTo>
                  <a:lnTo>
                    <a:pt x="90" y="21"/>
                  </a:lnTo>
                  <a:lnTo>
                    <a:pt x="109" y="25"/>
                  </a:lnTo>
                  <a:lnTo>
                    <a:pt x="130" y="30"/>
                  </a:lnTo>
                  <a:lnTo>
                    <a:pt x="151" y="34"/>
                  </a:lnTo>
                  <a:lnTo>
                    <a:pt x="170" y="39"/>
                  </a:lnTo>
                  <a:lnTo>
                    <a:pt x="170" y="39"/>
                  </a:lnTo>
                  <a:lnTo>
                    <a:pt x="191" y="45"/>
                  </a:lnTo>
                  <a:lnTo>
                    <a:pt x="213" y="50"/>
                  </a:lnTo>
                  <a:lnTo>
                    <a:pt x="234" y="56"/>
                  </a:lnTo>
                  <a:lnTo>
                    <a:pt x="255" y="63"/>
                  </a:lnTo>
                  <a:lnTo>
                    <a:pt x="255" y="63"/>
                  </a:lnTo>
                  <a:lnTo>
                    <a:pt x="281" y="73"/>
                  </a:lnTo>
                  <a:lnTo>
                    <a:pt x="288" y="74"/>
                  </a:lnTo>
                  <a:lnTo>
                    <a:pt x="294" y="75"/>
                  </a:lnTo>
                  <a:lnTo>
                    <a:pt x="301" y="76"/>
                  </a:lnTo>
                  <a:lnTo>
                    <a:pt x="309" y="75"/>
                  </a:lnTo>
                  <a:lnTo>
                    <a:pt x="309" y="75"/>
                  </a:lnTo>
                  <a:lnTo>
                    <a:pt x="311" y="74"/>
                  </a:lnTo>
                  <a:lnTo>
                    <a:pt x="312" y="73"/>
                  </a:lnTo>
                  <a:lnTo>
                    <a:pt x="312" y="71"/>
                  </a:lnTo>
                  <a:lnTo>
                    <a:pt x="312" y="70"/>
                  </a:lnTo>
                  <a:lnTo>
                    <a:pt x="310" y="67"/>
                  </a:lnTo>
                  <a:lnTo>
                    <a:pt x="308" y="66"/>
                  </a:lnTo>
                  <a:lnTo>
                    <a:pt x="306" y="66"/>
                  </a:lnTo>
                  <a:lnTo>
                    <a:pt x="306" y="6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8" name="Freeform 386"/>
            <p:cNvSpPr/>
            <p:nvPr/>
          </p:nvSpPr>
          <p:spPr bwMode="auto">
            <a:xfrm>
              <a:off x="4660900" y="3400425"/>
              <a:ext cx="171450" cy="47625"/>
            </a:xfrm>
            <a:custGeom>
              <a:avLst/>
              <a:gdLst/>
              <a:ahLst/>
              <a:cxnLst>
                <a:cxn ang="0">
                  <a:pos x="319" y="80"/>
                </a:cxn>
                <a:cxn ang="0">
                  <a:pos x="319" y="80"/>
                </a:cxn>
                <a:cxn ang="0">
                  <a:pos x="278" y="76"/>
                </a:cxn>
                <a:cxn ang="0">
                  <a:pos x="239" y="71"/>
                </a:cxn>
                <a:cxn ang="0">
                  <a:pos x="199" y="63"/>
                </a:cxn>
                <a:cxn ang="0">
                  <a:pos x="160" y="54"/>
                </a:cxn>
                <a:cxn ang="0">
                  <a:pos x="160" y="54"/>
                </a:cxn>
                <a:cxn ang="0">
                  <a:pos x="121" y="42"/>
                </a:cxn>
                <a:cxn ang="0">
                  <a:pos x="83" y="31"/>
                </a:cxn>
                <a:cxn ang="0">
                  <a:pos x="63" y="25"/>
                </a:cxn>
                <a:cxn ang="0">
                  <a:pos x="45" y="19"/>
                </a:cxn>
                <a:cxn ang="0">
                  <a:pos x="26" y="10"/>
                </a:cxn>
                <a:cxn ang="0">
                  <a:pos x="8" y="1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1" y="8"/>
                </a:cxn>
                <a:cxn ang="0">
                  <a:pos x="2" y="9"/>
                </a:cxn>
                <a:cxn ang="0">
                  <a:pos x="2" y="9"/>
                </a:cxn>
                <a:cxn ang="0">
                  <a:pos x="21" y="19"/>
                </a:cxn>
                <a:cxn ang="0">
                  <a:pos x="41" y="27"/>
                </a:cxn>
                <a:cxn ang="0">
                  <a:pos x="59" y="33"/>
                </a:cxn>
                <a:cxn ang="0">
                  <a:pos x="79" y="39"/>
                </a:cxn>
                <a:cxn ang="0">
                  <a:pos x="118" y="51"/>
                </a:cxn>
                <a:cxn ang="0">
                  <a:pos x="157" y="62"/>
                </a:cxn>
                <a:cxn ang="0">
                  <a:pos x="157" y="62"/>
                </a:cxn>
                <a:cxn ang="0">
                  <a:pos x="177" y="68"/>
                </a:cxn>
                <a:cxn ang="0">
                  <a:pos x="197" y="72"/>
                </a:cxn>
                <a:cxn ang="0">
                  <a:pos x="217" y="77"/>
                </a:cxn>
                <a:cxn ang="0">
                  <a:pos x="237" y="80"/>
                </a:cxn>
                <a:cxn ang="0">
                  <a:pos x="277" y="87"/>
                </a:cxn>
                <a:cxn ang="0">
                  <a:pos x="319" y="91"/>
                </a:cxn>
                <a:cxn ang="0">
                  <a:pos x="319" y="91"/>
                </a:cxn>
                <a:cxn ang="0">
                  <a:pos x="321" y="90"/>
                </a:cxn>
                <a:cxn ang="0">
                  <a:pos x="322" y="90"/>
                </a:cxn>
                <a:cxn ang="0">
                  <a:pos x="323" y="88"/>
                </a:cxn>
                <a:cxn ang="0">
                  <a:pos x="323" y="86"/>
                </a:cxn>
                <a:cxn ang="0">
                  <a:pos x="322" y="83"/>
                </a:cxn>
                <a:cxn ang="0">
                  <a:pos x="321" y="82"/>
                </a:cxn>
                <a:cxn ang="0">
                  <a:pos x="319" y="80"/>
                </a:cxn>
                <a:cxn ang="0">
                  <a:pos x="319" y="80"/>
                </a:cxn>
              </a:cxnLst>
              <a:rect l="0" t="0" r="r" b="b"/>
              <a:pathLst>
                <a:path w="323" h="91">
                  <a:moveTo>
                    <a:pt x="319" y="80"/>
                  </a:moveTo>
                  <a:lnTo>
                    <a:pt x="319" y="80"/>
                  </a:lnTo>
                  <a:lnTo>
                    <a:pt x="278" y="76"/>
                  </a:lnTo>
                  <a:lnTo>
                    <a:pt x="239" y="71"/>
                  </a:lnTo>
                  <a:lnTo>
                    <a:pt x="199" y="63"/>
                  </a:lnTo>
                  <a:lnTo>
                    <a:pt x="160" y="54"/>
                  </a:lnTo>
                  <a:lnTo>
                    <a:pt x="160" y="54"/>
                  </a:lnTo>
                  <a:lnTo>
                    <a:pt x="121" y="42"/>
                  </a:lnTo>
                  <a:lnTo>
                    <a:pt x="83" y="31"/>
                  </a:lnTo>
                  <a:lnTo>
                    <a:pt x="63" y="25"/>
                  </a:lnTo>
                  <a:lnTo>
                    <a:pt x="45" y="19"/>
                  </a:lnTo>
                  <a:lnTo>
                    <a:pt x="26" y="10"/>
                  </a:lnTo>
                  <a:lnTo>
                    <a:pt x="8" y="1"/>
                  </a:lnTo>
                  <a:lnTo>
                    <a:pt x="8" y="1"/>
                  </a:lnTo>
                  <a:lnTo>
                    <a:pt x="6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6"/>
                  </a:lnTo>
                  <a:lnTo>
                    <a:pt x="1" y="8"/>
                  </a:lnTo>
                  <a:lnTo>
                    <a:pt x="2" y="9"/>
                  </a:lnTo>
                  <a:lnTo>
                    <a:pt x="2" y="9"/>
                  </a:lnTo>
                  <a:lnTo>
                    <a:pt x="21" y="19"/>
                  </a:lnTo>
                  <a:lnTo>
                    <a:pt x="41" y="27"/>
                  </a:lnTo>
                  <a:lnTo>
                    <a:pt x="59" y="33"/>
                  </a:lnTo>
                  <a:lnTo>
                    <a:pt x="79" y="39"/>
                  </a:lnTo>
                  <a:lnTo>
                    <a:pt x="118" y="51"/>
                  </a:lnTo>
                  <a:lnTo>
                    <a:pt x="157" y="62"/>
                  </a:lnTo>
                  <a:lnTo>
                    <a:pt x="157" y="62"/>
                  </a:lnTo>
                  <a:lnTo>
                    <a:pt x="177" y="68"/>
                  </a:lnTo>
                  <a:lnTo>
                    <a:pt x="197" y="72"/>
                  </a:lnTo>
                  <a:lnTo>
                    <a:pt x="217" y="77"/>
                  </a:lnTo>
                  <a:lnTo>
                    <a:pt x="237" y="80"/>
                  </a:lnTo>
                  <a:lnTo>
                    <a:pt x="277" y="87"/>
                  </a:lnTo>
                  <a:lnTo>
                    <a:pt x="319" y="91"/>
                  </a:lnTo>
                  <a:lnTo>
                    <a:pt x="319" y="91"/>
                  </a:lnTo>
                  <a:lnTo>
                    <a:pt x="321" y="90"/>
                  </a:lnTo>
                  <a:lnTo>
                    <a:pt x="322" y="90"/>
                  </a:lnTo>
                  <a:lnTo>
                    <a:pt x="323" y="88"/>
                  </a:lnTo>
                  <a:lnTo>
                    <a:pt x="323" y="86"/>
                  </a:lnTo>
                  <a:lnTo>
                    <a:pt x="322" y="83"/>
                  </a:lnTo>
                  <a:lnTo>
                    <a:pt x="321" y="82"/>
                  </a:lnTo>
                  <a:lnTo>
                    <a:pt x="319" y="80"/>
                  </a:lnTo>
                  <a:lnTo>
                    <a:pt x="319" y="8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9" name="Freeform 387"/>
            <p:cNvSpPr/>
            <p:nvPr/>
          </p:nvSpPr>
          <p:spPr bwMode="auto">
            <a:xfrm>
              <a:off x="4708525" y="3362325"/>
              <a:ext cx="158750" cy="50800"/>
            </a:xfrm>
            <a:custGeom>
              <a:avLst/>
              <a:gdLst/>
              <a:ahLst/>
              <a:cxnLst>
                <a:cxn ang="0">
                  <a:pos x="294" y="84"/>
                </a:cxn>
                <a:cxn ang="0">
                  <a:pos x="294" y="84"/>
                </a:cxn>
                <a:cxn ang="0">
                  <a:pos x="290" y="85"/>
                </a:cxn>
                <a:cxn ang="0">
                  <a:pos x="287" y="85"/>
                </a:cxn>
                <a:cxn ang="0">
                  <a:pos x="282" y="83"/>
                </a:cxn>
                <a:cxn ang="0">
                  <a:pos x="278" y="79"/>
                </a:cxn>
                <a:cxn ang="0">
                  <a:pos x="273" y="76"/>
                </a:cxn>
                <a:cxn ang="0">
                  <a:pos x="273" y="76"/>
                </a:cxn>
                <a:cxn ang="0">
                  <a:pos x="266" y="72"/>
                </a:cxn>
                <a:cxn ang="0">
                  <a:pos x="257" y="69"/>
                </a:cxn>
                <a:cxn ang="0">
                  <a:pos x="240" y="63"/>
                </a:cxn>
                <a:cxn ang="0">
                  <a:pos x="240" y="63"/>
                </a:cxn>
                <a:cxn ang="0">
                  <a:pos x="222" y="58"/>
                </a:cxn>
                <a:cxn ang="0">
                  <a:pos x="205" y="52"/>
                </a:cxn>
                <a:cxn ang="0">
                  <a:pos x="169" y="45"/>
                </a:cxn>
                <a:cxn ang="0">
                  <a:pos x="169" y="45"/>
                </a:cxn>
                <a:cxn ang="0">
                  <a:pos x="128" y="36"/>
                </a:cxn>
                <a:cxn ang="0">
                  <a:pos x="87" y="25"/>
                </a:cxn>
                <a:cxn ang="0">
                  <a:pos x="67" y="20"/>
                </a:cxn>
                <a:cxn ang="0">
                  <a:pos x="47" y="14"/>
                </a:cxn>
                <a:cxn ang="0">
                  <a:pos x="27" y="8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1" y="7"/>
                </a:cxn>
                <a:cxn ang="0">
                  <a:pos x="3" y="8"/>
                </a:cxn>
                <a:cxn ang="0">
                  <a:pos x="3" y="8"/>
                </a:cxn>
                <a:cxn ang="0">
                  <a:pos x="23" y="16"/>
                </a:cxn>
                <a:cxn ang="0">
                  <a:pos x="43" y="23"/>
                </a:cxn>
                <a:cxn ang="0">
                  <a:pos x="63" y="30"/>
                </a:cxn>
                <a:cxn ang="0">
                  <a:pos x="84" y="35"/>
                </a:cxn>
                <a:cxn ang="0">
                  <a:pos x="125" y="4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210" y="65"/>
                </a:cxn>
                <a:cxn ang="0">
                  <a:pos x="232" y="70"/>
                </a:cxn>
                <a:cxn ang="0">
                  <a:pos x="253" y="78"/>
                </a:cxn>
                <a:cxn ang="0">
                  <a:pos x="253" y="78"/>
                </a:cxn>
                <a:cxn ang="0">
                  <a:pos x="263" y="83"/>
                </a:cxn>
                <a:cxn ang="0">
                  <a:pos x="274" y="90"/>
                </a:cxn>
                <a:cxn ang="0">
                  <a:pos x="279" y="93"/>
                </a:cxn>
                <a:cxn ang="0">
                  <a:pos x="285" y="95"/>
                </a:cxn>
                <a:cxn ang="0">
                  <a:pos x="290" y="95"/>
                </a:cxn>
                <a:cxn ang="0">
                  <a:pos x="296" y="94"/>
                </a:cxn>
                <a:cxn ang="0">
                  <a:pos x="296" y="94"/>
                </a:cxn>
                <a:cxn ang="0">
                  <a:pos x="298" y="93"/>
                </a:cxn>
                <a:cxn ang="0">
                  <a:pos x="299" y="92"/>
                </a:cxn>
                <a:cxn ang="0">
                  <a:pos x="299" y="87"/>
                </a:cxn>
                <a:cxn ang="0">
                  <a:pos x="298" y="86"/>
                </a:cxn>
                <a:cxn ang="0">
                  <a:pos x="297" y="84"/>
                </a:cxn>
                <a:cxn ang="0">
                  <a:pos x="296" y="84"/>
                </a:cxn>
                <a:cxn ang="0">
                  <a:pos x="294" y="84"/>
                </a:cxn>
                <a:cxn ang="0">
                  <a:pos x="294" y="84"/>
                </a:cxn>
              </a:cxnLst>
              <a:rect l="0" t="0" r="r" b="b"/>
              <a:pathLst>
                <a:path w="299" h="95">
                  <a:moveTo>
                    <a:pt x="294" y="84"/>
                  </a:moveTo>
                  <a:lnTo>
                    <a:pt x="294" y="84"/>
                  </a:lnTo>
                  <a:lnTo>
                    <a:pt x="290" y="85"/>
                  </a:lnTo>
                  <a:lnTo>
                    <a:pt x="287" y="85"/>
                  </a:lnTo>
                  <a:lnTo>
                    <a:pt x="282" y="83"/>
                  </a:lnTo>
                  <a:lnTo>
                    <a:pt x="278" y="79"/>
                  </a:lnTo>
                  <a:lnTo>
                    <a:pt x="273" y="76"/>
                  </a:lnTo>
                  <a:lnTo>
                    <a:pt x="273" y="76"/>
                  </a:lnTo>
                  <a:lnTo>
                    <a:pt x="266" y="72"/>
                  </a:lnTo>
                  <a:lnTo>
                    <a:pt x="257" y="69"/>
                  </a:lnTo>
                  <a:lnTo>
                    <a:pt x="240" y="63"/>
                  </a:lnTo>
                  <a:lnTo>
                    <a:pt x="240" y="63"/>
                  </a:lnTo>
                  <a:lnTo>
                    <a:pt x="222" y="58"/>
                  </a:lnTo>
                  <a:lnTo>
                    <a:pt x="205" y="52"/>
                  </a:lnTo>
                  <a:lnTo>
                    <a:pt x="169" y="45"/>
                  </a:lnTo>
                  <a:lnTo>
                    <a:pt x="169" y="45"/>
                  </a:lnTo>
                  <a:lnTo>
                    <a:pt x="128" y="36"/>
                  </a:lnTo>
                  <a:lnTo>
                    <a:pt x="87" y="25"/>
                  </a:lnTo>
                  <a:lnTo>
                    <a:pt x="67" y="20"/>
                  </a:lnTo>
                  <a:lnTo>
                    <a:pt x="47" y="14"/>
                  </a:lnTo>
                  <a:lnTo>
                    <a:pt x="27" y="8"/>
                  </a:lnTo>
                  <a:lnTo>
                    <a:pt x="7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1" y="7"/>
                  </a:lnTo>
                  <a:lnTo>
                    <a:pt x="3" y="8"/>
                  </a:lnTo>
                  <a:lnTo>
                    <a:pt x="3" y="8"/>
                  </a:lnTo>
                  <a:lnTo>
                    <a:pt x="23" y="16"/>
                  </a:lnTo>
                  <a:lnTo>
                    <a:pt x="43" y="23"/>
                  </a:lnTo>
                  <a:lnTo>
                    <a:pt x="63" y="30"/>
                  </a:lnTo>
                  <a:lnTo>
                    <a:pt x="84" y="35"/>
                  </a:lnTo>
                  <a:lnTo>
                    <a:pt x="125" y="4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210" y="65"/>
                  </a:lnTo>
                  <a:lnTo>
                    <a:pt x="232" y="70"/>
                  </a:lnTo>
                  <a:lnTo>
                    <a:pt x="253" y="78"/>
                  </a:lnTo>
                  <a:lnTo>
                    <a:pt x="253" y="78"/>
                  </a:lnTo>
                  <a:lnTo>
                    <a:pt x="263" y="83"/>
                  </a:lnTo>
                  <a:lnTo>
                    <a:pt x="274" y="90"/>
                  </a:lnTo>
                  <a:lnTo>
                    <a:pt x="279" y="93"/>
                  </a:lnTo>
                  <a:lnTo>
                    <a:pt x="285" y="95"/>
                  </a:lnTo>
                  <a:lnTo>
                    <a:pt x="290" y="95"/>
                  </a:lnTo>
                  <a:lnTo>
                    <a:pt x="296" y="94"/>
                  </a:lnTo>
                  <a:lnTo>
                    <a:pt x="296" y="94"/>
                  </a:lnTo>
                  <a:lnTo>
                    <a:pt x="298" y="93"/>
                  </a:lnTo>
                  <a:lnTo>
                    <a:pt x="299" y="92"/>
                  </a:lnTo>
                  <a:lnTo>
                    <a:pt x="299" y="87"/>
                  </a:lnTo>
                  <a:lnTo>
                    <a:pt x="298" y="86"/>
                  </a:lnTo>
                  <a:lnTo>
                    <a:pt x="297" y="84"/>
                  </a:lnTo>
                  <a:lnTo>
                    <a:pt x="296" y="84"/>
                  </a:lnTo>
                  <a:lnTo>
                    <a:pt x="294" y="84"/>
                  </a:lnTo>
                  <a:lnTo>
                    <a:pt x="294" y="8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0" name="Freeform 388"/>
            <p:cNvSpPr/>
            <p:nvPr/>
          </p:nvSpPr>
          <p:spPr bwMode="auto">
            <a:xfrm>
              <a:off x="4737100" y="3335338"/>
              <a:ext cx="131763" cy="30163"/>
            </a:xfrm>
            <a:custGeom>
              <a:avLst/>
              <a:gdLst/>
              <a:ahLst/>
              <a:cxnLst>
                <a:cxn ang="0">
                  <a:pos x="246" y="48"/>
                </a:cxn>
                <a:cxn ang="0">
                  <a:pos x="214" y="44"/>
                </a:cxn>
                <a:cxn ang="0">
                  <a:pos x="148" y="32"/>
                </a:cxn>
                <a:cxn ang="0">
                  <a:pos x="116" y="25"/>
                </a:cxn>
                <a:cxn ang="0">
                  <a:pos x="88" y="20"/>
                </a:cxn>
                <a:cxn ang="0">
                  <a:pos x="60" y="18"/>
                </a:cxn>
                <a:cxn ang="0">
                  <a:pos x="36" y="12"/>
                </a:cxn>
                <a:cxn ang="0">
                  <a:pos x="13" y="6"/>
                </a:cxn>
                <a:cxn ang="0">
                  <a:pos x="14" y="5"/>
                </a:cxn>
                <a:cxn ang="0">
                  <a:pos x="13" y="3"/>
                </a:cxn>
                <a:cxn ang="0">
                  <a:pos x="11" y="1"/>
                </a:cxn>
                <a:cxn ang="0">
                  <a:pos x="7" y="1"/>
                </a:cxn>
                <a:cxn ang="0">
                  <a:pos x="5" y="3"/>
                </a:cxn>
                <a:cxn ang="0">
                  <a:pos x="4" y="5"/>
                </a:cxn>
                <a:cxn ang="0">
                  <a:pos x="1" y="6"/>
                </a:cxn>
                <a:cxn ang="0">
                  <a:pos x="0" y="9"/>
                </a:cxn>
                <a:cxn ang="0">
                  <a:pos x="2" y="13"/>
                </a:cxn>
                <a:cxn ang="0">
                  <a:pos x="4" y="14"/>
                </a:cxn>
                <a:cxn ang="0">
                  <a:pos x="21" y="19"/>
                </a:cxn>
                <a:cxn ang="0">
                  <a:pos x="32" y="24"/>
                </a:cxn>
                <a:cxn ang="0">
                  <a:pos x="38" y="25"/>
                </a:cxn>
                <a:cxn ang="0">
                  <a:pos x="60" y="27"/>
                </a:cxn>
                <a:cxn ang="0">
                  <a:pos x="96" y="31"/>
                </a:cxn>
                <a:cxn ang="0">
                  <a:pos x="131" y="38"/>
                </a:cxn>
                <a:cxn ang="0">
                  <a:pos x="159" y="44"/>
                </a:cxn>
                <a:cxn ang="0">
                  <a:pos x="218" y="55"/>
                </a:cxn>
                <a:cxn ang="0">
                  <a:pos x="246" y="57"/>
                </a:cxn>
                <a:cxn ang="0">
                  <a:pos x="248" y="57"/>
                </a:cxn>
                <a:cxn ang="0">
                  <a:pos x="251" y="54"/>
                </a:cxn>
                <a:cxn ang="0">
                  <a:pos x="251" y="51"/>
                </a:cxn>
                <a:cxn ang="0">
                  <a:pos x="248" y="48"/>
                </a:cxn>
                <a:cxn ang="0">
                  <a:pos x="246" y="48"/>
                </a:cxn>
              </a:cxnLst>
              <a:rect l="0" t="0" r="r" b="b"/>
              <a:pathLst>
                <a:path w="251" h="57">
                  <a:moveTo>
                    <a:pt x="246" y="48"/>
                  </a:moveTo>
                  <a:lnTo>
                    <a:pt x="246" y="48"/>
                  </a:lnTo>
                  <a:lnTo>
                    <a:pt x="230" y="46"/>
                  </a:lnTo>
                  <a:lnTo>
                    <a:pt x="214" y="44"/>
                  </a:lnTo>
                  <a:lnTo>
                    <a:pt x="181" y="39"/>
                  </a:lnTo>
                  <a:lnTo>
                    <a:pt x="148" y="32"/>
                  </a:lnTo>
                  <a:lnTo>
                    <a:pt x="116" y="25"/>
                  </a:lnTo>
                  <a:lnTo>
                    <a:pt x="116" y="25"/>
                  </a:lnTo>
                  <a:lnTo>
                    <a:pt x="102" y="22"/>
                  </a:lnTo>
                  <a:lnTo>
                    <a:pt x="88" y="20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48" y="15"/>
                  </a:lnTo>
                  <a:lnTo>
                    <a:pt x="36" y="12"/>
                  </a:lnTo>
                  <a:lnTo>
                    <a:pt x="25" y="9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3" y="3"/>
                  </a:lnTo>
                  <a:lnTo>
                    <a:pt x="12" y="1"/>
                  </a:lnTo>
                  <a:lnTo>
                    <a:pt x="11" y="1"/>
                  </a:lnTo>
                  <a:lnTo>
                    <a:pt x="9" y="0"/>
                  </a:lnTo>
                  <a:lnTo>
                    <a:pt x="7" y="1"/>
                  </a:lnTo>
                  <a:lnTo>
                    <a:pt x="6" y="1"/>
                  </a:lnTo>
                  <a:lnTo>
                    <a:pt x="5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5"/>
                  </a:lnTo>
                  <a:lnTo>
                    <a:pt x="1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1" y="12"/>
                  </a:lnTo>
                  <a:lnTo>
                    <a:pt x="2" y="13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14" y="17"/>
                  </a:lnTo>
                  <a:lnTo>
                    <a:pt x="21" y="19"/>
                  </a:lnTo>
                  <a:lnTo>
                    <a:pt x="25" y="21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8" y="25"/>
                  </a:lnTo>
                  <a:lnTo>
                    <a:pt x="45" y="26"/>
                  </a:lnTo>
                  <a:lnTo>
                    <a:pt x="60" y="27"/>
                  </a:lnTo>
                  <a:lnTo>
                    <a:pt x="60" y="27"/>
                  </a:lnTo>
                  <a:lnTo>
                    <a:pt x="96" y="31"/>
                  </a:lnTo>
                  <a:lnTo>
                    <a:pt x="114" y="34"/>
                  </a:lnTo>
                  <a:lnTo>
                    <a:pt x="131" y="38"/>
                  </a:lnTo>
                  <a:lnTo>
                    <a:pt x="131" y="38"/>
                  </a:lnTo>
                  <a:lnTo>
                    <a:pt x="159" y="44"/>
                  </a:lnTo>
                  <a:lnTo>
                    <a:pt x="188" y="51"/>
                  </a:lnTo>
                  <a:lnTo>
                    <a:pt x="218" y="55"/>
                  </a:lnTo>
                  <a:lnTo>
                    <a:pt x="232" y="56"/>
                  </a:lnTo>
                  <a:lnTo>
                    <a:pt x="246" y="57"/>
                  </a:lnTo>
                  <a:lnTo>
                    <a:pt x="246" y="57"/>
                  </a:lnTo>
                  <a:lnTo>
                    <a:pt x="248" y="57"/>
                  </a:lnTo>
                  <a:lnTo>
                    <a:pt x="250" y="56"/>
                  </a:lnTo>
                  <a:lnTo>
                    <a:pt x="251" y="54"/>
                  </a:lnTo>
                  <a:lnTo>
                    <a:pt x="251" y="53"/>
                  </a:lnTo>
                  <a:lnTo>
                    <a:pt x="251" y="51"/>
                  </a:lnTo>
                  <a:lnTo>
                    <a:pt x="250" y="50"/>
                  </a:lnTo>
                  <a:lnTo>
                    <a:pt x="248" y="48"/>
                  </a:lnTo>
                  <a:lnTo>
                    <a:pt x="246" y="48"/>
                  </a:lnTo>
                  <a:lnTo>
                    <a:pt x="246" y="4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1" name="Freeform 389"/>
            <p:cNvSpPr/>
            <p:nvPr/>
          </p:nvSpPr>
          <p:spPr bwMode="auto">
            <a:xfrm>
              <a:off x="4838700" y="3271838"/>
              <a:ext cx="112713" cy="6350"/>
            </a:xfrm>
            <a:custGeom>
              <a:avLst/>
              <a:gdLst/>
              <a:ahLst/>
              <a:cxnLst>
                <a:cxn ang="0">
                  <a:pos x="209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1" y="8"/>
                </a:cxn>
                <a:cxn ang="0">
                  <a:pos x="3" y="9"/>
                </a:cxn>
                <a:cxn ang="0">
                  <a:pos x="5" y="11"/>
                </a:cxn>
                <a:cxn ang="0">
                  <a:pos x="209" y="11"/>
                </a:cxn>
                <a:cxn ang="0">
                  <a:pos x="209" y="11"/>
                </a:cxn>
                <a:cxn ang="0">
                  <a:pos x="211" y="9"/>
                </a:cxn>
                <a:cxn ang="0">
                  <a:pos x="212" y="8"/>
                </a:cxn>
                <a:cxn ang="0">
                  <a:pos x="213" y="7"/>
                </a:cxn>
                <a:cxn ang="0">
                  <a:pos x="213" y="5"/>
                </a:cxn>
                <a:cxn ang="0">
                  <a:pos x="213" y="3"/>
                </a:cxn>
                <a:cxn ang="0">
                  <a:pos x="212" y="2"/>
                </a:cxn>
                <a:cxn ang="0">
                  <a:pos x="211" y="1"/>
                </a:cxn>
                <a:cxn ang="0">
                  <a:pos x="209" y="0"/>
                </a:cxn>
                <a:cxn ang="0">
                  <a:pos x="209" y="0"/>
                </a:cxn>
              </a:cxnLst>
              <a:rect l="0" t="0" r="r" b="b"/>
              <a:pathLst>
                <a:path w="213" h="11">
                  <a:moveTo>
                    <a:pt x="209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7"/>
                  </a:lnTo>
                  <a:lnTo>
                    <a:pt x="1" y="8"/>
                  </a:lnTo>
                  <a:lnTo>
                    <a:pt x="3" y="9"/>
                  </a:lnTo>
                  <a:lnTo>
                    <a:pt x="5" y="11"/>
                  </a:lnTo>
                  <a:lnTo>
                    <a:pt x="209" y="11"/>
                  </a:lnTo>
                  <a:lnTo>
                    <a:pt x="209" y="11"/>
                  </a:lnTo>
                  <a:lnTo>
                    <a:pt x="211" y="9"/>
                  </a:lnTo>
                  <a:lnTo>
                    <a:pt x="212" y="8"/>
                  </a:lnTo>
                  <a:lnTo>
                    <a:pt x="213" y="7"/>
                  </a:lnTo>
                  <a:lnTo>
                    <a:pt x="213" y="5"/>
                  </a:lnTo>
                  <a:lnTo>
                    <a:pt x="213" y="3"/>
                  </a:lnTo>
                  <a:lnTo>
                    <a:pt x="212" y="2"/>
                  </a:lnTo>
                  <a:lnTo>
                    <a:pt x="211" y="1"/>
                  </a:lnTo>
                  <a:lnTo>
                    <a:pt x="209" y="0"/>
                  </a:lnTo>
                  <a:lnTo>
                    <a:pt x="20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2" name="Freeform 390"/>
            <p:cNvSpPr/>
            <p:nvPr/>
          </p:nvSpPr>
          <p:spPr bwMode="auto">
            <a:xfrm>
              <a:off x="4260850" y="3252788"/>
              <a:ext cx="73025" cy="128588"/>
            </a:xfrm>
            <a:custGeom>
              <a:avLst/>
              <a:gdLst/>
              <a:ahLst/>
              <a:cxnLst>
                <a:cxn ang="0">
                  <a:pos x="127" y="2"/>
                </a:cxn>
                <a:cxn ang="0">
                  <a:pos x="127" y="2"/>
                </a:cxn>
                <a:cxn ang="0">
                  <a:pos x="93" y="60"/>
                </a:cxn>
                <a:cxn ang="0">
                  <a:pos x="61" y="118"/>
                </a:cxn>
                <a:cxn ang="0">
                  <a:pos x="30" y="177"/>
                </a:cxn>
                <a:cxn ang="0">
                  <a:pos x="15" y="207"/>
                </a:cxn>
                <a:cxn ang="0">
                  <a:pos x="0" y="237"/>
                </a:cxn>
                <a:cxn ang="0">
                  <a:pos x="0" y="237"/>
                </a:cxn>
                <a:cxn ang="0">
                  <a:pos x="0" y="239"/>
                </a:cxn>
                <a:cxn ang="0">
                  <a:pos x="0" y="241"/>
                </a:cxn>
                <a:cxn ang="0">
                  <a:pos x="2" y="243"/>
                </a:cxn>
                <a:cxn ang="0">
                  <a:pos x="4" y="244"/>
                </a:cxn>
                <a:cxn ang="0">
                  <a:pos x="7" y="244"/>
                </a:cxn>
                <a:cxn ang="0">
                  <a:pos x="8" y="243"/>
                </a:cxn>
                <a:cxn ang="0">
                  <a:pos x="9" y="242"/>
                </a:cxn>
                <a:cxn ang="0">
                  <a:pos x="9" y="242"/>
                </a:cxn>
                <a:cxn ang="0">
                  <a:pos x="23" y="211"/>
                </a:cxn>
                <a:cxn ang="0">
                  <a:pos x="39" y="182"/>
                </a:cxn>
                <a:cxn ang="0">
                  <a:pos x="70" y="123"/>
                </a:cxn>
                <a:cxn ang="0">
                  <a:pos x="102" y="65"/>
                </a:cxn>
                <a:cxn ang="0">
                  <a:pos x="136" y="7"/>
                </a:cxn>
                <a:cxn ang="0">
                  <a:pos x="136" y="7"/>
                </a:cxn>
                <a:cxn ang="0">
                  <a:pos x="136" y="5"/>
                </a:cxn>
                <a:cxn ang="0">
                  <a:pos x="136" y="3"/>
                </a:cxn>
                <a:cxn ang="0">
                  <a:pos x="135" y="2"/>
                </a:cxn>
                <a:cxn ang="0">
                  <a:pos x="134" y="1"/>
                </a:cxn>
                <a:cxn ang="0">
                  <a:pos x="131" y="0"/>
                </a:cxn>
                <a:cxn ang="0">
                  <a:pos x="130" y="0"/>
                </a:cxn>
                <a:cxn ang="0">
                  <a:pos x="128" y="1"/>
                </a:cxn>
                <a:cxn ang="0">
                  <a:pos x="127" y="2"/>
                </a:cxn>
                <a:cxn ang="0">
                  <a:pos x="127" y="2"/>
                </a:cxn>
              </a:cxnLst>
              <a:rect l="0" t="0" r="r" b="b"/>
              <a:pathLst>
                <a:path w="136" h="244">
                  <a:moveTo>
                    <a:pt x="127" y="2"/>
                  </a:moveTo>
                  <a:lnTo>
                    <a:pt x="127" y="2"/>
                  </a:lnTo>
                  <a:lnTo>
                    <a:pt x="93" y="60"/>
                  </a:lnTo>
                  <a:lnTo>
                    <a:pt x="61" y="118"/>
                  </a:lnTo>
                  <a:lnTo>
                    <a:pt x="30" y="177"/>
                  </a:lnTo>
                  <a:lnTo>
                    <a:pt x="15" y="20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9"/>
                  </a:lnTo>
                  <a:lnTo>
                    <a:pt x="0" y="241"/>
                  </a:lnTo>
                  <a:lnTo>
                    <a:pt x="2" y="243"/>
                  </a:lnTo>
                  <a:lnTo>
                    <a:pt x="4" y="244"/>
                  </a:lnTo>
                  <a:lnTo>
                    <a:pt x="7" y="244"/>
                  </a:lnTo>
                  <a:lnTo>
                    <a:pt x="8" y="243"/>
                  </a:lnTo>
                  <a:lnTo>
                    <a:pt x="9" y="242"/>
                  </a:lnTo>
                  <a:lnTo>
                    <a:pt x="9" y="242"/>
                  </a:lnTo>
                  <a:lnTo>
                    <a:pt x="23" y="211"/>
                  </a:lnTo>
                  <a:lnTo>
                    <a:pt x="39" y="182"/>
                  </a:lnTo>
                  <a:lnTo>
                    <a:pt x="70" y="123"/>
                  </a:lnTo>
                  <a:lnTo>
                    <a:pt x="102" y="65"/>
                  </a:lnTo>
                  <a:lnTo>
                    <a:pt x="136" y="7"/>
                  </a:lnTo>
                  <a:lnTo>
                    <a:pt x="136" y="7"/>
                  </a:lnTo>
                  <a:lnTo>
                    <a:pt x="136" y="5"/>
                  </a:lnTo>
                  <a:lnTo>
                    <a:pt x="136" y="3"/>
                  </a:lnTo>
                  <a:lnTo>
                    <a:pt x="135" y="2"/>
                  </a:lnTo>
                  <a:lnTo>
                    <a:pt x="134" y="1"/>
                  </a:lnTo>
                  <a:lnTo>
                    <a:pt x="131" y="0"/>
                  </a:lnTo>
                  <a:lnTo>
                    <a:pt x="130" y="0"/>
                  </a:lnTo>
                  <a:lnTo>
                    <a:pt x="128" y="1"/>
                  </a:lnTo>
                  <a:lnTo>
                    <a:pt x="127" y="2"/>
                  </a:lnTo>
                  <a:lnTo>
                    <a:pt x="127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3" name="Freeform 391"/>
            <p:cNvSpPr/>
            <p:nvPr/>
          </p:nvSpPr>
          <p:spPr bwMode="auto">
            <a:xfrm>
              <a:off x="4311650" y="3292475"/>
              <a:ext cx="50800" cy="82550"/>
            </a:xfrm>
            <a:custGeom>
              <a:avLst/>
              <a:gdLst/>
              <a:ahLst/>
              <a:cxnLst>
                <a:cxn ang="0">
                  <a:pos x="90" y="3"/>
                </a:cxn>
                <a:cxn ang="0">
                  <a:pos x="90" y="3"/>
                </a:cxn>
                <a:cxn ang="0">
                  <a:pos x="45" y="75"/>
                </a:cxn>
                <a:cxn ang="0">
                  <a:pos x="23" y="111"/>
                </a:cxn>
                <a:cxn ang="0">
                  <a:pos x="1" y="148"/>
                </a:cxn>
                <a:cxn ang="0">
                  <a:pos x="1" y="148"/>
                </a:cxn>
                <a:cxn ang="0">
                  <a:pos x="0" y="150"/>
                </a:cxn>
                <a:cxn ang="0">
                  <a:pos x="1" y="151"/>
                </a:cxn>
                <a:cxn ang="0">
                  <a:pos x="2" y="153"/>
                </a:cxn>
                <a:cxn ang="0">
                  <a:pos x="3" y="154"/>
                </a:cxn>
                <a:cxn ang="0">
                  <a:pos x="4" y="154"/>
                </a:cxn>
                <a:cxn ang="0">
                  <a:pos x="6" y="154"/>
                </a:cxn>
                <a:cxn ang="0">
                  <a:pos x="9" y="154"/>
                </a:cxn>
                <a:cxn ang="0">
                  <a:pos x="10" y="152"/>
                </a:cxn>
                <a:cxn ang="0">
                  <a:pos x="10" y="152"/>
                </a:cxn>
                <a:cxn ang="0">
                  <a:pos x="31" y="116"/>
                </a:cxn>
                <a:cxn ang="0">
                  <a:pos x="53" y="80"/>
                </a:cxn>
                <a:cxn ang="0">
                  <a:pos x="98" y="8"/>
                </a:cxn>
                <a:cxn ang="0">
                  <a:pos x="98" y="8"/>
                </a:cxn>
                <a:cxn ang="0">
                  <a:pos x="98" y="6"/>
                </a:cxn>
                <a:cxn ang="0">
                  <a:pos x="98" y="4"/>
                </a:cxn>
                <a:cxn ang="0">
                  <a:pos x="97" y="3"/>
                </a:cxn>
                <a:cxn ang="0">
                  <a:pos x="96" y="0"/>
                </a:cxn>
                <a:cxn ang="0">
                  <a:pos x="94" y="0"/>
                </a:cxn>
                <a:cxn ang="0">
                  <a:pos x="93" y="0"/>
                </a:cxn>
                <a:cxn ang="0">
                  <a:pos x="91" y="0"/>
                </a:cxn>
                <a:cxn ang="0">
                  <a:pos x="90" y="3"/>
                </a:cxn>
                <a:cxn ang="0">
                  <a:pos x="90" y="3"/>
                </a:cxn>
              </a:cxnLst>
              <a:rect l="0" t="0" r="r" b="b"/>
              <a:pathLst>
                <a:path w="98" h="154">
                  <a:moveTo>
                    <a:pt x="90" y="3"/>
                  </a:moveTo>
                  <a:lnTo>
                    <a:pt x="90" y="3"/>
                  </a:lnTo>
                  <a:lnTo>
                    <a:pt x="45" y="75"/>
                  </a:lnTo>
                  <a:lnTo>
                    <a:pt x="23" y="111"/>
                  </a:lnTo>
                  <a:lnTo>
                    <a:pt x="1" y="148"/>
                  </a:lnTo>
                  <a:lnTo>
                    <a:pt x="1" y="148"/>
                  </a:lnTo>
                  <a:lnTo>
                    <a:pt x="0" y="150"/>
                  </a:lnTo>
                  <a:lnTo>
                    <a:pt x="1" y="151"/>
                  </a:lnTo>
                  <a:lnTo>
                    <a:pt x="2" y="153"/>
                  </a:lnTo>
                  <a:lnTo>
                    <a:pt x="3" y="154"/>
                  </a:lnTo>
                  <a:lnTo>
                    <a:pt x="4" y="154"/>
                  </a:lnTo>
                  <a:lnTo>
                    <a:pt x="6" y="154"/>
                  </a:lnTo>
                  <a:lnTo>
                    <a:pt x="9" y="154"/>
                  </a:lnTo>
                  <a:lnTo>
                    <a:pt x="10" y="152"/>
                  </a:lnTo>
                  <a:lnTo>
                    <a:pt x="10" y="152"/>
                  </a:lnTo>
                  <a:lnTo>
                    <a:pt x="31" y="116"/>
                  </a:lnTo>
                  <a:lnTo>
                    <a:pt x="53" y="80"/>
                  </a:lnTo>
                  <a:lnTo>
                    <a:pt x="98" y="8"/>
                  </a:lnTo>
                  <a:lnTo>
                    <a:pt x="98" y="8"/>
                  </a:lnTo>
                  <a:lnTo>
                    <a:pt x="98" y="6"/>
                  </a:lnTo>
                  <a:lnTo>
                    <a:pt x="98" y="4"/>
                  </a:lnTo>
                  <a:lnTo>
                    <a:pt x="97" y="3"/>
                  </a:lnTo>
                  <a:lnTo>
                    <a:pt x="96" y="0"/>
                  </a:lnTo>
                  <a:lnTo>
                    <a:pt x="94" y="0"/>
                  </a:lnTo>
                  <a:lnTo>
                    <a:pt x="93" y="0"/>
                  </a:lnTo>
                  <a:lnTo>
                    <a:pt x="91" y="0"/>
                  </a:lnTo>
                  <a:lnTo>
                    <a:pt x="90" y="3"/>
                  </a:lnTo>
                  <a:lnTo>
                    <a:pt x="90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4" name="Freeform 392"/>
            <p:cNvSpPr/>
            <p:nvPr/>
          </p:nvSpPr>
          <p:spPr bwMode="auto">
            <a:xfrm>
              <a:off x="4529138" y="3536950"/>
              <a:ext cx="41275" cy="85725"/>
            </a:xfrm>
            <a:custGeom>
              <a:avLst/>
              <a:gdLst/>
              <a:ahLst/>
              <a:cxnLst>
                <a:cxn ang="0">
                  <a:pos x="71" y="3"/>
                </a:cxn>
                <a:cxn ang="0">
                  <a:pos x="71" y="3"/>
                </a:cxn>
                <a:cxn ang="0">
                  <a:pos x="52" y="40"/>
                </a:cxn>
                <a:cxn ang="0">
                  <a:pos x="33" y="79"/>
                </a:cxn>
                <a:cxn ang="0">
                  <a:pos x="17" y="117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0" y="158"/>
                </a:cxn>
                <a:cxn ang="0">
                  <a:pos x="1" y="159"/>
                </a:cxn>
                <a:cxn ang="0">
                  <a:pos x="2" y="160"/>
                </a:cxn>
                <a:cxn ang="0">
                  <a:pos x="3" y="161"/>
                </a:cxn>
                <a:cxn ang="0">
                  <a:pos x="8" y="161"/>
                </a:cxn>
                <a:cxn ang="0">
                  <a:pos x="9" y="160"/>
                </a:cxn>
                <a:cxn ang="0">
                  <a:pos x="10" y="158"/>
                </a:cxn>
                <a:cxn ang="0">
                  <a:pos x="10" y="158"/>
                </a:cxn>
                <a:cxn ang="0">
                  <a:pos x="25" y="120"/>
                </a:cxn>
                <a:cxn ang="0">
                  <a:pos x="43" y="82"/>
                </a:cxn>
                <a:cxn ang="0">
                  <a:pos x="60" y="45"/>
                </a:cxn>
                <a:cxn ang="0">
                  <a:pos x="79" y="7"/>
                </a:cxn>
                <a:cxn ang="0">
                  <a:pos x="79" y="7"/>
                </a:cxn>
                <a:cxn ang="0">
                  <a:pos x="80" y="5"/>
                </a:cxn>
                <a:cxn ang="0">
                  <a:pos x="79" y="4"/>
                </a:cxn>
                <a:cxn ang="0">
                  <a:pos x="78" y="2"/>
                </a:cxn>
                <a:cxn ang="0">
                  <a:pos x="77" y="1"/>
                </a:cxn>
                <a:cxn ang="0">
                  <a:pos x="76" y="0"/>
                </a:cxn>
                <a:cxn ang="0">
                  <a:pos x="74" y="0"/>
                </a:cxn>
                <a:cxn ang="0">
                  <a:pos x="72" y="1"/>
                </a:cxn>
                <a:cxn ang="0">
                  <a:pos x="71" y="3"/>
                </a:cxn>
                <a:cxn ang="0">
                  <a:pos x="71" y="3"/>
                </a:cxn>
              </a:cxnLst>
              <a:rect l="0" t="0" r="r" b="b"/>
              <a:pathLst>
                <a:path w="80" h="161">
                  <a:moveTo>
                    <a:pt x="71" y="3"/>
                  </a:moveTo>
                  <a:lnTo>
                    <a:pt x="71" y="3"/>
                  </a:lnTo>
                  <a:lnTo>
                    <a:pt x="52" y="40"/>
                  </a:lnTo>
                  <a:lnTo>
                    <a:pt x="33" y="79"/>
                  </a:lnTo>
                  <a:lnTo>
                    <a:pt x="17" y="11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1" y="159"/>
                  </a:lnTo>
                  <a:lnTo>
                    <a:pt x="2" y="160"/>
                  </a:lnTo>
                  <a:lnTo>
                    <a:pt x="3" y="161"/>
                  </a:lnTo>
                  <a:lnTo>
                    <a:pt x="8" y="161"/>
                  </a:lnTo>
                  <a:lnTo>
                    <a:pt x="9" y="160"/>
                  </a:lnTo>
                  <a:lnTo>
                    <a:pt x="10" y="158"/>
                  </a:lnTo>
                  <a:lnTo>
                    <a:pt x="10" y="158"/>
                  </a:lnTo>
                  <a:lnTo>
                    <a:pt x="25" y="120"/>
                  </a:lnTo>
                  <a:lnTo>
                    <a:pt x="43" y="82"/>
                  </a:lnTo>
                  <a:lnTo>
                    <a:pt x="60" y="45"/>
                  </a:lnTo>
                  <a:lnTo>
                    <a:pt x="79" y="7"/>
                  </a:lnTo>
                  <a:lnTo>
                    <a:pt x="79" y="7"/>
                  </a:lnTo>
                  <a:lnTo>
                    <a:pt x="80" y="5"/>
                  </a:lnTo>
                  <a:lnTo>
                    <a:pt x="79" y="4"/>
                  </a:lnTo>
                  <a:lnTo>
                    <a:pt x="78" y="2"/>
                  </a:lnTo>
                  <a:lnTo>
                    <a:pt x="77" y="1"/>
                  </a:lnTo>
                  <a:lnTo>
                    <a:pt x="76" y="0"/>
                  </a:lnTo>
                  <a:lnTo>
                    <a:pt x="74" y="0"/>
                  </a:lnTo>
                  <a:lnTo>
                    <a:pt x="72" y="1"/>
                  </a:lnTo>
                  <a:lnTo>
                    <a:pt x="71" y="3"/>
                  </a:lnTo>
                  <a:lnTo>
                    <a:pt x="71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5" name="Freeform 393"/>
            <p:cNvSpPr/>
            <p:nvPr/>
          </p:nvSpPr>
          <p:spPr bwMode="auto">
            <a:xfrm>
              <a:off x="4592638" y="3511550"/>
              <a:ext cx="31750" cy="57150"/>
            </a:xfrm>
            <a:custGeom>
              <a:avLst/>
              <a:gdLst/>
              <a:ahLst/>
              <a:cxnLst>
                <a:cxn ang="0">
                  <a:pos x="51" y="4"/>
                </a:cxn>
                <a:cxn ang="0">
                  <a:pos x="51" y="4"/>
                </a:cxn>
                <a:cxn ang="0">
                  <a:pos x="50" y="10"/>
                </a:cxn>
                <a:cxn ang="0">
                  <a:pos x="49" y="17"/>
                </a:cxn>
                <a:cxn ang="0">
                  <a:pos x="43" y="30"/>
                </a:cxn>
                <a:cxn ang="0">
                  <a:pos x="29" y="53"/>
                </a:cxn>
                <a:cxn ang="0">
                  <a:pos x="29" y="53"/>
                </a:cxn>
                <a:cxn ang="0">
                  <a:pos x="16" y="78"/>
                </a:cxn>
                <a:cxn ang="0">
                  <a:pos x="1" y="103"/>
                </a:cxn>
                <a:cxn ang="0">
                  <a:pos x="1" y="103"/>
                </a:cxn>
                <a:cxn ang="0">
                  <a:pos x="0" y="104"/>
                </a:cxn>
                <a:cxn ang="0">
                  <a:pos x="1" y="106"/>
                </a:cxn>
                <a:cxn ang="0">
                  <a:pos x="1" y="108"/>
                </a:cxn>
                <a:cxn ang="0">
                  <a:pos x="3" y="109"/>
                </a:cxn>
                <a:cxn ang="0">
                  <a:pos x="4" y="109"/>
                </a:cxn>
                <a:cxn ang="0">
                  <a:pos x="6" y="109"/>
                </a:cxn>
                <a:cxn ang="0">
                  <a:pos x="8" y="109"/>
                </a:cxn>
                <a:cxn ang="0">
                  <a:pos x="10" y="107"/>
                </a:cxn>
                <a:cxn ang="0">
                  <a:pos x="10" y="107"/>
                </a:cxn>
                <a:cxn ang="0">
                  <a:pos x="18" y="94"/>
                </a:cxn>
                <a:cxn ang="0">
                  <a:pos x="26" y="80"/>
                </a:cxn>
                <a:cxn ang="0">
                  <a:pos x="41" y="51"/>
                </a:cxn>
                <a:cxn ang="0">
                  <a:pos x="41" y="51"/>
                </a:cxn>
                <a:cxn ang="0">
                  <a:pos x="53" y="29"/>
                </a:cxn>
                <a:cxn ang="0">
                  <a:pos x="58" y="17"/>
                </a:cxn>
                <a:cxn ang="0">
                  <a:pos x="60" y="11"/>
                </a:cxn>
                <a:cxn ang="0">
                  <a:pos x="61" y="4"/>
                </a:cxn>
                <a:cxn ang="0">
                  <a:pos x="61" y="4"/>
                </a:cxn>
                <a:cxn ang="0">
                  <a:pos x="60" y="2"/>
                </a:cxn>
                <a:cxn ang="0">
                  <a:pos x="60" y="1"/>
                </a:cxn>
                <a:cxn ang="0">
                  <a:pos x="58" y="0"/>
                </a:cxn>
                <a:cxn ang="0">
                  <a:pos x="56" y="0"/>
                </a:cxn>
                <a:cxn ang="0">
                  <a:pos x="53" y="1"/>
                </a:cxn>
                <a:cxn ang="0">
                  <a:pos x="52" y="2"/>
                </a:cxn>
                <a:cxn ang="0">
                  <a:pos x="51" y="4"/>
                </a:cxn>
                <a:cxn ang="0">
                  <a:pos x="51" y="4"/>
                </a:cxn>
              </a:cxnLst>
              <a:rect l="0" t="0" r="r" b="b"/>
              <a:pathLst>
                <a:path w="61" h="109">
                  <a:moveTo>
                    <a:pt x="51" y="4"/>
                  </a:moveTo>
                  <a:lnTo>
                    <a:pt x="51" y="4"/>
                  </a:lnTo>
                  <a:lnTo>
                    <a:pt x="50" y="10"/>
                  </a:lnTo>
                  <a:lnTo>
                    <a:pt x="49" y="17"/>
                  </a:lnTo>
                  <a:lnTo>
                    <a:pt x="43" y="30"/>
                  </a:lnTo>
                  <a:lnTo>
                    <a:pt x="29" y="53"/>
                  </a:lnTo>
                  <a:lnTo>
                    <a:pt x="29" y="53"/>
                  </a:lnTo>
                  <a:lnTo>
                    <a:pt x="16" y="78"/>
                  </a:lnTo>
                  <a:lnTo>
                    <a:pt x="1" y="103"/>
                  </a:lnTo>
                  <a:lnTo>
                    <a:pt x="1" y="103"/>
                  </a:lnTo>
                  <a:lnTo>
                    <a:pt x="0" y="104"/>
                  </a:lnTo>
                  <a:lnTo>
                    <a:pt x="1" y="106"/>
                  </a:lnTo>
                  <a:lnTo>
                    <a:pt x="1" y="108"/>
                  </a:lnTo>
                  <a:lnTo>
                    <a:pt x="3" y="109"/>
                  </a:lnTo>
                  <a:lnTo>
                    <a:pt x="4" y="109"/>
                  </a:lnTo>
                  <a:lnTo>
                    <a:pt x="6" y="109"/>
                  </a:lnTo>
                  <a:lnTo>
                    <a:pt x="8" y="109"/>
                  </a:lnTo>
                  <a:lnTo>
                    <a:pt x="10" y="107"/>
                  </a:lnTo>
                  <a:lnTo>
                    <a:pt x="10" y="107"/>
                  </a:lnTo>
                  <a:lnTo>
                    <a:pt x="18" y="94"/>
                  </a:lnTo>
                  <a:lnTo>
                    <a:pt x="26" y="80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53" y="29"/>
                  </a:lnTo>
                  <a:lnTo>
                    <a:pt x="58" y="17"/>
                  </a:lnTo>
                  <a:lnTo>
                    <a:pt x="60" y="11"/>
                  </a:lnTo>
                  <a:lnTo>
                    <a:pt x="61" y="4"/>
                  </a:lnTo>
                  <a:lnTo>
                    <a:pt x="61" y="4"/>
                  </a:lnTo>
                  <a:lnTo>
                    <a:pt x="60" y="2"/>
                  </a:lnTo>
                  <a:lnTo>
                    <a:pt x="60" y="1"/>
                  </a:lnTo>
                  <a:lnTo>
                    <a:pt x="58" y="0"/>
                  </a:lnTo>
                  <a:lnTo>
                    <a:pt x="56" y="0"/>
                  </a:lnTo>
                  <a:lnTo>
                    <a:pt x="53" y="1"/>
                  </a:lnTo>
                  <a:lnTo>
                    <a:pt x="52" y="2"/>
                  </a:lnTo>
                  <a:lnTo>
                    <a:pt x="51" y="4"/>
                  </a:lnTo>
                  <a:lnTo>
                    <a:pt x="51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6" name="Freeform 394"/>
            <p:cNvSpPr/>
            <p:nvPr/>
          </p:nvSpPr>
          <p:spPr bwMode="auto">
            <a:xfrm>
              <a:off x="4638675" y="3521075"/>
              <a:ext cx="22225" cy="50800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31" y="17"/>
                </a:cxn>
                <a:cxn ang="0">
                  <a:pos x="28" y="28"/>
                </a:cxn>
                <a:cxn ang="0">
                  <a:pos x="25" y="38"/>
                </a:cxn>
                <a:cxn ang="0">
                  <a:pos x="20" y="50"/>
                </a:cxn>
                <a:cxn ang="0">
                  <a:pos x="10" y="70"/>
                </a:cxn>
                <a:cxn ang="0">
                  <a:pos x="0" y="92"/>
                </a:cxn>
                <a:cxn ang="0">
                  <a:pos x="0" y="92"/>
                </a:cxn>
                <a:cxn ang="0">
                  <a:pos x="0" y="94"/>
                </a:cxn>
                <a:cxn ang="0">
                  <a:pos x="0" y="95"/>
                </a:cxn>
                <a:cxn ang="0">
                  <a:pos x="2" y="96"/>
                </a:cxn>
                <a:cxn ang="0">
                  <a:pos x="3" y="97"/>
                </a:cxn>
                <a:cxn ang="0">
                  <a:pos x="7" y="97"/>
                </a:cxn>
                <a:cxn ang="0">
                  <a:pos x="8" y="96"/>
                </a:cxn>
                <a:cxn ang="0">
                  <a:pos x="9" y="94"/>
                </a:cxn>
                <a:cxn ang="0">
                  <a:pos x="9" y="94"/>
                </a:cxn>
                <a:cxn ang="0">
                  <a:pos x="20" y="72"/>
                </a:cxn>
                <a:cxn ang="0">
                  <a:pos x="30" y="51"/>
                </a:cxn>
                <a:cxn ang="0">
                  <a:pos x="34" y="39"/>
                </a:cxn>
                <a:cxn ang="0">
                  <a:pos x="37" y="28"/>
                </a:cxn>
                <a:cxn ang="0">
                  <a:pos x="40" y="17"/>
                </a:cxn>
                <a:cxn ang="0">
                  <a:pos x="41" y="4"/>
                </a:cxn>
                <a:cxn ang="0">
                  <a:pos x="41" y="4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2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97">
                  <a:moveTo>
                    <a:pt x="32" y="4"/>
                  </a:moveTo>
                  <a:lnTo>
                    <a:pt x="32" y="4"/>
                  </a:lnTo>
                  <a:lnTo>
                    <a:pt x="31" y="17"/>
                  </a:lnTo>
                  <a:lnTo>
                    <a:pt x="28" y="28"/>
                  </a:lnTo>
                  <a:lnTo>
                    <a:pt x="25" y="38"/>
                  </a:lnTo>
                  <a:lnTo>
                    <a:pt x="20" y="50"/>
                  </a:lnTo>
                  <a:lnTo>
                    <a:pt x="10" y="70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94"/>
                  </a:lnTo>
                  <a:lnTo>
                    <a:pt x="0" y="95"/>
                  </a:lnTo>
                  <a:lnTo>
                    <a:pt x="2" y="96"/>
                  </a:lnTo>
                  <a:lnTo>
                    <a:pt x="3" y="97"/>
                  </a:lnTo>
                  <a:lnTo>
                    <a:pt x="7" y="97"/>
                  </a:lnTo>
                  <a:lnTo>
                    <a:pt x="8" y="96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20" y="72"/>
                  </a:lnTo>
                  <a:lnTo>
                    <a:pt x="30" y="51"/>
                  </a:lnTo>
                  <a:lnTo>
                    <a:pt x="34" y="39"/>
                  </a:lnTo>
                  <a:lnTo>
                    <a:pt x="37" y="28"/>
                  </a:lnTo>
                  <a:lnTo>
                    <a:pt x="40" y="17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2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7" name="Freeform 395"/>
            <p:cNvSpPr/>
            <p:nvPr/>
          </p:nvSpPr>
          <p:spPr bwMode="auto">
            <a:xfrm>
              <a:off x="4719638" y="3544888"/>
              <a:ext cx="55563" cy="80963"/>
            </a:xfrm>
            <a:custGeom>
              <a:avLst/>
              <a:gdLst/>
              <a:ahLst/>
              <a:cxnLst>
                <a:cxn ang="0">
                  <a:pos x="96" y="1"/>
                </a:cxn>
                <a:cxn ang="0">
                  <a:pos x="96" y="1"/>
                </a:cxn>
                <a:cxn ang="0">
                  <a:pos x="81" y="16"/>
                </a:cxn>
                <a:cxn ang="0">
                  <a:pos x="68" y="32"/>
                </a:cxn>
                <a:cxn ang="0">
                  <a:pos x="42" y="65"/>
                </a:cxn>
                <a:cxn ang="0">
                  <a:pos x="42" y="65"/>
                </a:cxn>
                <a:cxn ang="0">
                  <a:pos x="35" y="74"/>
                </a:cxn>
                <a:cxn ang="0">
                  <a:pos x="30" y="84"/>
                </a:cxn>
                <a:cxn ang="0">
                  <a:pos x="20" y="105"/>
                </a:cxn>
                <a:cxn ang="0">
                  <a:pos x="10" y="126"/>
                </a:cxn>
                <a:cxn ang="0">
                  <a:pos x="1" y="147"/>
                </a:cxn>
                <a:cxn ang="0">
                  <a:pos x="1" y="147"/>
                </a:cxn>
                <a:cxn ang="0">
                  <a:pos x="0" y="149"/>
                </a:cxn>
                <a:cxn ang="0">
                  <a:pos x="1" y="150"/>
                </a:cxn>
                <a:cxn ang="0">
                  <a:pos x="1" y="152"/>
                </a:cxn>
                <a:cxn ang="0">
                  <a:pos x="3" y="154"/>
                </a:cxn>
                <a:cxn ang="0">
                  <a:pos x="4" y="155"/>
                </a:cxn>
                <a:cxn ang="0">
                  <a:pos x="6" y="155"/>
                </a:cxn>
                <a:cxn ang="0">
                  <a:pos x="7" y="154"/>
                </a:cxn>
                <a:cxn ang="0">
                  <a:pos x="9" y="151"/>
                </a:cxn>
                <a:cxn ang="0">
                  <a:pos x="9" y="151"/>
                </a:cxn>
                <a:cxn ang="0">
                  <a:pos x="17" y="133"/>
                </a:cxn>
                <a:cxn ang="0">
                  <a:pos x="26" y="113"/>
                </a:cxn>
                <a:cxn ang="0">
                  <a:pos x="34" y="94"/>
                </a:cxn>
                <a:cxn ang="0">
                  <a:pos x="39" y="84"/>
                </a:cxn>
                <a:cxn ang="0">
                  <a:pos x="45" y="76"/>
                </a:cxn>
                <a:cxn ang="0">
                  <a:pos x="45" y="76"/>
                </a:cxn>
                <a:cxn ang="0">
                  <a:pos x="59" y="58"/>
                </a:cxn>
                <a:cxn ang="0">
                  <a:pos x="73" y="41"/>
                </a:cxn>
                <a:cxn ang="0">
                  <a:pos x="88" y="23"/>
                </a:cxn>
                <a:cxn ang="0">
                  <a:pos x="103" y="7"/>
                </a:cxn>
                <a:cxn ang="0">
                  <a:pos x="103" y="7"/>
                </a:cxn>
                <a:cxn ang="0">
                  <a:pos x="104" y="6"/>
                </a:cxn>
                <a:cxn ang="0">
                  <a:pos x="104" y="4"/>
                </a:cxn>
                <a:cxn ang="0">
                  <a:pos x="104" y="2"/>
                </a:cxn>
                <a:cxn ang="0">
                  <a:pos x="103" y="1"/>
                </a:cxn>
                <a:cxn ang="0">
                  <a:pos x="101" y="0"/>
                </a:cxn>
                <a:cxn ang="0">
                  <a:pos x="100" y="0"/>
                </a:cxn>
                <a:cxn ang="0">
                  <a:pos x="98" y="0"/>
                </a:cxn>
                <a:cxn ang="0">
                  <a:pos x="96" y="1"/>
                </a:cxn>
                <a:cxn ang="0">
                  <a:pos x="96" y="1"/>
                </a:cxn>
              </a:cxnLst>
              <a:rect l="0" t="0" r="r" b="b"/>
              <a:pathLst>
                <a:path w="104" h="155">
                  <a:moveTo>
                    <a:pt x="96" y="1"/>
                  </a:moveTo>
                  <a:lnTo>
                    <a:pt x="96" y="1"/>
                  </a:lnTo>
                  <a:lnTo>
                    <a:pt x="81" y="16"/>
                  </a:lnTo>
                  <a:lnTo>
                    <a:pt x="68" y="32"/>
                  </a:lnTo>
                  <a:lnTo>
                    <a:pt x="42" y="65"/>
                  </a:lnTo>
                  <a:lnTo>
                    <a:pt x="42" y="65"/>
                  </a:lnTo>
                  <a:lnTo>
                    <a:pt x="35" y="74"/>
                  </a:lnTo>
                  <a:lnTo>
                    <a:pt x="30" y="84"/>
                  </a:lnTo>
                  <a:lnTo>
                    <a:pt x="20" y="105"/>
                  </a:lnTo>
                  <a:lnTo>
                    <a:pt x="10" y="126"/>
                  </a:lnTo>
                  <a:lnTo>
                    <a:pt x="1" y="147"/>
                  </a:lnTo>
                  <a:lnTo>
                    <a:pt x="1" y="147"/>
                  </a:lnTo>
                  <a:lnTo>
                    <a:pt x="0" y="149"/>
                  </a:lnTo>
                  <a:lnTo>
                    <a:pt x="1" y="150"/>
                  </a:lnTo>
                  <a:lnTo>
                    <a:pt x="1" y="152"/>
                  </a:lnTo>
                  <a:lnTo>
                    <a:pt x="3" y="154"/>
                  </a:lnTo>
                  <a:lnTo>
                    <a:pt x="4" y="155"/>
                  </a:lnTo>
                  <a:lnTo>
                    <a:pt x="6" y="155"/>
                  </a:lnTo>
                  <a:lnTo>
                    <a:pt x="7" y="154"/>
                  </a:lnTo>
                  <a:lnTo>
                    <a:pt x="9" y="151"/>
                  </a:lnTo>
                  <a:lnTo>
                    <a:pt x="9" y="151"/>
                  </a:lnTo>
                  <a:lnTo>
                    <a:pt x="17" y="133"/>
                  </a:lnTo>
                  <a:lnTo>
                    <a:pt x="26" y="113"/>
                  </a:lnTo>
                  <a:lnTo>
                    <a:pt x="34" y="94"/>
                  </a:lnTo>
                  <a:lnTo>
                    <a:pt x="39" y="84"/>
                  </a:lnTo>
                  <a:lnTo>
                    <a:pt x="45" y="76"/>
                  </a:lnTo>
                  <a:lnTo>
                    <a:pt x="45" y="76"/>
                  </a:lnTo>
                  <a:lnTo>
                    <a:pt x="59" y="58"/>
                  </a:lnTo>
                  <a:lnTo>
                    <a:pt x="73" y="41"/>
                  </a:lnTo>
                  <a:lnTo>
                    <a:pt x="88" y="23"/>
                  </a:lnTo>
                  <a:lnTo>
                    <a:pt x="103" y="7"/>
                  </a:lnTo>
                  <a:lnTo>
                    <a:pt x="103" y="7"/>
                  </a:lnTo>
                  <a:lnTo>
                    <a:pt x="104" y="6"/>
                  </a:lnTo>
                  <a:lnTo>
                    <a:pt x="104" y="4"/>
                  </a:lnTo>
                  <a:lnTo>
                    <a:pt x="104" y="2"/>
                  </a:lnTo>
                  <a:lnTo>
                    <a:pt x="103" y="1"/>
                  </a:lnTo>
                  <a:lnTo>
                    <a:pt x="101" y="0"/>
                  </a:lnTo>
                  <a:lnTo>
                    <a:pt x="100" y="0"/>
                  </a:lnTo>
                  <a:lnTo>
                    <a:pt x="98" y="0"/>
                  </a:lnTo>
                  <a:lnTo>
                    <a:pt x="96" y="1"/>
                  </a:lnTo>
                  <a:lnTo>
                    <a:pt x="9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8" name="Freeform 396"/>
            <p:cNvSpPr/>
            <p:nvPr/>
          </p:nvSpPr>
          <p:spPr bwMode="auto">
            <a:xfrm>
              <a:off x="4219575" y="3103563"/>
              <a:ext cx="604838" cy="708025"/>
            </a:xfrm>
            <a:custGeom>
              <a:avLst/>
              <a:gdLst/>
              <a:ahLst/>
              <a:cxnLst>
                <a:cxn ang="0">
                  <a:pos x="691" y="1338"/>
                </a:cxn>
                <a:cxn ang="0">
                  <a:pos x="661" y="1332"/>
                </a:cxn>
                <a:cxn ang="0">
                  <a:pos x="581" y="1332"/>
                </a:cxn>
                <a:cxn ang="0">
                  <a:pos x="509" y="1331"/>
                </a:cxn>
                <a:cxn ang="0">
                  <a:pos x="487" y="1329"/>
                </a:cxn>
                <a:cxn ang="0">
                  <a:pos x="346" y="1332"/>
                </a:cxn>
                <a:cxn ang="0">
                  <a:pos x="227" y="1324"/>
                </a:cxn>
                <a:cxn ang="0">
                  <a:pos x="107" y="1276"/>
                </a:cxn>
                <a:cxn ang="0">
                  <a:pos x="26" y="1174"/>
                </a:cxn>
                <a:cxn ang="0">
                  <a:pos x="14" y="1125"/>
                </a:cxn>
                <a:cxn ang="0">
                  <a:pos x="14" y="1040"/>
                </a:cxn>
                <a:cxn ang="0">
                  <a:pos x="11" y="848"/>
                </a:cxn>
                <a:cxn ang="0">
                  <a:pos x="5" y="639"/>
                </a:cxn>
                <a:cxn ang="0">
                  <a:pos x="0" y="262"/>
                </a:cxn>
                <a:cxn ang="0">
                  <a:pos x="4" y="169"/>
                </a:cxn>
                <a:cxn ang="0">
                  <a:pos x="43" y="68"/>
                </a:cxn>
                <a:cxn ang="0">
                  <a:pos x="174" y="11"/>
                </a:cxn>
                <a:cxn ang="0">
                  <a:pos x="398" y="2"/>
                </a:cxn>
                <a:cxn ang="0">
                  <a:pos x="580" y="8"/>
                </a:cxn>
                <a:cxn ang="0">
                  <a:pos x="893" y="18"/>
                </a:cxn>
                <a:cxn ang="0">
                  <a:pos x="1050" y="43"/>
                </a:cxn>
                <a:cxn ang="0">
                  <a:pos x="1101" y="104"/>
                </a:cxn>
                <a:cxn ang="0">
                  <a:pos x="1104" y="157"/>
                </a:cxn>
                <a:cxn ang="0">
                  <a:pos x="1081" y="159"/>
                </a:cxn>
                <a:cxn ang="0">
                  <a:pos x="1069" y="123"/>
                </a:cxn>
                <a:cxn ang="0">
                  <a:pos x="1017" y="66"/>
                </a:cxn>
                <a:cxn ang="0">
                  <a:pos x="935" y="54"/>
                </a:cxn>
                <a:cxn ang="0">
                  <a:pos x="613" y="49"/>
                </a:cxn>
                <a:cxn ang="0">
                  <a:pos x="445" y="38"/>
                </a:cxn>
                <a:cxn ang="0">
                  <a:pos x="247" y="35"/>
                </a:cxn>
                <a:cxn ang="0">
                  <a:pos x="128" y="61"/>
                </a:cxn>
                <a:cxn ang="0">
                  <a:pos x="59" y="111"/>
                </a:cxn>
                <a:cxn ang="0">
                  <a:pos x="41" y="193"/>
                </a:cxn>
                <a:cxn ang="0">
                  <a:pos x="35" y="262"/>
                </a:cxn>
                <a:cxn ang="0">
                  <a:pos x="39" y="299"/>
                </a:cxn>
                <a:cxn ang="0">
                  <a:pos x="45" y="732"/>
                </a:cxn>
                <a:cxn ang="0">
                  <a:pos x="50" y="996"/>
                </a:cxn>
                <a:cxn ang="0">
                  <a:pos x="49" y="1106"/>
                </a:cxn>
                <a:cxn ang="0">
                  <a:pos x="52" y="1136"/>
                </a:cxn>
                <a:cxn ang="0">
                  <a:pos x="85" y="1207"/>
                </a:cxn>
                <a:cxn ang="0">
                  <a:pos x="189" y="1281"/>
                </a:cxn>
                <a:cxn ang="0">
                  <a:pos x="259" y="1287"/>
                </a:cxn>
                <a:cxn ang="0">
                  <a:pos x="384" y="1298"/>
                </a:cxn>
                <a:cxn ang="0">
                  <a:pos x="466" y="1292"/>
                </a:cxn>
                <a:cxn ang="0">
                  <a:pos x="602" y="1297"/>
                </a:cxn>
                <a:cxn ang="0">
                  <a:pos x="682" y="1297"/>
                </a:cxn>
                <a:cxn ang="0">
                  <a:pos x="713" y="1294"/>
                </a:cxn>
                <a:cxn ang="0">
                  <a:pos x="781" y="1271"/>
                </a:cxn>
                <a:cxn ang="0">
                  <a:pos x="969" y="1143"/>
                </a:cxn>
                <a:cxn ang="0">
                  <a:pos x="1093" y="1056"/>
                </a:cxn>
                <a:cxn ang="0">
                  <a:pos x="1108" y="1031"/>
                </a:cxn>
                <a:cxn ang="0">
                  <a:pos x="1096" y="668"/>
                </a:cxn>
                <a:cxn ang="0">
                  <a:pos x="1112" y="658"/>
                </a:cxn>
                <a:cxn ang="0">
                  <a:pos x="1132" y="676"/>
                </a:cxn>
                <a:cxn ang="0">
                  <a:pos x="1135" y="1062"/>
                </a:cxn>
                <a:cxn ang="0">
                  <a:pos x="1074" y="1111"/>
                </a:cxn>
                <a:cxn ang="0">
                  <a:pos x="931" y="1212"/>
                </a:cxn>
                <a:cxn ang="0">
                  <a:pos x="765" y="1319"/>
                </a:cxn>
                <a:cxn ang="0">
                  <a:pos x="719" y="1332"/>
                </a:cxn>
              </a:cxnLst>
              <a:rect l="0" t="0" r="r" b="b"/>
              <a:pathLst>
                <a:path w="1145" h="1338">
                  <a:moveTo>
                    <a:pt x="707" y="1338"/>
                  </a:moveTo>
                  <a:lnTo>
                    <a:pt x="707" y="1338"/>
                  </a:lnTo>
                  <a:lnTo>
                    <a:pt x="703" y="1338"/>
                  </a:lnTo>
                  <a:lnTo>
                    <a:pt x="700" y="1337"/>
                  </a:lnTo>
                  <a:lnTo>
                    <a:pt x="698" y="1336"/>
                  </a:lnTo>
                  <a:lnTo>
                    <a:pt x="696" y="1337"/>
                  </a:lnTo>
                  <a:lnTo>
                    <a:pt x="696" y="1337"/>
                  </a:lnTo>
                  <a:lnTo>
                    <a:pt x="691" y="1338"/>
                  </a:lnTo>
                  <a:lnTo>
                    <a:pt x="691" y="1338"/>
                  </a:lnTo>
                  <a:lnTo>
                    <a:pt x="685" y="1337"/>
                  </a:lnTo>
                  <a:lnTo>
                    <a:pt x="678" y="1333"/>
                  </a:lnTo>
                  <a:lnTo>
                    <a:pt x="678" y="1333"/>
                  </a:lnTo>
                  <a:lnTo>
                    <a:pt x="675" y="1332"/>
                  </a:lnTo>
                  <a:lnTo>
                    <a:pt x="671" y="1332"/>
                  </a:lnTo>
                  <a:lnTo>
                    <a:pt x="671" y="1332"/>
                  </a:lnTo>
                  <a:lnTo>
                    <a:pt x="661" y="1332"/>
                  </a:lnTo>
                  <a:lnTo>
                    <a:pt x="648" y="1333"/>
                  </a:lnTo>
                  <a:lnTo>
                    <a:pt x="648" y="1333"/>
                  </a:lnTo>
                  <a:lnTo>
                    <a:pt x="638" y="1334"/>
                  </a:lnTo>
                  <a:lnTo>
                    <a:pt x="638" y="1334"/>
                  </a:lnTo>
                  <a:lnTo>
                    <a:pt x="615" y="1334"/>
                  </a:lnTo>
                  <a:lnTo>
                    <a:pt x="615" y="1334"/>
                  </a:lnTo>
                  <a:lnTo>
                    <a:pt x="600" y="1334"/>
                  </a:lnTo>
                  <a:lnTo>
                    <a:pt x="581" y="1332"/>
                  </a:lnTo>
                  <a:lnTo>
                    <a:pt x="581" y="1332"/>
                  </a:lnTo>
                  <a:lnTo>
                    <a:pt x="569" y="1331"/>
                  </a:lnTo>
                  <a:lnTo>
                    <a:pt x="554" y="1329"/>
                  </a:lnTo>
                  <a:lnTo>
                    <a:pt x="554" y="1329"/>
                  </a:lnTo>
                  <a:lnTo>
                    <a:pt x="534" y="1331"/>
                  </a:lnTo>
                  <a:lnTo>
                    <a:pt x="534" y="1331"/>
                  </a:lnTo>
                  <a:lnTo>
                    <a:pt x="513" y="1331"/>
                  </a:lnTo>
                  <a:lnTo>
                    <a:pt x="509" y="1331"/>
                  </a:lnTo>
                  <a:lnTo>
                    <a:pt x="509" y="1331"/>
                  </a:lnTo>
                  <a:lnTo>
                    <a:pt x="503" y="1329"/>
                  </a:lnTo>
                  <a:lnTo>
                    <a:pt x="496" y="1328"/>
                  </a:lnTo>
                  <a:lnTo>
                    <a:pt x="495" y="1327"/>
                  </a:lnTo>
                  <a:lnTo>
                    <a:pt x="492" y="1328"/>
                  </a:lnTo>
                  <a:lnTo>
                    <a:pt x="492" y="1328"/>
                  </a:lnTo>
                  <a:lnTo>
                    <a:pt x="487" y="1329"/>
                  </a:lnTo>
                  <a:lnTo>
                    <a:pt x="487" y="1329"/>
                  </a:lnTo>
                  <a:lnTo>
                    <a:pt x="461" y="1329"/>
                  </a:lnTo>
                  <a:lnTo>
                    <a:pt x="436" y="1332"/>
                  </a:lnTo>
                  <a:lnTo>
                    <a:pt x="436" y="1332"/>
                  </a:lnTo>
                  <a:lnTo>
                    <a:pt x="410" y="1333"/>
                  </a:lnTo>
                  <a:lnTo>
                    <a:pt x="384" y="1334"/>
                  </a:lnTo>
                  <a:lnTo>
                    <a:pt x="384" y="1334"/>
                  </a:lnTo>
                  <a:lnTo>
                    <a:pt x="364" y="1333"/>
                  </a:lnTo>
                  <a:lnTo>
                    <a:pt x="346" y="1332"/>
                  </a:lnTo>
                  <a:lnTo>
                    <a:pt x="346" y="1332"/>
                  </a:lnTo>
                  <a:lnTo>
                    <a:pt x="327" y="1329"/>
                  </a:lnTo>
                  <a:lnTo>
                    <a:pt x="308" y="1329"/>
                  </a:lnTo>
                  <a:lnTo>
                    <a:pt x="308" y="1329"/>
                  </a:lnTo>
                  <a:lnTo>
                    <a:pt x="274" y="1327"/>
                  </a:lnTo>
                  <a:lnTo>
                    <a:pt x="240" y="1325"/>
                  </a:lnTo>
                  <a:lnTo>
                    <a:pt x="227" y="1324"/>
                  </a:lnTo>
                  <a:lnTo>
                    <a:pt x="227" y="1324"/>
                  </a:lnTo>
                  <a:lnTo>
                    <a:pt x="208" y="1322"/>
                  </a:lnTo>
                  <a:lnTo>
                    <a:pt x="191" y="1318"/>
                  </a:lnTo>
                  <a:lnTo>
                    <a:pt x="174" y="1313"/>
                  </a:lnTo>
                  <a:lnTo>
                    <a:pt x="159" y="1307"/>
                  </a:lnTo>
                  <a:lnTo>
                    <a:pt x="159" y="1307"/>
                  </a:lnTo>
                  <a:lnTo>
                    <a:pt x="140" y="1297"/>
                  </a:lnTo>
                  <a:lnTo>
                    <a:pt x="124" y="1287"/>
                  </a:lnTo>
                  <a:lnTo>
                    <a:pt x="107" y="1276"/>
                  </a:lnTo>
                  <a:lnTo>
                    <a:pt x="93" y="1263"/>
                  </a:lnTo>
                  <a:lnTo>
                    <a:pt x="78" y="1249"/>
                  </a:lnTo>
                  <a:lnTo>
                    <a:pt x="65" y="1234"/>
                  </a:lnTo>
                  <a:lnTo>
                    <a:pt x="52" y="1219"/>
                  </a:lnTo>
                  <a:lnTo>
                    <a:pt x="40" y="1201"/>
                  </a:lnTo>
                  <a:lnTo>
                    <a:pt x="40" y="1201"/>
                  </a:lnTo>
                  <a:lnTo>
                    <a:pt x="30" y="1183"/>
                  </a:lnTo>
                  <a:lnTo>
                    <a:pt x="26" y="1174"/>
                  </a:lnTo>
                  <a:lnTo>
                    <a:pt x="22" y="1164"/>
                  </a:lnTo>
                  <a:lnTo>
                    <a:pt x="19" y="1155"/>
                  </a:lnTo>
                  <a:lnTo>
                    <a:pt x="17" y="1146"/>
                  </a:lnTo>
                  <a:lnTo>
                    <a:pt x="15" y="1136"/>
                  </a:lnTo>
                  <a:lnTo>
                    <a:pt x="14" y="1126"/>
                  </a:lnTo>
                  <a:lnTo>
                    <a:pt x="14" y="1125"/>
                  </a:lnTo>
                  <a:lnTo>
                    <a:pt x="14" y="1125"/>
                  </a:lnTo>
                  <a:lnTo>
                    <a:pt x="14" y="1125"/>
                  </a:lnTo>
                  <a:lnTo>
                    <a:pt x="13" y="1118"/>
                  </a:lnTo>
                  <a:lnTo>
                    <a:pt x="12" y="1111"/>
                  </a:lnTo>
                  <a:lnTo>
                    <a:pt x="11" y="1096"/>
                  </a:lnTo>
                  <a:lnTo>
                    <a:pt x="12" y="1081"/>
                  </a:lnTo>
                  <a:lnTo>
                    <a:pt x="13" y="1065"/>
                  </a:lnTo>
                  <a:lnTo>
                    <a:pt x="13" y="1065"/>
                  </a:lnTo>
                  <a:lnTo>
                    <a:pt x="14" y="1040"/>
                  </a:lnTo>
                  <a:lnTo>
                    <a:pt x="14" y="1040"/>
                  </a:lnTo>
                  <a:lnTo>
                    <a:pt x="14" y="997"/>
                  </a:lnTo>
                  <a:lnTo>
                    <a:pt x="14" y="997"/>
                  </a:lnTo>
                  <a:lnTo>
                    <a:pt x="14" y="945"/>
                  </a:lnTo>
                  <a:lnTo>
                    <a:pt x="14" y="895"/>
                  </a:lnTo>
                  <a:lnTo>
                    <a:pt x="14" y="895"/>
                  </a:lnTo>
                  <a:lnTo>
                    <a:pt x="13" y="871"/>
                  </a:lnTo>
                  <a:lnTo>
                    <a:pt x="11" y="848"/>
                  </a:lnTo>
                  <a:lnTo>
                    <a:pt x="11" y="848"/>
                  </a:lnTo>
                  <a:lnTo>
                    <a:pt x="8" y="815"/>
                  </a:lnTo>
                  <a:lnTo>
                    <a:pt x="7" y="799"/>
                  </a:lnTo>
                  <a:lnTo>
                    <a:pt x="8" y="782"/>
                  </a:lnTo>
                  <a:lnTo>
                    <a:pt x="8" y="782"/>
                  </a:lnTo>
                  <a:lnTo>
                    <a:pt x="9" y="747"/>
                  </a:lnTo>
                  <a:lnTo>
                    <a:pt x="9" y="711"/>
                  </a:lnTo>
                  <a:lnTo>
                    <a:pt x="7" y="675"/>
                  </a:lnTo>
                  <a:lnTo>
                    <a:pt x="5" y="639"/>
                  </a:lnTo>
                  <a:lnTo>
                    <a:pt x="5" y="639"/>
                  </a:lnTo>
                  <a:lnTo>
                    <a:pt x="2" y="589"/>
                  </a:lnTo>
                  <a:lnTo>
                    <a:pt x="1" y="564"/>
                  </a:lnTo>
                  <a:lnTo>
                    <a:pt x="0" y="539"/>
                  </a:lnTo>
                  <a:lnTo>
                    <a:pt x="0" y="280"/>
                  </a:lnTo>
                  <a:lnTo>
                    <a:pt x="0" y="280"/>
                  </a:lnTo>
                  <a:lnTo>
                    <a:pt x="0" y="272"/>
                  </a:lnTo>
                  <a:lnTo>
                    <a:pt x="0" y="262"/>
                  </a:lnTo>
                  <a:lnTo>
                    <a:pt x="3" y="243"/>
                  </a:lnTo>
                  <a:lnTo>
                    <a:pt x="3" y="243"/>
                  </a:lnTo>
                  <a:lnTo>
                    <a:pt x="4" y="230"/>
                  </a:lnTo>
                  <a:lnTo>
                    <a:pt x="5" y="219"/>
                  </a:lnTo>
                  <a:lnTo>
                    <a:pt x="4" y="196"/>
                  </a:lnTo>
                  <a:lnTo>
                    <a:pt x="4" y="196"/>
                  </a:lnTo>
                  <a:lnTo>
                    <a:pt x="4" y="183"/>
                  </a:lnTo>
                  <a:lnTo>
                    <a:pt x="4" y="169"/>
                  </a:lnTo>
                  <a:lnTo>
                    <a:pt x="5" y="157"/>
                  </a:lnTo>
                  <a:lnTo>
                    <a:pt x="7" y="145"/>
                  </a:lnTo>
                  <a:lnTo>
                    <a:pt x="7" y="145"/>
                  </a:lnTo>
                  <a:lnTo>
                    <a:pt x="12" y="126"/>
                  </a:lnTo>
                  <a:lnTo>
                    <a:pt x="18" y="109"/>
                  </a:lnTo>
                  <a:lnTo>
                    <a:pt x="26" y="93"/>
                  </a:lnTo>
                  <a:lnTo>
                    <a:pt x="34" y="80"/>
                  </a:lnTo>
                  <a:lnTo>
                    <a:pt x="43" y="68"/>
                  </a:lnTo>
                  <a:lnTo>
                    <a:pt x="54" y="58"/>
                  </a:lnTo>
                  <a:lnTo>
                    <a:pt x="68" y="48"/>
                  </a:lnTo>
                  <a:lnTo>
                    <a:pt x="84" y="39"/>
                  </a:lnTo>
                  <a:lnTo>
                    <a:pt x="84" y="39"/>
                  </a:lnTo>
                  <a:lnTo>
                    <a:pt x="100" y="33"/>
                  </a:lnTo>
                  <a:lnTo>
                    <a:pt x="114" y="28"/>
                  </a:lnTo>
                  <a:lnTo>
                    <a:pt x="144" y="19"/>
                  </a:lnTo>
                  <a:lnTo>
                    <a:pt x="174" y="11"/>
                  </a:lnTo>
                  <a:lnTo>
                    <a:pt x="204" y="6"/>
                  </a:lnTo>
                  <a:lnTo>
                    <a:pt x="233" y="3"/>
                  </a:lnTo>
                  <a:lnTo>
                    <a:pt x="262" y="1"/>
                  </a:lnTo>
                  <a:lnTo>
                    <a:pt x="290" y="0"/>
                  </a:lnTo>
                  <a:lnTo>
                    <a:pt x="317" y="0"/>
                  </a:lnTo>
                  <a:lnTo>
                    <a:pt x="317" y="0"/>
                  </a:lnTo>
                  <a:lnTo>
                    <a:pt x="358" y="0"/>
                  </a:lnTo>
                  <a:lnTo>
                    <a:pt x="398" y="2"/>
                  </a:lnTo>
                  <a:lnTo>
                    <a:pt x="398" y="2"/>
                  </a:lnTo>
                  <a:lnTo>
                    <a:pt x="441" y="3"/>
                  </a:lnTo>
                  <a:lnTo>
                    <a:pt x="483" y="3"/>
                  </a:lnTo>
                  <a:lnTo>
                    <a:pt x="483" y="3"/>
                  </a:lnTo>
                  <a:lnTo>
                    <a:pt x="507" y="4"/>
                  </a:lnTo>
                  <a:lnTo>
                    <a:pt x="532" y="5"/>
                  </a:lnTo>
                  <a:lnTo>
                    <a:pt x="580" y="8"/>
                  </a:lnTo>
                  <a:lnTo>
                    <a:pt x="580" y="8"/>
                  </a:lnTo>
                  <a:lnTo>
                    <a:pt x="629" y="11"/>
                  </a:lnTo>
                  <a:lnTo>
                    <a:pt x="654" y="12"/>
                  </a:lnTo>
                  <a:lnTo>
                    <a:pt x="678" y="12"/>
                  </a:lnTo>
                  <a:lnTo>
                    <a:pt x="678" y="12"/>
                  </a:lnTo>
                  <a:lnTo>
                    <a:pt x="730" y="14"/>
                  </a:lnTo>
                  <a:lnTo>
                    <a:pt x="783" y="15"/>
                  </a:lnTo>
                  <a:lnTo>
                    <a:pt x="881" y="17"/>
                  </a:lnTo>
                  <a:lnTo>
                    <a:pt x="893" y="18"/>
                  </a:lnTo>
                  <a:lnTo>
                    <a:pt x="893" y="18"/>
                  </a:lnTo>
                  <a:lnTo>
                    <a:pt x="930" y="19"/>
                  </a:lnTo>
                  <a:lnTo>
                    <a:pt x="968" y="22"/>
                  </a:lnTo>
                  <a:lnTo>
                    <a:pt x="985" y="24"/>
                  </a:lnTo>
                  <a:lnTo>
                    <a:pt x="1003" y="27"/>
                  </a:lnTo>
                  <a:lnTo>
                    <a:pt x="1019" y="31"/>
                  </a:lnTo>
                  <a:lnTo>
                    <a:pt x="1035" y="37"/>
                  </a:lnTo>
                  <a:lnTo>
                    <a:pt x="1050" y="43"/>
                  </a:lnTo>
                  <a:lnTo>
                    <a:pt x="1064" y="52"/>
                  </a:lnTo>
                  <a:lnTo>
                    <a:pt x="1075" y="62"/>
                  </a:lnTo>
                  <a:lnTo>
                    <a:pt x="1081" y="68"/>
                  </a:lnTo>
                  <a:lnTo>
                    <a:pt x="1085" y="74"/>
                  </a:lnTo>
                  <a:lnTo>
                    <a:pt x="1090" y="81"/>
                  </a:lnTo>
                  <a:lnTo>
                    <a:pt x="1095" y="89"/>
                  </a:lnTo>
                  <a:lnTo>
                    <a:pt x="1098" y="96"/>
                  </a:lnTo>
                  <a:lnTo>
                    <a:pt x="1101" y="104"/>
                  </a:lnTo>
                  <a:lnTo>
                    <a:pt x="1104" y="114"/>
                  </a:lnTo>
                  <a:lnTo>
                    <a:pt x="1106" y="124"/>
                  </a:lnTo>
                  <a:lnTo>
                    <a:pt x="1107" y="134"/>
                  </a:lnTo>
                  <a:lnTo>
                    <a:pt x="1108" y="145"/>
                  </a:lnTo>
                  <a:lnTo>
                    <a:pt x="1108" y="145"/>
                  </a:lnTo>
                  <a:lnTo>
                    <a:pt x="1107" y="152"/>
                  </a:lnTo>
                  <a:lnTo>
                    <a:pt x="1106" y="154"/>
                  </a:lnTo>
                  <a:lnTo>
                    <a:pt x="1104" y="157"/>
                  </a:lnTo>
                  <a:lnTo>
                    <a:pt x="1104" y="157"/>
                  </a:lnTo>
                  <a:lnTo>
                    <a:pt x="1101" y="159"/>
                  </a:lnTo>
                  <a:lnTo>
                    <a:pt x="1098" y="160"/>
                  </a:lnTo>
                  <a:lnTo>
                    <a:pt x="1095" y="161"/>
                  </a:lnTo>
                  <a:lnTo>
                    <a:pt x="1090" y="162"/>
                  </a:lnTo>
                  <a:lnTo>
                    <a:pt x="1090" y="162"/>
                  </a:lnTo>
                  <a:lnTo>
                    <a:pt x="1084" y="161"/>
                  </a:lnTo>
                  <a:lnTo>
                    <a:pt x="1081" y="159"/>
                  </a:lnTo>
                  <a:lnTo>
                    <a:pt x="1078" y="157"/>
                  </a:lnTo>
                  <a:lnTo>
                    <a:pt x="1076" y="155"/>
                  </a:lnTo>
                  <a:lnTo>
                    <a:pt x="1074" y="152"/>
                  </a:lnTo>
                  <a:lnTo>
                    <a:pt x="1072" y="149"/>
                  </a:lnTo>
                  <a:lnTo>
                    <a:pt x="1072" y="145"/>
                  </a:lnTo>
                  <a:lnTo>
                    <a:pt x="1072" y="145"/>
                  </a:lnTo>
                  <a:lnTo>
                    <a:pt x="1071" y="133"/>
                  </a:lnTo>
                  <a:lnTo>
                    <a:pt x="1069" y="123"/>
                  </a:lnTo>
                  <a:lnTo>
                    <a:pt x="1066" y="114"/>
                  </a:lnTo>
                  <a:lnTo>
                    <a:pt x="1062" y="104"/>
                  </a:lnTo>
                  <a:lnTo>
                    <a:pt x="1056" y="96"/>
                  </a:lnTo>
                  <a:lnTo>
                    <a:pt x="1050" y="89"/>
                  </a:lnTo>
                  <a:lnTo>
                    <a:pt x="1044" y="83"/>
                  </a:lnTo>
                  <a:lnTo>
                    <a:pt x="1036" y="77"/>
                  </a:lnTo>
                  <a:lnTo>
                    <a:pt x="1026" y="71"/>
                  </a:lnTo>
                  <a:lnTo>
                    <a:pt x="1017" y="66"/>
                  </a:lnTo>
                  <a:lnTo>
                    <a:pt x="1006" y="62"/>
                  </a:lnTo>
                  <a:lnTo>
                    <a:pt x="994" y="59"/>
                  </a:lnTo>
                  <a:lnTo>
                    <a:pt x="981" y="57"/>
                  </a:lnTo>
                  <a:lnTo>
                    <a:pt x="968" y="55"/>
                  </a:lnTo>
                  <a:lnTo>
                    <a:pt x="952" y="54"/>
                  </a:lnTo>
                  <a:lnTo>
                    <a:pt x="937" y="54"/>
                  </a:lnTo>
                  <a:lnTo>
                    <a:pt x="935" y="54"/>
                  </a:lnTo>
                  <a:lnTo>
                    <a:pt x="935" y="54"/>
                  </a:lnTo>
                  <a:lnTo>
                    <a:pt x="897" y="53"/>
                  </a:lnTo>
                  <a:lnTo>
                    <a:pt x="861" y="51"/>
                  </a:lnTo>
                  <a:lnTo>
                    <a:pt x="861" y="51"/>
                  </a:lnTo>
                  <a:lnTo>
                    <a:pt x="825" y="50"/>
                  </a:lnTo>
                  <a:lnTo>
                    <a:pt x="788" y="49"/>
                  </a:lnTo>
                  <a:lnTo>
                    <a:pt x="630" y="49"/>
                  </a:lnTo>
                  <a:lnTo>
                    <a:pt x="630" y="49"/>
                  </a:lnTo>
                  <a:lnTo>
                    <a:pt x="613" y="49"/>
                  </a:lnTo>
                  <a:lnTo>
                    <a:pt x="597" y="48"/>
                  </a:lnTo>
                  <a:lnTo>
                    <a:pt x="564" y="45"/>
                  </a:lnTo>
                  <a:lnTo>
                    <a:pt x="564" y="45"/>
                  </a:lnTo>
                  <a:lnTo>
                    <a:pt x="531" y="40"/>
                  </a:lnTo>
                  <a:lnTo>
                    <a:pt x="514" y="39"/>
                  </a:lnTo>
                  <a:lnTo>
                    <a:pt x="497" y="39"/>
                  </a:lnTo>
                  <a:lnTo>
                    <a:pt x="497" y="39"/>
                  </a:lnTo>
                  <a:lnTo>
                    <a:pt x="445" y="38"/>
                  </a:lnTo>
                  <a:lnTo>
                    <a:pt x="392" y="35"/>
                  </a:lnTo>
                  <a:lnTo>
                    <a:pt x="392" y="35"/>
                  </a:lnTo>
                  <a:lnTo>
                    <a:pt x="344" y="33"/>
                  </a:lnTo>
                  <a:lnTo>
                    <a:pt x="344" y="33"/>
                  </a:lnTo>
                  <a:lnTo>
                    <a:pt x="311" y="32"/>
                  </a:lnTo>
                  <a:lnTo>
                    <a:pt x="311" y="32"/>
                  </a:lnTo>
                  <a:lnTo>
                    <a:pt x="283" y="33"/>
                  </a:lnTo>
                  <a:lnTo>
                    <a:pt x="247" y="35"/>
                  </a:lnTo>
                  <a:lnTo>
                    <a:pt x="227" y="37"/>
                  </a:lnTo>
                  <a:lnTo>
                    <a:pt x="207" y="40"/>
                  </a:lnTo>
                  <a:lnTo>
                    <a:pt x="188" y="43"/>
                  </a:lnTo>
                  <a:lnTo>
                    <a:pt x="169" y="49"/>
                  </a:lnTo>
                  <a:lnTo>
                    <a:pt x="168" y="49"/>
                  </a:lnTo>
                  <a:lnTo>
                    <a:pt x="168" y="49"/>
                  </a:lnTo>
                  <a:lnTo>
                    <a:pt x="147" y="55"/>
                  </a:lnTo>
                  <a:lnTo>
                    <a:pt x="128" y="61"/>
                  </a:lnTo>
                  <a:lnTo>
                    <a:pt x="109" y="68"/>
                  </a:lnTo>
                  <a:lnTo>
                    <a:pt x="101" y="72"/>
                  </a:lnTo>
                  <a:lnTo>
                    <a:pt x="93" y="78"/>
                  </a:lnTo>
                  <a:lnTo>
                    <a:pt x="84" y="83"/>
                  </a:lnTo>
                  <a:lnTo>
                    <a:pt x="77" y="89"/>
                  </a:lnTo>
                  <a:lnTo>
                    <a:pt x="70" y="95"/>
                  </a:lnTo>
                  <a:lnTo>
                    <a:pt x="64" y="102"/>
                  </a:lnTo>
                  <a:lnTo>
                    <a:pt x="59" y="111"/>
                  </a:lnTo>
                  <a:lnTo>
                    <a:pt x="53" y="120"/>
                  </a:lnTo>
                  <a:lnTo>
                    <a:pt x="49" y="130"/>
                  </a:lnTo>
                  <a:lnTo>
                    <a:pt x="45" y="142"/>
                  </a:lnTo>
                  <a:lnTo>
                    <a:pt x="45" y="142"/>
                  </a:lnTo>
                  <a:lnTo>
                    <a:pt x="42" y="155"/>
                  </a:lnTo>
                  <a:lnTo>
                    <a:pt x="41" y="167"/>
                  </a:lnTo>
                  <a:lnTo>
                    <a:pt x="41" y="181"/>
                  </a:lnTo>
                  <a:lnTo>
                    <a:pt x="41" y="193"/>
                  </a:lnTo>
                  <a:lnTo>
                    <a:pt x="41" y="193"/>
                  </a:lnTo>
                  <a:lnTo>
                    <a:pt x="42" y="209"/>
                  </a:lnTo>
                  <a:lnTo>
                    <a:pt x="41" y="224"/>
                  </a:lnTo>
                  <a:lnTo>
                    <a:pt x="41" y="224"/>
                  </a:lnTo>
                  <a:lnTo>
                    <a:pt x="38" y="240"/>
                  </a:lnTo>
                  <a:lnTo>
                    <a:pt x="38" y="240"/>
                  </a:lnTo>
                  <a:lnTo>
                    <a:pt x="36" y="251"/>
                  </a:lnTo>
                  <a:lnTo>
                    <a:pt x="35" y="262"/>
                  </a:lnTo>
                  <a:lnTo>
                    <a:pt x="35" y="268"/>
                  </a:lnTo>
                  <a:lnTo>
                    <a:pt x="35" y="273"/>
                  </a:lnTo>
                  <a:lnTo>
                    <a:pt x="37" y="278"/>
                  </a:lnTo>
                  <a:lnTo>
                    <a:pt x="39" y="282"/>
                  </a:lnTo>
                  <a:lnTo>
                    <a:pt x="39" y="282"/>
                  </a:lnTo>
                  <a:lnTo>
                    <a:pt x="41" y="288"/>
                  </a:lnTo>
                  <a:lnTo>
                    <a:pt x="41" y="294"/>
                  </a:lnTo>
                  <a:lnTo>
                    <a:pt x="39" y="299"/>
                  </a:lnTo>
                  <a:lnTo>
                    <a:pt x="38" y="302"/>
                  </a:lnTo>
                  <a:lnTo>
                    <a:pt x="36" y="303"/>
                  </a:lnTo>
                  <a:lnTo>
                    <a:pt x="36" y="305"/>
                  </a:lnTo>
                  <a:lnTo>
                    <a:pt x="36" y="305"/>
                  </a:lnTo>
                  <a:lnTo>
                    <a:pt x="37" y="404"/>
                  </a:lnTo>
                  <a:lnTo>
                    <a:pt x="38" y="509"/>
                  </a:lnTo>
                  <a:lnTo>
                    <a:pt x="40" y="620"/>
                  </a:lnTo>
                  <a:lnTo>
                    <a:pt x="45" y="732"/>
                  </a:lnTo>
                  <a:lnTo>
                    <a:pt x="45" y="732"/>
                  </a:lnTo>
                  <a:lnTo>
                    <a:pt x="47" y="788"/>
                  </a:lnTo>
                  <a:lnTo>
                    <a:pt x="49" y="845"/>
                  </a:lnTo>
                  <a:lnTo>
                    <a:pt x="50" y="905"/>
                  </a:lnTo>
                  <a:lnTo>
                    <a:pt x="50" y="965"/>
                  </a:lnTo>
                  <a:lnTo>
                    <a:pt x="50" y="965"/>
                  </a:lnTo>
                  <a:lnTo>
                    <a:pt x="50" y="996"/>
                  </a:lnTo>
                  <a:lnTo>
                    <a:pt x="50" y="996"/>
                  </a:lnTo>
                  <a:lnTo>
                    <a:pt x="50" y="1033"/>
                  </a:lnTo>
                  <a:lnTo>
                    <a:pt x="50" y="1070"/>
                  </a:lnTo>
                  <a:lnTo>
                    <a:pt x="50" y="1075"/>
                  </a:lnTo>
                  <a:lnTo>
                    <a:pt x="50" y="1075"/>
                  </a:lnTo>
                  <a:lnTo>
                    <a:pt x="49" y="1099"/>
                  </a:lnTo>
                  <a:lnTo>
                    <a:pt x="49" y="1099"/>
                  </a:lnTo>
                  <a:lnTo>
                    <a:pt x="50" y="1106"/>
                  </a:lnTo>
                  <a:lnTo>
                    <a:pt x="49" y="1106"/>
                  </a:lnTo>
                  <a:lnTo>
                    <a:pt x="50" y="1116"/>
                  </a:lnTo>
                  <a:lnTo>
                    <a:pt x="50" y="1119"/>
                  </a:lnTo>
                  <a:lnTo>
                    <a:pt x="51" y="1121"/>
                  </a:lnTo>
                  <a:lnTo>
                    <a:pt x="51" y="1121"/>
                  </a:lnTo>
                  <a:lnTo>
                    <a:pt x="52" y="1124"/>
                  </a:lnTo>
                  <a:lnTo>
                    <a:pt x="53" y="1128"/>
                  </a:lnTo>
                  <a:lnTo>
                    <a:pt x="53" y="1132"/>
                  </a:lnTo>
                  <a:lnTo>
                    <a:pt x="52" y="1136"/>
                  </a:lnTo>
                  <a:lnTo>
                    <a:pt x="52" y="1137"/>
                  </a:lnTo>
                  <a:lnTo>
                    <a:pt x="52" y="1138"/>
                  </a:lnTo>
                  <a:lnTo>
                    <a:pt x="52" y="1138"/>
                  </a:lnTo>
                  <a:lnTo>
                    <a:pt x="57" y="1153"/>
                  </a:lnTo>
                  <a:lnTo>
                    <a:pt x="62" y="1167"/>
                  </a:lnTo>
                  <a:lnTo>
                    <a:pt x="69" y="1181"/>
                  </a:lnTo>
                  <a:lnTo>
                    <a:pt x="76" y="1194"/>
                  </a:lnTo>
                  <a:lnTo>
                    <a:pt x="85" y="1207"/>
                  </a:lnTo>
                  <a:lnTo>
                    <a:pt x="96" y="1219"/>
                  </a:lnTo>
                  <a:lnTo>
                    <a:pt x="107" y="1230"/>
                  </a:lnTo>
                  <a:lnTo>
                    <a:pt x="120" y="1242"/>
                  </a:lnTo>
                  <a:lnTo>
                    <a:pt x="133" y="1252"/>
                  </a:lnTo>
                  <a:lnTo>
                    <a:pt x="146" y="1260"/>
                  </a:lnTo>
                  <a:lnTo>
                    <a:pt x="160" y="1269"/>
                  </a:lnTo>
                  <a:lnTo>
                    <a:pt x="174" y="1275"/>
                  </a:lnTo>
                  <a:lnTo>
                    <a:pt x="189" y="1281"/>
                  </a:lnTo>
                  <a:lnTo>
                    <a:pt x="202" y="1285"/>
                  </a:lnTo>
                  <a:lnTo>
                    <a:pt x="217" y="1287"/>
                  </a:lnTo>
                  <a:lnTo>
                    <a:pt x="231" y="1288"/>
                  </a:lnTo>
                  <a:lnTo>
                    <a:pt x="231" y="1288"/>
                  </a:lnTo>
                  <a:lnTo>
                    <a:pt x="240" y="1287"/>
                  </a:lnTo>
                  <a:lnTo>
                    <a:pt x="240" y="1287"/>
                  </a:lnTo>
                  <a:lnTo>
                    <a:pt x="259" y="1287"/>
                  </a:lnTo>
                  <a:lnTo>
                    <a:pt x="259" y="1287"/>
                  </a:lnTo>
                  <a:lnTo>
                    <a:pt x="278" y="1287"/>
                  </a:lnTo>
                  <a:lnTo>
                    <a:pt x="296" y="1289"/>
                  </a:lnTo>
                  <a:lnTo>
                    <a:pt x="332" y="1293"/>
                  </a:lnTo>
                  <a:lnTo>
                    <a:pt x="332" y="1293"/>
                  </a:lnTo>
                  <a:lnTo>
                    <a:pt x="349" y="1296"/>
                  </a:lnTo>
                  <a:lnTo>
                    <a:pt x="349" y="1296"/>
                  </a:lnTo>
                  <a:lnTo>
                    <a:pt x="366" y="1297"/>
                  </a:lnTo>
                  <a:lnTo>
                    <a:pt x="384" y="1298"/>
                  </a:lnTo>
                  <a:lnTo>
                    <a:pt x="384" y="1298"/>
                  </a:lnTo>
                  <a:lnTo>
                    <a:pt x="411" y="1297"/>
                  </a:lnTo>
                  <a:lnTo>
                    <a:pt x="437" y="1295"/>
                  </a:lnTo>
                  <a:lnTo>
                    <a:pt x="437" y="1295"/>
                  </a:lnTo>
                  <a:lnTo>
                    <a:pt x="462" y="1293"/>
                  </a:lnTo>
                  <a:lnTo>
                    <a:pt x="465" y="1293"/>
                  </a:lnTo>
                  <a:lnTo>
                    <a:pt x="466" y="1292"/>
                  </a:lnTo>
                  <a:lnTo>
                    <a:pt x="466" y="1292"/>
                  </a:lnTo>
                  <a:lnTo>
                    <a:pt x="471" y="1289"/>
                  </a:lnTo>
                  <a:lnTo>
                    <a:pt x="476" y="1288"/>
                  </a:lnTo>
                  <a:lnTo>
                    <a:pt x="478" y="1288"/>
                  </a:lnTo>
                  <a:lnTo>
                    <a:pt x="478" y="1288"/>
                  </a:lnTo>
                  <a:lnTo>
                    <a:pt x="528" y="1292"/>
                  </a:lnTo>
                  <a:lnTo>
                    <a:pt x="528" y="1292"/>
                  </a:lnTo>
                  <a:lnTo>
                    <a:pt x="577" y="1295"/>
                  </a:lnTo>
                  <a:lnTo>
                    <a:pt x="602" y="1297"/>
                  </a:lnTo>
                  <a:lnTo>
                    <a:pt x="627" y="1297"/>
                  </a:lnTo>
                  <a:lnTo>
                    <a:pt x="627" y="1297"/>
                  </a:lnTo>
                  <a:lnTo>
                    <a:pt x="645" y="1296"/>
                  </a:lnTo>
                  <a:lnTo>
                    <a:pt x="645" y="1296"/>
                  </a:lnTo>
                  <a:lnTo>
                    <a:pt x="665" y="1296"/>
                  </a:lnTo>
                  <a:lnTo>
                    <a:pt x="665" y="1296"/>
                  </a:lnTo>
                  <a:lnTo>
                    <a:pt x="674" y="1296"/>
                  </a:lnTo>
                  <a:lnTo>
                    <a:pt x="682" y="1297"/>
                  </a:lnTo>
                  <a:lnTo>
                    <a:pt x="690" y="1300"/>
                  </a:lnTo>
                  <a:lnTo>
                    <a:pt x="697" y="1303"/>
                  </a:lnTo>
                  <a:lnTo>
                    <a:pt x="699" y="1304"/>
                  </a:lnTo>
                  <a:lnTo>
                    <a:pt x="703" y="1303"/>
                  </a:lnTo>
                  <a:lnTo>
                    <a:pt x="704" y="1302"/>
                  </a:lnTo>
                  <a:lnTo>
                    <a:pt x="704" y="1302"/>
                  </a:lnTo>
                  <a:lnTo>
                    <a:pt x="708" y="1297"/>
                  </a:lnTo>
                  <a:lnTo>
                    <a:pt x="713" y="1294"/>
                  </a:lnTo>
                  <a:lnTo>
                    <a:pt x="725" y="1289"/>
                  </a:lnTo>
                  <a:lnTo>
                    <a:pt x="736" y="1285"/>
                  </a:lnTo>
                  <a:lnTo>
                    <a:pt x="749" y="1281"/>
                  </a:lnTo>
                  <a:lnTo>
                    <a:pt x="749" y="1281"/>
                  </a:lnTo>
                  <a:lnTo>
                    <a:pt x="765" y="1277"/>
                  </a:lnTo>
                  <a:lnTo>
                    <a:pt x="772" y="1274"/>
                  </a:lnTo>
                  <a:lnTo>
                    <a:pt x="781" y="1271"/>
                  </a:lnTo>
                  <a:lnTo>
                    <a:pt x="781" y="1271"/>
                  </a:lnTo>
                  <a:lnTo>
                    <a:pt x="812" y="1254"/>
                  </a:lnTo>
                  <a:lnTo>
                    <a:pt x="843" y="1233"/>
                  </a:lnTo>
                  <a:lnTo>
                    <a:pt x="875" y="1211"/>
                  </a:lnTo>
                  <a:lnTo>
                    <a:pt x="908" y="1185"/>
                  </a:lnTo>
                  <a:lnTo>
                    <a:pt x="908" y="1185"/>
                  </a:lnTo>
                  <a:lnTo>
                    <a:pt x="922" y="1174"/>
                  </a:lnTo>
                  <a:lnTo>
                    <a:pt x="938" y="1162"/>
                  </a:lnTo>
                  <a:lnTo>
                    <a:pt x="969" y="1143"/>
                  </a:lnTo>
                  <a:lnTo>
                    <a:pt x="969" y="1143"/>
                  </a:lnTo>
                  <a:lnTo>
                    <a:pt x="992" y="1127"/>
                  </a:lnTo>
                  <a:lnTo>
                    <a:pt x="1016" y="1111"/>
                  </a:lnTo>
                  <a:lnTo>
                    <a:pt x="1016" y="1111"/>
                  </a:lnTo>
                  <a:lnTo>
                    <a:pt x="1029" y="1101"/>
                  </a:lnTo>
                  <a:lnTo>
                    <a:pt x="1029" y="1101"/>
                  </a:lnTo>
                  <a:lnTo>
                    <a:pt x="1070" y="1073"/>
                  </a:lnTo>
                  <a:lnTo>
                    <a:pt x="1093" y="1056"/>
                  </a:lnTo>
                  <a:lnTo>
                    <a:pt x="1099" y="1051"/>
                  </a:lnTo>
                  <a:lnTo>
                    <a:pt x="1103" y="1046"/>
                  </a:lnTo>
                  <a:lnTo>
                    <a:pt x="1104" y="1043"/>
                  </a:lnTo>
                  <a:lnTo>
                    <a:pt x="1105" y="1041"/>
                  </a:lnTo>
                  <a:lnTo>
                    <a:pt x="1105" y="1041"/>
                  </a:lnTo>
                  <a:lnTo>
                    <a:pt x="1106" y="1036"/>
                  </a:lnTo>
                  <a:lnTo>
                    <a:pt x="1107" y="1032"/>
                  </a:lnTo>
                  <a:lnTo>
                    <a:pt x="1108" y="1031"/>
                  </a:lnTo>
                  <a:lnTo>
                    <a:pt x="1108" y="1029"/>
                  </a:lnTo>
                  <a:lnTo>
                    <a:pt x="1108" y="1029"/>
                  </a:lnTo>
                  <a:lnTo>
                    <a:pt x="1106" y="946"/>
                  </a:lnTo>
                  <a:lnTo>
                    <a:pt x="1104" y="859"/>
                  </a:lnTo>
                  <a:lnTo>
                    <a:pt x="1100" y="770"/>
                  </a:lnTo>
                  <a:lnTo>
                    <a:pt x="1096" y="676"/>
                  </a:lnTo>
                  <a:lnTo>
                    <a:pt x="1096" y="676"/>
                  </a:lnTo>
                  <a:lnTo>
                    <a:pt x="1096" y="668"/>
                  </a:lnTo>
                  <a:lnTo>
                    <a:pt x="1098" y="666"/>
                  </a:lnTo>
                  <a:lnTo>
                    <a:pt x="1099" y="663"/>
                  </a:lnTo>
                  <a:lnTo>
                    <a:pt x="1099" y="663"/>
                  </a:lnTo>
                  <a:lnTo>
                    <a:pt x="1102" y="661"/>
                  </a:lnTo>
                  <a:lnTo>
                    <a:pt x="1105" y="660"/>
                  </a:lnTo>
                  <a:lnTo>
                    <a:pt x="1108" y="659"/>
                  </a:lnTo>
                  <a:lnTo>
                    <a:pt x="1112" y="658"/>
                  </a:lnTo>
                  <a:lnTo>
                    <a:pt x="1112" y="658"/>
                  </a:lnTo>
                  <a:lnTo>
                    <a:pt x="1118" y="659"/>
                  </a:lnTo>
                  <a:lnTo>
                    <a:pt x="1123" y="661"/>
                  </a:lnTo>
                  <a:lnTo>
                    <a:pt x="1125" y="662"/>
                  </a:lnTo>
                  <a:lnTo>
                    <a:pt x="1128" y="665"/>
                  </a:lnTo>
                  <a:lnTo>
                    <a:pt x="1130" y="668"/>
                  </a:lnTo>
                  <a:lnTo>
                    <a:pt x="1131" y="672"/>
                  </a:lnTo>
                  <a:lnTo>
                    <a:pt x="1132" y="676"/>
                  </a:lnTo>
                  <a:lnTo>
                    <a:pt x="1132" y="676"/>
                  </a:lnTo>
                  <a:lnTo>
                    <a:pt x="1137" y="780"/>
                  </a:lnTo>
                  <a:lnTo>
                    <a:pt x="1140" y="877"/>
                  </a:lnTo>
                  <a:lnTo>
                    <a:pt x="1143" y="967"/>
                  </a:lnTo>
                  <a:lnTo>
                    <a:pt x="1145" y="1053"/>
                  </a:lnTo>
                  <a:lnTo>
                    <a:pt x="1139" y="1053"/>
                  </a:lnTo>
                  <a:lnTo>
                    <a:pt x="1137" y="1057"/>
                  </a:lnTo>
                  <a:lnTo>
                    <a:pt x="1137" y="1057"/>
                  </a:lnTo>
                  <a:lnTo>
                    <a:pt x="1135" y="1062"/>
                  </a:lnTo>
                  <a:lnTo>
                    <a:pt x="1131" y="1067"/>
                  </a:lnTo>
                  <a:lnTo>
                    <a:pt x="1127" y="1072"/>
                  </a:lnTo>
                  <a:lnTo>
                    <a:pt x="1121" y="1076"/>
                  </a:lnTo>
                  <a:lnTo>
                    <a:pt x="1110" y="1085"/>
                  </a:lnTo>
                  <a:lnTo>
                    <a:pt x="1098" y="1093"/>
                  </a:lnTo>
                  <a:lnTo>
                    <a:pt x="1098" y="1093"/>
                  </a:lnTo>
                  <a:lnTo>
                    <a:pt x="1085" y="1101"/>
                  </a:lnTo>
                  <a:lnTo>
                    <a:pt x="1074" y="1111"/>
                  </a:lnTo>
                  <a:lnTo>
                    <a:pt x="1074" y="1111"/>
                  </a:lnTo>
                  <a:lnTo>
                    <a:pt x="1054" y="1125"/>
                  </a:lnTo>
                  <a:lnTo>
                    <a:pt x="1035" y="1139"/>
                  </a:lnTo>
                  <a:lnTo>
                    <a:pt x="995" y="1166"/>
                  </a:lnTo>
                  <a:lnTo>
                    <a:pt x="995" y="1166"/>
                  </a:lnTo>
                  <a:lnTo>
                    <a:pt x="954" y="1194"/>
                  </a:lnTo>
                  <a:lnTo>
                    <a:pt x="954" y="1194"/>
                  </a:lnTo>
                  <a:lnTo>
                    <a:pt x="931" y="1212"/>
                  </a:lnTo>
                  <a:lnTo>
                    <a:pt x="908" y="1229"/>
                  </a:lnTo>
                  <a:lnTo>
                    <a:pt x="908" y="1229"/>
                  </a:lnTo>
                  <a:lnTo>
                    <a:pt x="865" y="1262"/>
                  </a:lnTo>
                  <a:lnTo>
                    <a:pt x="844" y="1277"/>
                  </a:lnTo>
                  <a:lnTo>
                    <a:pt x="822" y="1291"/>
                  </a:lnTo>
                  <a:lnTo>
                    <a:pt x="799" y="1304"/>
                  </a:lnTo>
                  <a:lnTo>
                    <a:pt x="776" y="1315"/>
                  </a:lnTo>
                  <a:lnTo>
                    <a:pt x="765" y="1319"/>
                  </a:lnTo>
                  <a:lnTo>
                    <a:pt x="753" y="1322"/>
                  </a:lnTo>
                  <a:lnTo>
                    <a:pt x="740" y="1325"/>
                  </a:lnTo>
                  <a:lnTo>
                    <a:pt x="729" y="1328"/>
                  </a:lnTo>
                  <a:lnTo>
                    <a:pt x="727" y="1328"/>
                  </a:lnTo>
                  <a:lnTo>
                    <a:pt x="726" y="1329"/>
                  </a:lnTo>
                  <a:lnTo>
                    <a:pt x="726" y="1329"/>
                  </a:lnTo>
                  <a:lnTo>
                    <a:pt x="723" y="1331"/>
                  </a:lnTo>
                  <a:lnTo>
                    <a:pt x="719" y="1332"/>
                  </a:lnTo>
                  <a:lnTo>
                    <a:pt x="712" y="1334"/>
                  </a:lnTo>
                  <a:lnTo>
                    <a:pt x="713" y="1337"/>
                  </a:lnTo>
                  <a:lnTo>
                    <a:pt x="713" y="1337"/>
                  </a:lnTo>
                  <a:lnTo>
                    <a:pt x="710" y="1338"/>
                  </a:lnTo>
                  <a:lnTo>
                    <a:pt x="710" y="1338"/>
                  </a:lnTo>
                  <a:lnTo>
                    <a:pt x="707" y="1338"/>
                  </a:lnTo>
                  <a:lnTo>
                    <a:pt x="707" y="13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9" name="Freeform 397"/>
            <p:cNvSpPr>
              <a:spLocks noEditPoints="1"/>
            </p:cNvSpPr>
            <p:nvPr/>
          </p:nvSpPr>
          <p:spPr bwMode="auto">
            <a:xfrm>
              <a:off x="4422775" y="3170238"/>
              <a:ext cx="542925" cy="473075"/>
            </a:xfrm>
            <a:custGeom>
              <a:avLst/>
              <a:gdLst/>
              <a:ahLst/>
              <a:cxnLst>
                <a:cxn ang="0">
                  <a:pos x="2" y="884"/>
                </a:cxn>
                <a:cxn ang="0">
                  <a:pos x="4" y="861"/>
                </a:cxn>
                <a:cxn ang="0">
                  <a:pos x="45" y="818"/>
                </a:cxn>
                <a:cxn ang="0">
                  <a:pos x="132" y="715"/>
                </a:cxn>
                <a:cxn ang="0">
                  <a:pos x="182" y="635"/>
                </a:cxn>
                <a:cxn ang="0">
                  <a:pos x="192" y="564"/>
                </a:cxn>
                <a:cxn ang="0">
                  <a:pos x="207" y="470"/>
                </a:cxn>
                <a:cxn ang="0">
                  <a:pos x="253" y="351"/>
                </a:cxn>
                <a:cxn ang="0">
                  <a:pos x="358" y="215"/>
                </a:cxn>
                <a:cxn ang="0">
                  <a:pos x="517" y="90"/>
                </a:cxn>
                <a:cxn ang="0">
                  <a:pos x="663" y="24"/>
                </a:cxn>
                <a:cxn ang="0">
                  <a:pos x="817" y="2"/>
                </a:cxn>
                <a:cxn ang="0">
                  <a:pos x="943" y="2"/>
                </a:cxn>
                <a:cxn ang="0">
                  <a:pos x="1002" y="16"/>
                </a:cxn>
                <a:cxn ang="0">
                  <a:pos x="1020" y="26"/>
                </a:cxn>
                <a:cxn ang="0">
                  <a:pos x="1022" y="133"/>
                </a:cxn>
                <a:cxn ang="0">
                  <a:pos x="979" y="246"/>
                </a:cxn>
                <a:cxn ang="0">
                  <a:pos x="962" y="260"/>
                </a:cxn>
                <a:cxn ang="0">
                  <a:pos x="893" y="274"/>
                </a:cxn>
                <a:cxn ang="0">
                  <a:pos x="808" y="306"/>
                </a:cxn>
                <a:cxn ang="0">
                  <a:pos x="918" y="339"/>
                </a:cxn>
                <a:cxn ang="0">
                  <a:pos x="927" y="359"/>
                </a:cxn>
                <a:cxn ang="0">
                  <a:pos x="913" y="390"/>
                </a:cxn>
                <a:cxn ang="0">
                  <a:pos x="814" y="507"/>
                </a:cxn>
                <a:cxn ang="0">
                  <a:pos x="649" y="614"/>
                </a:cxn>
                <a:cxn ang="0">
                  <a:pos x="475" y="674"/>
                </a:cxn>
                <a:cxn ang="0">
                  <a:pos x="252" y="686"/>
                </a:cxn>
                <a:cxn ang="0">
                  <a:pos x="211" y="689"/>
                </a:cxn>
                <a:cxn ang="0">
                  <a:pos x="126" y="777"/>
                </a:cxn>
                <a:cxn ang="0">
                  <a:pos x="53" y="863"/>
                </a:cxn>
                <a:cxn ang="0">
                  <a:pos x="17" y="894"/>
                </a:cxn>
                <a:cxn ang="0">
                  <a:pos x="745" y="48"/>
                </a:cxn>
                <a:cxn ang="0">
                  <a:pos x="624" y="74"/>
                </a:cxn>
                <a:cxn ang="0">
                  <a:pos x="505" y="137"/>
                </a:cxn>
                <a:cxn ang="0">
                  <a:pos x="419" y="211"/>
                </a:cxn>
                <a:cxn ang="0">
                  <a:pos x="291" y="355"/>
                </a:cxn>
                <a:cxn ang="0">
                  <a:pos x="241" y="484"/>
                </a:cxn>
                <a:cxn ang="0">
                  <a:pos x="228" y="573"/>
                </a:cxn>
                <a:cxn ang="0">
                  <a:pos x="224" y="646"/>
                </a:cxn>
                <a:cxn ang="0">
                  <a:pos x="307" y="651"/>
                </a:cxn>
                <a:cxn ang="0">
                  <a:pos x="441" y="639"/>
                </a:cxn>
                <a:cxn ang="0">
                  <a:pos x="535" y="627"/>
                </a:cxn>
                <a:cxn ang="0">
                  <a:pos x="630" y="583"/>
                </a:cxn>
                <a:cxn ang="0">
                  <a:pos x="705" y="540"/>
                </a:cxn>
                <a:cxn ang="0">
                  <a:pos x="803" y="471"/>
                </a:cxn>
                <a:cxn ang="0">
                  <a:pos x="872" y="385"/>
                </a:cxn>
                <a:cxn ang="0">
                  <a:pos x="826" y="349"/>
                </a:cxn>
                <a:cxn ang="0">
                  <a:pos x="717" y="321"/>
                </a:cxn>
                <a:cxn ang="0">
                  <a:pos x="657" y="300"/>
                </a:cxn>
                <a:cxn ang="0">
                  <a:pos x="647" y="280"/>
                </a:cxn>
                <a:cxn ang="0">
                  <a:pos x="659" y="257"/>
                </a:cxn>
                <a:cxn ang="0">
                  <a:pos x="843" y="243"/>
                </a:cxn>
                <a:cxn ang="0">
                  <a:pos x="959" y="205"/>
                </a:cxn>
                <a:cxn ang="0">
                  <a:pos x="990" y="94"/>
                </a:cxn>
                <a:cxn ang="0">
                  <a:pos x="979" y="41"/>
                </a:cxn>
                <a:cxn ang="0">
                  <a:pos x="974" y="45"/>
                </a:cxn>
                <a:cxn ang="0">
                  <a:pos x="957" y="41"/>
                </a:cxn>
              </a:cxnLst>
              <a:rect l="0" t="0" r="r" b="b"/>
              <a:pathLst>
                <a:path w="1026" h="894">
                  <a:moveTo>
                    <a:pt x="17" y="894"/>
                  </a:moveTo>
                  <a:lnTo>
                    <a:pt x="17" y="894"/>
                  </a:lnTo>
                  <a:lnTo>
                    <a:pt x="11" y="893"/>
                  </a:lnTo>
                  <a:lnTo>
                    <a:pt x="8" y="892"/>
                  </a:lnTo>
                  <a:lnTo>
                    <a:pt x="6" y="891"/>
                  </a:lnTo>
                  <a:lnTo>
                    <a:pt x="3" y="887"/>
                  </a:lnTo>
                  <a:lnTo>
                    <a:pt x="2" y="884"/>
                  </a:lnTo>
                  <a:lnTo>
                    <a:pt x="1" y="881"/>
                  </a:lnTo>
                  <a:lnTo>
                    <a:pt x="0" y="877"/>
                  </a:lnTo>
                  <a:lnTo>
                    <a:pt x="0" y="872"/>
                  </a:lnTo>
                  <a:lnTo>
                    <a:pt x="0" y="872"/>
                  </a:lnTo>
                  <a:lnTo>
                    <a:pt x="1" y="869"/>
                  </a:lnTo>
                  <a:lnTo>
                    <a:pt x="1" y="866"/>
                  </a:lnTo>
                  <a:lnTo>
                    <a:pt x="4" y="861"/>
                  </a:lnTo>
                  <a:lnTo>
                    <a:pt x="7" y="857"/>
                  </a:lnTo>
                  <a:lnTo>
                    <a:pt x="10" y="856"/>
                  </a:lnTo>
                  <a:lnTo>
                    <a:pt x="12" y="855"/>
                  </a:lnTo>
                  <a:lnTo>
                    <a:pt x="13" y="854"/>
                  </a:lnTo>
                  <a:lnTo>
                    <a:pt x="13" y="854"/>
                  </a:lnTo>
                  <a:lnTo>
                    <a:pt x="29" y="836"/>
                  </a:lnTo>
                  <a:lnTo>
                    <a:pt x="45" y="818"/>
                  </a:lnTo>
                  <a:lnTo>
                    <a:pt x="45" y="818"/>
                  </a:lnTo>
                  <a:lnTo>
                    <a:pt x="69" y="791"/>
                  </a:lnTo>
                  <a:lnTo>
                    <a:pt x="82" y="777"/>
                  </a:lnTo>
                  <a:lnTo>
                    <a:pt x="93" y="761"/>
                  </a:lnTo>
                  <a:lnTo>
                    <a:pt x="93" y="761"/>
                  </a:lnTo>
                  <a:lnTo>
                    <a:pt x="112" y="738"/>
                  </a:lnTo>
                  <a:lnTo>
                    <a:pt x="132" y="715"/>
                  </a:lnTo>
                  <a:lnTo>
                    <a:pt x="153" y="692"/>
                  </a:lnTo>
                  <a:lnTo>
                    <a:pt x="176" y="670"/>
                  </a:lnTo>
                  <a:lnTo>
                    <a:pt x="188" y="658"/>
                  </a:lnTo>
                  <a:lnTo>
                    <a:pt x="187" y="655"/>
                  </a:lnTo>
                  <a:lnTo>
                    <a:pt x="187" y="655"/>
                  </a:lnTo>
                  <a:lnTo>
                    <a:pt x="184" y="645"/>
                  </a:lnTo>
                  <a:lnTo>
                    <a:pt x="182" y="635"/>
                  </a:lnTo>
                  <a:lnTo>
                    <a:pt x="181" y="627"/>
                  </a:lnTo>
                  <a:lnTo>
                    <a:pt x="181" y="621"/>
                  </a:lnTo>
                  <a:lnTo>
                    <a:pt x="181" y="621"/>
                  </a:lnTo>
                  <a:lnTo>
                    <a:pt x="183" y="603"/>
                  </a:lnTo>
                  <a:lnTo>
                    <a:pt x="187" y="586"/>
                  </a:lnTo>
                  <a:lnTo>
                    <a:pt x="187" y="586"/>
                  </a:lnTo>
                  <a:lnTo>
                    <a:pt x="192" y="564"/>
                  </a:lnTo>
                  <a:lnTo>
                    <a:pt x="193" y="553"/>
                  </a:lnTo>
                  <a:lnTo>
                    <a:pt x="194" y="540"/>
                  </a:lnTo>
                  <a:lnTo>
                    <a:pt x="194" y="540"/>
                  </a:lnTo>
                  <a:lnTo>
                    <a:pt x="196" y="524"/>
                  </a:lnTo>
                  <a:lnTo>
                    <a:pt x="198" y="506"/>
                  </a:lnTo>
                  <a:lnTo>
                    <a:pt x="202" y="489"/>
                  </a:lnTo>
                  <a:lnTo>
                    <a:pt x="207" y="470"/>
                  </a:lnTo>
                  <a:lnTo>
                    <a:pt x="212" y="452"/>
                  </a:lnTo>
                  <a:lnTo>
                    <a:pt x="218" y="432"/>
                  </a:lnTo>
                  <a:lnTo>
                    <a:pt x="225" y="412"/>
                  </a:lnTo>
                  <a:lnTo>
                    <a:pt x="233" y="392"/>
                  </a:lnTo>
                  <a:lnTo>
                    <a:pt x="233" y="392"/>
                  </a:lnTo>
                  <a:lnTo>
                    <a:pt x="243" y="371"/>
                  </a:lnTo>
                  <a:lnTo>
                    <a:pt x="253" y="351"/>
                  </a:lnTo>
                  <a:lnTo>
                    <a:pt x="264" y="332"/>
                  </a:lnTo>
                  <a:lnTo>
                    <a:pt x="276" y="313"/>
                  </a:lnTo>
                  <a:lnTo>
                    <a:pt x="289" y="296"/>
                  </a:lnTo>
                  <a:lnTo>
                    <a:pt x="302" y="278"/>
                  </a:lnTo>
                  <a:lnTo>
                    <a:pt x="315" y="261"/>
                  </a:lnTo>
                  <a:lnTo>
                    <a:pt x="329" y="245"/>
                  </a:lnTo>
                  <a:lnTo>
                    <a:pt x="358" y="215"/>
                  </a:lnTo>
                  <a:lnTo>
                    <a:pt x="388" y="188"/>
                  </a:lnTo>
                  <a:lnTo>
                    <a:pt x="417" y="162"/>
                  </a:lnTo>
                  <a:lnTo>
                    <a:pt x="446" y="140"/>
                  </a:lnTo>
                  <a:lnTo>
                    <a:pt x="446" y="140"/>
                  </a:lnTo>
                  <a:lnTo>
                    <a:pt x="464" y="126"/>
                  </a:lnTo>
                  <a:lnTo>
                    <a:pt x="481" y="114"/>
                  </a:lnTo>
                  <a:lnTo>
                    <a:pt x="517" y="90"/>
                  </a:lnTo>
                  <a:lnTo>
                    <a:pt x="555" y="69"/>
                  </a:lnTo>
                  <a:lnTo>
                    <a:pt x="592" y="49"/>
                  </a:lnTo>
                  <a:lnTo>
                    <a:pt x="592" y="49"/>
                  </a:lnTo>
                  <a:lnTo>
                    <a:pt x="609" y="40"/>
                  </a:lnTo>
                  <a:lnTo>
                    <a:pt x="627" y="34"/>
                  </a:lnTo>
                  <a:lnTo>
                    <a:pt x="645" y="28"/>
                  </a:lnTo>
                  <a:lnTo>
                    <a:pt x="663" y="24"/>
                  </a:lnTo>
                  <a:lnTo>
                    <a:pt x="681" y="20"/>
                  </a:lnTo>
                  <a:lnTo>
                    <a:pt x="699" y="17"/>
                  </a:lnTo>
                  <a:lnTo>
                    <a:pt x="737" y="11"/>
                  </a:lnTo>
                  <a:lnTo>
                    <a:pt x="745" y="10"/>
                  </a:lnTo>
                  <a:lnTo>
                    <a:pt x="745" y="10"/>
                  </a:lnTo>
                  <a:lnTo>
                    <a:pt x="782" y="5"/>
                  </a:lnTo>
                  <a:lnTo>
                    <a:pt x="817" y="2"/>
                  </a:lnTo>
                  <a:lnTo>
                    <a:pt x="848" y="0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02" y="0"/>
                  </a:lnTo>
                  <a:lnTo>
                    <a:pt x="924" y="1"/>
                  </a:lnTo>
                  <a:lnTo>
                    <a:pt x="924" y="1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59" y="3"/>
                  </a:lnTo>
                  <a:lnTo>
                    <a:pt x="975" y="5"/>
                  </a:lnTo>
                  <a:lnTo>
                    <a:pt x="982" y="6"/>
                  </a:lnTo>
                  <a:lnTo>
                    <a:pt x="990" y="8"/>
                  </a:lnTo>
                  <a:lnTo>
                    <a:pt x="997" y="11"/>
                  </a:lnTo>
                  <a:lnTo>
                    <a:pt x="1002" y="16"/>
                  </a:lnTo>
                  <a:lnTo>
                    <a:pt x="1003" y="16"/>
                  </a:lnTo>
                  <a:lnTo>
                    <a:pt x="1005" y="17"/>
                  </a:lnTo>
                  <a:lnTo>
                    <a:pt x="1005" y="17"/>
                  </a:lnTo>
                  <a:lnTo>
                    <a:pt x="1010" y="18"/>
                  </a:lnTo>
                  <a:lnTo>
                    <a:pt x="1016" y="21"/>
                  </a:lnTo>
                  <a:lnTo>
                    <a:pt x="1018" y="24"/>
                  </a:lnTo>
                  <a:lnTo>
                    <a:pt x="1020" y="26"/>
                  </a:lnTo>
                  <a:lnTo>
                    <a:pt x="1022" y="30"/>
                  </a:lnTo>
                  <a:lnTo>
                    <a:pt x="1023" y="33"/>
                  </a:lnTo>
                  <a:lnTo>
                    <a:pt x="1023" y="33"/>
                  </a:lnTo>
                  <a:lnTo>
                    <a:pt x="1026" y="61"/>
                  </a:lnTo>
                  <a:lnTo>
                    <a:pt x="1026" y="86"/>
                  </a:lnTo>
                  <a:lnTo>
                    <a:pt x="1025" y="110"/>
                  </a:lnTo>
                  <a:lnTo>
                    <a:pt x="1022" y="133"/>
                  </a:lnTo>
                  <a:lnTo>
                    <a:pt x="1022" y="133"/>
                  </a:lnTo>
                  <a:lnTo>
                    <a:pt x="1016" y="154"/>
                  </a:lnTo>
                  <a:lnTo>
                    <a:pt x="1010" y="174"/>
                  </a:lnTo>
                  <a:lnTo>
                    <a:pt x="1002" y="193"/>
                  </a:lnTo>
                  <a:lnTo>
                    <a:pt x="994" y="213"/>
                  </a:lnTo>
                  <a:lnTo>
                    <a:pt x="994" y="213"/>
                  </a:lnTo>
                  <a:lnTo>
                    <a:pt x="979" y="246"/>
                  </a:lnTo>
                  <a:lnTo>
                    <a:pt x="979" y="246"/>
                  </a:lnTo>
                  <a:lnTo>
                    <a:pt x="976" y="251"/>
                  </a:lnTo>
                  <a:lnTo>
                    <a:pt x="973" y="254"/>
                  </a:lnTo>
                  <a:lnTo>
                    <a:pt x="969" y="256"/>
                  </a:lnTo>
                  <a:lnTo>
                    <a:pt x="966" y="257"/>
                  </a:lnTo>
                  <a:lnTo>
                    <a:pt x="963" y="258"/>
                  </a:lnTo>
                  <a:lnTo>
                    <a:pt x="962" y="260"/>
                  </a:lnTo>
                  <a:lnTo>
                    <a:pt x="962" y="260"/>
                  </a:lnTo>
                  <a:lnTo>
                    <a:pt x="960" y="262"/>
                  </a:lnTo>
                  <a:lnTo>
                    <a:pt x="956" y="266"/>
                  </a:lnTo>
                  <a:lnTo>
                    <a:pt x="952" y="268"/>
                  </a:lnTo>
                  <a:lnTo>
                    <a:pt x="947" y="269"/>
                  </a:lnTo>
                  <a:lnTo>
                    <a:pt x="947" y="269"/>
                  </a:lnTo>
                  <a:lnTo>
                    <a:pt x="893" y="274"/>
                  </a:lnTo>
                  <a:lnTo>
                    <a:pt x="841" y="279"/>
                  </a:lnTo>
                  <a:lnTo>
                    <a:pt x="841" y="279"/>
                  </a:lnTo>
                  <a:lnTo>
                    <a:pt x="780" y="286"/>
                  </a:lnTo>
                  <a:lnTo>
                    <a:pt x="779" y="298"/>
                  </a:lnTo>
                  <a:lnTo>
                    <a:pt x="779" y="298"/>
                  </a:lnTo>
                  <a:lnTo>
                    <a:pt x="795" y="302"/>
                  </a:lnTo>
                  <a:lnTo>
                    <a:pt x="808" y="306"/>
                  </a:lnTo>
                  <a:lnTo>
                    <a:pt x="808" y="306"/>
                  </a:lnTo>
                  <a:lnTo>
                    <a:pt x="833" y="316"/>
                  </a:lnTo>
                  <a:lnTo>
                    <a:pt x="858" y="324"/>
                  </a:lnTo>
                  <a:lnTo>
                    <a:pt x="887" y="333"/>
                  </a:lnTo>
                  <a:lnTo>
                    <a:pt x="915" y="338"/>
                  </a:lnTo>
                  <a:lnTo>
                    <a:pt x="915" y="338"/>
                  </a:lnTo>
                  <a:lnTo>
                    <a:pt x="918" y="339"/>
                  </a:lnTo>
                  <a:lnTo>
                    <a:pt x="921" y="341"/>
                  </a:lnTo>
                  <a:lnTo>
                    <a:pt x="924" y="343"/>
                  </a:lnTo>
                  <a:lnTo>
                    <a:pt x="925" y="345"/>
                  </a:lnTo>
                  <a:lnTo>
                    <a:pt x="925" y="345"/>
                  </a:lnTo>
                  <a:lnTo>
                    <a:pt x="928" y="349"/>
                  </a:lnTo>
                  <a:lnTo>
                    <a:pt x="928" y="353"/>
                  </a:lnTo>
                  <a:lnTo>
                    <a:pt x="927" y="359"/>
                  </a:lnTo>
                  <a:lnTo>
                    <a:pt x="924" y="363"/>
                  </a:lnTo>
                  <a:lnTo>
                    <a:pt x="923" y="364"/>
                  </a:lnTo>
                  <a:lnTo>
                    <a:pt x="923" y="365"/>
                  </a:lnTo>
                  <a:lnTo>
                    <a:pt x="923" y="365"/>
                  </a:lnTo>
                  <a:lnTo>
                    <a:pt x="922" y="369"/>
                  </a:lnTo>
                  <a:lnTo>
                    <a:pt x="922" y="369"/>
                  </a:lnTo>
                  <a:lnTo>
                    <a:pt x="913" y="390"/>
                  </a:lnTo>
                  <a:lnTo>
                    <a:pt x="902" y="409"/>
                  </a:lnTo>
                  <a:lnTo>
                    <a:pt x="889" y="428"/>
                  </a:lnTo>
                  <a:lnTo>
                    <a:pt x="877" y="445"/>
                  </a:lnTo>
                  <a:lnTo>
                    <a:pt x="862" y="462"/>
                  </a:lnTo>
                  <a:lnTo>
                    <a:pt x="847" y="478"/>
                  </a:lnTo>
                  <a:lnTo>
                    <a:pt x="831" y="493"/>
                  </a:lnTo>
                  <a:lnTo>
                    <a:pt x="814" y="507"/>
                  </a:lnTo>
                  <a:lnTo>
                    <a:pt x="796" y="521"/>
                  </a:lnTo>
                  <a:lnTo>
                    <a:pt x="779" y="534"/>
                  </a:lnTo>
                  <a:lnTo>
                    <a:pt x="742" y="559"/>
                  </a:lnTo>
                  <a:lnTo>
                    <a:pt x="703" y="583"/>
                  </a:lnTo>
                  <a:lnTo>
                    <a:pt x="664" y="605"/>
                  </a:lnTo>
                  <a:lnTo>
                    <a:pt x="649" y="614"/>
                  </a:lnTo>
                  <a:lnTo>
                    <a:pt x="649" y="614"/>
                  </a:lnTo>
                  <a:lnTo>
                    <a:pt x="625" y="627"/>
                  </a:lnTo>
                  <a:lnTo>
                    <a:pt x="601" y="637"/>
                  </a:lnTo>
                  <a:lnTo>
                    <a:pt x="576" y="648"/>
                  </a:lnTo>
                  <a:lnTo>
                    <a:pt x="552" y="656"/>
                  </a:lnTo>
                  <a:lnTo>
                    <a:pt x="526" y="662"/>
                  </a:lnTo>
                  <a:lnTo>
                    <a:pt x="501" y="668"/>
                  </a:lnTo>
                  <a:lnTo>
                    <a:pt x="475" y="674"/>
                  </a:lnTo>
                  <a:lnTo>
                    <a:pt x="449" y="677"/>
                  </a:lnTo>
                  <a:lnTo>
                    <a:pt x="423" y="680"/>
                  </a:lnTo>
                  <a:lnTo>
                    <a:pt x="398" y="682"/>
                  </a:lnTo>
                  <a:lnTo>
                    <a:pt x="348" y="685"/>
                  </a:lnTo>
                  <a:lnTo>
                    <a:pt x="298" y="686"/>
                  </a:lnTo>
                  <a:lnTo>
                    <a:pt x="252" y="686"/>
                  </a:lnTo>
                  <a:lnTo>
                    <a:pt x="252" y="686"/>
                  </a:lnTo>
                  <a:lnTo>
                    <a:pt x="225" y="686"/>
                  </a:lnTo>
                  <a:lnTo>
                    <a:pt x="224" y="687"/>
                  </a:lnTo>
                  <a:lnTo>
                    <a:pt x="224" y="687"/>
                  </a:lnTo>
                  <a:lnTo>
                    <a:pt x="220" y="689"/>
                  </a:lnTo>
                  <a:lnTo>
                    <a:pt x="215" y="690"/>
                  </a:lnTo>
                  <a:lnTo>
                    <a:pt x="215" y="690"/>
                  </a:lnTo>
                  <a:lnTo>
                    <a:pt x="211" y="689"/>
                  </a:lnTo>
                  <a:lnTo>
                    <a:pt x="208" y="689"/>
                  </a:lnTo>
                  <a:lnTo>
                    <a:pt x="199" y="697"/>
                  </a:lnTo>
                  <a:lnTo>
                    <a:pt x="199" y="697"/>
                  </a:lnTo>
                  <a:lnTo>
                    <a:pt x="178" y="719"/>
                  </a:lnTo>
                  <a:lnTo>
                    <a:pt x="156" y="742"/>
                  </a:lnTo>
                  <a:lnTo>
                    <a:pt x="135" y="766"/>
                  </a:lnTo>
                  <a:lnTo>
                    <a:pt x="126" y="777"/>
                  </a:lnTo>
                  <a:lnTo>
                    <a:pt x="117" y="789"/>
                  </a:lnTo>
                  <a:lnTo>
                    <a:pt x="117" y="789"/>
                  </a:lnTo>
                  <a:lnTo>
                    <a:pt x="106" y="804"/>
                  </a:lnTo>
                  <a:lnTo>
                    <a:pt x="96" y="817"/>
                  </a:lnTo>
                  <a:lnTo>
                    <a:pt x="72" y="842"/>
                  </a:lnTo>
                  <a:lnTo>
                    <a:pt x="72" y="842"/>
                  </a:lnTo>
                  <a:lnTo>
                    <a:pt x="53" y="863"/>
                  </a:lnTo>
                  <a:lnTo>
                    <a:pt x="43" y="874"/>
                  </a:lnTo>
                  <a:lnTo>
                    <a:pt x="34" y="885"/>
                  </a:lnTo>
                  <a:lnTo>
                    <a:pt x="34" y="885"/>
                  </a:lnTo>
                  <a:lnTo>
                    <a:pt x="31" y="888"/>
                  </a:lnTo>
                  <a:lnTo>
                    <a:pt x="27" y="892"/>
                  </a:lnTo>
                  <a:lnTo>
                    <a:pt x="22" y="894"/>
                  </a:lnTo>
                  <a:lnTo>
                    <a:pt x="17" y="894"/>
                  </a:lnTo>
                  <a:lnTo>
                    <a:pt x="17" y="894"/>
                  </a:lnTo>
                  <a:close/>
                  <a:moveTo>
                    <a:pt x="884" y="36"/>
                  </a:moveTo>
                  <a:lnTo>
                    <a:pt x="884" y="36"/>
                  </a:lnTo>
                  <a:lnTo>
                    <a:pt x="861" y="37"/>
                  </a:lnTo>
                  <a:lnTo>
                    <a:pt x="861" y="37"/>
                  </a:lnTo>
                  <a:lnTo>
                    <a:pt x="782" y="43"/>
                  </a:lnTo>
                  <a:lnTo>
                    <a:pt x="745" y="48"/>
                  </a:lnTo>
                  <a:lnTo>
                    <a:pt x="709" y="53"/>
                  </a:lnTo>
                  <a:lnTo>
                    <a:pt x="709" y="53"/>
                  </a:lnTo>
                  <a:lnTo>
                    <a:pt x="692" y="55"/>
                  </a:lnTo>
                  <a:lnTo>
                    <a:pt x="676" y="59"/>
                  </a:lnTo>
                  <a:lnTo>
                    <a:pt x="658" y="63"/>
                  </a:lnTo>
                  <a:lnTo>
                    <a:pt x="640" y="68"/>
                  </a:lnTo>
                  <a:lnTo>
                    <a:pt x="624" y="74"/>
                  </a:lnTo>
                  <a:lnTo>
                    <a:pt x="606" y="82"/>
                  </a:lnTo>
                  <a:lnTo>
                    <a:pt x="589" y="90"/>
                  </a:lnTo>
                  <a:lnTo>
                    <a:pt x="571" y="98"/>
                  </a:lnTo>
                  <a:lnTo>
                    <a:pt x="555" y="106"/>
                  </a:lnTo>
                  <a:lnTo>
                    <a:pt x="538" y="117"/>
                  </a:lnTo>
                  <a:lnTo>
                    <a:pt x="522" y="127"/>
                  </a:lnTo>
                  <a:lnTo>
                    <a:pt x="505" y="137"/>
                  </a:lnTo>
                  <a:lnTo>
                    <a:pt x="490" y="149"/>
                  </a:lnTo>
                  <a:lnTo>
                    <a:pt x="474" y="161"/>
                  </a:lnTo>
                  <a:lnTo>
                    <a:pt x="460" y="174"/>
                  </a:lnTo>
                  <a:lnTo>
                    <a:pt x="446" y="186"/>
                  </a:lnTo>
                  <a:lnTo>
                    <a:pt x="446" y="186"/>
                  </a:lnTo>
                  <a:lnTo>
                    <a:pt x="419" y="211"/>
                  </a:lnTo>
                  <a:lnTo>
                    <a:pt x="419" y="211"/>
                  </a:lnTo>
                  <a:lnTo>
                    <a:pt x="396" y="234"/>
                  </a:lnTo>
                  <a:lnTo>
                    <a:pt x="372" y="256"/>
                  </a:lnTo>
                  <a:lnTo>
                    <a:pt x="349" y="279"/>
                  </a:lnTo>
                  <a:lnTo>
                    <a:pt x="328" y="304"/>
                  </a:lnTo>
                  <a:lnTo>
                    <a:pt x="309" y="329"/>
                  </a:lnTo>
                  <a:lnTo>
                    <a:pt x="300" y="342"/>
                  </a:lnTo>
                  <a:lnTo>
                    <a:pt x="291" y="355"/>
                  </a:lnTo>
                  <a:lnTo>
                    <a:pt x="283" y="370"/>
                  </a:lnTo>
                  <a:lnTo>
                    <a:pt x="276" y="384"/>
                  </a:lnTo>
                  <a:lnTo>
                    <a:pt x="269" y="400"/>
                  </a:lnTo>
                  <a:lnTo>
                    <a:pt x="262" y="415"/>
                  </a:lnTo>
                  <a:lnTo>
                    <a:pt x="262" y="415"/>
                  </a:lnTo>
                  <a:lnTo>
                    <a:pt x="251" y="449"/>
                  </a:lnTo>
                  <a:lnTo>
                    <a:pt x="241" y="484"/>
                  </a:lnTo>
                  <a:lnTo>
                    <a:pt x="237" y="501"/>
                  </a:lnTo>
                  <a:lnTo>
                    <a:pt x="233" y="519"/>
                  </a:lnTo>
                  <a:lnTo>
                    <a:pt x="231" y="536"/>
                  </a:lnTo>
                  <a:lnTo>
                    <a:pt x="230" y="555"/>
                  </a:lnTo>
                  <a:lnTo>
                    <a:pt x="230" y="555"/>
                  </a:lnTo>
                  <a:lnTo>
                    <a:pt x="230" y="564"/>
                  </a:lnTo>
                  <a:lnTo>
                    <a:pt x="228" y="573"/>
                  </a:lnTo>
                  <a:lnTo>
                    <a:pt x="223" y="592"/>
                  </a:lnTo>
                  <a:lnTo>
                    <a:pt x="221" y="599"/>
                  </a:lnTo>
                  <a:lnTo>
                    <a:pt x="221" y="599"/>
                  </a:lnTo>
                  <a:lnTo>
                    <a:pt x="220" y="609"/>
                  </a:lnTo>
                  <a:lnTo>
                    <a:pt x="221" y="620"/>
                  </a:lnTo>
                  <a:lnTo>
                    <a:pt x="224" y="645"/>
                  </a:lnTo>
                  <a:lnTo>
                    <a:pt x="224" y="646"/>
                  </a:lnTo>
                  <a:lnTo>
                    <a:pt x="226" y="648"/>
                  </a:lnTo>
                  <a:lnTo>
                    <a:pt x="228" y="650"/>
                  </a:lnTo>
                  <a:lnTo>
                    <a:pt x="230" y="650"/>
                  </a:lnTo>
                  <a:lnTo>
                    <a:pt x="230" y="650"/>
                  </a:lnTo>
                  <a:lnTo>
                    <a:pt x="262" y="651"/>
                  </a:lnTo>
                  <a:lnTo>
                    <a:pt x="262" y="651"/>
                  </a:lnTo>
                  <a:lnTo>
                    <a:pt x="307" y="651"/>
                  </a:lnTo>
                  <a:lnTo>
                    <a:pt x="307" y="651"/>
                  </a:lnTo>
                  <a:lnTo>
                    <a:pt x="339" y="651"/>
                  </a:lnTo>
                  <a:lnTo>
                    <a:pt x="372" y="649"/>
                  </a:lnTo>
                  <a:lnTo>
                    <a:pt x="406" y="646"/>
                  </a:lnTo>
                  <a:lnTo>
                    <a:pt x="423" y="644"/>
                  </a:lnTo>
                  <a:lnTo>
                    <a:pt x="441" y="639"/>
                  </a:lnTo>
                  <a:lnTo>
                    <a:pt x="441" y="639"/>
                  </a:lnTo>
                  <a:lnTo>
                    <a:pt x="461" y="636"/>
                  </a:lnTo>
                  <a:lnTo>
                    <a:pt x="481" y="635"/>
                  </a:lnTo>
                  <a:lnTo>
                    <a:pt x="481" y="635"/>
                  </a:lnTo>
                  <a:lnTo>
                    <a:pt x="509" y="632"/>
                  </a:lnTo>
                  <a:lnTo>
                    <a:pt x="523" y="630"/>
                  </a:lnTo>
                  <a:lnTo>
                    <a:pt x="535" y="627"/>
                  </a:lnTo>
                  <a:lnTo>
                    <a:pt x="535" y="627"/>
                  </a:lnTo>
                  <a:lnTo>
                    <a:pt x="551" y="621"/>
                  </a:lnTo>
                  <a:lnTo>
                    <a:pt x="565" y="615"/>
                  </a:lnTo>
                  <a:lnTo>
                    <a:pt x="594" y="601"/>
                  </a:lnTo>
                  <a:lnTo>
                    <a:pt x="594" y="601"/>
                  </a:lnTo>
                  <a:lnTo>
                    <a:pt x="611" y="592"/>
                  </a:lnTo>
                  <a:lnTo>
                    <a:pt x="630" y="583"/>
                  </a:lnTo>
                  <a:lnTo>
                    <a:pt x="630" y="583"/>
                  </a:lnTo>
                  <a:lnTo>
                    <a:pt x="640" y="578"/>
                  </a:lnTo>
                  <a:lnTo>
                    <a:pt x="652" y="572"/>
                  </a:lnTo>
                  <a:lnTo>
                    <a:pt x="674" y="559"/>
                  </a:lnTo>
                  <a:lnTo>
                    <a:pt x="674" y="559"/>
                  </a:lnTo>
                  <a:lnTo>
                    <a:pt x="692" y="549"/>
                  </a:lnTo>
                  <a:lnTo>
                    <a:pt x="692" y="549"/>
                  </a:lnTo>
                  <a:lnTo>
                    <a:pt x="705" y="540"/>
                  </a:lnTo>
                  <a:lnTo>
                    <a:pt x="705" y="540"/>
                  </a:lnTo>
                  <a:lnTo>
                    <a:pt x="726" y="529"/>
                  </a:lnTo>
                  <a:lnTo>
                    <a:pt x="746" y="517"/>
                  </a:lnTo>
                  <a:lnTo>
                    <a:pt x="764" y="504"/>
                  </a:lnTo>
                  <a:lnTo>
                    <a:pt x="783" y="490"/>
                  </a:lnTo>
                  <a:lnTo>
                    <a:pt x="783" y="490"/>
                  </a:lnTo>
                  <a:lnTo>
                    <a:pt x="803" y="471"/>
                  </a:lnTo>
                  <a:lnTo>
                    <a:pt x="820" y="453"/>
                  </a:lnTo>
                  <a:lnTo>
                    <a:pt x="837" y="433"/>
                  </a:lnTo>
                  <a:lnTo>
                    <a:pt x="851" y="413"/>
                  </a:lnTo>
                  <a:lnTo>
                    <a:pt x="851" y="413"/>
                  </a:lnTo>
                  <a:lnTo>
                    <a:pt x="865" y="396"/>
                  </a:lnTo>
                  <a:lnTo>
                    <a:pt x="865" y="396"/>
                  </a:lnTo>
                  <a:lnTo>
                    <a:pt x="872" y="385"/>
                  </a:lnTo>
                  <a:lnTo>
                    <a:pt x="880" y="375"/>
                  </a:lnTo>
                  <a:lnTo>
                    <a:pt x="884" y="368"/>
                  </a:lnTo>
                  <a:lnTo>
                    <a:pt x="876" y="366"/>
                  </a:lnTo>
                  <a:lnTo>
                    <a:pt x="876" y="366"/>
                  </a:lnTo>
                  <a:lnTo>
                    <a:pt x="851" y="359"/>
                  </a:lnTo>
                  <a:lnTo>
                    <a:pt x="826" y="349"/>
                  </a:lnTo>
                  <a:lnTo>
                    <a:pt x="826" y="349"/>
                  </a:lnTo>
                  <a:lnTo>
                    <a:pt x="805" y="342"/>
                  </a:lnTo>
                  <a:lnTo>
                    <a:pt x="782" y="335"/>
                  </a:lnTo>
                  <a:lnTo>
                    <a:pt x="782" y="335"/>
                  </a:lnTo>
                  <a:lnTo>
                    <a:pt x="759" y="330"/>
                  </a:lnTo>
                  <a:lnTo>
                    <a:pt x="736" y="324"/>
                  </a:lnTo>
                  <a:lnTo>
                    <a:pt x="736" y="324"/>
                  </a:lnTo>
                  <a:lnTo>
                    <a:pt x="717" y="321"/>
                  </a:lnTo>
                  <a:lnTo>
                    <a:pt x="698" y="317"/>
                  </a:lnTo>
                  <a:lnTo>
                    <a:pt x="681" y="312"/>
                  </a:lnTo>
                  <a:lnTo>
                    <a:pt x="671" y="308"/>
                  </a:lnTo>
                  <a:lnTo>
                    <a:pt x="663" y="305"/>
                  </a:lnTo>
                  <a:lnTo>
                    <a:pt x="663" y="305"/>
                  </a:lnTo>
                  <a:lnTo>
                    <a:pt x="660" y="302"/>
                  </a:lnTo>
                  <a:lnTo>
                    <a:pt x="657" y="300"/>
                  </a:lnTo>
                  <a:lnTo>
                    <a:pt x="656" y="297"/>
                  </a:lnTo>
                  <a:lnTo>
                    <a:pt x="655" y="293"/>
                  </a:lnTo>
                  <a:lnTo>
                    <a:pt x="655" y="290"/>
                  </a:lnTo>
                  <a:lnTo>
                    <a:pt x="653" y="289"/>
                  </a:lnTo>
                  <a:lnTo>
                    <a:pt x="653" y="289"/>
                  </a:lnTo>
                  <a:lnTo>
                    <a:pt x="649" y="285"/>
                  </a:lnTo>
                  <a:lnTo>
                    <a:pt x="647" y="280"/>
                  </a:lnTo>
                  <a:lnTo>
                    <a:pt x="646" y="274"/>
                  </a:lnTo>
                  <a:lnTo>
                    <a:pt x="647" y="268"/>
                  </a:lnTo>
                  <a:lnTo>
                    <a:pt x="647" y="268"/>
                  </a:lnTo>
                  <a:lnTo>
                    <a:pt x="649" y="265"/>
                  </a:lnTo>
                  <a:lnTo>
                    <a:pt x="652" y="260"/>
                  </a:lnTo>
                  <a:lnTo>
                    <a:pt x="656" y="257"/>
                  </a:lnTo>
                  <a:lnTo>
                    <a:pt x="659" y="257"/>
                  </a:lnTo>
                  <a:lnTo>
                    <a:pt x="663" y="256"/>
                  </a:lnTo>
                  <a:lnTo>
                    <a:pt x="663" y="256"/>
                  </a:lnTo>
                  <a:lnTo>
                    <a:pt x="709" y="255"/>
                  </a:lnTo>
                  <a:lnTo>
                    <a:pt x="753" y="252"/>
                  </a:lnTo>
                  <a:lnTo>
                    <a:pt x="798" y="248"/>
                  </a:lnTo>
                  <a:lnTo>
                    <a:pt x="843" y="243"/>
                  </a:lnTo>
                  <a:lnTo>
                    <a:pt x="843" y="243"/>
                  </a:lnTo>
                  <a:lnTo>
                    <a:pt x="892" y="238"/>
                  </a:lnTo>
                  <a:lnTo>
                    <a:pt x="942" y="234"/>
                  </a:lnTo>
                  <a:lnTo>
                    <a:pt x="946" y="234"/>
                  </a:lnTo>
                  <a:lnTo>
                    <a:pt x="947" y="229"/>
                  </a:lnTo>
                  <a:lnTo>
                    <a:pt x="947" y="229"/>
                  </a:lnTo>
                  <a:lnTo>
                    <a:pt x="959" y="205"/>
                  </a:lnTo>
                  <a:lnTo>
                    <a:pt x="959" y="205"/>
                  </a:lnTo>
                  <a:lnTo>
                    <a:pt x="967" y="188"/>
                  </a:lnTo>
                  <a:lnTo>
                    <a:pt x="974" y="171"/>
                  </a:lnTo>
                  <a:lnTo>
                    <a:pt x="980" y="153"/>
                  </a:lnTo>
                  <a:lnTo>
                    <a:pt x="985" y="135"/>
                  </a:lnTo>
                  <a:lnTo>
                    <a:pt x="985" y="135"/>
                  </a:lnTo>
                  <a:lnTo>
                    <a:pt x="987" y="115"/>
                  </a:lnTo>
                  <a:lnTo>
                    <a:pt x="990" y="94"/>
                  </a:lnTo>
                  <a:lnTo>
                    <a:pt x="990" y="73"/>
                  </a:lnTo>
                  <a:lnTo>
                    <a:pt x="988" y="52"/>
                  </a:lnTo>
                  <a:lnTo>
                    <a:pt x="988" y="50"/>
                  </a:lnTo>
                  <a:lnTo>
                    <a:pt x="985" y="48"/>
                  </a:lnTo>
                  <a:lnTo>
                    <a:pt x="985" y="48"/>
                  </a:lnTo>
                  <a:lnTo>
                    <a:pt x="982" y="46"/>
                  </a:lnTo>
                  <a:lnTo>
                    <a:pt x="979" y="41"/>
                  </a:lnTo>
                  <a:lnTo>
                    <a:pt x="971" y="48"/>
                  </a:lnTo>
                  <a:lnTo>
                    <a:pt x="971" y="48"/>
                  </a:lnTo>
                  <a:lnTo>
                    <a:pt x="971" y="47"/>
                  </a:lnTo>
                  <a:lnTo>
                    <a:pt x="971" y="47"/>
                  </a:lnTo>
                  <a:lnTo>
                    <a:pt x="973" y="45"/>
                  </a:lnTo>
                  <a:lnTo>
                    <a:pt x="974" y="45"/>
                  </a:lnTo>
                  <a:lnTo>
                    <a:pt x="974" y="45"/>
                  </a:lnTo>
                  <a:lnTo>
                    <a:pt x="974" y="45"/>
                  </a:lnTo>
                  <a:lnTo>
                    <a:pt x="974" y="45"/>
                  </a:lnTo>
                  <a:lnTo>
                    <a:pt x="967" y="43"/>
                  </a:lnTo>
                  <a:lnTo>
                    <a:pt x="967" y="43"/>
                  </a:lnTo>
                  <a:lnTo>
                    <a:pt x="962" y="41"/>
                  </a:lnTo>
                  <a:lnTo>
                    <a:pt x="957" y="41"/>
                  </a:lnTo>
                  <a:lnTo>
                    <a:pt x="957" y="41"/>
                  </a:lnTo>
                  <a:lnTo>
                    <a:pt x="925" y="37"/>
                  </a:lnTo>
                  <a:lnTo>
                    <a:pt x="921" y="37"/>
                  </a:lnTo>
                  <a:lnTo>
                    <a:pt x="921" y="37"/>
                  </a:lnTo>
                  <a:lnTo>
                    <a:pt x="884" y="36"/>
                  </a:lnTo>
                  <a:lnTo>
                    <a:pt x="884" y="3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0" name="Freeform 398"/>
            <p:cNvSpPr/>
            <p:nvPr/>
          </p:nvSpPr>
          <p:spPr bwMode="auto">
            <a:xfrm>
              <a:off x="4587875" y="3630613"/>
              <a:ext cx="239713" cy="161925"/>
            </a:xfrm>
            <a:custGeom>
              <a:avLst/>
              <a:gdLst/>
              <a:ahLst/>
              <a:cxnLst>
                <a:cxn ang="0">
                  <a:pos x="19" y="306"/>
                </a:cxn>
                <a:cxn ang="0">
                  <a:pos x="9" y="303"/>
                </a:cxn>
                <a:cxn ang="0">
                  <a:pos x="4" y="299"/>
                </a:cxn>
                <a:cxn ang="0">
                  <a:pos x="1" y="292"/>
                </a:cxn>
                <a:cxn ang="0">
                  <a:pos x="0" y="288"/>
                </a:cxn>
                <a:cxn ang="0">
                  <a:pos x="1" y="227"/>
                </a:cxn>
                <a:cxn ang="0">
                  <a:pos x="4" y="165"/>
                </a:cxn>
                <a:cxn ang="0">
                  <a:pos x="8" y="89"/>
                </a:cxn>
                <a:cxn ang="0">
                  <a:pos x="8" y="63"/>
                </a:cxn>
                <a:cxn ang="0">
                  <a:pos x="11" y="34"/>
                </a:cxn>
                <a:cxn ang="0">
                  <a:pos x="19" y="18"/>
                </a:cxn>
                <a:cxn ang="0">
                  <a:pos x="25" y="11"/>
                </a:cxn>
                <a:cxn ang="0">
                  <a:pos x="34" y="6"/>
                </a:cxn>
                <a:cxn ang="0">
                  <a:pos x="51" y="1"/>
                </a:cxn>
                <a:cxn ang="0">
                  <a:pos x="64" y="0"/>
                </a:cxn>
                <a:cxn ang="0">
                  <a:pos x="70" y="0"/>
                </a:cxn>
                <a:cxn ang="0">
                  <a:pos x="153" y="7"/>
                </a:cxn>
                <a:cxn ang="0">
                  <a:pos x="234" y="18"/>
                </a:cxn>
                <a:cxn ang="0">
                  <a:pos x="284" y="26"/>
                </a:cxn>
                <a:cxn ang="0">
                  <a:pos x="385" y="37"/>
                </a:cxn>
                <a:cxn ang="0">
                  <a:pos x="436" y="38"/>
                </a:cxn>
                <a:cxn ang="0">
                  <a:pos x="440" y="39"/>
                </a:cxn>
                <a:cxn ang="0">
                  <a:pos x="446" y="41"/>
                </a:cxn>
                <a:cxn ang="0">
                  <a:pos x="450" y="46"/>
                </a:cxn>
                <a:cxn ang="0">
                  <a:pos x="452" y="57"/>
                </a:cxn>
                <a:cxn ang="0">
                  <a:pos x="451" y="63"/>
                </a:cxn>
                <a:cxn ang="0">
                  <a:pos x="448" y="69"/>
                </a:cxn>
                <a:cxn ang="0">
                  <a:pos x="443" y="73"/>
                </a:cxn>
                <a:cxn ang="0">
                  <a:pos x="436" y="74"/>
                </a:cxn>
                <a:cxn ang="0">
                  <a:pos x="410" y="73"/>
                </a:cxn>
                <a:cxn ang="0">
                  <a:pos x="335" y="67"/>
                </a:cxn>
                <a:cxn ang="0">
                  <a:pos x="293" y="64"/>
                </a:cxn>
                <a:cxn ang="0">
                  <a:pos x="249" y="59"/>
                </a:cxn>
                <a:cxn ang="0">
                  <a:pos x="167" y="49"/>
                </a:cxn>
                <a:cxn ang="0">
                  <a:pos x="131" y="43"/>
                </a:cxn>
                <a:cxn ang="0">
                  <a:pos x="77" y="37"/>
                </a:cxn>
                <a:cxn ang="0">
                  <a:pos x="59" y="36"/>
                </a:cxn>
                <a:cxn ang="0">
                  <a:pos x="54" y="37"/>
                </a:cxn>
                <a:cxn ang="0">
                  <a:pos x="49" y="40"/>
                </a:cxn>
                <a:cxn ang="0">
                  <a:pos x="45" y="47"/>
                </a:cxn>
                <a:cxn ang="0">
                  <a:pos x="43" y="66"/>
                </a:cxn>
                <a:cxn ang="0">
                  <a:pos x="44" y="76"/>
                </a:cxn>
                <a:cxn ang="0">
                  <a:pos x="45" y="90"/>
                </a:cxn>
                <a:cxn ang="0">
                  <a:pos x="42" y="113"/>
                </a:cxn>
                <a:cxn ang="0">
                  <a:pos x="40" y="161"/>
                </a:cxn>
                <a:cxn ang="0">
                  <a:pos x="41" y="184"/>
                </a:cxn>
                <a:cxn ang="0">
                  <a:pos x="41" y="207"/>
                </a:cxn>
                <a:cxn ang="0">
                  <a:pos x="38" y="245"/>
                </a:cxn>
                <a:cxn ang="0">
                  <a:pos x="37" y="266"/>
                </a:cxn>
                <a:cxn ang="0">
                  <a:pos x="36" y="289"/>
                </a:cxn>
                <a:cxn ang="0">
                  <a:pos x="35" y="295"/>
                </a:cxn>
                <a:cxn ang="0">
                  <a:pos x="32" y="300"/>
                </a:cxn>
                <a:cxn ang="0">
                  <a:pos x="29" y="302"/>
                </a:cxn>
                <a:cxn ang="0">
                  <a:pos x="23" y="306"/>
                </a:cxn>
                <a:cxn ang="0">
                  <a:pos x="19" y="306"/>
                </a:cxn>
              </a:cxnLst>
              <a:rect l="0" t="0" r="r" b="b"/>
              <a:pathLst>
                <a:path w="452" h="306">
                  <a:moveTo>
                    <a:pt x="19" y="306"/>
                  </a:moveTo>
                  <a:lnTo>
                    <a:pt x="19" y="306"/>
                  </a:lnTo>
                  <a:lnTo>
                    <a:pt x="12" y="304"/>
                  </a:lnTo>
                  <a:lnTo>
                    <a:pt x="9" y="303"/>
                  </a:lnTo>
                  <a:lnTo>
                    <a:pt x="6" y="301"/>
                  </a:lnTo>
                  <a:lnTo>
                    <a:pt x="4" y="299"/>
                  </a:lnTo>
                  <a:lnTo>
                    <a:pt x="2" y="296"/>
                  </a:lnTo>
                  <a:lnTo>
                    <a:pt x="1" y="292"/>
                  </a:lnTo>
                  <a:lnTo>
                    <a:pt x="0" y="288"/>
                  </a:lnTo>
                  <a:lnTo>
                    <a:pt x="0" y="288"/>
                  </a:lnTo>
                  <a:lnTo>
                    <a:pt x="0" y="257"/>
                  </a:lnTo>
                  <a:lnTo>
                    <a:pt x="1" y="227"/>
                  </a:lnTo>
                  <a:lnTo>
                    <a:pt x="4" y="165"/>
                  </a:lnTo>
                  <a:lnTo>
                    <a:pt x="4" y="165"/>
                  </a:lnTo>
                  <a:lnTo>
                    <a:pt x="7" y="114"/>
                  </a:lnTo>
                  <a:lnTo>
                    <a:pt x="8" y="89"/>
                  </a:lnTo>
                  <a:lnTo>
                    <a:pt x="8" y="63"/>
                  </a:lnTo>
                  <a:lnTo>
                    <a:pt x="8" y="63"/>
                  </a:lnTo>
                  <a:lnTo>
                    <a:pt x="9" y="47"/>
                  </a:lnTo>
                  <a:lnTo>
                    <a:pt x="11" y="34"/>
                  </a:lnTo>
                  <a:lnTo>
                    <a:pt x="15" y="24"/>
                  </a:lnTo>
                  <a:lnTo>
                    <a:pt x="19" y="18"/>
                  </a:lnTo>
                  <a:lnTo>
                    <a:pt x="22" y="14"/>
                  </a:lnTo>
                  <a:lnTo>
                    <a:pt x="25" y="11"/>
                  </a:lnTo>
                  <a:lnTo>
                    <a:pt x="29" y="8"/>
                  </a:lnTo>
                  <a:lnTo>
                    <a:pt x="34" y="6"/>
                  </a:lnTo>
                  <a:lnTo>
                    <a:pt x="39" y="4"/>
                  </a:lnTo>
                  <a:lnTo>
                    <a:pt x="51" y="1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112" y="3"/>
                  </a:lnTo>
                  <a:lnTo>
                    <a:pt x="153" y="7"/>
                  </a:lnTo>
                  <a:lnTo>
                    <a:pt x="193" y="13"/>
                  </a:lnTo>
                  <a:lnTo>
                    <a:pt x="234" y="18"/>
                  </a:lnTo>
                  <a:lnTo>
                    <a:pt x="234" y="18"/>
                  </a:lnTo>
                  <a:lnTo>
                    <a:pt x="284" y="26"/>
                  </a:lnTo>
                  <a:lnTo>
                    <a:pt x="335" y="32"/>
                  </a:lnTo>
                  <a:lnTo>
                    <a:pt x="385" y="37"/>
                  </a:lnTo>
                  <a:lnTo>
                    <a:pt x="410" y="38"/>
                  </a:lnTo>
                  <a:lnTo>
                    <a:pt x="436" y="38"/>
                  </a:lnTo>
                  <a:lnTo>
                    <a:pt x="436" y="38"/>
                  </a:lnTo>
                  <a:lnTo>
                    <a:pt x="440" y="39"/>
                  </a:lnTo>
                  <a:lnTo>
                    <a:pt x="443" y="40"/>
                  </a:lnTo>
                  <a:lnTo>
                    <a:pt x="446" y="41"/>
                  </a:lnTo>
                  <a:lnTo>
                    <a:pt x="448" y="44"/>
                  </a:lnTo>
                  <a:lnTo>
                    <a:pt x="450" y="46"/>
                  </a:lnTo>
                  <a:lnTo>
                    <a:pt x="451" y="49"/>
                  </a:lnTo>
                  <a:lnTo>
                    <a:pt x="452" y="57"/>
                  </a:lnTo>
                  <a:lnTo>
                    <a:pt x="452" y="57"/>
                  </a:lnTo>
                  <a:lnTo>
                    <a:pt x="451" y="63"/>
                  </a:lnTo>
                  <a:lnTo>
                    <a:pt x="450" y="66"/>
                  </a:lnTo>
                  <a:lnTo>
                    <a:pt x="448" y="69"/>
                  </a:lnTo>
                  <a:lnTo>
                    <a:pt x="446" y="71"/>
                  </a:lnTo>
                  <a:lnTo>
                    <a:pt x="443" y="73"/>
                  </a:lnTo>
                  <a:lnTo>
                    <a:pt x="440" y="74"/>
                  </a:lnTo>
                  <a:lnTo>
                    <a:pt x="436" y="74"/>
                  </a:lnTo>
                  <a:lnTo>
                    <a:pt x="436" y="74"/>
                  </a:lnTo>
                  <a:lnTo>
                    <a:pt x="410" y="73"/>
                  </a:lnTo>
                  <a:lnTo>
                    <a:pt x="384" y="72"/>
                  </a:lnTo>
                  <a:lnTo>
                    <a:pt x="335" y="67"/>
                  </a:lnTo>
                  <a:lnTo>
                    <a:pt x="335" y="67"/>
                  </a:lnTo>
                  <a:lnTo>
                    <a:pt x="293" y="64"/>
                  </a:lnTo>
                  <a:lnTo>
                    <a:pt x="293" y="64"/>
                  </a:lnTo>
                  <a:lnTo>
                    <a:pt x="249" y="59"/>
                  </a:lnTo>
                  <a:lnTo>
                    <a:pt x="207" y="55"/>
                  </a:lnTo>
                  <a:lnTo>
                    <a:pt x="167" y="49"/>
                  </a:lnTo>
                  <a:lnTo>
                    <a:pt x="131" y="43"/>
                  </a:lnTo>
                  <a:lnTo>
                    <a:pt x="131" y="43"/>
                  </a:lnTo>
                  <a:lnTo>
                    <a:pt x="97" y="38"/>
                  </a:lnTo>
                  <a:lnTo>
                    <a:pt x="77" y="37"/>
                  </a:lnTo>
                  <a:lnTo>
                    <a:pt x="59" y="36"/>
                  </a:lnTo>
                  <a:lnTo>
                    <a:pt x="59" y="36"/>
                  </a:lnTo>
                  <a:lnTo>
                    <a:pt x="59" y="36"/>
                  </a:lnTo>
                  <a:lnTo>
                    <a:pt x="54" y="37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6" y="43"/>
                  </a:lnTo>
                  <a:lnTo>
                    <a:pt x="45" y="47"/>
                  </a:lnTo>
                  <a:lnTo>
                    <a:pt x="43" y="56"/>
                  </a:lnTo>
                  <a:lnTo>
                    <a:pt x="43" y="66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5" y="84"/>
                  </a:lnTo>
                  <a:lnTo>
                    <a:pt x="45" y="90"/>
                  </a:lnTo>
                  <a:lnTo>
                    <a:pt x="45" y="90"/>
                  </a:lnTo>
                  <a:lnTo>
                    <a:pt x="42" y="113"/>
                  </a:lnTo>
                  <a:lnTo>
                    <a:pt x="41" y="137"/>
                  </a:lnTo>
                  <a:lnTo>
                    <a:pt x="40" y="161"/>
                  </a:lnTo>
                  <a:lnTo>
                    <a:pt x="41" y="184"/>
                  </a:lnTo>
                  <a:lnTo>
                    <a:pt x="41" y="184"/>
                  </a:lnTo>
                  <a:lnTo>
                    <a:pt x="41" y="207"/>
                  </a:lnTo>
                  <a:lnTo>
                    <a:pt x="41" y="207"/>
                  </a:lnTo>
                  <a:lnTo>
                    <a:pt x="40" y="226"/>
                  </a:lnTo>
                  <a:lnTo>
                    <a:pt x="38" y="245"/>
                  </a:lnTo>
                  <a:lnTo>
                    <a:pt x="38" y="245"/>
                  </a:lnTo>
                  <a:lnTo>
                    <a:pt x="37" y="266"/>
                  </a:lnTo>
                  <a:lnTo>
                    <a:pt x="36" y="289"/>
                  </a:lnTo>
                  <a:lnTo>
                    <a:pt x="36" y="289"/>
                  </a:lnTo>
                  <a:lnTo>
                    <a:pt x="36" y="292"/>
                  </a:lnTo>
                  <a:lnTo>
                    <a:pt x="35" y="295"/>
                  </a:lnTo>
                  <a:lnTo>
                    <a:pt x="34" y="298"/>
                  </a:lnTo>
                  <a:lnTo>
                    <a:pt x="32" y="300"/>
                  </a:lnTo>
                  <a:lnTo>
                    <a:pt x="32" y="300"/>
                  </a:lnTo>
                  <a:lnTo>
                    <a:pt x="29" y="302"/>
                  </a:lnTo>
                  <a:lnTo>
                    <a:pt x="26" y="304"/>
                  </a:lnTo>
                  <a:lnTo>
                    <a:pt x="23" y="306"/>
                  </a:lnTo>
                  <a:lnTo>
                    <a:pt x="19" y="306"/>
                  </a:lnTo>
                  <a:lnTo>
                    <a:pt x="19" y="30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1" name="Freeform 399"/>
            <p:cNvSpPr/>
            <p:nvPr/>
          </p:nvSpPr>
          <p:spPr bwMode="auto">
            <a:xfrm>
              <a:off x="4329113" y="3263900"/>
              <a:ext cx="242888" cy="22225"/>
            </a:xfrm>
            <a:custGeom>
              <a:avLst/>
              <a:gdLst/>
              <a:ahLst/>
              <a:cxnLst>
                <a:cxn ang="0">
                  <a:pos x="189" y="42"/>
                </a:cxn>
                <a:cxn ang="0">
                  <a:pos x="174" y="42"/>
                </a:cxn>
                <a:cxn ang="0">
                  <a:pos x="116" y="40"/>
                </a:cxn>
                <a:cxn ang="0">
                  <a:pos x="43" y="38"/>
                </a:cxn>
                <a:cxn ang="0">
                  <a:pos x="18" y="36"/>
                </a:cxn>
                <a:cxn ang="0">
                  <a:pos x="11" y="34"/>
                </a:cxn>
                <a:cxn ang="0">
                  <a:pos x="5" y="29"/>
                </a:cxn>
                <a:cxn ang="0">
                  <a:pos x="1" y="22"/>
                </a:cxn>
                <a:cxn ang="0">
                  <a:pos x="0" y="15"/>
                </a:cxn>
                <a:cxn ang="0">
                  <a:pos x="5" y="5"/>
                </a:cxn>
                <a:cxn ang="0">
                  <a:pos x="9" y="1"/>
                </a:cxn>
                <a:cxn ang="0">
                  <a:pos x="16" y="0"/>
                </a:cxn>
                <a:cxn ang="0">
                  <a:pos x="17" y="0"/>
                </a:cxn>
                <a:cxn ang="0">
                  <a:pos x="61" y="3"/>
                </a:cxn>
                <a:cxn ang="0">
                  <a:pos x="106" y="4"/>
                </a:cxn>
                <a:cxn ang="0">
                  <a:pos x="189" y="7"/>
                </a:cxn>
                <a:cxn ang="0">
                  <a:pos x="218" y="8"/>
                </a:cxn>
                <a:cxn ang="0">
                  <a:pos x="257" y="7"/>
                </a:cxn>
                <a:cxn ang="0">
                  <a:pos x="300" y="6"/>
                </a:cxn>
                <a:cxn ang="0">
                  <a:pos x="393" y="4"/>
                </a:cxn>
                <a:cxn ang="0">
                  <a:pos x="424" y="4"/>
                </a:cxn>
                <a:cxn ang="0">
                  <a:pos x="447" y="6"/>
                </a:cxn>
                <a:cxn ang="0">
                  <a:pos x="454" y="9"/>
                </a:cxn>
                <a:cxn ang="0">
                  <a:pos x="458" y="13"/>
                </a:cxn>
                <a:cxn ang="0">
                  <a:pos x="459" y="22"/>
                </a:cxn>
                <a:cxn ang="0">
                  <a:pos x="457" y="29"/>
                </a:cxn>
                <a:cxn ang="0">
                  <a:pos x="453" y="35"/>
                </a:cxn>
                <a:cxn ang="0">
                  <a:pos x="448" y="40"/>
                </a:cxn>
                <a:cxn ang="0">
                  <a:pos x="439" y="41"/>
                </a:cxn>
                <a:cxn ang="0">
                  <a:pos x="439" y="41"/>
                </a:cxn>
                <a:cxn ang="0">
                  <a:pos x="436" y="41"/>
                </a:cxn>
                <a:cxn ang="0">
                  <a:pos x="424" y="39"/>
                </a:cxn>
                <a:cxn ang="0">
                  <a:pos x="372" y="38"/>
                </a:cxn>
                <a:cxn ang="0">
                  <a:pos x="322" y="38"/>
                </a:cxn>
                <a:cxn ang="0">
                  <a:pos x="268" y="40"/>
                </a:cxn>
                <a:cxn ang="0">
                  <a:pos x="189" y="42"/>
                </a:cxn>
              </a:cxnLst>
              <a:rect l="0" t="0" r="r" b="b"/>
              <a:pathLst>
                <a:path w="459" h="42">
                  <a:moveTo>
                    <a:pt x="189" y="42"/>
                  </a:moveTo>
                  <a:lnTo>
                    <a:pt x="189" y="42"/>
                  </a:lnTo>
                  <a:lnTo>
                    <a:pt x="174" y="42"/>
                  </a:lnTo>
                  <a:lnTo>
                    <a:pt x="174" y="42"/>
                  </a:lnTo>
                  <a:lnTo>
                    <a:pt x="116" y="40"/>
                  </a:lnTo>
                  <a:lnTo>
                    <a:pt x="116" y="40"/>
                  </a:lnTo>
                  <a:lnTo>
                    <a:pt x="68" y="39"/>
                  </a:lnTo>
                  <a:lnTo>
                    <a:pt x="43" y="38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4" y="35"/>
                  </a:lnTo>
                  <a:lnTo>
                    <a:pt x="11" y="34"/>
                  </a:lnTo>
                  <a:lnTo>
                    <a:pt x="8" y="32"/>
                  </a:lnTo>
                  <a:lnTo>
                    <a:pt x="5" y="29"/>
                  </a:lnTo>
                  <a:lnTo>
                    <a:pt x="2" y="26"/>
                  </a:lnTo>
                  <a:lnTo>
                    <a:pt x="1" y="2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0"/>
                  </a:lnTo>
                  <a:lnTo>
                    <a:pt x="5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2" y="1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61" y="3"/>
                  </a:lnTo>
                  <a:lnTo>
                    <a:pt x="106" y="4"/>
                  </a:lnTo>
                  <a:lnTo>
                    <a:pt x="106" y="4"/>
                  </a:lnTo>
                  <a:lnTo>
                    <a:pt x="147" y="5"/>
                  </a:lnTo>
                  <a:lnTo>
                    <a:pt x="189" y="7"/>
                  </a:lnTo>
                  <a:lnTo>
                    <a:pt x="189" y="7"/>
                  </a:lnTo>
                  <a:lnTo>
                    <a:pt x="218" y="8"/>
                  </a:lnTo>
                  <a:lnTo>
                    <a:pt x="218" y="8"/>
                  </a:lnTo>
                  <a:lnTo>
                    <a:pt x="257" y="7"/>
                  </a:lnTo>
                  <a:lnTo>
                    <a:pt x="300" y="6"/>
                  </a:lnTo>
                  <a:lnTo>
                    <a:pt x="300" y="6"/>
                  </a:lnTo>
                  <a:lnTo>
                    <a:pt x="347" y="4"/>
                  </a:lnTo>
                  <a:lnTo>
                    <a:pt x="393" y="4"/>
                  </a:lnTo>
                  <a:lnTo>
                    <a:pt x="393" y="4"/>
                  </a:lnTo>
                  <a:lnTo>
                    <a:pt x="424" y="4"/>
                  </a:lnTo>
                  <a:lnTo>
                    <a:pt x="447" y="6"/>
                  </a:lnTo>
                  <a:lnTo>
                    <a:pt x="447" y="6"/>
                  </a:lnTo>
                  <a:lnTo>
                    <a:pt x="451" y="7"/>
                  </a:lnTo>
                  <a:lnTo>
                    <a:pt x="454" y="9"/>
                  </a:lnTo>
                  <a:lnTo>
                    <a:pt x="456" y="11"/>
                  </a:lnTo>
                  <a:lnTo>
                    <a:pt x="458" y="13"/>
                  </a:lnTo>
                  <a:lnTo>
                    <a:pt x="459" y="18"/>
                  </a:lnTo>
                  <a:lnTo>
                    <a:pt x="459" y="22"/>
                  </a:lnTo>
                  <a:lnTo>
                    <a:pt x="459" y="22"/>
                  </a:lnTo>
                  <a:lnTo>
                    <a:pt x="457" y="29"/>
                  </a:lnTo>
                  <a:lnTo>
                    <a:pt x="456" y="32"/>
                  </a:lnTo>
                  <a:lnTo>
                    <a:pt x="453" y="35"/>
                  </a:lnTo>
                  <a:lnTo>
                    <a:pt x="451" y="38"/>
                  </a:lnTo>
                  <a:lnTo>
                    <a:pt x="448" y="40"/>
                  </a:lnTo>
                  <a:lnTo>
                    <a:pt x="444" y="41"/>
                  </a:lnTo>
                  <a:lnTo>
                    <a:pt x="439" y="41"/>
                  </a:lnTo>
                  <a:lnTo>
                    <a:pt x="439" y="41"/>
                  </a:lnTo>
                  <a:lnTo>
                    <a:pt x="439" y="41"/>
                  </a:lnTo>
                  <a:lnTo>
                    <a:pt x="439" y="41"/>
                  </a:lnTo>
                  <a:lnTo>
                    <a:pt x="436" y="41"/>
                  </a:lnTo>
                  <a:lnTo>
                    <a:pt x="436" y="41"/>
                  </a:lnTo>
                  <a:lnTo>
                    <a:pt x="424" y="39"/>
                  </a:lnTo>
                  <a:lnTo>
                    <a:pt x="410" y="38"/>
                  </a:lnTo>
                  <a:lnTo>
                    <a:pt x="372" y="38"/>
                  </a:lnTo>
                  <a:lnTo>
                    <a:pt x="372" y="38"/>
                  </a:lnTo>
                  <a:lnTo>
                    <a:pt x="322" y="38"/>
                  </a:lnTo>
                  <a:lnTo>
                    <a:pt x="268" y="40"/>
                  </a:lnTo>
                  <a:lnTo>
                    <a:pt x="268" y="40"/>
                  </a:lnTo>
                  <a:lnTo>
                    <a:pt x="226" y="41"/>
                  </a:lnTo>
                  <a:lnTo>
                    <a:pt x="189" y="42"/>
                  </a:lnTo>
                  <a:lnTo>
                    <a:pt x="189" y="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2" name="Freeform 400"/>
            <p:cNvSpPr/>
            <p:nvPr/>
          </p:nvSpPr>
          <p:spPr bwMode="auto">
            <a:xfrm>
              <a:off x="4335463" y="3346450"/>
              <a:ext cx="173038" cy="19050"/>
            </a:xfrm>
            <a:custGeom>
              <a:avLst/>
              <a:gdLst/>
              <a:ahLst/>
              <a:cxnLst>
                <a:cxn ang="0">
                  <a:pos x="17" y="36"/>
                </a:cxn>
                <a:cxn ang="0">
                  <a:pos x="17" y="36"/>
                </a:cxn>
                <a:cxn ang="0">
                  <a:pos x="13" y="35"/>
                </a:cxn>
                <a:cxn ang="0">
                  <a:pos x="10" y="34"/>
                </a:cxn>
                <a:cxn ang="0">
                  <a:pos x="7" y="32"/>
                </a:cxn>
                <a:cxn ang="0">
                  <a:pos x="4" y="30"/>
                </a:cxn>
                <a:cxn ang="0">
                  <a:pos x="3" y="28"/>
                </a:cxn>
                <a:cxn ang="0">
                  <a:pos x="1" y="25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1"/>
                </a:cxn>
                <a:cxn ang="0">
                  <a:pos x="3" y="8"/>
                </a:cxn>
                <a:cxn ang="0">
                  <a:pos x="4" y="5"/>
                </a:cxn>
                <a:cxn ang="0">
                  <a:pos x="7" y="3"/>
                </a:cxn>
                <a:cxn ang="0">
                  <a:pos x="10" y="1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312" y="0"/>
                </a:cxn>
                <a:cxn ang="0">
                  <a:pos x="312" y="0"/>
                </a:cxn>
                <a:cxn ang="0">
                  <a:pos x="316" y="0"/>
                </a:cxn>
                <a:cxn ang="0">
                  <a:pos x="319" y="1"/>
                </a:cxn>
                <a:cxn ang="0">
                  <a:pos x="322" y="3"/>
                </a:cxn>
                <a:cxn ang="0">
                  <a:pos x="324" y="5"/>
                </a:cxn>
                <a:cxn ang="0">
                  <a:pos x="326" y="8"/>
                </a:cxn>
                <a:cxn ang="0">
                  <a:pos x="327" y="11"/>
                </a:cxn>
                <a:cxn ang="0">
                  <a:pos x="328" y="17"/>
                </a:cxn>
                <a:cxn ang="0">
                  <a:pos x="328" y="17"/>
                </a:cxn>
                <a:cxn ang="0">
                  <a:pos x="327" y="25"/>
                </a:cxn>
                <a:cxn ang="0">
                  <a:pos x="326" y="28"/>
                </a:cxn>
                <a:cxn ang="0">
                  <a:pos x="324" y="30"/>
                </a:cxn>
                <a:cxn ang="0">
                  <a:pos x="322" y="32"/>
                </a:cxn>
                <a:cxn ang="0">
                  <a:pos x="319" y="34"/>
                </a:cxn>
                <a:cxn ang="0">
                  <a:pos x="316" y="35"/>
                </a:cxn>
                <a:cxn ang="0">
                  <a:pos x="312" y="36"/>
                </a:cxn>
                <a:cxn ang="0">
                  <a:pos x="17" y="36"/>
                </a:cxn>
              </a:cxnLst>
              <a:rect l="0" t="0" r="r" b="b"/>
              <a:pathLst>
                <a:path w="328" h="36">
                  <a:moveTo>
                    <a:pt x="17" y="36"/>
                  </a:moveTo>
                  <a:lnTo>
                    <a:pt x="17" y="36"/>
                  </a:lnTo>
                  <a:lnTo>
                    <a:pt x="13" y="35"/>
                  </a:lnTo>
                  <a:lnTo>
                    <a:pt x="10" y="34"/>
                  </a:lnTo>
                  <a:lnTo>
                    <a:pt x="7" y="32"/>
                  </a:lnTo>
                  <a:lnTo>
                    <a:pt x="4" y="30"/>
                  </a:lnTo>
                  <a:lnTo>
                    <a:pt x="3" y="28"/>
                  </a:lnTo>
                  <a:lnTo>
                    <a:pt x="1" y="25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1"/>
                  </a:lnTo>
                  <a:lnTo>
                    <a:pt x="3" y="8"/>
                  </a:lnTo>
                  <a:lnTo>
                    <a:pt x="4" y="5"/>
                  </a:lnTo>
                  <a:lnTo>
                    <a:pt x="7" y="3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19" y="1"/>
                  </a:lnTo>
                  <a:lnTo>
                    <a:pt x="322" y="3"/>
                  </a:lnTo>
                  <a:lnTo>
                    <a:pt x="324" y="5"/>
                  </a:lnTo>
                  <a:lnTo>
                    <a:pt x="326" y="8"/>
                  </a:lnTo>
                  <a:lnTo>
                    <a:pt x="327" y="11"/>
                  </a:lnTo>
                  <a:lnTo>
                    <a:pt x="328" y="17"/>
                  </a:lnTo>
                  <a:lnTo>
                    <a:pt x="328" y="17"/>
                  </a:lnTo>
                  <a:lnTo>
                    <a:pt x="327" y="25"/>
                  </a:lnTo>
                  <a:lnTo>
                    <a:pt x="326" y="28"/>
                  </a:lnTo>
                  <a:lnTo>
                    <a:pt x="324" y="30"/>
                  </a:lnTo>
                  <a:lnTo>
                    <a:pt x="322" y="32"/>
                  </a:lnTo>
                  <a:lnTo>
                    <a:pt x="319" y="34"/>
                  </a:lnTo>
                  <a:lnTo>
                    <a:pt x="316" y="35"/>
                  </a:lnTo>
                  <a:lnTo>
                    <a:pt x="312" y="36"/>
                  </a:lnTo>
                  <a:lnTo>
                    <a:pt x="17" y="3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3" name="Freeform 401"/>
            <p:cNvSpPr/>
            <p:nvPr/>
          </p:nvSpPr>
          <p:spPr bwMode="auto">
            <a:xfrm>
              <a:off x="4332288" y="3421063"/>
              <a:ext cx="63500" cy="23813"/>
            </a:xfrm>
            <a:custGeom>
              <a:avLst/>
              <a:gdLst/>
              <a:ahLst/>
              <a:cxnLst>
                <a:cxn ang="0">
                  <a:pos x="79" y="44"/>
                </a:cxn>
                <a:cxn ang="0">
                  <a:pos x="61" y="40"/>
                </a:cxn>
                <a:cxn ang="0">
                  <a:pos x="57" y="39"/>
                </a:cxn>
                <a:cxn ang="0">
                  <a:pos x="54" y="37"/>
                </a:cxn>
                <a:cxn ang="0">
                  <a:pos x="53" y="36"/>
                </a:cxn>
                <a:cxn ang="0">
                  <a:pos x="44" y="35"/>
                </a:cxn>
                <a:cxn ang="0">
                  <a:pos x="40" y="35"/>
                </a:cxn>
                <a:cxn ang="0">
                  <a:pos x="33" y="36"/>
                </a:cxn>
                <a:cxn ang="0">
                  <a:pos x="16" y="37"/>
                </a:cxn>
                <a:cxn ang="0">
                  <a:pos x="16" y="37"/>
                </a:cxn>
                <a:cxn ang="0">
                  <a:pos x="9" y="36"/>
                </a:cxn>
                <a:cxn ang="0">
                  <a:pos x="4" y="32"/>
                </a:cxn>
                <a:cxn ang="0">
                  <a:pos x="0" y="21"/>
                </a:cxn>
                <a:cxn ang="0">
                  <a:pos x="1" y="15"/>
                </a:cxn>
                <a:cxn ang="0">
                  <a:pos x="4" y="8"/>
                </a:cxn>
                <a:cxn ang="0">
                  <a:pos x="9" y="3"/>
                </a:cxn>
                <a:cxn ang="0">
                  <a:pos x="17" y="1"/>
                </a:cxn>
                <a:cxn ang="0">
                  <a:pos x="29" y="1"/>
                </a:cxn>
                <a:cxn ang="0">
                  <a:pos x="45" y="0"/>
                </a:cxn>
                <a:cxn ang="0">
                  <a:pos x="57" y="1"/>
                </a:cxn>
                <a:cxn ang="0">
                  <a:pos x="67" y="3"/>
                </a:cxn>
                <a:cxn ang="0">
                  <a:pos x="74" y="6"/>
                </a:cxn>
                <a:cxn ang="0">
                  <a:pos x="102" y="6"/>
                </a:cxn>
                <a:cxn ang="0">
                  <a:pos x="110" y="8"/>
                </a:cxn>
                <a:cxn ang="0">
                  <a:pos x="115" y="13"/>
                </a:cxn>
                <a:cxn ang="0">
                  <a:pos x="118" y="18"/>
                </a:cxn>
                <a:cxn ang="0">
                  <a:pos x="119" y="25"/>
                </a:cxn>
                <a:cxn ang="0">
                  <a:pos x="117" y="34"/>
                </a:cxn>
                <a:cxn ang="0">
                  <a:pos x="112" y="39"/>
                </a:cxn>
                <a:cxn ang="0">
                  <a:pos x="106" y="43"/>
                </a:cxn>
                <a:cxn ang="0">
                  <a:pos x="102" y="43"/>
                </a:cxn>
                <a:cxn ang="0">
                  <a:pos x="90" y="43"/>
                </a:cxn>
                <a:cxn ang="0">
                  <a:pos x="79" y="44"/>
                </a:cxn>
              </a:cxnLst>
              <a:rect l="0" t="0" r="r" b="b"/>
              <a:pathLst>
                <a:path w="119" h="44">
                  <a:moveTo>
                    <a:pt x="79" y="44"/>
                  </a:moveTo>
                  <a:lnTo>
                    <a:pt x="79" y="44"/>
                  </a:lnTo>
                  <a:lnTo>
                    <a:pt x="69" y="43"/>
                  </a:lnTo>
                  <a:lnTo>
                    <a:pt x="61" y="40"/>
                  </a:lnTo>
                  <a:lnTo>
                    <a:pt x="61" y="40"/>
                  </a:lnTo>
                  <a:lnTo>
                    <a:pt x="57" y="39"/>
                  </a:lnTo>
                  <a:lnTo>
                    <a:pt x="54" y="37"/>
                  </a:lnTo>
                  <a:lnTo>
                    <a:pt x="54" y="37"/>
                  </a:lnTo>
                  <a:lnTo>
                    <a:pt x="53" y="36"/>
                  </a:lnTo>
                  <a:lnTo>
                    <a:pt x="53" y="36"/>
                  </a:lnTo>
                  <a:lnTo>
                    <a:pt x="44" y="35"/>
                  </a:lnTo>
                  <a:lnTo>
                    <a:pt x="44" y="35"/>
                  </a:lnTo>
                  <a:lnTo>
                    <a:pt x="40" y="35"/>
                  </a:lnTo>
                  <a:lnTo>
                    <a:pt x="40" y="35"/>
                  </a:lnTo>
                  <a:lnTo>
                    <a:pt x="33" y="36"/>
                  </a:lnTo>
                  <a:lnTo>
                    <a:pt x="33" y="36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2" y="37"/>
                  </a:lnTo>
                  <a:lnTo>
                    <a:pt x="9" y="36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1" y="27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1" y="15"/>
                  </a:lnTo>
                  <a:lnTo>
                    <a:pt x="2" y="12"/>
                  </a:lnTo>
                  <a:lnTo>
                    <a:pt x="4" y="8"/>
                  </a:lnTo>
                  <a:lnTo>
                    <a:pt x="6" y="5"/>
                  </a:lnTo>
                  <a:lnTo>
                    <a:pt x="9" y="3"/>
                  </a:lnTo>
                  <a:lnTo>
                    <a:pt x="13" y="2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29" y="1"/>
                  </a:lnTo>
                  <a:lnTo>
                    <a:pt x="29" y="1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57" y="1"/>
                  </a:lnTo>
                  <a:lnTo>
                    <a:pt x="67" y="3"/>
                  </a:lnTo>
                  <a:lnTo>
                    <a:pt x="67" y="3"/>
                  </a:lnTo>
                  <a:lnTo>
                    <a:pt x="72" y="5"/>
                  </a:lnTo>
                  <a:lnTo>
                    <a:pt x="74" y="6"/>
                  </a:lnTo>
                  <a:lnTo>
                    <a:pt x="102" y="6"/>
                  </a:lnTo>
                  <a:lnTo>
                    <a:pt x="102" y="6"/>
                  </a:lnTo>
                  <a:lnTo>
                    <a:pt x="106" y="6"/>
                  </a:lnTo>
                  <a:lnTo>
                    <a:pt x="110" y="8"/>
                  </a:lnTo>
                  <a:lnTo>
                    <a:pt x="112" y="9"/>
                  </a:lnTo>
                  <a:lnTo>
                    <a:pt x="115" y="13"/>
                  </a:lnTo>
                  <a:lnTo>
                    <a:pt x="117" y="15"/>
                  </a:lnTo>
                  <a:lnTo>
                    <a:pt x="118" y="18"/>
                  </a:lnTo>
                  <a:lnTo>
                    <a:pt x="119" y="25"/>
                  </a:lnTo>
                  <a:lnTo>
                    <a:pt x="119" y="25"/>
                  </a:lnTo>
                  <a:lnTo>
                    <a:pt x="118" y="31"/>
                  </a:lnTo>
                  <a:lnTo>
                    <a:pt x="117" y="34"/>
                  </a:lnTo>
                  <a:lnTo>
                    <a:pt x="115" y="36"/>
                  </a:lnTo>
                  <a:lnTo>
                    <a:pt x="112" y="39"/>
                  </a:lnTo>
                  <a:lnTo>
                    <a:pt x="110" y="40"/>
                  </a:lnTo>
                  <a:lnTo>
                    <a:pt x="106" y="43"/>
                  </a:lnTo>
                  <a:lnTo>
                    <a:pt x="102" y="43"/>
                  </a:lnTo>
                  <a:lnTo>
                    <a:pt x="102" y="43"/>
                  </a:lnTo>
                  <a:lnTo>
                    <a:pt x="90" y="43"/>
                  </a:lnTo>
                  <a:lnTo>
                    <a:pt x="90" y="43"/>
                  </a:lnTo>
                  <a:lnTo>
                    <a:pt x="79" y="44"/>
                  </a:lnTo>
                  <a:lnTo>
                    <a:pt x="79" y="4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4" name="Freeform 402"/>
            <p:cNvSpPr/>
            <p:nvPr/>
          </p:nvSpPr>
          <p:spPr bwMode="auto">
            <a:xfrm>
              <a:off x="4427538" y="3421063"/>
              <a:ext cx="68263" cy="22225"/>
            </a:xfrm>
            <a:custGeom>
              <a:avLst/>
              <a:gdLst/>
              <a:ahLst/>
              <a:cxnLst>
                <a:cxn ang="0">
                  <a:pos x="18" y="42"/>
                </a:cxn>
                <a:cxn ang="0">
                  <a:pos x="18" y="42"/>
                </a:cxn>
                <a:cxn ang="0">
                  <a:pos x="14" y="42"/>
                </a:cxn>
                <a:cxn ang="0">
                  <a:pos x="10" y="39"/>
                </a:cxn>
                <a:cxn ang="0">
                  <a:pos x="7" y="38"/>
                </a:cxn>
                <a:cxn ang="0">
                  <a:pos x="4" y="36"/>
                </a:cxn>
                <a:cxn ang="0">
                  <a:pos x="2" y="33"/>
                </a:cxn>
                <a:cxn ang="0">
                  <a:pos x="1" y="3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1" y="17"/>
                </a:cxn>
                <a:cxn ang="0">
                  <a:pos x="2" y="14"/>
                </a:cxn>
                <a:cxn ang="0">
                  <a:pos x="4" y="12"/>
                </a:cxn>
                <a:cxn ang="0">
                  <a:pos x="8" y="8"/>
                </a:cxn>
                <a:cxn ang="0">
                  <a:pos x="10" y="7"/>
                </a:cxn>
                <a:cxn ang="0">
                  <a:pos x="14" y="5"/>
                </a:cxn>
                <a:cxn ang="0">
                  <a:pos x="18" y="5"/>
                </a:cxn>
                <a:cxn ang="0">
                  <a:pos x="18" y="5"/>
                </a:cxn>
                <a:cxn ang="0">
                  <a:pos x="42" y="4"/>
                </a:cxn>
                <a:cxn ang="0">
                  <a:pos x="65" y="3"/>
                </a:cxn>
                <a:cxn ang="0">
                  <a:pos x="65" y="3"/>
                </a:cxn>
                <a:cxn ang="0">
                  <a:pos x="89" y="1"/>
                </a:cxn>
                <a:cxn ang="0">
                  <a:pos x="113" y="0"/>
                </a:cxn>
                <a:cxn ang="0">
                  <a:pos x="113" y="0"/>
                </a:cxn>
                <a:cxn ang="0">
                  <a:pos x="117" y="1"/>
                </a:cxn>
                <a:cxn ang="0">
                  <a:pos x="120" y="2"/>
                </a:cxn>
                <a:cxn ang="0">
                  <a:pos x="123" y="4"/>
                </a:cxn>
                <a:cxn ang="0">
                  <a:pos x="125" y="6"/>
                </a:cxn>
                <a:cxn ang="0">
                  <a:pos x="127" y="8"/>
                </a:cxn>
                <a:cxn ang="0">
                  <a:pos x="128" y="12"/>
                </a:cxn>
                <a:cxn ang="0">
                  <a:pos x="129" y="19"/>
                </a:cxn>
                <a:cxn ang="0">
                  <a:pos x="129" y="19"/>
                </a:cxn>
                <a:cxn ang="0">
                  <a:pos x="128" y="25"/>
                </a:cxn>
                <a:cxn ang="0">
                  <a:pos x="127" y="28"/>
                </a:cxn>
                <a:cxn ang="0">
                  <a:pos x="125" y="31"/>
                </a:cxn>
                <a:cxn ang="0">
                  <a:pos x="123" y="33"/>
                </a:cxn>
                <a:cxn ang="0">
                  <a:pos x="120" y="35"/>
                </a:cxn>
                <a:cxn ang="0">
                  <a:pos x="117" y="36"/>
                </a:cxn>
                <a:cxn ang="0">
                  <a:pos x="113" y="36"/>
                </a:cxn>
                <a:cxn ang="0">
                  <a:pos x="113" y="36"/>
                </a:cxn>
                <a:cxn ang="0">
                  <a:pos x="88" y="37"/>
                </a:cxn>
                <a:cxn ang="0">
                  <a:pos x="64" y="39"/>
                </a:cxn>
                <a:cxn ang="0">
                  <a:pos x="64" y="39"/>
                </a:cxn>
                <a:cxn ang="0">
                  <a:pos x="42" y="41"/>
                </a:cxn>
                <a:cxn ang="0">
                  <a:pos x="18" y="42"/>
                </a:cxn>
                <a:cxn ang="0">
                  <a:pos x="18" y="42"/>
                </a:cxn>
              </a:cxnLst>
              <a:rect l="0" t="0" r="r" b="b"/>
              <a:pathLst>
                <a:path w="129" h="42">
                  <a:moveTo>
                    <a:pt x="18" y="42"/>
                  </a:moveTo>
                  <a:lnTo>
                    <a:pt x="18" y="42"/>
                  </a:lnTo>
                  <a:lnTo>
                    <a:pt x="14" y="42"/>
                  </a:lnTo>
                  <a:lnTo>
                    <a:pt x="10" y="39"/>
                  </a:lnTo>
                  <a:lnTo>
                    <a:pt x="7" y="38"/>
                  </a:lnTo>
                  <a:lnTo>
                    <a:pt x="4" y="36"/>
                  </a:lnTo>
                  <a:lnTo>
                    <a:pt x="2" y="33"/>
                  </a:lnTo>
                  <a:lnTo>
                    <a:pt x="1" y="3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" y="17"/>
                  </a:lnTo>
                  <a:lnTo>
                    <a:pt x="2" y="14"/>
                  </a:lnTo>
                  <a:lnTo>
                    <a:pt x="4" y="12"/>
                  </a:lnTo>
                  <a:lnTo>
                    <a:pt x="8" y="8"/>
                  </a:lnTo>
                  <a:lnTo>
                    <a:pt x="10" y="7"/>
                  </a:lnTo>
                  <a:lnTo>
                    <a:pt x="14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42" y="4"/>
                  </a:lnTo>
                  <a:lnTo>
                    <a:pt x="65" y="3"/>
                  </a:lnTo>
                  <a:lnTo>
                    <a:pt x="65" y="3"/>
                  </a:lnTo>
                  <a:lnTo>
                    <a:pt x="89" y="1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117" y="1"/>
                  </a:lnTo>
                  <a:lnTo>
                    <a:pt x="120" y="2"/>
                  </a:lnTo>
                  <a:lnTo>
                    <a:pt x="123" y="4"/>
                  </a:lnTo>
                  <a:lnTo>
                    <a:pt x="125" y="6"/>
                  </a:lnTo>
                  <a:lnTo>
                    <a:pt x="127" y="8"/>
                  </a:lnTo>
                  <a:lnTo>
                    <a:pt x="128" y="12"/>
                  </a:lnTo>
                  <a:lnTo>
                    <a:pt x="129" y="19"/>
                  </a:lnTo>
                  <a:lnTo>
                    <a:pt x="129" y="19"/>
                  </a:lnTo>
                  <a:lnTo>
                    <a:pt x="128" y="25"/>
                  </a:lnTo>
                  <a:lnTo>
                    <a:pt x="127" y="28"/>
                  </a:lnTo>
                  <a:lnTo>
                    <a:pt x="125" y="31"/>
                  </a:lnTo>
                  <a:lnTo>
                    <a:pt x="123" y="33"/>
                  </a:lnTo>
                  <a:lnTo>
                    <a:pt x="120" y="35"/>
                  </a:lnTo>
                  <a:lnTo>
                    <a:pt x="117" y="36"/>
                  </a:lnTo>
                  <a:lnTo>
                    <a:pt x="113" y="36"/>
                  </a:lnTo>
                  <a:lnTo>
                    <a:pt x="113" y="36"/>
                  </a:lnTo>
                  <a:lnTo>
                    <a:pt x="88" y="37"/>
                  </a:lnTo>
                  <a:lnTo>
                    <a:pt x="64" y="39"/>
                  </a:lnTo>
                  <a:lnTo>
                    <a:pt x="64" y="39"/>
                  </a:lnTo>
                  <a:lnTo>
                    <a:pt x="42" y="41"/>
                  </a:lnTo>
                  <a:lnTo>
                    <a:pt x="18" y="42"/>
                  </a:lnTo>
                  <a:lnTo>
                    <a:pt x="18" y="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5" name="Freeform 403"/>
            <p:cNvSpPr/>
            <p:nvPr/>
          </p:nvSpPr>
          <p:spPr bwMode="auto">
            <a:xfrm>
              <a:off x="4335463" y="3495675"/>
              <a:ext cx="128588" cy="20638"/>
            </a:xfrm>
            <a:custGeom>
              <a:avLst/>
              <a:gdLst/>
              <a:ahLst/>
              <a:cxnLst>
                <a:cxn ang="0">
                  <a:pos x="226" y="40"/>
                </a:cxn>
                <a:cxn ang="0">
                  <a:pos x="226" y="40"/>
                </a:cxn>
                <a:cxn ang="0">
                  <a:pos x="173" y="39"/>
                </a:cxn>
                <a:cxn ang="0">
                  <a:pos x="122" y="38"/>
                </a:cxn>
                <a:cxn ang="0">
                  <a:pos x="122" y="38"/>
                </a:cxn>
                <a:cxn ang="0">
                  <a:pos x="70" y="36"/>
                </a:cxn>
                <a:cxn ang="0">
                  <a:pos x="17" y="35"/>
                </a:cxn>
                <a:cxn ang="0">
                  <a:pos x="17" y="35"/>
                </a:cxn>
                <a:cxn ang="0">
                  <a:pos x="13" y="35"/>
                </a:cxn>
                <a:cxn ang="0">
                  <a:pos x="10" y="34"/>
                </a:cxn>
                <a:cxn ang="0">
                  <a:pos x="7" y="32"/>
                </a:cxn>
                <a:cxn ang="0">
                  <a:pos x="4" y="30"/>
                </a:cxn>
                <a:cxn ang="0">
                  <a:pos x="3" y="26"/>
                </a:cxn>
                <a:cxn ang="0">
                  <a:pos x="1" y="23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1"/>
                </a:cxn>
                <a:cxn ang="0">
                  <a:pos x="3" y="8"/>
                </a:cxn>
                <a:cxn ang="0">
                  <a:pos x="4" y="5"/>
                </a:cxn>
                <a:cxn ang="0">
                  <a:pos x="7" y="3"/>
                </a:cxn>
                <a:cxn ang="0">
                  <a:pos x="10" y="1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70" y="0"/>
                </a:cxn>
                <a:cxn ang="0">
                  <a:pos x="122" y="2"/>
                </a:cxn>
                <a:cxn ang="0">
                  <a:pos x="122" y="2"/>
                </a:cxn>
                <a:cxn ang="0">
                  <a:pos x="173" y="3"/>
                </a:cxn>
                <a:cxn ang="0">
                  <a:pos x="226" y="4"/>
                </a:cxn>
                <a:cxn ang="0">
                  <a:pos x="226" y="4"/>
                </a:cxn>
                <a:cxn ang="0">
                  <a:pos x="230" y="5"/>
                </a:cxn>
                <a:cxn ang="0">
                  <a:pos x="233" y="6"/>
                </a:cxn>
                <a:cxn ang="0">
                  <a:pos x="236" y="7"/>
                </a:cxn>
                <a:cxn ang="0">
                  <a:pos x="239" y="10"/>
                </a:cxn>
                <a:cxn ang="0">
                  <a:pos x="240" y="12"/>
                </a:cxn>
                <a:cxn ang="0">
                  <a:pos x="242" y="15"/>
                </a:cxn>
                <a:cxn ang="0">
                  <a:pos x="243" y="22"/>
                </a:cxn>
                <a:cxn ang="0">
                  <a:pos x="243" y="22"/>
                </a:cxn>
                <a:cxn ang="0">
                  <a:pos x="242" y="29"/>
                </a:cxn>
                <a:cxn ang="0">
                  <a:pos x="240" y="32"/>
                </a:cxn>
                <a:cxn ang="0">
                  <a:pos x="239" y="35"/>
                </a:cxn>
                <a:cxn ang="0">
                  <a:pos x="236" y="37"/>
                </a:cxn>
                <a:cxn ang="0">
                  <a:pos x="233" y="39"/>
                </a:cxn>
                <a:cxn ang="0">
                  <a:pos x="230" y="40"/>
                </a:cxn>
                <a:cxn ang="0">
                  <a:pos x="226" y="40"/>
                </a:cxn>
                <a:cxn ang="0">
                  <a:pos x="226" y="40"/>
                </a:cxn>
              </a:cxnLst>
              <a:rect l="0" t="0" r="r" b="b"/>
              <a:pathLst>
                <a:path w="243" h="40">
                  <a:moveTo>
                    <a:pt x="226" y="40"/>
                  </a:moveTo>
                  <a:lnTo>
                    <a:pt x="226" y="40"/>
                  </a:lnTo>
                  <a:lnTo>
                    <a:pt x="173" y="39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70" y="36"/>
                  </a:lnTo>
                  <a:lnTo>
                    <a:pt x="17" y="35"/>
                  </a:lnTo>
                  <a:lnTo>
                    <a:pt x="17" y="35"/>
                  </a:lnTo>
                  <a:lnTo>
                    <a:pt x="13" y="35"/>
                  </a:lnTo>
                  <a:lnTo>
                    <a:pt x="10" y="34"/>
                  </a:lnTo>
                  <a:lnTo>
                    <a:pt x="7" y="32"/>
                  </a:lnTo>
                  <a:lnTo>
                    <a:pt x="4" y="30"/>
                  </a:lnTo>
                  <a:lnTo>
                    <a:pt x="3" y="26"/>
                  </a:lnTo>
                  <a:lnTo>
                    <a:pt x="1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1"/>
                  </a:lnTo>
                  <a:lnTo>
                    <a:pt x="3" y="8"/>
                  </a:lnTo>
                  <a:lnTo>
                    <a:pt x="4" y="5"/>
                  </a:lnTo>
                  <a:lnTo>
                    <a:pt x="7" y="3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70" y="0"/>
                  </a:lnTo>
                  <a:lnTo>
                    <a:pt x="122" y="2"/>
                  </a:lnTo>
                  <a:lnTo>
                    <a:pt x="122" y="2"/>
                  </a:lnTo>
                  <a:lnTo>
                    <a:pt x="173" y="3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30" y="5"/>
                  </a:lnTo>
                  <a:lnTo>
                    <a:pt x="233" y="6"/>
                  </a:lnTo>
                  <a:lnTo>
                    <a:pt x="236" y="7"/>
                  </a:lnTo>
                  <a:lnTo>
                    <a:pt x="239" y="10"/>
                  </a:lnTo>
                  <a:lnTo>
                    <a:pt x="240" y="12"/>
                  </a:lnTo>
                  <a:lnTo>
                    <a:pt x="242" y="15"/>
                  </a:lnTo>
                  <a:lnTo>
                    <a:pt x="243" y="22"/>
                  </a:lnTo>
                  <a:lnTo>
                    <a:pt x="243" y="22"/>
                  </a:lnTo>
                  <a:lnTo>
                    <a:pt x="242" y="29"/>
                  </a:lnTo>
                  <a:lnTo>
                    <a:pt x="240" y="32"/>
                  </a:lnTo>
                  <a:lnTo>
                    <a:pt x="239" y="35"/>
                  </a:lnTo>
                  <a:lnTo>
                    <a:pt x="236" y="37"/>
                  </a:lnTo>
                  <a:lnTo>
                    <a:pt x="233" y="39"/>
                  </a:lnTo>
                  <a:lnTo>
                    <a:pt x="230" y="40"/>
                  </a:lnTo>
                  <a:lnTo>
                    <a:pt x="226" y="40"/>
                  </a:lnTo>
                  <a:lnTo>
                    <a:pt x="226" y="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6" name="Freeform 404"/>
            <p:cNvSpPr/>
            <p:nvPr/>
          </p:nvSpPr>
          <p:spPr bwMode="auto">
            <a:xfrm>
              <a:off x="4332288" y="3560763"/>
              <a:ext cx="77788" cy="19050"/>
            </a:xfrm>
            <a:custGeom>
              <a:avLst/>
              <a:gdLst/>
              <a:ahLst/>
              <a:cxnLst>
                <a:cxn ang="0">
                  <a:pos x="16" y="36"/>
                </a:cxn>
                <a:cxn ang="0">
                  <a:pos x="16" y="36"/>
                </a:cxn>
                <a:cxn ang="0">
                  <a:pos x="12" y="35"/>
                </a:cxn>
                <a:cxn ang="0">
                  <a:pos x="9" y="34"/>
                </a:cxn>
                <a:cxn ang="0">
                  <a:pos x="6" y="33"/>
                </a:cxn>
                <a:cxn ang="0">
                  <a:pos x="4" y="30"/>
                </a:cxn>
                <a:cxn ang="0">
                  <a:pos x="2" y="27"/>
                </a:cxn>
                <a:cxn ang="0">
                  <a:pos x="1" y="24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1"/>
                </a:cxn>
                <a:cxn ang="0">
                  <a:pos x="2" y="8"/>
                </a:cxn>
                <a:cxn ang="0">
                  <a:pos x="4" y="5"/>
                </a:cxn>
                <a:cxn ang="0">
                  <a:pos x="6" y="3"/>
                </a:cxn>
                <a:cxn ang="0">
                  <a:pos x="9" y="1"/>
                </a:cxn>
                <a:cxn ang="0">
                  <a:pos x="12" y="0"/>
                </a:cxn>
                <a:cxn ang="0">
                  <a:pos x="16" y="0"/>
                </a:cxn>
                <a:cxn ang="0">
                  <a:pos x="131" y="0"/>
                </a:cxn>
                <a:cxn ang="0">
                  <a:pos x="131" y="0"/>
                </a:cxn>
                <a:cxn ang="0">
                  <a:pos x="135" y="0"/>
                </a:cxn>
                <a:cxn ang="0">
                  <a:pos x="138" y="1"/>
                </a:cxn>
                <a:cxn ang="0">
                  <a:pos x="141" y="3"/>
                </a:cxn>
                <a:cxn ang="0">
                  <a:pos x="143" y="5"/>
                </a:cxn>
                <a:cxn ang="0">
                  <a:pos x="145" y="8"/>
                </a:cxn>
                <a:cxn ang="0">
                  <a:pos x="146" y="11"/>
                </a:cxn>
                <a:cxn ang="0">
                  <a:pos x="147" y="17"/>
                </a:cxn>
                <a:cxn ang="0">
                  <a:pos x="147" y="17"/>
                </a:cxn>
                <a:cxn ang="0">
                  <a:pos x="146" y="24"/>
                </a:cxn>
                <a:cxn ang="0">
                  <a:pos x="145" y="27"/>
                </a:cxn>
                <a:cxn ang="0">
                  <a:pos x="143" y="30"/>
                </a:cxn>
                <a:cxn ang="0">
                  <a:pos x="141" y="33"/>
                </a:cxn>
                <a:cxn ang="0">
                  <a:pos x="138" y="34"/>
                </a:cxn>
                <a:cxn ang="0">
                  <a:pos x="135" y="35"/>
                </a:cxn>
                <a:cxn ang="0">
                  <a:pos x="131" y="36"/>
                </a:cxn>
                <a:cxn ang="0">
                  <a:pos x="16" y="36"/>
                </a:cxn>
              </a:cxnLst>
              <a:rect l="0" t="0" r="r" b="b"/>
              <a:pathLst>
                <a:path w="147" h="36">
                  <a:moveTo>
                    <a:pt x="16" y="36"/>
                  </a:moveTo>
                  <a:lnTo>
                    <a:pt x="16" y="36"/>
                  </a:lnTo>
                  <a:lnTo>
                    <a:pt x="12" y="35"/>
                  </a:lnTo>
                  <a:lnTo>
                    <a:pt x="9" y="34"/>
                  </a:lnTo>
                  <a:lnTo>
                    <a:pt x="6" y="33"/>
                  </a:lnTo>
                  <a:lnTo>
                    <a:pt x="4" y="30"/>
                  </a:lnTo>
                  <a:lnTo>
                    <a:pt x="2" y="27"/>
                  </a:lnTo>
                  <a:lnTo>
                    <a:pt x="1" y="24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1"/>
                  </a:lnTo>
                  <a:lnTo>
                    <a:pt x="2" y="8"/>
                  </a:lnTo>
                  <a:lnTo>
                    <a:pt x="4" y="5"/>
                  </a:lnTo>
                  <a:lnTo>
                    <a:pt x="6" y="3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5" y="0"/>
                  </a:lnTo>
                  <a:lnTo>
                    <a:pt x="138" y="1"/>
                  </a:lnTo>
                  <a:lnTo>
                    <a:pt x="141" y="3"/>
                  </a:lnTo>
                  <a:lnTo>
                    <a:pt x="143" y="5"/>
                  </a:lnTo>
                  <a:lnTo>
                    <a:pt x="145" y="8"/>
                  </a:lnTo>
                  <a:lnTo>
                    <a:pt x="146" y="11"/>
                  </a:lnTo>
                  <a:lnTo>
                    <a:pt x="147" y="17"/>
                  </a:lnTo>
                  <a:lnTo>
                    <a:pt x="147" y="17"/>
                  </a:lnTo>
                  <a:lnTo>
                    <a:pt x="146" y="24"/>
                  </a:lnTo>
                  <a:lnTo>
                    <a:pt x="145" y="27"/>
                  </a:lnTo>
                  <a:lnTo>
                    <a:pt x="143" y="30"/>
                  </a:lnTo>
                  <a:lnTo>
                    <a:pt x="141" y="33"/>
                  </a:lnTo>
                  <a:lnTo>
                    <a:pt x="138" y="34"/>
                  </a:lnTo>
                  <a:lnTo>
                    <a:pt x="135" y="35"/>
                  </a:lnTo>
                  <a:lnTo>
                    <a:pt x="131" y="36"/>
                  </a:lnTo>
                  <a:lnTo>
                    <a:pt x="16" y="3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7" name="Freeform 405"/>
            <p:cNvSpPr/>
            <p:nvPr/>
          </p:nvSpPr>
          <p:spPr bwMode="auto">
            <a:xfrm>
              <a:off x="4329113" y="3621088"/>
              <a:ext cx="66675" cy="20638"/>
            </a:xfrm>
            <a:custGeom>
              <a:avLst/>
              <a:gdLst/>
              <a:ahLst/>
              <a:cxnLst>
                <a:cxn ang="0">
                  <a:pos x="19" y="41"/>
                </a:cxn>
                <a:cxn ang="0">
                  <a:pos x="19" y="41"/>
                </a:cxn>
                <a:cxn ang="0">
                  <a:pos x="15" y="39"/>
                </a:cxn>
                <a:cxn ang="0">
                  <a:pos x="12" y="38"/>
                </a:cxn>
                <a:cxn ang="0">
                  <a:pos x="9" y="37"/>
                </a:cxn>
                <a:cxn ang="0">
                  <a:pos x="7" y="34"/>
                </a:cxn>
                <a:cxn ang="0">
                  <a:pos x="3" y="32"/>
                </a:cxn>
                <a:cxn ang="0">
                  <a:pos x="2" y="29"/>
                </a:cxn>
                <a:cxn ang="0">
                  <a:pos x="1" y="26"/>
                </a:cxn>
                <a:cxn ang="0">
                  <a:pos x="0" y="2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" y="14"/>
                </a:cxn>
                <a:cxn ang="0">
                  <a:pos x="2" y="10"/>
                </a:cxn>
                <a:cxn ang="0">
                  <a:pos x="5" y="6"/>
                </a:cxn>
                <a:cxn ang="0">
                  <a:pos x="7" y="4"/>
                </a:cxn>
                <a:cxn ang="0">
                  <a:pos x="9" y="2"/>
                </a:cxn>
                <a:cxn ang="0">
                  <a:pos x="12" y="1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24" y="1"/>
                </a:cxn>
                <a:cxn ang="0">
                  <a:pos x="29" y="3"/>
                </a:cxn>
                <a:cxn ang="0">
                  <a:pos x="31" y="4"/>
                </a:cxn>
                <a:cxn ang="0">
                  <a:pos x="109" y="4"/>
                </a:cxn>
                <a:cxn ang="0">
                  <a:pos x="109" y="4"/>
                </a:cxn>
                <a:cxn ang="0">
                  <a:pos x="113" y="4"/>
                </a:cxn>
                <a:cxn ang="0">
                  <a:pos x="117" y="5"/>
                </a:cxn>
                <a:cxn ang="0">
                  <a:pos x="119" y="7"/>
                </a:cxn>
                <a:cxn ang="0">
                  <a:pos x="122" y="10"/>
                </a:cxn>
                <a:cxn ang="0">
                  <a:pos x="124" y="13"/>
                </a:cxn>
                <a:cxn ang="0">
                  <a:pos x="125" y="16"/>
                </a:cxn>
                <a:cxn ang="0">
                  <a:pos x="126" y="22"/>
                </a:cxn>
                <a:cxn ang="0">
                  <a:pos x="126" y="22"/>
                </a:cxn>
                <a:cxn ang="0">
                  <a:pos x="125" y="29"/>
                </a:cxn>
                <a:cxn ang="0">
                  <a:pos x="124" y="31"/>
                </a:cxn>
                <a:cxn ang="0">
                  <a:pos x="122" y="34"/>
                </a:cxn>
                <a:cxn ang="0">
                  <a:pos x="119" y="36"/>
                </a:cxn>
                <a:cxn ang="0">
                  <a:pos x="117" y="38"/>
                </a:cxn>
                <a:cxn ang="0">
                  <a:pos x="113" y="39"/>
                </a:cxn>
                <a:cxn ang="0">
                  <a:pos x="109" y="41"/>
                </a:cxn>
                <a:cxn ang="0">
                  <a:pos x="19" y="41"/>
                </a:cxn>
              </a:cxnLst>
              <a:rect l="0" t="0" r="r" b="b"/>
              <a:pathLst>
                <a:path w="126" h="41">
                  <a:moveTo>
                    <a:pt x="19" y="41"/>
                  </a:moveTo>
                  <a:lnTo>
                    <a:pt x="19" y="41"/>
                  </a:lnTo>
                  <a:lnTo>
                    <a:pt x="15" y="39"/>
                  </a:lnTo>
                  <a:lnTo>
                    <a:pt x="12" y="38"/>
                  </a:lnTo>
                  <a:lnTo>
                    <a:pt x="9" y="37"/>
                  </a:lnTo>
                  <a:lnTo>
                    <a:pt x="7" y="34"/>
                  </a:lnTo>
                  <a:lnTo>
                    <a:pt x="3" y="32"/>
                  </a:lnTo>
                  <a:lnTo>
                    <a:pt x="2" y="29"/>
                  </a:lnTo>
                  <a:lnTo>
                    <a:pt x="1" y="26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2" y="10"/>
                  </a:lnTo>
                  <a:lnTo>
                    <a:pt x="5" y="6"/>
                  </a:lnTo>
                  <a:lnTo>
                    <a:pt x="7" y="4"/>
                  </a:lnTo>
                  <a:lnTo>
                    <a:pt x="9" y="2"/>
                  </a:lnTo>
                  <a:lnTo>
                    <a:pt x="12" y="1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4" y="1"/>
                  </a:lnTo>
                  <a:lnTo>
                    <a:pt x="29" y="3"/>
                  </a:lnTo>
                  <a:lnTo>
                    <a:pt x="31" y="4"/>
                  </a:lnTo>
                  <a:lnTo>
                    <a:pt x="109" y="4"/>
                  </a:lnTo>
                  <a:lnTo>
                    <a:pt x="109" y="4"/>
                  </a:lnTo>
                  <a:lnTo>
                    <a:pt x="113" y="4"/>
                  </a:lnTo>
                  <a:lnTo>
                    <a:pt x="117" y="5"/>
                  </a:lnTo>
                  <a:lnTo>
                    <a:pt x="119" y="7"/>
                  </a:lnTo>
                  <a:lnTo>
                    <a:pt x="122" y="10"/>
                  </a:lnTo>
                  <a:lnTo>
                    <a:pt x="124" y="13"/>
                  </a:lnTo>
                  <a:lnTo>
                    <a:pt x="125" y="16"/>
                  </a:lnTo>
                  <a:lnTo>
                    <a:pt x="126" y="22"/>
                  </a:lnTo>
                  <a:lnTo>
                    <a:pt x="126" y="22"/>
                  </a:lnTo>
                  <a:lnTo>
                    <a:pt x="125" y="29"/>
                  </a:lnTo>
                  <a:lnTo>
                    <a:pt x="124" y="31"/>
                  </a:lnTo>
                  <a:lnTo>
                    <a:pt x="122" y="34"/>
                  </a:lnTo>
                  <a:lnTo>
                    <a:pt x="119" y="36"/>
                  </a:lnTo>
                  <a:lnTo>
                    <a:pt x="117" y="38"/>
                  </a:lnTo>
                  <a:lnTo>
                    <a:pt x="113" y="39"/>
                  </a:lnTo>
                  <a:lnTo>
                    <a:pt x="109" y="41"/>
                  </a:lnTo>
                  <a:lnTo>
                    <a:pt x="19" y="4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8" name="Freeform 407"/>
            <p:cNvSpPr/>
            <p:nvPr/>
          </p:nvSpPr>
          <p:spPr bwMode="auto">
            <a:xfrm>
              <a:off x="4535488" y="3187700"/>
              <a:ext cx="396875" cy="330200"/>
            </a:xfrm>
            <a:custGeom>
              <a:avLst/>
              <a:gdLst/>
              <a:ahLst/>
              <a:cxnLst>
                <a:cxn ang="0">
                  <a:pos x="12" y="623"/>
                </a:cxn>
                <a:cxn ang="0">
                  <a:pos x="2" y="616"/>
                </a:cxn>
                <a:cxn ang="0">
                  <a:pos x="0" y="610"/>
                </a:cxn>
                <a:cxn ang="0">
                  <a:pos x="1" y="602"/>
                </a:cxn>
                <a:cxn ang="0">
                  <a:pos x="16" y="580"/>
                </a:cxn>
                <a:cxn ang="0">
                  <a:pos x="37" y="561"/>
                </a:cxn>
                <a:cxn ang="0">
                  <a:pos x="58" y="541"/>
                </a:cxn>
                <a:cxn ang="0">
                  <a:pos x="137" y="452"/>
                </a:cxn>
                <a:cxn ang="0">
                  <a:pos x="181" y="404"/>
                </a:cxn>
                <a:cxn ang="0">
                  <a:pos x="252" y="340"/>
                </a:cxn>
                <a:cxn ang="0">
                  <a:pos x="328" y="280"/>
                </a:cxn>
                <a:cxn ang="0">
                  <a:pos x="479" y="173"/>
                </a:cxn>
                <a:cxn ang="0">
                  <a:pos x="552" y="122"/>
                </a:cxn>
                <a:cxn ang="0">
                  <a:pos x="606" y="80"/>
                </a:cxn>
                <a:cxn ang="0">
                  <a:pos x="636" y="59"/>
                </a:cxn>
                <a:cxn ang="0">
                  <a:pos x="657" y="45"/>
                </a:cxn>
                <a:cxn ang="0">
                  <a:pos x="692" y="23"/>
                </a:cxn>
                <a:cxn ang="0">
                  <a:pos x="697" y="21"/>
                </a:cxn>
                <a:cxn ang="0">
                  <a:pos x="722" y="6"/>
                </a:cxn>
                <a:cxn ang="0">
                  <a:pos x="727" y="2"/>
                </a:cxn>
                <a:cxn ang="0">
                  <a:pos x="733" y="0"/>
                </a:cxn>
                <a:cxn ang="0">
                  <a:pos x="748" y="7"/>
                </a:cxn>
                <a:cxn ang="0">
                  <a:pos x="752" y="16"/>
                </a:cxn>
                <a:cxn ang="0">
                  <a:pos x="748" y="32"/>
                </a:cxn>
                <a:cxn ang="0">
                  <a:pos x="736" y="41"/>
                </a:cxn>
                <a:cxn ang="0">
                  <a:pos x="694" y="67"/>
                </a:cxn>
                <a:cxn ang="0">
                  <a:pos x="668" y="82"/>
                </a:cxn>
                <a:cxn ang="0">
                  <a:pos x="639" y="101"/>
                </a:cxn>
                <a:cxn ang="0">
                  <a:pos x="593" y="139"/>
                </a:cxn>
                <a:cxn ang="0">
                  <a:pos x="539" y="176"/>
                </a:cxn>
                <a:cxn ang="0">
                  <a:pos x="472" y="218"/>
                </a:cxn>
                <a:cxn ang="0">
                  <a:pos x="392" y="275"/>
                </a:cxn>
                <a:cxn ang="0">
                  <a:pos x="358" y="305"/>
                </a:cxn>
                <a:cxn ang="0">
                  <a:pos x="296" y="354"/>
                </a:cxn>
                <a:cxn ang="0">
                  <a:pos x="209" y="427"/>
                </a:cxn>
                <a:cxn ang="0">
                  <a:pos x="183" y="454"/>
                </a:cxn>
                <a:cxn ang="0">
                  <a:pos x="140" y="502"/>
                </a:cxn>
                <a:cxn ang="0">
                  <a:pos x="100" y="550"/>
                </a:cxn>
                <a:cxn ang="0">
                  <a:pos x="65" y="586"/>
                </a:cxn>
                <a:cxn ang="0">
                  <a:pos x="56" y="592"/>
                </a:cxn>
                <a:cxn ang="0">
                  <a:pos x="40" y="604"/>
                </a:cxn>
                <a:cxn ang="0">
                  <a:pos x="33" y="616"/>
                </a:cxn>
                <a:cxn ang="0">
                  <a:pos x="17" y="623"/>
                </a:cxn>
              </a:cxnLst>
              <a:rect l="0" t="0" r="r" b="b"/>
              <a:pathLst>
                <a:path w="752" h="623">
                  <a:moveTo>
                    <a:pt x="17" y="623"/>
                  </a:moveTo>
                  <a:lnTo>
                    <a:pt x="17" y="623"/>
                  </a:lnTo>
                  <a:lnTo>
                    <a:pt x="12" y="623"/>
                  </a:lnTo>
                  <a:lnTo>
                    <a:pt x="8" y="621"/>
                  </a:lnTo>
                  <a:lnTo>
                    <a:pt x="4" y="619"/>
                  </a:lnTo>
                  <a:lnTo>
                    <a:pt x="2" y="616"/>
                  </a:lnTo>
                  <a:lnTo>
                    <a:pt x="2" y="616"/>
                  </a:lnTo>
                  <a:lnTo>
                    <a:pt x="0" y="613"/>
                  </a:lnTo>
                  <a:lnTo>
                    <a:pt x="0" y="610"/>
                  </a:lnTo>
                  <a:lnTo>
                    <a:pt x="0" y="606"/>
                  </a:lnTo>
                  <a:lnTo>
                    <a:pt x="1" y="602"/>
                  </a:lnTo>
                  <a:lnTo>
                    <a:pt x="1" y="602"/>
                  </a:lnTo>
                  <a:lnTo>
                    <a:pt x="4" y="596"/>
                  </a:lnTo>
                  <a:lnTo>
                    <a:pt x="8" y="590"/>
                  </a:lnTo>
                  <a:lnTo>
                    <a:pt x="16" y="580"/>
                  </a:lnTo>
                  <a:lnTo>
                    <a:pt x="26" y="570"/>
                  </a:lnTo>
                  <a:lnTo>
                    <a:pt x="37" y="561"/>
                  </a:lnTo>
                  <a:lnTo>
                    <a:pt x="37" y="561"/>
                  </a:lnTo>
                  <a:lnTo>
                    <a:pt x="47" y="552"/>
                  </a:lnTo>
                  <a:lnTo>
                    <a:pt x="58" y="541"/>
                  </a:lnTo>
                  <a:lnTo>
                    <a:pt x="58" y="541"/>
                  </a:lnTo>
                  <a:lnTo>
                    <a:pt x="78" y="520"/>
                  </a:lnTo>
                  <a:lnTo>
                    <a:pt x="98" y="498"/>
                  </a:lnTo>
                  <a:lnTo>
                    <a:pt x="137" y="452"/>
                  </a:lnTo>
                  <a:lnTo>
                    <a:pt x="137" y="452"/>
                  </a:lnTo>
                  <a:lnTo>
                    <a:pt x="158" y="428"/>
                  </a:lnTo>
                  <a:lnTo>
                    <a:pt x="181" y="404"/>
                  </a:lnTo>
                  <a:lnTo>
                    <a:pt x="203" y="381"/>
                  </a:lnTo>
                  <a:lnTo>
                    <a:pt x="228" y="361"/>
                  </a:lnTo>
                  <a:lnTo>
                    <a:pt x="252" y="340"/>
                  </a:lnTo>
                  <a:lnTo>
                    <a:pt x="278" y="319"/>
                  </a:lnTo>
                  <a:lnTo>
                    <a:pt x="328" y="280"/>
                  </a:lnTo>
                  <a:lnTo>
                    <a:pt x="328" y="280"/>
                  </a:lnTo>
                  <a:lnTo>
                    <a:pt x="378" y="243"/>
                  </a:lnTo>
                  <a:lnTo>
                    <a:pt x="428" y="207"/>
                  </a:lnTo>
                  <a:lnTo>
                    <a:pt x="479" y="173"/>
                  </a:lnTo>
                  <a:lnTo>
                    <a:pt x="527" y="141"/>
                  </a:lnTo>
                  <a:lnTo>
                    <a:pt x="527" y="141"/>
                  </a:lnTo>
                  <a:lnTo>
                    <a:pt x="552" y="122"/>
                  </a:lnTo>
                  <a:lnTo>
                    <a:pt x="577" y="102"/>
                  </a:lnTo>
                  <a:lnTo>
                    <a:pt x="577" y="102"/>
                  </a:lnTo>
                  <a:lnTo>
                    <a:pt x="606" y="80"/>
                  </a:lnTo>
                  <a:lnTo>
                    <a:pt x="621" y="69"/>
                  </a:lnTo>
                  <a:lnTo>
                    <a:pt x="636" y="59"/>
                  </a:lnTo>
                  <a:lnTo>
                    <a:pt x="636" y="59"/>
                  </a:lnTo>
                  <a:lnTo>
                    <a:pt x="646" y="52"/>
                  </a:lnTo>
                  <a:lnTo>
                    <a:pt x="657" y="45"/>
                  </a:lnTo>
                  <a:lnTo>
                    <a:pt x="657" y="45"/>
                  </a:lnTo>
                  <a:lnTo>
                    <a:pt x="674" y="32"/>
                  </a:lnTo>
                  <a:lnTo>
                    <a:pt x="683" y="27"/>
                  </a:lnTo>
                  <a:lnTo>
                    <a:pt x="692" y="23"/>
                  </a:lnTo>
                  <a:lnTo>
                    <a:pt x="692" y="23"/>
                  </a:lnTo>
                  <a:lnTo>
                    <a:pt x="697" y="21"/>
                  </a:lnTo>
                  <a:lnTo>
                    <a:pt x="697" y="21"/>
                  </a:lnTo>
                  <a:lnTo>
                    <a:pt x="710" y="15"/>
                  </a:lnTo>
                  <a:lnTo>
                    <a:pt x="717" y="10"/>
                  </a:lnTo>
                  <a:lnTo>
                    <a:pt x="722" y="6"/>
                  </a:lnTo>
                  <a:lnTo>
                    <a:pt x="722" y="6"/>
                  </a:lnTo>
                  <a:lnTo>
                    <a:pt x="725" y="3"/>
                  </a:lnTo>
                  <a:lnTo>
                    <a:pt x="727" y="2"/>
                  </a:lnTo>
                  <a:lnTo>
                    <a:pt x="730" y="0"/>
                  </a:lnTo>
                  <a:lnTo>
                    <a:pt x="733" y="0"/>
                  </a:lnTo>
                  <a:lnTo>
                    <a:pt x="733" y="0"/>
                  </a:lnTo>
                  <a:lnTo>
                    <a:pt x="738" y="1"/>
                  </a:lnTo>
                  <a:lnTo>
                    <a:pt x="743" y="3"/>
                  </a:lnTo>
                  <a:lnTo>
                    <a:pt x="748" y="7"/>
                  </a:lnTo>
                  <a:lnTo>
                    <a:pt x="751" y="13"/>
                  </a:lnTo>
                  <a:lnTo>
                    <a:pt x="751" y="13"/>
                  </a:lnTo>
                  <a:lnTo>
                    <a:pt x="752" y="16"/>
                  </a:lnTo>
                  <a:lnTo>
                    <a:pt x="752" y="21"/>
                  </a:lnTo>
                  <a:lnTo>
                    <a:pt x="751" y="26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41" y="37"/>
                  </a:lnTo>
                  <a:lnTo>
                    <a:pt x="736" y="41"/>
                  </a:lnTo>
                  <a:lnTo>
                    <a:pt x="723" y="51"/>
                  </a:lnTo>
                  <a:lnTo>
                    <a:pt x="708" y="59"/>
                  </a:lnTo>
                  <a:lnTo>
                    <a:pt x="694" y="67"/>
                  </a:lnTo>
                  <a:lnTo>
                    <a:pt x="694" y="67"/>
                  </a:lnTo>
                  <a:lnTo>
                    <a:pt x="680" y="75"/>
                  </a:lnTo>
                  <a:lnTo>
                    <a:pt x="668" y="82"/>
                  </a:lnTo>
                  <a:lnTo>
                    <a:pt x="668" y="82"/>
                  </a:lnTo>
                  <a:lnTo>
                    <a:pt x="654" y="91"/>
                  </a:lnTo>
                  <a:lnTo>
                    <a:pt x="639" y="101"/>
                  </a:lnTo>
                  <a:lnTo>
                    <a:pt x="612" y="122"/>
                  </a:lnTo>
                  <a:lnTo>
                    <a:pt x="612" y="122"/>
                  </a:lnTo>
                  <a:lnTo>
                    <a:pt x="593" y="139"/>
                  </a:lnTo>
                  <a:lnTo>
                    <a:pt x="573" y="153"/>
                  </a:lnTo>
                  <a:lnTo>
                    <a:pt x="573" y="153"/>
                  </a:lnTo>
                  <a:lnTo>
                    <a:pt x="539" y="176"/>
                  </a:lnTo>
                  <a:lnTo>
                    <a:pt x="505" y="196"/>
                  </a:lnTo>
                  <a:lnTo>
                    <a:pt x="505" y="196"/>
                  </a:lnTo>
                  <a:lnTo>
                    <a:pt x="472" y="218"/>
                  </a:lnTo>
                  <a:lnTo>
                    <a:pt x="439" y="239"/>
                  </a:lnTo>
                  <a:lnTo>
                    <a:pt x="408" y="263"/>
                  </a:lnTo>
                  <a:lnTo>
                    <a:pt x="392" y="275"/>
                  </a:lnTo>
                  <a:lnTo>
                    <a:pt x="378" y="287"/>
                  </a:lnTo>
                  <a:lnTo>
                    <a:pt x="378" y="287"/>
                  </a:lnTo>
                  <a:lnTo>
                    <a:pt x="358" y="305"/>
                  </a:lnTo>
                  <a:lnTo>
                    <a:pt x="338" y="322"/>
                  </a:lnTo>
                  <a:lnTo>
                    <a:pt x="296" y="354"/>
                  </a:lnTo>
                  <a:lnTo>
                    <a:pt x="296" y="354"/>
                  </a:lnTo>
                  <a:lnTo>
                    <a:pt x="267" y="377"/>
                  </a:lnTo>
                  <a:lnTo>
                    <a:pt x="238" y="401"/>
                  </a:lnTo>
                  <a:lnTo>
                    <a:pt x="209" y="427"/>
                  </a:lnTo>
                  <a:lnTo>
                    <a:pt x="196" y="440"/>
                  </a:lnTo>
                  <a:lnTo>
                    <a:pt x="183" y="454"/>
                  </a:lnTo>
                  <a:lnTo>
                    <a:pt x="183" y="454"/>
                  </a:lnTo>
                  <a:lnTo>
                    <a:pt x="161" y="478"/>
                  </a:lnTo>
                  <a:lnTo>
                    <a:pt x="140" y="502"/>
                  </a:lnTo>
                  <a:lnTo>
                    <a:pt x="140" y="502"/>
                  </a:lnTo>
                  <a:lnTo>
                    <a:pt x="104" y="545"/>
                  </a:lnTo>
                  <a:lnTo>
                    <a:pt x="100" y="550"/>
                  </a:lnTo>
                  <a:lnTo>
                    <a:pt x="100" y="550"/>
                  </a:lnTo>
                  <a:lnTo>
                    <a:pt x="82" y="568"/>
                  </a:lnTo>
                  <a:lnTo>
                    <a:pt x="74" y="578"/>
                  </a:lnTo>
                  <a:lnTo>
                    <a:pt x="65" y="586"/>
                  </a:lnTo>
                  <a:lnTo>
                    <a:pt x="65" y="586"/>
                  </a:lnTo>
                  <a:lnTo>
                    <a:pt x="56" y="592"/>
                  </a:lnTo>
                  <a:lnTo>
                    <a:pt x="56" y="592"/>
                  </a:lnTo>
                  <a:lnTo>
                    <a:pt x="50" y="596"/>
                  </a:lnTo>
                  <a:lnTo>
                    <a:pt x="44" y="600"/>
                  </a:lnTo>
                  <a:lnTo>
                    <a:pt x="40" y="604"/>
                  </a:lnTo>
                  <a:lnTo>
                    <a:pt x="36" y="611"/>
                  </a:lnTo>
                  <a:lnTo>
                    <a:pt x="36" y="611"/>
                  </a:lnTo>
                  <a:lnTo>
                    <a:pt x="33" y="616"/>
                  </a:lnTo>
                  <a:lnTo>
                    <a:pt x="29" y="620"/>
                  </a:lnTo>
                  <a:lnTo>
                    <a:pt x="24" y="622"/>
                  </a:lnTo>
                  <a:lnTo>
                    <a:pt x="17" y="623"/>
                  </a:lnTo>
                  <a:lnTo>
                    <a:pt x="17" y="62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1843040" y="3942884"/>
            <a:ext cx="3327636" cy="1225333"/>
            <a:chOff x="1279158" y="2671843"/>
            <a:chExt cx="3327636" cy="1225333"/>
          </a:xfrm>
        </p:grpSpPr>
        <p:sp>
          <p:nvSpPr>
            <p:cNvPr id="214" name="矩形 213"/>
            <p:cNvSpPr/>
            <p:nvPr/>
          </p:nvSpPr>
          <p:spPr>
            <a:xfrm>
              <a:off x="1279158" y="3140046"/>
              <a:ext cx="3327636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215" name="矩形 214"/>
            <p:cNvSpPr/>
            <p:nvPr/>
          </p:nvSpPr>
          <p:spPr>
            <a:xfrm>
              <a:off x="1821989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217" name="组合 216"/>
          <p:cNvGrpSpPr/>
          <p:nvPr/>
        </p:nvGrpSpPr>
        <p:grpSpPr>
          <a:xfrm>
            <a:off x="6807932" y="3942884"/>
            <a:ext cx="3327636" cy="1225333"/>
            <a:chOff x="1279158" y="2671843"/>
            <a:chExt cx="3327636" cy="1225333"/>
          </a:xfrm>
        </p:grpSpPr>
        <p:sp>
          <p:nvSpPr>
            <p:cNvPr id="218" name="矩形 217"/>
            <p:cNvSpPr/>
            <p:nvPr/>
          </p:nvSpPr>
          <p:spPr>
            <a:xfrm>
              <a:off x="1279158" y="3140046"/>
              <a:ext cx="3327636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219" name="矩形 218"/>
            <p:cNvSpPr/>
            <p:nvPr/>
          </p:nvSpPr>
          <p:spPr>
            <a:xfrm>
              <a:off x="1821989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250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3" name="组合 2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5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任意多边形 5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186116" y="2588484"/>
            <a:ext cx="1803962" cy="2401758"/>
            <a:chOff x="3213101" y="3067051"/>
            <a:chExt cx="541337" cy="720725"/>
          </a:xfrm>
          <a:solidFill>
            <a:schemeClr val="accent4"/>
          </a:solidFill>
        </p:grpSpPr>
        <p:sp>
          <p:nvSpPr>
            <p:cNvPr id="8" name="Freeform 873"/>
            <p:cNvSpPr/>
            <p:nvPr/>
          </p:nvSpPr>
          <p:spPr bwMode="auto">
            <a:xfrm>
              <a:off x="3225801" y="3094038"/>
              <a:ext cx="158750" cy="142875"/>
            </a:xfrm>
            <a:custGeom>
              <a:avLst/>
              <a:gdLst/>
              <a:ahLst/>
              <a:cxnLst>
                <a:cxn ang="0">
                  <a:pos x="393" y="0"/>
                </a:cxn>
                <a:cxn ang="0">
                  <a:pos x="393" y="0"/>
                </a:cxn>
                <a:cxn ang="0">
                  <a:pos x="381" y="3"/>
                </a:cxn>
                <a:cxn ang="0">
                  <a:pos x="369" y="5"/>
                </a:cxn>
                <a:cxn ang="0">
                  <a:pos x="358" y="10"/>
                </a:cxn>
                <a:cxn ang="0">
                  <a:pos x="347" y="16"/>
                </a:cxn>
                <a:cxn ang="0">
                  <a:pos x="326" y="27"/>
                </a:cxn>
                <a:cxn ang="0">
                  <a:pos x="307" y="42"/>
                </a:cxn>
                <a:cxn ang="0">
                  <a:pos x="307" y="42"/>
                </a:cxn>
                <a:cxn ang="0">
                  <a:pos x="252" y="86"/>
                </a:cxn>
                <a:cxn ang="0">
                  <a:pos x="224" y="108"/>
                </a:cxn>
                <a:cxn ang="0">
                  <a:pos x="198" y="132"/>
                </a:cxn>
                <a:cxn ang="0">
                  <a:pos x="198" y="132"/>
                </a:cxn>
                <a:cxn ang="0">
                  <a:pos x="172" y="157"/>
                </a:cxn>
                <a:cxn ang="0">
                  <a:pos x="146" y="183"/>
                </a:cxn>
                <a:cxn ang="0">
                  <a:pos x="122" y="210"/>
                </a:cxn>
                <a:cxn ang="0">
                  <a:pos x="97" y="238"/>
                </a:cxn>
                <a:cxn ang="0">
                  <a:pos x="50" y="294"/>
                </a:cxn>
                <a:cxn ang="0">
                  <a:pos x="2" y="349"/>
                </a:cxn>
                <a:cxn ang="0">
                  <a:pos x="2" y="349"/>
                </a:cxn>
                <a:cxn ang="0">
                  <a:pos x="0" y="352"/>
                </a:cxn>
                <a:cxn ang="0">
                  <a:pos x="0" y="353"/>
                </a:cxn>
                <a:cxn ang="0">
                  <a:pos x="2" y="357"/>
                </a:cxn>
                <a:cxn ang="0">
                  <a:pos x="6" y="360"/>
                </a:cxn>
                <a:cxn ang="0">
                  <a:pos x="8" y="358"/>
                </a:cxn>
                <a:cxn ang="0">
                  <a:pos x="10" y="357"/>
                </a:cxn>
                <a:cxn ang="0">
                  <a:pos x="10" y="357"/>
                </a:cxn>
                <a:cxn ang="0">
                  <a:pos x="55" y="306"/>
                </a:cxn>
                <a:cxn ang="0">
                  <a:pos x="99" y="254"/>
                </a:cxn>
                <a:cxn ang="0">
                  <a:pos x="144" y="203"/>
                </a:cxn>
                <a:cxn ang="0">
                  <a:pos x="167" y="178"/>
                </a:cxn>
                <a:cxn ang="0">
                  <a:pos x="190" y="154"/>
                </a:cxn>
                <a:cxn ang="0">
                  <a:pos x="190" y="154"/>
                </a:cxn>
                <a:cxn ang="0">
                  <a:pos x="215" y="131"/>
                </a:cxn>
                <a:cxn ang="0">
                  <a:pos x="240" y="110"/>
                </a:cxn>
                <a:cxn ang="0">
                  <a:pos x="266" y="89"/>
                </a:cxn>
                <a:cxn ang="0">
                  <a:pos x="292" y="68"/>
                </a:cxn>
                <a:cxn ang="0">
                  <a:pos x="292" y="68"/>
                </a:cxn>
                <a:cxn ang="0">
                  <a:pos x="316" y="50"/>
                </a:cxn>
                <a:cxn ang="0">
                  <a:pos x="341" y="33"/>
                </a:cxn>
                <a:cxn ang="0">
                  <a:pos x="354" y="25"/>
                </a:cxn>
                <a:cxn ang="0">
                  <a:pos x="367" y="20"/>
                </a:cxn>
                <a:cxn ang="0">
                  <a:pos x="381" y="14"/>
                </a:cxn>
                <a:cxn ang="0">
                  <a:pos x="395" y="10"/>
                </a:cxn>
                <a:cxn ang="0">
                  <a:pos x="395" y="10"/>
                </a:cxn>
                <a:cxn ang="0">
                  <a:pos x="398" y="9"/>
                </a:cxn>
                <a:cxn ang="0">
                  <a:pos x="399" y="8"/>
                </a:cxn>
                <a:cxn ang="0">
                  <a:pos x="399" y="6"/>
                </a:cxn>
                <a:cxn ang="0">
                  <a:pos x="399" y="4"/>
                </a:cxn>
                <a:cxn ang="0">
                  <a:pos x="397" y="0"/>
                </a:cxn>
                <a:cxn ang="0">
                  <a:pos x="395" y="0"/>
                </a:cxn>
                <a:cxn ang="0">
                  <a:pos x="393" y="0"/>
                </a:cxn>
                <a:cxn ang="0">
                  <a:pos x="393" y="0"/>
                </a:cxn>
              </a:cxnLst>
              <a:rect l="0" t="0" r="r" b="b"/>
              <a:pathLst>
                <a:path w="399" h="360">
                  <a:moveTo>
                    <a:pt x="393" y="0"/>
                  </a:moveTo>
                  <a:lnTo>
                    <a:pt x="393" y="0"/>
                  </a:lnTo>
                  <a:lnTo>
                    <a:pt x="381" y="3"/>
                  </a:lnTo>
                  <a:lnTo>
                    <a:pt x="369" y="5"/>
                  </a:lnTo>
                  <a:lnTo>
                    <a:pt x="358" y="10"/>
                  </a:lnTo>
                  <a:lnTo>
                    <a:pt x="347" y="16"/>
                  </a:lnTo>
                  <a:lnTo>
                    <a:pt x="326" y="27"/>
                  </a:lnTo>
                  <a:lnTo>
                    <a:pt x="307" y="42"/>
                  </a:lnTo>
                  <a:lnTo>
                    <a:pt x="307" y="42"/>
                  </a:lnTo>
                  <a:lnTo>
                    <a:pt x="252" y="86"/>
                  </a:lnTo>
                  <a:lnTo>
                    <a:pt x="224" y="108"/>
                  </a:lnTo>
                  <a:lnTo>
                    <a:pt x="198" y="132"/>
                  </a:lnTo>
                  <a:lnTo>
                    <a:pt x="198" y="132"/>
                  </a:lnTo>
                  <a:lnTo>
                    <a:pt x="172" y="157"/>
                  </a:lnTo>
                  <a:lnTo>
                    <a:pt x="146" y="183"/>
                  </a:lnTo>
                  <a:lnTo>
                    <a:pt x="122" y="210"/>
                  </a:lnTo>
                  <a:lnTo>
                    <a:pt x="97" y="238"/>
                  </a:lnTo>
                  <a:lnTo>
                    <a:pt x="50" y="294"/>
                  </a:lnTo>
                  <a:lnTo>
                    <a:pt x="2" y="349"/>
                  </a:lnTo>
                  <a:lnTo>
                    <a:pt x="2" y="349"/>
                  </a:lnTo>
                  <a:lnTo>
                    <a:pt x="0" y="352"/>
                  </a:lnTo>
                  <a:lnTo>
                    <a:pt x="0" y="353"/>
                  </a:lnTo>
                  <a:lnTo>
                    <a:pt x="2" y="357"/>
                  </a:lnTo>
                  <a:lnTo>
                    <a:pt x="6" y="360"/>
                  </a:lnTo>
                  <a:lnTo>
                    <a:pt x="8" y="358"/>
                  </a:lnTo>
                  <a:lnTo>
                    <a:pt x="10" y="357"/>
                  </a:lnTo>
                  <a:lnTo>
                    <a:pt x="10" y="357"/>
                  </a:lnTo>
                  <a:lnTo>
                    <a:pt x="55" y="306"/>
                  </a:lnTo>
                  <a:lnTo>
                    <a:pt x="99" y="254"/>
                  </a:lnTo>
                  <a:lnTo>
                    <a:pt x="144" y="203"/>
                  </a:lnTo>
                  <a:lnTo>
                    <a:pt x="167" y="178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215" y="131"/>
                  </a:lnTo>
                  <a:lnTo>
                    <a:pt x="240" y="110"/>
                  </a:lnTo>
                  <a:lnTo>
                    <a:pt x="266" y="89"/>
                  </a:lnTo>
                  <a:lnTo>
                    <a:pt x="292" y="68"/>
                  </a:lnTo>
                  <a:lnTo>
                    <a:pt x="292" y="68"/>
                  </a:lnTo>
                  <a:lnTo>
                    <a:pt x="316" y="50"/>
                  </a:lnTo>
                  <a:lnTo>
                    <a:pt x="341" y="33"/>
                  </a:lnTo>
                  <a:lnTo>
                    <a:pt x="354" y="25"/>
                  </a:lnTo>
                  <a:lnTo>
                    <a:pt x="367" y="20"/>
                  </a:lnTo>
                  <a:lnTo>
                    <a:pt x="381" y="14"/>
                  </a:lnTo>
                  <a:lnTo>
                    <a:pt x="395" y="10"/>
                  </a:lnTo>
                  <a:lnTo>
                    <a:pt x="395" y="10"/>
                  </a:lnTo>
                  <a:lnTo>
                    <a:pt x="398" y="9"/>
                  </a:lnTo>
                  <a:lnTo>
                    <a:pt x="399" y="8"/>
                  </a:lnTo>
                  <a:lnTo>
                    <a:pt x="399" y="6"/>
                  </a:lnTo>
                  <a:lnTo>
                    <a:pt x="399" y="4"/>
                  </a:lnTo>
                  <a:lnTo>
                    <a:pt x="397" y="0"/>
                  </a:lnTo>
                  <a:lnTo>
                    <a:pt x="395" y="0"/>
                  </a:lnTo>
                  <a:lnTo>
                    <a:pt x="393" y="0"/>
                  </a:lnTo>
                  <a:lnTo>
                    <a:pt x="39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" name="Freeform 874"/>
            <p:cNvSpPr/>
            <p:nvPr/>
          </p:nvSpPr>
          <p:spPr bwMode="auto">
            <a:xfrm>
              <a:off x="3244851" y="3078163"/>
              <a:ext cx="209550" cy="179388"/>
            </a:xfrm>
            <a:custGeom>
              <a:avLst/>
              <a:gdLst/>
              <a:ahLst/>
              <a:cxnLst>
                <a:cxn ang="0">
                  <a:pos x="523" y="0"/>
                </a:cxn>
                <a:cxn ang="0">
                  <a:pos x="523" y="0"/>
                </a:cxn>
                <a:cxn ang="0">
                  <a:pos x="505" y="8"/>
                </a:cxn>
                <a:cxn ang="0">
                  <a:pos x="487" y="16"/>
                </a:cxn>
                <a:cxn ang="0">
                  <a:pos x="452" y="34"/>
                </a:cxn>
                <a:cxn ang="0">
                  <a:pos x="383" y="76"/>
                </a:cxn>
                <a:cxn ang="0">
                  <a:pos x="383" y="76"/>
                </a:cxn>
                <a:cxn ang="0">
                  <a:pos x="364" y="88"/>
                </a:cxn>
                <a:cxn ang="0">
                  <a:pos x="347" y="101"/>
                </a:cxn>
                <a:cxn ang="0">
                  <a:pos x="330" y="115"/>
                </a:cxn>
                <a:cxn ang="0">
                  <a:pos x="313" y="131"/>
                </a:cxn>
                <a:cxn ang="0">
                  <a:pos x="280" y="163"/>
                </a:cxn>
                <a:cxn ang="0">
                  <a:pos x="249" y="193"/>
                </a:cxn>
                <a:cxn ang="0">
                  <a:pos x="249" y="193"/>
                </a:cxn>
                <a:cxn ang="0">
                  <a:pos x="215" y="223"/>
                </a:cxn>
                <a:cxn ang="0">
                  <a:pos x="183" y="254"/>
                </a:cxn>
                <a:cxn ang="0">
                  <a:pos x="118" y="317"/>
                </a:cxn>
                <a:cxn ang="0">
                  <a:pos x="118" y="317"/>
                </a:cxn>
                <a:cxn ang="0">
                  <a:pos x="88" y="347"/>
                </a:cxn>
                <a:cxn ang="0">
                  <a:pos x="56" y="377"/>
                </a:cxn>
                <a:cxn ang="0">
                  <a:pos x="28" y="410"/>
                </a:cxn>
                <a:cxn ang="0">
                  <a:pos x="13" y="425"/>
                </a:cxn>
                <a:cxn ang="0">
                  <a:pos x="0" y="442"/>
                </a:cxn>
                <a:cxn ang="0">
                  <a:pos x="0" y="442"/>
                </a:cxn>
                <a:cxn ang="0">
                  <a:pos x="0" y="445"/>
                </a:cxn>
                <a:cxn ang="0">
                  <a:pos x="0" y="446"/>
                </a:cxn>
                <a:cxn ang="0">
                  <a:pos x="2" y="449"/>
                </a:cxn>
                <a:cxn ang="0">
                  <a:pos x="3" y="450"/>
                </a:cxn>
                <a:cxn ang="0">
                  <a:pos x="7" y="450"/>
                </a:cxn>
                <a:cxn ang="0">
                  <a:pos x="9" y="450"/>
                </a:cxn>
                <a:cxn ang="0">
                  <a:pos x="11" y="449"/>
                </a:cxn>
                <a:cxn ang="0">
                  <a:pos x="11" y="449"/>
                </a:cxn>
                <a:cxn ang="0">
                  <a:pos x="24" y="432"/>
                </a:cxn>
                <a:cxn ang="0">
                  <a:pos x="37" y="415"/>
                </a:cxn>
                <a:cxn ang="0">
                  <a:pos x="66" y="384"/>
                </a:cxn>
                <a:cxn ang="0">
                  <a:pos x="96" y="353"/>
                </a:cxn>
                <a:cxn ang="0">
                  <a:pos x="127" y="325"/>
                </a:cxn>
                <a:cxn ang="0">
                  <a:pos x="127" y="325"/>
                </a:cxn>
                <a:cxn ang="0">
                  <a:pos x="187" y="266"/>
                </a:cxn>
                <a:cxn ang="0">
                  <a:pos x="217" y="236"/>
                </a:cxn>
                <a:cxn ang="0">
                  <a:pos x="249" y="207"/>
                </a:cxn>
                <a:cxn ang="0">
                  <a:pos x="249" y="207"/>
                </a:cxn>
                <a:cxn ang="0">
                  <a:pos x="313" y="151"/>
                </a:cxn>
                <a:cxn ang="0">
                  <a:pos x="344" y="122"/>
                </a:cxn>
                <a:cxn ang="0">
                  <a:pos x="378" y="96"/>
                </a:cxn>
                <a:cxn ang="0">
                  <a:pos x="412" y="71"/>
                </a:cxn>
                <a:cxn ang="0">
                  <a:pos x="431" y="59"/>
                </a:cxn>
                <a:cxn ang="0">
                  <a:pos x="449" y="47"/>
                </a:cxn>
                <a:cxn ang="0">
                  <a:pos x="467" y="37"/>
                </a:cxn>
                <a:cxn ang="0">
                  <a:pos x="487" y="28"/>
                </a:cxn>
                <a:cxn ang="0">
                  <a:pos x="506" y="19"/>
                </a:cxn>
                <a:cxn ang="0">
                  <a:pos x="527" y="12"/>
                </a:cxn>
                <a:cxn ang="0">
                  <a:pos x="527" y="12"/>
                </a:cxn>
                <a:cxn ang="0">
                  <a:pos x="529" y="11"/>
                </a:cxn>
                <a:cxn ang="0">
                  <a:pos x="530" y="8"/>
                </a:cxn>
                <a:cxn ang="0">
                  <a:pos x="530" y="4"/>
                </a:cxn>
                <a:cxn ang="0">
                  <a:pos x="530" y="2"/>
                </a:cxn>
                <a:cxn ang="0">
                  <a:pos x="529" y="0"/>
                </a:cxn>
                <a:cxn ang="0">
                  <a:pos x="526" y="0"/>
                </a:cxn>
                <a:cxn ang="0">
                  <a:pos x="523" y="0"/>
                </a:cxn>
                <a:cxn ang="0">
                  <a:pos x="523" y="0"/>
                </a:cxn>
              </a:cxnLst>
              <a:rect l="0" t="0" r="r" b="b"/>
              <a:pathLst>
                <a:path w="530" h="450">
                  <a:moveTo>
                    <a:pt x="523" y="0"/>
                  </a:moveTo>
                  <a:lnTo>
                    <a:pt x="523" y="0"/>
                  </a:lnTo>
                  <a:lnTo>
                    <a:pt x="505" y="8"/>
                  </a:lnTo>
                  <a:lnTo>
                    <a:pt x="487" y="16"/>
                  </a:lnTo>
                  <a:lnTo>
                    <a:pt x="452" y="34"/>
                  </a:lnTo>
                  <a:lnTo>
                    <a:pt x="383" y="76"/>
                  </a:lnTo>
                  <a:lnTo>
                    <a:pt x="383" y="76"/>
                  </a:lnTo>
                  <a:lnTo>
                    <a:pt x="364" y="88"/>
                  </a:lnTo>
                  <a:lnTo>
                    <a:pt x="347" y="101"/>
                  </a:lnTo>
                  <a:lnTo>
                    <a:pt x="330" y="115"/>
                  </a:lnTo>
                  <a:lnTo>
                    <a:pt x="313" y="131"/>
                  </a:lnTo>
                  <a:lnTo>
                    <a:pt x="280" y="163"/>
                  </a:lnTo>
                  <a:lnTo>
                    <a:pt x="249" y="193"/>
                  </a:lnTo>
                  <a:lnTo>
                    <a:pt x="249" y="193"/>
                  </a:lnTo>
                  <a:lnTo>
                    <a:pt x="215" y="223"/>
                  </a:lnTo>
                  <a:lnTo>
                    <a:pt x="183" y="254"/>
                  </a:lnTo>
                  <a:lnTo>
                    <a:pt x="118" y="317"/>
                  </a:lnTo>
                  <a:lnTo>
                    <a:pt x="118" y="317"/>
                  </a:lnTo>
                  <a:lnTo>
                    <a:pt x="88" y="347"/>
                  </a:lnTo>
                  <a:lnTo>
                    <a:pt x="56" y="377"/>
                  </a:lnTo>
                  <a:lnTo>
                    <a:pt x="28" y="410"/>
                  </a:lnTo>
                  <a:lnTo>
                    <a:pt x="13" y="425"/>
                  </a:lnTo>
                  <a:lnTo>
                    <a:pt x="0" y="442"/>
                  </a:lnTo>
                  <a:lnTo>
                    <a:pt x="0" y="442"/>
                  </a:lnTo>
                  <a:lnTo>
                    <a:pt x="0" y="445"/>
                  </a:lnTo>
                  <a:lnTo>
                    <a:pt x="0" y="446"/>
                  </a:lnTo>
                  <a:lnTo>
                    <a:pt x="2" y="449"/>
                  </a:lnTo>
                  <a:lnTo>
                    <a:pt x="3" y="450"/>
                  </a:lnTo>
                  <a:lnTo>
                    <a:pt x="7" y="450"/>
                  </a:lnTo>
                  <a:lnTo>
                    <a:pt x="9" y="450"/>
                  </a:lnTo>
                  <a:lnTo>
                    <a:pt x="11" y="449"/>
                  </a:lnTo>
                  <a:lnTo>
                    <a:pt x="11" y="449"/>
                  </a:lnTo>
                  <a:lnTo>
                    <a:pt x="24" y="432"/>
                  </a:lnTo>
                  <a:lnTo>
                    <a:pt x="37" y="415"/>
                  </a:lnTo>
                  <a:lnTo>
                    <a:pt x="66" y="384"/>
                  </a:lnTo>
                  <a:lnTo>
                    <a:pt x="96" y="353"/>
                  </a:lnTo>
                  <a:lnTo>
                    <a:pt x="127" y="325"/>
                  </a:lnTo>
                  <a:lnTo>
                    <a:pt x="127" y="325"/>
                  </a:lnTo>
                  <a:lnTo>
                    <a:pt x="187" y="266"/>
                  </a:lnTo>
                  <a:lnTo>
                    <a:pt x="217" y="236"/>
                  </a:lnTo>
                  <a:lnTo>
                    <a:pt x="249" y="207"/>
                  </a:lnTo>
                  <a:lnTo>
                    <a:pt x="249" y="207"/>
                  </a:lnTo>
                  <a:lnTo>
                    <a:pt x="313" y="151"/>
                  </a:lnTo>
                  <a:lnTo>
                    <a:pt x="344" y="122"/>
                  </a:lnTo>
                  <a:lnTo>
                    <a:pt x="378" y="96"/>
                  </a:lnTo>
                  <a:lnTo>
                    <a:pt x="412" y="71"/>
                  </a:lnTo>
                  <a:lnTo>
                    <a:pt x="431" y="59"/>
                  </a:lnTo>
                  <a:lnTo>
                    <a:pt x="449" y="47"/>
                  </a:lnTo>
                  <a:lnTo>
                    <a:pt x="467" y="37"/>
                  </a:lnTo>
                  <a:lnTo>
                    <a:pt x="487" y="28"/>
                  </a:lnTo>
                  <a:lnTo>
                    <a:pt x="506" y="19"/>
                  </a:lnTo>
                  <a:lnTo>
                    <a:pt x="527" y="12"/>
                  </a:lnTo>
                  <a:lnTo>
                    <a:pt x="527" y="12"/>
                  </a:lnTo>
                  <a:lnTo>
                    <a:pt x="529" y="11"/>
                  </a:lnTo>
                  <a:lnTo>
                    <a:pt x="530" y="8"/>
                  </a:lnTo>
                  <a:lnTo>
                    <a:pt x="530" y="4"/>
                  </a:lnTo>
                  <a:lnTo>
                    <a:pt x="530" y="2"/>
                  </a:lnTo>
                  <a:lnTo>
                    <a:pt x="529" y="0"/>
                  </a:lnTo>
                  <a:lnTo>
                    <a:pt x="526" y="0"/>
                  </a:lnTo>
                  <a:lnTo>
                    <a:pt x="523" y="0"/>
                  </a:lnTo>
                  <a:lnTo>
                    <a:pt x="52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875"/>
            <p:cNvSpPr/>
            <p:nvPr/>
          </p:nvSpPr>
          <p:spPr bwMode="auto">
            <a:xfrm>
              <a:off x="3276601" y="3081338"/>
              <a:ext cx="225425" cy="176213"/>
            </a:xfrm>
            <a:custGeom>
              <a:avLst/>
              <a:gdLst/>
              <a:ahLst/>
              <a:cxnLst>
                <a:cxn ang="0">
                  <a:pos x="560" y="4"/>
                </a:cxn>
                <a:cxn ang="0">
                  <a:pos x="557" y="5"/>
                </a:cxn>
                <a:cxn ang="0">
                  <a:pos x="547" y="5"/>
                </a:cxn>
                <a:cxn ang="0">
                  <a:pos x="539" y="8"/>
                </a:cxn>
                <a:cxn ang="0">
                  <a:pos x="518" y="23"/>
                </a:cxn>
                <a:cxn ang="0">
                  <a:pos x="479" y="52"/>
                </a:cxn>
                <a:cxn ang="0">
                  <a:pos x="440" y="81"/>
                </a:cxn>
                <a:cxn ang="0">
                  <a:pos x="323" y="159"/>
                </a:cxn>
                <a:cxn ang="0">
                  <a:pos x="286" y="187"/>
                </a:cxn>
                <a:cxn ang="0">
                  <a:pos x="177" y="276"/>
                </a:cxn>
                <a:cxn ang="0">
                  <a:pos x="141" y="309"/>
                </a:cxn>
                <a:cxn ang="0">
                  <a:pos x="75" y="373"/>
                </a:cxn>
                <a:cxn ang="0">
                  <a:pos x="56" y="388"/>
                </a:cxn>
                <a:cxn ang="0">
                  <a:pos x="38" y="404"/>
                </a:cxn>
                <a:cxn ang="0">
                  <a:pos x="13" y="428"/>
                </a:cxn>
                <a:cxn ang="0">
                  <a:pos x="4" y="433"/>
                </a:cxn>
                <a:cxn ang="0">
                  <a:pos x="3" y="434"/>
                </a:cxn>
                <a:cxn ang="0">
                  <a:pos x="0" y="441"/>
                </a:cxn>
                <a:cxn ang="0">
                  <a:pos x="5" y="445"/>
                </a:cxn>
                <a:cxn ang="0">
                  <a:pos x="7" y="445"/>
                </a:cxn>
                <a:cxn ang="0">
                  <a:pos x="20" y="438"/>
                </a:cxn>
                <a:cxn ang="0">
                  <a:pos x="43" y="416"/>
                </a:cxn>
                <a:cxn ang="0">
                  <a:pos x="54" y="407"/>
                </a:cxn>
                <a:cxn ang="0">
                  <a:pos x="127" y="337"/>
                </a:cxn>
                <a:cxn ang="0">
                  <a:pos x="166" y="301"/>
                </a:cxn>
                <a:cxn ang="0">
                  <a:pos x="286" y="201"/>
                </a:cxn>
                <a:cxn ang="0">
                  <a:pos x="307" y="186"/>
                </a:cxn>
                <a:cxn ang="0">
                  <a:pos x="373" y="139"/>
                </a:cxn>
                <a:cxn ang="0">
                  <a:pos x="462" y="80"/>
                </a:cxn>
                <a:cxn ang="0">
                  <a:pos x="500" y="51"/>
                </a:cxn>
                <a:cxn ang="0">
                  <a:pos x="538" y="22"/>
                </a:cxn>
                <a:cxn ang="0">
                  <a:pos x="543" y="21"/>
                </a:cxn>
                <a:cxn ang="0">
                  <a:pos x="557" y="18"/>
                </a:cxn>
                <a:cxn ang="0">
                  <a:pos x="565" y="14"/>
                </a:cxn>
                <a:cxn ang="0">
                  <a:pos x="570" y="6"/>
                </a:cxn>
                <a:cxn ang="0">
                  <a:pos x="570" y="4"/>
                </a:cxn>
                <a:cxn ang="0">
                  <a:pos x="566" y="0"/>
                </a:cxn>
                <a:cxn ang="0">
                  <a:pos x="561" y="1"/>
                </a:cxn>
                <a:cxn ang="0">
                  <a:pos x="560" y="4"/>
                </a:cxn>
              </a:cxnLst>
              <a:rect l="0" t="0" r="r" b="b"/>
              <a:pathLst>
                <a:path w="570" h="445">
                  <a:moveTo>
                    <a:pt x="560" y="4"/>
                  </a:moveTo>
                  <a:lnTo>
                    <a:pt x="560" y="4"/>
                  </a:lnTo>
                  <a:lnTo>
                    <a:pt x="559" y="4"/>
                  </a:lnTo>
                  <a:lnTo>
                    <a:pt x="557" y="5"/>
                  </a:lnTo>
                  <a:lnTo>
                    <a:pt x="553" y="5"/>
                  </a:lnTo>
                  <a:lnTo>
                    <a:pt x="547" y="5"/>
                  </a:lnTo>
                  <a:lnTo>
                    <a:pt x="547" y="5"/>
                  </a:lnTo>
                  <a:lnTo>
                    <a:pt x="539" y="8"/>
                  </a:lnTo>
                  <a:lnTo>
                    <a:pt x="531" y="13"/>
                  </a:lnTo>
                  <a:lnTo>
                    <a:pt x="518" y="23"/>
                  </a:lnTo>
                  <a:lnTo>
                    <a:pt x="518" y="23"/>
                  </a:lnTo>
                  <a:lnTo>
                    <a:pt x="479" y="52"/>
                  </a:lnTo>
                  <a:lnTo>
                    <a:pt x="440" y="81"/>
                  </a:lnTo>
                  <a:lnTo>
                    <a:pt x="440" y="81"/>
                  </a:lnTo>
                  <a:lnTo>
                    <a:pt x="361" y="132"/>
                  </a:lnTo>
                  <a:lnTo>
                    <a:pt x="323" y="159"/>
                  </a:lnTo>
                  <a:lnTo>
                    <a:pt x="286" y="187"/>
                  </a:lnTo>
                  <a:lnTo>
                    <a:pt x="286" y="187"/>
                  </a:lnTo>
                  <a:lnTo>
                    <a:pt x="212" y="246"/>
                  </a:lnTo>
                  <a:lnTo>
                    <a:pt x="177" y="276"/>
                  </a:lnTo>
                  <a:lnTo>
                    <a:pt x="141" y="309"/>
                  </a:lnTo>
                  <a:lnTo>
                    <a:pt x="141" y="309"/>
                  </a:lnTo>
                  <a:lnTo>
                    <a:pt x="107" y="340"/>
                  </a:lnTo>
                  <a:lnTo>
                    <a:pt x="75" y="373"/>
                  </a:lnTo>
                  <a:lnTo>
                    <a:pt x="75" y="373"/>
                  </a:lnTo>
                  <a:lnTo>
                    <a:pt x="56" y="388"/>
                  </a:lnTo>
                  <a:lnTo>
                    <a:pt x="38" y="404"/>
                  </a:lnTo>
                  <a:lnTo>
                    <a:pt x="38" y="404"/>
                  </a:lnTo>
                  <a:lnTo>
                    <a:pt x="22" y="421"/>
                  </a:lnTo>
                  <a:lnTo>
                    <a:pt x="13" y="428"/>
                  </a:lnTo>
                  <a:lnTo>
                    <a:pt x="9" y="431"/>
                  </a:lnTo>
                  <a:lnTo>
                    <a:pt x="4" y="433"/>
                  </a:lnTo>
                  <a:lnTo>
                    <a:pt x="4" y="433"/>
                  </a:lnTo>
                  <a:lnTo>
                    <a:pt x="3" y="434"/>
                  </a:lnTo>
                  <a:lnTo>
                    <a:pt x="1" y="435"/>
                  </a:lnTo>
                  <a:lnTo>
                    <a:pt x="0" y="441"/>
                  </a:lnTo>
                  <a:lnTo>
                    <a:pt x="3" y="443"/>
                  </a:lnTo>
                  <a:lnTo>
                    <a:pt x="5" y="445"/>
                  </a:lnTo>
                  <a:lnTo>
                    <a:pt x="7" y="445"/>
                  </a:lnTo>
                  <a:lnTo>
                    <a:pt x="7" y="445"/>
                  </a:lnTo>
                  <a:lnTo>
                    <a:pt x="14" y="441"/>
                  </a:lnTo>
                  <a:lnTo>
                    <a:pt x="20" y="438"/>
                  </a:lnTo>
                  <a:lnTo>
                    <a:pt x="33" y="428"/>
                  </a:lnTo>
                  <a:lnTo>
                    <a:pt x="43" y="416"/>
                  </a:lnTo>
                  <a:lnTo>
                    <a:pt x="54" y="407"/>
                  </a:lnTo>
                  <a:lnTo>
                    <a:pt x="54" y="407"/>
                  </a:lnTo>
                  <a:lnTo>
                    <a:pt x="92" y="371"/>
                  </a:lnTo>
                  <a:lnTo>
                    <a:pt x="127" y="337"/>
                  </a:lnTo>
                  <a:lnTo>
                    <a:pt x="127" y="337"/>
                  </a:lnTo>
                  <a:lnTo>
                    <a:pt x="166" y="301"/>
                  </a:lnTo>
                  <a:lnTo>
                    <a:pt x="205" y="268"/>
                  </a:lnTo>
                  <a:lnTo>
                    <a:pt x="286" y="201"/>
                  </a:lnTo>
                  <a:lnTo>
                    <a:pt x="286" y="201"/>
                  </a:lnTo>
                  <a:lnTo>
                    <a:pt x="307" y="186"/>
                  </a:lnTo>
                  <a:lnTo>
                    <a:pt x="328" y="169"/>
                  </a:lnTo>
                  <a:lnTo>
                    <a:pt x="373" y="139"/>
                  </a:lnTo>
                  <a:lnTo>
                    <a:pt x="462" y="80"/>
                  </a:lnTo>
                  <a:lnTo>
                    <a:pt x="462" y="80"/>
                  </a:lnTo>
                  <a:lnTo>
                    <a:pt x="481" y="65"/>
                  </a:lnTo>
                  <a:lnTo>
                    <a:pt x="500" y="51"/>
                  </a:lnTo>
                  <a:lnTo>
                    <a:pt x="519" y="37"/>
                  </a:lnTo>
                  <a:lnTo>
                    <a:pt x="538" y="22"/>
                  </a:lnTo>
                  <a:lnTo>
                    <a:pt x="538" y="22"/>
                  </a:lnTo>
                  <a:lnTo>
                    <a:pt x="543" y="21"/>
                  </a:lnTo>
                  <a:lnTo>
                    <a:pt x="548" y="20"/>
                  </a:lnTo>
                  <a:lnTo>
                    <a:pt x="557" y="18"/>
                  </a:lnTo>
                  <a:lnTo>
                    <a:pt x="561" y="17"/>
                  </a:lnTo>
                  <a:lnTo>
                    <a:pt x="565" y="14"/>
                  </a:lnTo>
                  <a:lnTo>
                    <a:pt x="569" y="12"/>
                  </a:lnTo>
                  <a:lnTo>
                    <a:pt x="570" y="6"/>
                  </a:lnTo>
                  <a:lnTo>
                    <a:pt x="570" y="6"/>
                  </a:lnTo>
                  <a:lnTo>
                    <a:pt x="570" y="4"/>
                  </a:lnTo>
                  <a:lnTo>
                    <a:pt x="570" y="1"/>
                  </a:lnTo>
                  <a:lnTo>
                    <a:pt x="566" y="0"/>
                  </a:lnTo>
                  <a:lnTo>
                    <a:pt x="562" y="0"/>
                  </a:lnTo>
                  <a:lnTo>
                    <a:pt x="561" y="1"/>
                  </a:lnTo>
                  <a:lnTo>
                    <a:pt x="560" y="4"/>
                  </a:lnTo>
                  <a:lnTo>
                    <a:pt x="56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Freeform 876"/>
            <p:cNvSpPr/>
            <p:nvPr/>
          </p:nvSpPr>
          <p:spPr bwMode="auto">
            <a:xfrm>
              <a:off x="3311526" y="3082926"/>
              <a:ext cx="227013" cy="171450"/>
            </a:xfrm>
            <a:custGeom>
              <a:avLst/>
              <a:gdLst/>
              <a:ahLst/>
              <a:cxnLst>
                <a:cxn ang="0">
                  <a:pos x="567" y="0"/>
                </a:cxn>
                <a:cxn ang="0">
                  <a:pos x="551" y="4"/>
                </a:cxn>
                <a:cxn ang="0">
                  <a:pos x="524" y="20"/>
                </a:cxn>
                <a:cxn ang="0">
                  <a:pos x="510" y="29"/>
                </a:cxn>
                <a:cxn ang="0">
                  <a:pos x="424" y="96"/>
                </a:cxn>
                <a:cxn ang="0">
                  <a:pos x="275" y="213"/>
                </a:cxn>
                <a:cxn ang="0">
                  <a:pos x="224" y="251"/>
                </a:cxn>
                <a:cxn ang="0">
                  <a:pos x="100" y="343"/>
                </a:cxn>
                <a:cxn ang="0">
                  <a:pos x="57" y="372"/>
                </a:cxn>
                <a:cxn ang="0">
                  <a:pos x="29" y="389"/>
                </a:cxn>
                <a:cxn ang="0">
                  <a:pos x="11" y="403"/>
                </a:cxn>
                <a:cxn ang="0">
                  <a:pos x="2" y="416"/>
                </a:cxn>
                <a:cxn ang="0">
                  <a:pos x="0" y="426"/>
                </a:cxn>
                <a:cxn ang="0">
                  <a:pos x="2" y="430"/>
                </a:cxn>
                <a:cxn ang="0">
                  <a:pos x="7" y="433"/>
                </a:cxn>
                <a:cxn ang="0">
                  <a:pos x="13" y="433"/>
                </a:cxn>
                <a:cxn ang="0">
                  <a:pos x="17" y="432"/>
                </a:cxn>
                <a:cxn ang="0">
                  <a:pos x="17" y="424"/>
                </a:cxn>
                <a:cxn ang="0">
                  <a:pos x="13" y="423"/>
                </a:cxn>
                <a:cxn ang="0">
                  <a:pos x="11" y="421"/>
                </a:cxn>
                <a:cxn ang="0">
                  <a:pos x="12" y="419"/>
                </a:cxn>
                <a:cxn ang="0">
                  <a:pos x="21" y="411"/>
                </a:cxn>
                <a:cxn ang="0">
                  <a:pos x="49" y="391"/>
                </a:cxn>
                <a:cxn ang="0">
                  <a:pos x="88" y="364"/>
                </a:cxn>
                <a:cxn ang="0">
                  <a:pos x="131" y="335"/>
                </a:cxn>
                <a:cxn ang="0">
                  <a:pos x="257" y="242"/>
                </a:cxn>
                <a:cxn ang="0">
                  <a:pos x="333" y="183"/>
                </a:cxn>
                <a:cxn ang="0">
                  <a:pos x="407" y="124"/>
                </a:cxn>
                <a:cxn ang="0">
                  <a:pos x="484" y="63"/>
                </a:cxn>
                <a:cxn ang="0">
                  <a:pos x="522" y="32"/>
                </a:cxn>
                <a:cxn ang="0">
                  <a:pos x="544" y="18"/>
                </a:cxn>
                <a:cxn ang="0">
                  <a:pos x="567" y="11"/>
                </a:cxn>
                <a:cxn ang="0">
                  <a:pos x="569" y="11"/>
                </a:cxn>
                <a:cxn ang="0">
                  <a:pos x="572" y="5"/>
                </a:cxn>
                <a:cxn ang="0">
                  <a:pos x="571" y="1"/>
                </a:cxn>
                <a:cxn ang="0">
                  <a:pos x="567" y="0"/>
                </a:cxn>
              </a:cxnLst>
              <a:rect l="0" t="0" r="r" b="b"/>
              <a:pathLst>
                <a:path w="572" h="433">
                  <a:moveTo>
                    <a:pt x="567" y="0"/>
                  </a:moveTo>
                  <a:lnTo>
                    <a:pt x="567" y="0"/>
                  </a:lnTo>
                  <a:lnTo>
                    <a:pt x="559" y="1"/>
                  </a:lnTo>
                  <a:lnTo>
                    <a:pt x="551" y="4"/>
                  </a:lnTo>
                  <a:lnTo>
                    <a:pt x="537" y="11"/>
                  </a:lnTo>
                  <a:lnTo>
                    <a:pt x="524" y="20"/>
                  </a:lnTo>
                  <a:lnTo>
                    <a:pt x="510" y="29"/>
                  </a:lnTo>
                  <a:lnTo>
                    <a:pt x="510" y="29"/>
                  </a:lnTo>
                  <a:lnTo>
                    <a:pt x="424" y="96"/>
                  </a:lnTo>
                  <a:lnTo>
                    <a:pt x="424" y="96"/>
                  </a:lnTo>
                  <a:lnTo>
                    <a:pt x="325" y="174"/>
                  </a:lnTo>
                  <a:lnTo>
                    <a:pt x="275" y="213"/>
                  </a:lnTo>
                  <a:lnTo>
                    <a:pt x="224" y="251"/>
                  </a:lnTo>
                  <a:lnTo>
                    <a:pt x="224" y="251"/>
                  </a:lnTo>
                  <a:lnTo>
                    <a:pt x="142" y="313"/>
                  </a:lnTo>
                  <a:lnTo>
                    <a:pt x="100" y="343"/>
                  </a:lnTo>
                  <a:lnTo>
                    <a:pt x="57" y="372"/>
                  </a:lnTo>
                  <a:lnTo>
                    <a:pt x="57" y="372"/>
                  </a:lnTo>
                  <a:lnTo>
                    <a:pt x="40" y="382"/>
                  </a:lnTo>
                  <a:lnTo>
                    <a:pt x="29" y="389"/>
                  </a:lnTo>
                  <a:lnTo>
                    <a:pt x="20" y="395"/>
                  </a:lnTo>
                  <a:lnTo>
                    <a:pt x="11" y="403"/>
                  </a:lnTo>
                  <a:lnTo>
                    <a:pt x="4" y="412"/>
                  </a:lnTo>
                  <a:lnTo>
                    <a:pt x="2" y="416"/>
                  </a:lnTo>
                  <a:lnTo>
                    <a:pt x="0" y="421"/>
                  </a:lnTo>
                  <a:lnTo>
                    <a:pt x="0" y="426"/>
                  </a:lnTo>
                  <a:lnTo>
                    <a:pt x="2" y="430"/>
                  </a:lnTo>
                  <a:lnTo>
                    <a:pt x="2" y="430"/>
                  </a:lnTo>
                  <a:lnTo>
                    <a:pt x="4" y="433"/>
                  </a:lnTo>
                  <a:lnTo>
                    <a:pt x="7" y="433"/>
                  </a:lnTo>
                  <a:lnTo>
                    <a:pt x="13" y="433"/>
                  </a:lnTo>
                  <a:lnTo>
                    <a:pt x="13" y="433"/>
                  </a:lnTo>
                  <a:lnTo>
                    <a:pt x="15" y="433"/>
                  </a:lnTo>
                  <a:lnTo>
                    <a:pt x="17" y="432"/>
                  </a:lnTo>
                  <a:lnTo>
                    <a:pt x="19" y="428"/>
                  </a:lnTo>
                  <a:lnTo>
                    <a:pt x="17" y="424"/>
                  </a:lnTo>
                  <a:lnTo>
                    <a:pt x="15" y="423"/>
                  </a:lnTo>
                  <a:lnTo>
                    <a:pt x="13" y="423"/>
                  </a:lnTo>
                  <a:lnTo>
                    <a:pt x="13" y="423"/>
                  </a:lnTo>
                  <a:lnTo>
                    <a:pt x="11" y="421"/>
                  </a:lnTo>
                  <a:lnTo>
                    <a:pt x="9" y="421"/>
                  </a:lnTo>
                  <a:lnTo>
                    <a:pt x="12" y="419"/>
                  </a:lnTo>
                  <a:lnTo>
                    <a:pt x="21" y="411"/>
                  </a:lnTo>
                  <a:lnTo>
                    <a:pt x="21" y="411"/>
                  </a:lnTo>
                  <a:lnTo>
                    <a:pt x="34" y="400"/>
                  </a:lnTo>
                  <a:lnTo>
                    <a:pt x="49" y="391"/>
                  </a:lnTo>
                  <a:lnTo>
                    <a:pt x="49" y="391"/>
                  </a:lnTo>
                  <a:lnTo>
                    <a:pt x="88" y="364"/>
                  </a:lnTo>
                  <a:lnTo>
                    <a:pt x="88" y="364"/>
                  </a:lnTo>
                  <a:lnTo>
                    <a:pt x="131" y="335"/>
                  </a:lnTo>
                  <a:lnTo>
                    <a:pt x="173" y="304"/>
                  </a:lnTo>
                  <a:lnTo>
                    <a:pt x="257" y="242"/>
                  </a:lnTo>
                  <a:lnTo>
                    <a:pt x="257" y="242"/>
                  </a:lnTo>
                  <a:lnTo>
                    <a:pt x="333" y="183"/>
                  </a:lnTo>
                  <a:lnTo>
                    <a:pt x="407" y="124"/>
                  </a:lnTo>
                  <a:lnTo>
                    <a:pt x="407" y="124"/>
                  </a:lnTo>
                  <a:lnTo>
                    <a:pt x="484" y="63"/>
                  </a:lnTo>
                  <a:lnTo>
                    <a:pt x="484" y="63"/>
                  </a:lnTo>
                  <a:lnTo>
                    <a:pt x="503" y="49"/>
                  </a:lnTo>
                  <a:lnTo>
                    <a:pt x="522" y="32"/>
                  </a:lnTo>
                  <a:lnTo>
                    <a:pt x="534" y="24"/>
                  </a:lnTo>
                  <a:lnTo>
                    <a:pt x="544" y="18"/>
                  </a:lnTo>
                  <a:lnTo>
                    <a:pt x="555" y="13"/>
                  </a:lnTo>
                  <a:lnTo>
                    <a:pt x="567" y="11"/>
                  </a:lnTo>
                  <a:lnTo>
                    <a:pt x="567" y="11"/>
                  </a:lnTo>
                  <a:lnTo>
                    <a:pt x="569" y="11"/>
                  </a:lnTo>
                  <a:lnTo>
                    <a:pt x="571" y="9"/>
                  </a:lnTo>
                  <a:lnTo>
                    <a:pt x="572" y="5"/>
                  </a:lnTo>
                  <a:lnTo>
                    <a:pt x="572" y="3"/>
                  </a:lnTo>
                  <a:lnTo>
                    <a:pt x="571" y="1"/>
                  </a:lnTo>
                  <a:lnTo>
                    <a:pt x="569" y="0"/>
                  </a:lnTo>
                  <a:lnTo>
                    <a:pt x="567" y="0"/>
                  </a:lnTo>
                  <a:lnTo>
                    <a:pt x="5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Freeform 877"/>
            <p:cNvSpPr/>
            <p:nvPr/>
          </p:nvSpPr>
          <p:spPr bwMode="auto">
            <a:xfrm>
              <a:off x="3371851" y="3092451"/>
              <a:ext cx="185738" cy="153988"/>
            </a:xfrm>
            <a:custGeom>
              <a:avLst/>
              <a:gdLst/>
              <a:ahLst/>
              <a:cxnLst>
                <a:cxn ang="0">
                  <a:pos x="458" y="2"/>
                </a:cxn>
                <a:cxn ang="0">
                  <a:pos x="437" y="20"/>
                </a:cxn>
                <a:cxn ang="0">
                  <a:pos x="414" y="38"/>
                </a:cxn>
                <a:cxn ang="0">
                  <a:pos x="400" y="53"/>
                </a:cxn>
                <a:cxn ang="0">
                  <a:pos x="353" y="93"/>
                </a:cxn>
                <a:cxn ang="0">
                  <a:pos x="234" y="199"/>
                </a:cxn>
                <a:cxn ang="0">
                  <a:pos x="202" y="227"/>
                </a:cxn>
                <a:cxn ang="0">
                  <a:pos x="102" y="300"/>
                </a:cxn>
                <a:cxn ang="0">
                  <a:pos x="76" y="319"/>
                </a:cxn>
                <a:cxn ang="0">
                  <a:pos x="52" y="339"/>
                </a:cxn>
                <a:cxn ang="0">
                  <a:pos x="43" y="347"/>
                </a:cxn>
                <a:cxn ang="0">
                  <a:pos x="13" y="367"/>
                </a:cxn>
                <a:cxn ang="0">
                  <a:pos x="10" y="369"/>
                </a:cxn>
                <a:cxn ang="0">
                  <a:pos x="6" y="376"/>
                </a:cxn>
                <a:cxn ang="0">
                  <a:pos x="2" y="377"/>
                </a:cxn>
                <a:cxn ang="0">
                  <a:pos x="0" y="381"/>
                </a:cxn>
                <a:cxn ang="0">
                  <a:pos x="0" y="387"/>
                </a:cxn>
                <a:cxn ang="0">
                  <a:pos x="4" y="389"/>
                </a:cxn>
                <a:cxn ang="0">
                  <a:pos x="6" y="389"/>
                </a:cxn>
                <a:cxn ang="0">
                  <a:pos x="21" y="378"/>
                </a:cxn>
                <a:cxn ang="0">
                  <a:pos x="36" y="365"/>
                </a:cxn>
                <a:cxn ang="0">
                  <a:pos x="52" y="353"/>
                </a:cxn>
                <a:cxn ang="0">
                  <a:pos x="99" y="317"/>
                </a:cxn>
                <a:cxn ang="0">
                  <a:pos x="132" y="293"/>
                </a:cxn>
                <a:cxn ang="0">
                  <a:pos x="196" y="246"/>
                </a:cxn>
                <a:cxn ang="0">
                  <a:pos x="227" y="220"/>
                </a:cxn>
                <a:cxn ang="0">
                  <a:pos x="353" y="108"/>
                </a:cxn>
                <a:cxn ang="0">
                  <a:pos x="409" y="59"/>
                </a:cxn>
                <a:cxn ang="0">
                  <a:pos x="465" y="11"/>
                </a:cxn>
                <a:cxn ang="0">
                  <a:pos x="467" y="8"/>
                </a:cxn>
                <a:cxn ang="0">
                  <a:pos x="465" y="3"/>
                </a:cxn>
                <a:cxn ang="0">
                  <a:pos x="459" y="0"/>
                </a:cxn>
                <a:cxn ang="0">
                  <a:pos x="458" y="2"/>
                </a:cxn>
              </a:cxnLst>
              <a:rect l="0" t="0" r="r" b="b"/>
              <a:pathLst>
                <a:path w="467" h="389">
                  <a:moveTo>
                    <a:pt x="458" y="2"/>
                  </a:moveTo>
                  <a:lnTo>
                    <a:pt x="458" y="2"/>
                  </a:lnTo>
                  <a:lnTo>
                    <a:pt x="447" y="12"/>
                  </a:lnTo>
                  <a:lnTo>
                    <a:pt x="437" y="20"/>
                  </a:lnTo>
                  <a:lnTo>
                    <a:pt x="425" y="29"/>
                  </a:lnTo>
                  <a:lnTo>
                    <a:pt x="414" y="38"/>
                  </a:lnTo>
                  <a:lnTo>
                    <a:pt x="414" y="38"/>
                  </a:lnTo>
                  <a:lnTo>
                    <a:pt x="400" y="53"/>
                  </a:lnTo>
                  <a:lnTo>
                    <a:pt x="384" y="66"/>
                  </a:lnTo>
                  <a:lnTo>
                    <a:pt x="353" y="93"/>
                  </a:lnTo>
                  <a:lnTo>
                    <a:pt x="353" y="93"/>
                  </a:lnTo>
                  <a:lnTo>
                    <a:pt x="234" y="199"/>
                  </a:lnTo>
                  <a:lnTo>
                    <a:pt x="234" y="199"/>
                  </a:lnTo>
                  <a:lnTo>
                    <a:pt x="202" y="227"/>
                  </a:lnTo>
                  <a:lnTo>
                    <a:pt x="168" y="251"/>
                  </a:lnTo>
                  <a:lnTo>
                    <a:pt x="102" y="300"/>
                  </a:lnTo>
                  <a:lnTo>
                    <a:pt x="102" y="300"/>
                  </a:lnTo>
                  <a:lnTo>
                    <a:pt x="76" y="319"/>
                  </a:lnTo>
                  <a:lnTo>
                    <a:pt x="64" y="329"/>
                  </a:lnTo>
                  <a:lnTo>
                    <a:pt x="52" y="339"/>
                  </a:lnTo>
                  <a:lnTo>
                    <a:pt x="52" y="339"/>
                  </a:lnTo>
                  <a:lnTo>
                    <a:pt x="43" y="347"/>
                  </a:lnTo>
                  <a:lnTo>
                    <a:pt x="32" y="353"/>
                  </a:lnTo>
                  <a:lnTo>
                    <a:pt x="13" y="367"/>
                  </a:lnTo>
                  <a:lnTo>
                    <a:pt x="13" y="367"/>
                  </a:lnTo>
                  <a:lnTo>
                    <a:pt x="10" y="369"/>
                  </a:lnTo>
                  <a:lnTo>
                    <a:pt x="9" y="372"/>
                  </a:lnTo>
                  <a:lnTo>
                    <a:pt x="6" y="376"/>
                  </a:lnTo>
                  <a:lnTo>
                    <a:pt x="2" y="377"/>
                  </a:lnTo>
                  <a:lnTo>
                    <a:pt x="2" y="377"/>
                  </a:lnTo>
                  <a:lnTo>
                    <a:pt x="1" y="378"/>
                  </a:lnTo>
                  <a:lnTo>
                    <a:pt x="0" y="381"/>
                  </a:lnTo>
                  <a:lnTo>
                    <a:pt x="0" y="385"/>
                  </a:lnTo>
                  <a:lnTo>
                    <a:pt x="0" y="387"/>
                  </a:lnTo>
                  <a:lnTo>
                    <a:pt x="2" y="389"/>
                  </a:lnTo>
                  <a:lnTo>
                    <a:pt x="4" y="389"/>
                  </a:lnTo>
                  <a:lnTo>
                    <a:pt x="6" y="389"/>
                  </a:lnTo>
                  <a:lnTo>
                    <a:pt x="6" y="389"/>
                  </a:lnTo>
                  <a:lnTo>
                    <a:pt x="14" y="384"/>
                  </a:lnTo>
                  <a:lnTo>
                    <a:pt x="21" y="378"/>
                  </a:lnTo>
                  <a:lnTo>
                    <a:pt x="28" y="370"/>
                  </a:lnTo>
                  <a:lnTo>
                    <a:pt x="36" y="365"/>
                  </a:lnTo>
                  <a:lnTo>
                    <a:pt x="36" y="365"/>
                  </a:lnTo>
                  <a:lnTo>
                    <a:pt x="52" y="353"/>
                  </a:lnTo>
                  <a:lnTo>
                    <a:pt x="68" y="340"/>
                  </a:lnTo>
                  <a:lnTo>
                    <a:pt x="99" y="317"/>
                  </a:lnTo>
                  <a:lnTo>
                    <a:pt x="99" y="317"/>
                  </a:lnTo>
                  <a:lnTo>
                    <a:pt x="132" y="293"/>
                  </a:lnTo>
                  <a:lnTo>
                    <a:pt x="165" y="270"/>
                  </a:lnTo>
                  <a:lnTo>
                    <a:pt x="196" y="246"/>
                  </a:lnTo>
                  <a:lnTo>
                    <a:pt x="227" y="220"/>
                  </a:lnTo>
                  <a:lnTo>
                    <a:pt x="227" y="220"/>
                  </a:lnTo>
                  <a:lnTo>
                    <a:pt x="353" y="108"/>
                  </a:lnTo>
                  <a:lnTo>
                    <a:pt x="353" y="108"/>
                  </a:lnTo>
                  <a:lnTo>
                    <a:pt x="380" y="84"/>
                  </a:lnTo>
                  <a:lnTo>
                    <a:pt x="409" y="59"/>
                  </a:lnTo>
                  <a:lnTo>
                    <a:pt x="438" y="36"/>
                  </a:lnTo>
                  <a:lnTo>
                    <a:pt x="465" y="11"/>
                  </a:lnTo>
                  <a:lnTo>
                    <a:pt x="465" y="11"/>
                  </a:lnTo>
                  <a:lnTo>
                    <a:pt x="467" y="8"/>
                  </a:lnTo>
                  <a:lnTo>
                    <a:pt x="467" y="6"/>
                  </a:lnTo>
                  <a:lnTo>
                    <a:pt x="465" y="3"/>
                  </a:lnTo>
                  <a:lnTo>
                    <a:pt x="461" y="0"/>
                  </a:lnTo>
                  <a:lnTo>
                    <a:pt x="459" y="0"/>
                  </a:lnTo>
                  <a:lnTo>
                    <a:pt x="458" y="2"/>
                  </a:lnTo>
                  <a:lnTo>
                    <a:pt x="45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878"/>
            <p:cNvSpPr/>
            <p:nvPr/>
          </p:nvSpPr>
          <p:spPr bwMode="auto">
            <a:xfrm>
              <a:off x="3521076" y="3098801"/>
              <a:ext cx="65088" cy="63500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158" y="0"/>
                </a:cxn>
                <a:cxn ang="0">
                  <a:pos x="145" y="7"/>
                </a:cxn>
                <a:cxn ang="0">
                  <a:pos x="134" y="15"/>
                </a:cxn>
                <a:cxn ang="0">
                  <a:pos x="122" y="24"/>
                </a:cxn>
                <a:cxn ang="0">
                  <a:pos x="111" y="34"/>
                </a:cxn>
                <a:cxn ang="0">
                  <a:pos x="90" y="55"/>
                </a:cxn>
                <a:cxn ang="0">
                  <a:pos x="71" y="76"/>
                </a:cxn>
                <a:cxn ang="0">
                  <a:pos x="71" y="76"/>
                </a:cxn>
                <a:cxn ang="0">
                  <a:pos x="62" y="85"/>
                </a:cxn>
                <a:cxn ang="0">
                  <a:pos x="51" y="95"/>
                </a:cxn>
                <a:cxn ang="0">
                  <a:pos x="30" y="110"/>
                </a:cxn>
                <a:cxn ang="0">
                  <a:pos x="21" y="119"/>
                </a:cxn>
                <a:cxn ang="0">
                  <a:pos x="12" y="129"/>
                </a:cxn>
                <a:cxn ang="0">
                  <a:pos x="5" y="140"/>
                </a:cxn>
                <a:cxn ang="0">
                  <a:pos x="1" y="153"/>
                </a:cxn>
                <a:cxn ang="0">
                  <a:pos x="1" y="153"/>
                </a:cxn>
                <a:cxn ang="0">
                  <a:pos x="0" y="156"/>
                </a:cxn>
                <a:cxn ang="0">
                  <a:pos x="1" y="157"/>
                </a:cxn>
                <a:cxn ang="0">
                  <a:pos x="5" y="160"/>
                </a:cxn>
                <a:cxn ang="0">
                  <a:pos x="9" y="160"/>
                </a:cxn>
                <a:cxn ang="0">
                  <a:pos x="11" y="159"/>
                </a:cxn>
                <a:cxn ang="0">
                  <a:pos x="12" y="156"/>
                </a:cxn>
                <a:cxn ang="0">
                  <a:pos x="12" y="156"/>
                </a:cxn>
                <a:cxn ang="0">
                  <a:pos x="16" y="146"/>
                </a:cxn>
                <a:cxn ang="0">
                  <a:pos x="21" y="135"/>
                </a:cxn>
                <a:cxn ang="0">
                  <a:pos x="29" y="126"/>
                </a:cxn>
                <a:cxn ang="0">
                  <a:pos x="38" y="118"/>
                </a:cxn>
                <a:cxn ang="0">
                  <a:pos x="56" y="102"/>
                </a:cxn>
                <a:cxn ang="0">
                  <a:pos x="75" y="88"/>
                </a:cxn>
                <a:cxn ang="0">
                  <a:pos x="75" y="88"/>
                </a:cxn>
                <a:cxn ang="0">
                  <a:pos x="86" y="79"/>
                </a:cxn>
                <a:cxn ang="0">
                  <a:pos x="96" y="68"/>
                </a:cxn>
                <a:cxn ang="0">
                  <a:pos x="115" y="46"/>
                </a:cxn>
                <a:cxn ang="0">
                  <a:pos x="126" y="36"/>
                </a:cxn>
                <a:cxn ang="0">
                  <a:pos x="136" y="27"/>
                </a:cxn>
                <a:cxn ang="0">
                  <a:pos x="148" y="19"/>
                </a:cxn>
                <a:cxn ang="0">
                  <a:pos x="162" y="12"/>
                </a:cxn>
                <a:cxn ang="0">
                  <a:pos x="162" y="12"/>
                </a:cxn>
                <a:cxn ang="0">
                  <a:pos x="164" y="11"/>
                </a:cxn>
                <a:cxn ang="0">
                  <a:pos x="165" y="8"/>
                </a:cxn>
                <a:cxn ang="0">
                  <a:pos x="165" y="4"/>
                </a:cxn>
                <a:cxn ang="0">
                  <a:pos x="165" y="3"/>
                </a:cxn>
                <a:cxn ang="0">
                  <a:pos x="164" y="2"/>
                </a:cxn>
                <a:cxn ang="0">
                  <a:pos x="161" y="0"/>
                </a:cxn>
                <a:cxn ang="0">
                  <a:pos x="158" y="0"/>
                </a:cxn>
                <a:cxn ang="0">
                  <a:pos x="158" y="0"/>
                </a:cxn>
              </a:cxnLst>
              <a:rect l="0" t="0" r="r" b="b"/>
              <a:pathLst>
                <a:path w="165" h="160">
                  <a:moveTo>
                    <a:pt x="158" y="0"/>
                  </a:moveTo>
                  <a:lnTo>
                    <a:pt x="158" y="0"/>
                  </a:lnTo>
                  <a:lnTo>
                    <a:pt x="145" y="7"/>
                  </a:lnTo>
                  <a:lnTo>
                    <a:pt x="134" y="15"/>
                  </a:lnTo>
                  <a:lnTo>
                    <a:pt x="122" y="24"/>
                  </a:lnTo>
                  <a:lnTo>
                    <a:pt x="111" y="34"/>
                  </a:lnTo>
                  <a:lnTo>
                    <a:pt x="90" y="55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62" y="85"/>
                  </a:lnTo>
                  <a:lnTo>
                    <a:pt x="51" y="95"/>
                  </a:lnTo>
                  <a:lnTo>
                    <a:pt x="30" y="110"/>
                  </a:lnTo>
                  <a:lnTo>
                    <a:pt x="21" y="119"/>
                  </a:lnTo>
                  <a:lnTo>
                    <a:pt x="12" y="129"/>
                  </a:lnTo>
                  <a:lnTo>
                    <a:pt x="5" y="140"/>
                  </a:lnTo>
                  <a:lnTo>
                    <a:pt x="1" y="153"/>
                  </a:lnTo>
                  <a:lnTo>
                    <a:pt x="1" y="153"/>
                  </a:lnTo>
                  <a:lnTo>
                    <a:pt x="0" y="156"/>
                  </a:lnTo>
                  <a:lnTo>
                    <a:pt x="1" y="157"/>
                  </a:lnTo>
                  <a:lnTo>
                    <a:pt x="5" y="160"/>
                  </a:lnTo>
                  <a:lnTo>
                    <a:pt x="9" y="160"/>
                  </a:lnTo>
                  <a:lnTo>
                    <a:pt x="11" y="159"/>
                  </a:lnTo>
                  <a:lnTo>
                    <a:pt x="12" y="156"/>
                  </a:lnTo>
                  <a:lnTo>
                    <a:pt x="12" y="156"/>
                  </a:lnTo>
                  <a:lnTo>
                    <a:pt x="16" y="146"/>
                  </a:lnTo>
                  <a:lnTo>
                    <a:pt x="21" y="135"/>
                  </a:lnTo>
                  <a:lnTo>
                    <a:pt x="29" y="126"/>
                  </a:lnTo>
                  <a:lnTo>
                    <a:pt x="38" y="118"/>
                  </a:lnTo>
                  <a:lnTo>
                    <a:pt x="56" y="102"/>
                  </a:lnTo>
                  <a:lnTo>
                    <a:pt x="75" y="88"/>
                  </a:lnTo>
                  <a:lnTo>
                    <a:pt x="75" y="88"/>
                  </a:lnTo>
                  <a:lnTo>
                    <a:pt x="86" y="79"/>
                  </a:lnTo>
                  <a:lnTo>
                    <a:pt x="96" y="68"/>
                  </a:lnTo>
                  <a:lnTo>
                    <a:pt x="115" y="46"/>
                  </a:lnTo>
                  <a:lnTo>
                    <a:pt x="126" y="36"/>
                  </a:lnTo>
                  <a:lnTo>
                    <a:pt x="136" y="27"/>
                  </a:lnTo>
                  <a:lnTo>
                    <a:pt x="148" y="19"/>
                  </a:lnTo>
                  <a:lnTo>
                    <a:pt x="162" y="12"/>
                  </a:lnTo>
                  <a:lnTo>
                    <a:pt x="162" y="12"/>
                  </a:lnTo>
                  <a:lnTo>
                    <a:pt x="164" y="11"/>
                  </a:lnTo>
                  <a:lnTo>
                    <a:pt x="165" y="8"/>
                  </a:lnTo>
                  <a:lnTo>
                    <a:pt x="165" y="4"/>
                  </a:lnTo>
                  <a:lnTo>
                    <a:pt x="165" y="3"/>
                  </a:lnTo>
                  <a:lnTo>
                    <a:pt x="164" y="2"/>
                  </a:lnTo>
                  <a:lnTo>
                    <a:pt x="161" y="0"/>
                  </a:lnTo>
                  <a:lnTo>
                    <a:pt x="158" y="0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879"/>
            <p:cNvSpPr/>
            <p:nvPr/>
          </p:nvSpPr>
          <p:spPr bwMode="auto">
            <a:xfrm>
              <a:off x="3532188" y="3103563"/>
              <a:ext cx="90488" cy="82550"/>
            </a:xfrm>
            <a:custGeom>
              <a:avLst/>
              <a:gdLst/>
              <a:ahLst/>
              <a:cxnLst>
                <a:cxn ang="0">
                  <a:pos x="220" y="1"/>
                </a:cxn>
                <a:cxn ang="0">
                  <a:pos x="220" y="1"/>
                </a:cxn>
                <a:cxn ang="0">
                  <a:pos x="191" y="20"/>
                </a:cxn>
                <a:cxn ang="0">
                  <a:pos x="163" y="39"/>
                </a:cxn>
                <a:cxn ang="0">
                  <a:pos x="150" y="50"/>
                </a:cxn>
                <a:cxn ang="0">
                  <a:pos x="139" y="62"/>
                </a:cxn>
                <a:cxn ang="0">
                  <a:pos x="127" y="73"/>
                </a:cxn>
                <a:cxn ang="0">
                  <a:pos x="115" y="86"/>
                </a:cxn>
                <a:cxn ang="0">
                  <a:pos x="115" y="86"/>
                </a:cxn>
                <a:cxn ang="0">
                  <a:pos x="102" y="101"/>
                </a:cxn>
                <a:cxn ang="0">
                  <a:pos x="88" y="114"/>
                </a:cxn>
                <a:cxn ang="0">
                  <a:pos x="73" y="126"/>
                </a:cxn>
                <a:cxn ang="0">
                  <a:pos x="60" y="139"/>
                </a:cxn>
                <a:cxn ang="0">
                  <a:pos x="60" y="139"/>
                </a:cxn>
                <a:cxn ang="0">
                  <a:pos x="31" y="170"/>
                </a:cxn>
                <a:cxn ang="0">
                  <a:pos x="1" y="202"/>
                </a:cxn>
                <a:cxn ang="0">
                  <a:pos x="1" y="202"/>
                </a:cxn>
                <a:cxn ang="0">
                  <a:pos x="0" y="204"/>
                </a:cxn>
                <a:cxn ang="0">
                  <a:pos x="0" y="205"/>
                </a:cxn>
                <a:cxn ang="0">
                  <a:pos x="3" y="209"/>
                </a:cxn>
                <a:cxn ang="0">
                  <a:pos x="5" y="211"/>
                </a:cxn>
                <a:cxn ang="0">
                  <a:pos x="8" y="211"/>
                </a:cxn>
                <a:cxn ang="0">
                  <a:pos x="10" y="209"/>
                </a:cxn>
                <a:cxn ang="0">
                  <a:pos x="10" y="209"/>
                </a:cxn>
                <a:cxn ang="0">
                  <a:pos x="37" y="182"/>
                </a:cxn>
                <a:cxn ang="0">
                  <a:pos x="61" y="153"/>
                </a:cxn>
                <a:cxn ang="0">
                  <a:pos x="89" y="127"/>
                </a:cxn>
                <a:cxn ang="0">
                  <a:pos x="102" y="114"/>
                </a:cxn>
                <a:cxn ang="0">
                  <a:pos x="118" y="102"/>
                </a:cxn>
                <a:cxn ang="0">
                  <a:pos x="118" y="102"/>
                </a:cxn>
                <a:cxn ang="0">
                  <a:pos x="127" y="93"/>
                </a:cxn>
                <a:cxn ang="0">
                  <a:pos x="136" y="83"/>
                </a:cxn>
                <a:cxn ang="0">
                  <a:pos x="145" y="71"/>
                </a:cxn>
                <a:cxn ang="0">
                  <a:pos x="154" y="62"/>
                </a:cxn>
                <a:cxn ang="0">
                  <a:pos x="154" y="62"/>
                </a:cxn>
                <a:cxn ang="0">
                  <a:pos x="171" y="47"/>
                </a:cxn>
                <a:cxn ang="0">
                  <a:pos x="188" y="34"/>
                </a:cxn>
                <a:cxn ang="0">
                  <a:pos x="226" y="11"/>
                </a:cxn>
                <a:cxn ang="0">
                  <a:pos x="226" y="11"/>
                </a:cxn>
                <a:cxn ang="0">
                  <a:pos x="228" y="9"/>
                </a:cxn>
                <a:cxn ang="0">
                  <a:pos x="229" y="7"/>
                </a:cxn>
                <a:cxn ang="0">
                  <a:pos x="228" y="3"/>
                </a:cxn>
                <a:cxn ang="0">
                  <a:pos x="226" y="1"/>
                </a:cxn>
                <a:cxn ang="0">
                  <a:pos x="225" y="0"/>
                </a:cxn>
                <a:cxn ang="0">
                  <a:pos x="222" y="0"/>
                </a:cxn>
                <a:cxn ang="0">
                  <a:pos x="220" y="1"/>
                </a:cxn>
                <a:cxn ang="0">
                  <a:pos x="220" y="1"/>
                </a:cxn>
              </a:cxnLst>
              <a:rect l="0" t="0" r="r" b="b"/>
              <a:pathLst>
                <a:path w="229" h="211">
                  <a:moveTo>
                    <a:pt x="220" y="1"/>
                  </a:moveTo>
                  <a:lnTo>
                    <a:pt x="220" y="1"/>
                  </a:lnTo>
                  <a:lnTo>
                    <a:pt x="191" y="20"/>
                  </a:lnTo>
                  <a:lnTo>
                    <a:pt x="163" y="39"/>
                  </a:lnTo>
                  <a:lnTo>
                    <a:pt x="150" y="50"/>
                  </a:lnTo>
                  <a:lnTo>
                    <a:pt x="139" y="62"/>
                  </a:lnTo>
                  <a:lnTo>
                    <a:pt x="127" y="73"/>
                  </a:lnTo>
                  <a:lnTo>
                    <a:pt x="115" y="86"/>
                  </a:lnTo>
                  <a:lnTo>
                    <a:pt x="115" y="86"/>
                  </a:lnTo>
                  <a:lnTo>
                    <a:pt x="102" y="101"/>
                  </a:lnTo>
                  <a:lnTo>
                    <a:pt x="88" y="114"/>
                  </a:lnTo>
                  <a:lnTo>
                    <a:pt x="73" y="126"/>
                  </a:lnTo>
                  <a:lnTo>
                    <a:pt x="60" y="139"/>
                  </a:lnTo>
                  <a:lnTo>
                    <a:pt x="60" y="139"/>
                  </a:lnTo>
                  <a:lnTo>
                    <a:pt x="31" y="170"/>
                  </a:lnTo>
                  <a:lnTo>
                    <a:pt x="1" y="202"/>
                  </a:lnTo>
                  <a:lnTo>
                    <a:pt x="1" y="202"/>
                  </a:lnTo>
                  <a:lnTo>
                    <a:pt x="0" y="204"/>
                  </a:lnTo>
                  <a:lnTo>
                    <a:pt x="0" y="205"/>
                  </a:lnTo>
                  <a:lnTo>
                    <a:pt x="3" y="209"/>
                  </a:lnTo>
                  <a:lnTo>
                    <a:pt x="5" y="211"/>
                  </a:lnTo>
                  <a:lnTo>
                    <a:pt x="8" y="211"/>
                  </a:lnTo>
                  <a:lnTo>
                    <a:pt x="10" y="209"/>
                  </a:lnTo>
                  <a:lnTo>
                    <a:pt x="10" y="209"/>
                  </a:lnTo>
                  <a:lnTo>
                    <a:pt x="37" y="182"/>
                  </a:lnTo>
                  <a:lnTo>
                    <a:pt x="61" y="153"/>
                  </a:lnTo>
                  <a:lnTo>
                    <a:pt x="89" y="127"/>
                  </a:lnTo>
                  <a:lnTo>
                    <a:pt x="102" y="114"/>
                  </a:lnTo>
                  <a:lnTo>
                    <a:pt x="118" y="102"/>
                  </a:lnTo>
                  <a:lnTo>
                    <a:pt x="118" y="102"/>
                  </a:lnTo>
                  <a:lnTo>
                    <a:pt x="127" y="93"/>
                  </a:lnTo>
                  <a:lnTo>
                    <a:pt x="136" y="83"/>
                  </a:lnTo>
                  <a:lnTo>
                    <a:pt x="145" y="71"/>
                  </a:lnTo>
                  <a:lnTo>
                    <a:pt x="154" y="62"/>
                  </a:lnTo>
                  <a:lnTo>
                    <a:pt x="154" y="62"/>
                  </a:lnTo>
                  <a:lnTo>
                    <a:pt x="171" y="47"/>
                  </a:lnTo>
                  <a:lnTo>
                    <a:pt x="188" y="34"/>
                  </a:lnTo>
                  <a:lnTo>
                    <a:pt x="226" y="11"/>
                  </a:lnTo>
                  <a:lnTo>
                    <a:pt x="226" y="11"/>
                  </a:lnTo>
                  <a:lnTo>
                    <a:pt x="228" y="9"/>
                  </a:lnTo>
                  <a:lnTo>
                    <a:pt x="229" y="7"/>
                  </a:lnTo>
                  <a:lnTo>
                    <a:pt x="228" y="3"/>
                  </a:lnTo>
                  <a:lnTo>
                    <a:pt x="226" y="1"/>
                  </a:lnTo>
                  <a:lnTo>
                    <a:pt x="225" y="0"/>
                  </a:lnTo>
                  <a:lnTo>
                    <a:pt x="222" y="0"/>
                  </a:lnTo>
                  <a:lnTo>
                    <a:pt x="220" y="1"/>
                  </a:lnTo>
                  <a:lnTo>
                    <a:pt x="22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880"/>
            <p:cNvSpPr/>
            <p:nvPr/>
          </p:nvSpPr>
          <p:spPr bwMode="auto">
            <a:xfrm>
              <a:off x="3559176" y="3119438"/>
              <a:ext cx="95250" cy="85725"/>
            </a:xfrm>
            <a:custGeom>
              <a:avLst/>
              <a:gdLst/>
              <a:ahLst/>
              <a:cxnLst>
                <a:cxn ang="0">
                  <a:pos x="230" y="0"/>
                </a:cxn>
                <a:cxn ang="0">
                  <a:pos x="230" y="0"/>
                </a:cxn>
                <a:cxn ang="0">
                  <a:pos x="217" y="8"/>
                </a:cxn>
                <a:cxn ang="0">
                  <a:pos x="206" y="17"/>
                </a:cxn>
                <a:cxn ang="0">
                  <a:pos x="194" y="27"/>
                </a:cxn>
                <a:cxn ang="0">
                  <a:pos x="182" y="39"/>
                </a:cxn>
                <a:cxn ang="0">
                  <a:pos x="161" y="61"/>
                </a:cxn>
                <a:cxn ang="0">
                  <a:pos x="140" y="85"/>
                </a:cxn>
                <a:cxn ang="0">
                  <a:pos x="140" y="85"/>
                </a:cxn>
                <a:cxn ang="0">
                  <a:pos x="110" y="115"/>
                </a:cxn>
                <a:cxn ang="0">
                  <a:pos x="77" y="145"/>
                </a:cxn>
                <a:cxn ang="0">
                  <a:pos x="45" y="172"/>
                </a:cxn>
                <a:cxn ang="0">
                  <a:pos x="11" y="200"/>
                </a:cxn>
                <a:cxn ang="0">
                  <a:pos x="11" y="200"/>
                </a:cxn>
                <a:cxn ang="0">
                  <a:pos x="8" y="200"/>
                </a:cxn>
                <a:cxn ang="0">
                  <a:pos x="5" y="202"/>
                </a:cxn>
                <a:cxn ang="0">
                  <a:pos x="5" y="202"/>
                </a:cxn>
                <a:cxn ang="0">
                  <a:pos x="3" y="205"/>
                </a:cxn>
                <a:cxn ang="0">
                  <a:pos x="3" y="205"/>
                </a:cxn>
                <a:cxn ang="0">
                  <a:pos x="0" y="209"/>
                </a:cxn>
                <a:cxn ang="0">
                  <a:pos x="0" y="212"/>
                </a:cxn>
                <a:cxn ang="0">
                  <a:pos x="2" y="215"/>
                </a:cxn>
                <a:cxn ang="0">
                  <a:pos x="3" y="215"/>
                </a:cxn>
                <a:cxn ang="0">
                  <a:pos x="5" y="215"/>
                </a:cxn>
                <a:cxn ang="0">
                  <a:pos x="5" y="215"/>
                </a:cxn>
                <a:cxn ang="0">
                  <a:pos x="9" y="215"/>
                </a:cxn>
                <a:cxn ang="0">
                  <a:pos x="13" y="214"/>
                </a:cxn>
                <a:cxn ang="0">
                  <a:pos x="15" y="212"/>
                </a:cxn>
                <a:cxn ang="0">
                  <a:pos x="16" y="209"/>
                </a:cxn>
                <a:cxn ang="0">
                  <a:pos x="16" y="209"/>
                </a:cxn>
                <a:cxn ang="0">
                  <a:pos x="45" y="187"/>
                </a:cxn>
                <a:cxn ang="0">
                  <a:pos x="72" y="163"/>
                </a:cxn>
                <a:cxn ang="0">
                  <a:pos x="100" y="140"/>
                </a:cxn>
                <a:cxn ang="0">
                  <a:pos x="126" y="115"/>
                </a:cxn>
                <a:cxn ang="0">
                  <a:pos x="126" y="115"/>
                </a:cxn>
                <a:cxn ang="0">
                  <a:pos x="155" y="86"/>
                </a:cxn>
                <a:cxn ang="0">
                  <a:pos x="182" y="56"/>
                </a:cxn>
                <a:cxn ang="0">
                  <a:pos x="182" y="56"/>
                </a:cxn>
                <a:cxn ang="0">
                  <a:pos x="195" y="43"/>
                </a:cxn>
                <a:cxn ang="0">
                  <a:pos x="208" y="31"/>
                </a:cxn>
                <a:cxn ang="0">
                  <a:pos x="221" y="19"/>
                </a:cxn>
                <a:cxn ang="0">
                  <a:pos x="237" y="10"/>
                </a:cxn>
                <a:cxn ang="0">
                  <a:pos x="237" y="10"/>
                </a:cxn>
                <a:cxn ang="0">
                  <a:pos x="238" y="8"/>
                </a:cxn>
                <a:cxn ang="0">
                  <a:pos x="240" y="6"/>
                </a:cxn>
                <a:cxn ang="0">
                  <a:pos x="238" y="2"/>
                </a:cxn>
                <a:cxn ang="0">
                  <a:pos x="236" y="0"/>
                </a:cxn>
                <a:cxn ang="0">
                  <a:pos x="233" y="0"/>
                </a:cxn>
                <a:cxn ang="0">
                  <a:pos x="230" y="0"/>
                </a:cxn>
                <a:cxn ang="0">
                  <a:pos x="230" y="0"/>
                </a:cxn>
              </a:cxnLst>
              <a:rect l="0" t="0" r="r" b="b"/>
              <a:pathLst>
                <a:path w="240" h="215">
                  <a:moveTo>
                    <a:pt x="230" y="0"/>
                  </a:moveTo>
                  <a:lnTo>
                    <a:pt x="230" y="0"/>
                  </a:lnTo>
                  <a:lnTo>
                    <a:pt x="217" y="8"/>
                  </a:lnTo>
                  <a:lnTo>
                    <a:pt x="206" y="17"/>
                  </a:lnTo>
                  <a:lnTo>
                    <a:pt x="194" y="27"/>
                  </a:lnTo>
                  <a:lnTo>
                    <a:pt x="182" y="39"/>
                  </a:lnTo>
                  <a:lnTo>
                    <a:pt x="161" y="61"/>
                  </a:lnTo>
                  <a:lnTo>
                    <a:pt x="140" y="85"/>
                  </a:lnTo>
                  <a:lnTo>
                    <a:pt x="140" y="85"/>
                  </a:lnTo>
                  <a:lnTo>
                    <a:pt x="110" y="115"/>
                  </a:lnTo>
                  <a:lnTo>
                    <a:pt x="77" y="145"/>
                  </a:lnTo>
                  <a:lnTo>
                    <a:pt x="45" y="172"/>
                  </a:lnTo>
                  <a:lnTo>
                    <a:pt x="11" y="200"/>
                  </a:lnTo>
                  <a:lnTo>
                    <a:pt x="11" y="200"/>
                  </a:lnTo>
                  <a:lnTo>
                    <a:pt x="8" y="200"/>
                  </a:lnTo>
                  <a:lnTo>
                    <a:pt x="5" y="202"/>
                  </a:lnTo>
                  <a:lnTo>
                    <a:pt x="5" y="202"/>
                  </a:lnTo>
                  <a:lnTo>
                    <a:pt x="3" y="205"/>
                  </a:lnTo>
                  <a:lnTo>
                    <a:pt x="3" y="205"/>
                  </a:lnTo>
                  <a:lnTo>
                    <a:pt x="0" y="209"/>
                  </a:lnTo>
                  <a:lnTo>
                    <a:pt x="0" y="212"/>
                  </a:lnTo>
                  <a:lnTo>
                    <a:pt x="2" y="215"/>
                  </a:lnTo>
                  <a:lnTo>
                    <a:pt x="3" y="215"/>
                  </a:lnTo>
                  <a:lnTo>
                    <a:pt x="5" y="215"/>
                  </a:lnTo>
                  <a:lnTo>
                    <a:pt x="5" y="215"/>
                  </a:lnTo>
                  <a:lnTo>
                    <a:pt x="9" y="215"/>
                  </a:lnTo>
                  <a:lnTo>
                    <a:pt x="13" y="214"/>
                  </a:lnTo>
                  <a:lnTo>
                    <a:pt x="15" y="212"/>
                  </a:lnTo>
                  <a:lnTo>
                    <a:pt x="16" y="209"/>
                  </a:lnTo>
                  <a:lnTo>
                    <a:pt x="16" y="209"/>
                  </a:lnTo>
                  <a:lnTo>
                    <a:pt x="45" y="187"/>
                  </a:lnTo>
                  <a:lnTo>
                    <a:pt x="72" y="163"/>
                  </a:lnTo>
                  <a:lnTo>
                    <a:pt x="100" y="140"/>
                  </a:lnTo>
                  <a:lnTo>
                    <a:pt x="126" y="115"/>
                  </a:lnTo>
                  <a:lnTo>
                    <a:pt x="126" y="115"/>
                  </a:lnTo>
                  <a:lnTo>
                    <a:pt x="155" y="86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95" y="43"/>
                  </a:lnTo>
                  <a:lnTo>
                    <a:pt x="208" y="31"/>
                  </a:lnTo>
                  <a:lnTo>
                    <a:pt x="221" y="19"/>
                  </a:lnTo>
                  <a:lnTo>
                    <a:pt x="237" y="10"/>
                  </a:lnTo>
                  <a:lnTo>
                    <a:pt x="237" y="10"/>
                  </a:lnTo>
                  <a:lnTo>
                    <a:pt x="238" y="8"/>
                  </a:lnTo>
                  <a:lnTo>
                    <a:pt x="240" y="6"/>
                  </a:lnTo>
                  <a:lnTo>
                    <a:pt x="238" y="2"/>
                  </a:lnTo>
                  <a:lnTo>
                    <a:pt x="236" y="0"/>
                  </a:lnTo>
                  <a:lnTo>
                    <a:pt x="233" y="0"/>
                  </a:lnTo>
                  <a:lnTo>
                    <a:pt x="230" y="0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" name="Freeform 881"/>
            <p:cNvSpPr/>
            <p:nvPr/>
          </p:nvSpPr>
          <p:spPr bwMode="auto">
            <a:xfrm>
              <a:off x="3589338" y="3135313"/>
              <a:ext cx="92075" cy="92075"/>
            </a:xfrm>
            <a:custGeom>
              <a:avLst/>
              <a:gdLst/>
              <a:ahLst/>
              <a:cxnLst>
                <a:cxn ang="0">
                  <a:pos x="225" y="1"/>
                </a:cxn>
                <a:cxn ang="0">
                  <a:pos x="225" y="1"/>
                </a:cxn>
                <a:cxn ang="0">
                  <a:pos x="205" y="22"/>
                </a:cxn>
                <a:cxn ang="0">
                  <a:pos x="194" y="31"/>
                </a:cxn>
                <a:cxn ang="0">
                  <a:pos x="185" y="43"/>
                </a:cxn>
                <a:cxn ang="0">
                  <a:pos x="185" y="43"/>
                </a:cxn>
                <a:cxn ang="0">
                  <a:pos x="171" y="59"/>
                </a:cxn>
                <a:cxn ang="0">
                  <a:pos x="155" y="74"/>
                </a:cxn>
                <a:cxn ang="0">
                  <a:pos x="140" y="89"/>
                </a:cxn>
                <a:cxn ang="0">
                  <a:pos x="127" y="106"/>
                </a:cxn>
                <a:cxn ang="0">
                  <a:pos x="127" y="106"/>
                </a:cxn>
                <a:cxn ang="0">
                  <a:pos x="114" y="123"/>
                </a:cxn>
                <a:cxn ang="0">
                  <a:pos x="100" y="139"/>
                </a:cxn>
                <a:cxn ang="0">
                  <a:pos x="86" y="154"/>
                </a:cxn>
                <a:cxn ang="0">
                  <a:pos x="70" y="170"/>
                </a:cxn>
                <a:cxn ang="0">
                  <a:pos x="70" y="170"/>
                </a:cxn>
                <a:cxn ang="0">
                  <a:pos x="53" y="184"/>
                </a:cxn>
                <a:cxn ang="0">
                  <a:pos x="36" y="197"/>
                </a:cxn>
                <a:cxn ang="0">
                  <a:pos x="19" y="210"/>
                </a:cxn>
                <a:cxn ang="0">
                  <a:pos x="3" y="225"/>
                </a:cxn>
                <a:cxn ang="0">
                  <a:pos x="3" y="225"/>
                </a:cxn>
                <a:cxn ang="0">
                  <a:pos x="0" y="226"/>
                </a:cxn>
                <a:cxn ang="0">
                  <a:pos x="0" y="229"/>
                </a:cxn>
                <a:cxn ang="0">
                  <a:pos x="3" y="233"/>
                </a:cxn>
                <a:cxn ang="0">
                  <a:pos x="6" y="234"/>
                </a:cxn>
                <a:cxn ang="0">
                  <a:pos x="8" y="234"/>
                </a:cxn>
                <a:cxn ang="0">
                  <a:pos x="11" y="233"/>
                </a:cxn>
                <a:cxn ang="0">
                  <a:pos x="11" y="233"/>
                </a:cxn>
                <a:cxn ang="0">
                  <a:pos x="25" y="220"/>
                </a:cxn>
                <a:cxn ang="0">
                  <a:pos x="41" y="208"/>
                </a:cxn>
                <a:cxn ang="0">
                  <a:pos x="55" y="197"/>
                </a:cxn>
                <a:cxn ang="0">
                  <a:pos x="71" y="184"/>
                </a:cxn>
                <a:cxn ang="0">
                  <a:pos x="71" y="184"/>
                </a:cxn>
                <a:cxn ang="0">
                  <a:pos x="99" y="157"/>
                </a:cxn>
                <a:cxn ang="0">
                  <a:pos x="113" y="142"/>
                </a:cxn>
                <a:cxn ang="0">
                  <a:pos x="125" y="128"/>
                </a:cxn>
                <a:cxn ang="0">
                  <a:pos x="125" y="128"/>
                </a:cxn>
                <a:cxn ang="0">
                  <a:pos x="151" y="97"/>
                </a:cxn>
                <a:cxn ang="0">
                  <a:pos x="177" y="67"/>
                </a:cxn>
                <a:cxn ang="0">
                  <a:pos x="205" y="38"/>
                </a:cxn>
                <a:cxn ang="0">
                  <a:pos x="233" y="10"/>
                </a:cxn>
                <a:cxn ang="0">
                  <a:pos x="233" y="10"/>
                </a:cxn>
                <a:cxn ang="0">
                  <a:pos x="235" y="8"/>
                </a:cxn>
                <a:cxn ang="0">
                  <a:pos x="235" y="5"/>
                </a:cxn>
                <a:cxn ang="0">
                  <a:pos x="233" y="1"/>
                </a:cxn>
                <a:cxn ang="0">
                  <a:pos x="229" y="0"/>
                </a:cxn>
                <a:cxn ang="0">
                  <a:pos x="227" y="0"/>
                </a:cxn>
                <a:cxn ang="0">
                  <a:pos x="225" y="1"/>
                </a:cxn>
                <a:cxn ang="0">
                  <a:pos x="225" y="1"/>
                </a:cxn>
              </a:cxnLst>
              <a:rect l="0" t="0" r="r" b="b"/>
              <a:pathLst>
                <a:path w="235" h="234">
                  <a:moveTo>
                    <a:pt x="225" y="1"/>
                  </a:moveTo>
                  <a:lnTo>
                    <a:pt x="225" y="1"/>
                  </a:lnTo>
                  <a:lnTo>
                    <a:pt x="205" y="22"/>
                  </a:lnTo>
                  <a:lnTo>
                    <a:pt x="194" y="31"/>
                  </a:lnTo>
                  <a:lnTo>
                    <a:pt x="185" y="43"/>
                  </a:lnTo>
                  <a:lnTo>
                    <a:pt x="185" y="43"/>
                  </a:lnTo>
                  <a:lnTo>
                    <a:pt x="171" y="59"/>
                  </a:lnTo>
                  <a:lnTo>
                    <a:pt x="155" y="74"/>
                  </a:lnTo>
                  <a:lnTo>
                    <a:pt x="140" y="89"/>
                  </a:lnTo>
                  <a:lnTo>
                    <a:pt x="127" y="106"/>
                  </a:lnTo>
                  <a:lnTo>
                    <a:pt x="127" y="106"/>
                  </a:lnTo>
                  <a:lnTo>
                    <a:pt x="114" y="123"/>
                  </a:lnTo>
                  <a:lnTo>
                    <a:pt x="100" y="139"/>
                  </a:lnTo>
                  <a:lnTo>
                    <a:pt x="86" y="154"/>
                  </a:lnTo>
                  <a:lnTo>
                    <a:pt x="70" y="170"/>
                  </a:lnTo>
                  <a:lnTo>
                    <a:pt x="70" y="170"/>
                  </a:lnTo>
                  <a:lnTo>
                    <a:pt x="53" y="184"/>
                  </a:lnTo>
                  <a:lnTo>
                    <a:pt x="36" y="197"/>
                  </a:lnTo>
                  <a:lnTo>
                    <a:pt x="19" y="210"/>
                  </a:lnTo>
                  <a:lnTo>
                    <a:pt x="3" y="225"/>
                  </a:lnTo>
                  <a:lnTo>
                    <a:pt x="3" y="225"/>
                  </a:lnTo>
                  <a:lnTo>
                    <a:pt x="0" y="226"/>
                  </a:lnTo>
                  <a:lnTo>
                    <a:pt x="0" y="229"/>
                  </a:lnTo>
                  <a:lnTo>
                    <a:pt x="3" y="233"/>
                  </a:lnTo>
                  <a:lnTo>
                    <a:pt x="6" y="234"/>
                  </a:lnTo>
                  <a:lnTo>
                    <a:pt x="8" y="234"/>
                  </a:lnTo>
                  <a:lnTo>
                    <a:pt x="11" y="233"/>
                  </a:lnTo>
                  <a:lnTo>
                    <a:pt x="11" y="233"/>
                  </a:lnTo>
                  <a:lnTo>
                    <a:pt x="25" y="220"/>
                  </a:lnTo>
                  <a:lnTo>
                    <a:pt x="41" y="208"/>
                  </a:lnTo>
                  <a:lnTo>
                    <a:pt x="55" y="197"/>
                  </a:lnTo>
                  <a:lnTo>
                    <a:pt x="71" y="184"/>
                  </a:lnTo>
                  <a:lnTo>
                    <a:pt x="71" y="184"/>
                  </a:lnTo>
                  <a:lnTo>
                    <a:pt x="99" y="157"/>
                  </a:lnTo>
                  <a:lnTo>
                    <a:pt x="113" y="142"/>
                  </a:lnTo>
                  <a:lnTo>
                    <a:pt x="125" y="128"/>
                  </a:lnTo>
                  <a:lnTo>
                    <a:pt x="125" y="128"/>
                  </a:lnTo>
                  <a:lnTo>
                    <a:pt x="151" y="97"/>
                  </a:lnTo>
                  <a:lnTo>
                    <a:pt x="177" y="67"/>
                  </a:lnTo>
                  <a:lnTo>
                    <a:pt x="205" y="38"/>
                  </a:lnTo>
                  <a:lnTo>
                    <a:pt x="233" y="10"/>
                  </a:lnTo>
                  <a:lnTo>
                    <a:pt x="233" y="10"/>
                  </a:lnTo>
                  <a:lnTo>
                    <a:pt x="235" y="8"/>
                  </a:lnTo>
                  <a:lnTo>
                    <a:pt x="235" y="5"/>
                  </a:lnTo>
                  <a:lnTo>
                    <a:pt x="233" y="1"/>
                  </a:lnTo>
                  <a:lnTo>
                    <a:pt x="229" y="0"/>
                  </a:lnTo>
                  <a:lnTo>
                    <a:pt x="227" y="0"/>
                  </a:lnTo>
                  <a:lnTo>
                    <a:pt x="225" y="1"/>
                  </a:lnTo>
                  <a:lnTo>
                    <a:pt x="22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882"/>
            <p:cNvSpPr/>
            <p:nvPr/>
          </p:nvSpPr>
          <p:spPr bwMode="auto">
            <a:xfrm>
              <a:off x="3629026" y="3171826"/>
              <a:ext cx="68263" cy="60325"/>
            </a:xfrm>
            <a:custGeom>
              <a:avLst/>
              <a:gdLst/>
              <a:ahLst/>
              <a:cxnLst>
                <a:cxn ang="0">
                  <a:pos x="161" y="2"/>
                </a:cxn>
                <a:cxn ang="0">
                  <a:pos x="161" y="2"/>
                </a:cxn>
                <a:cxn ang="0">
                  <a:pos x="120" y="36"/>
                </a:cxn>
                <a:cxn ang="0">
                  <a:pos x="80" y="71"/>
                </a:cxn>
                <a:cxn ang="0">
                  <a:pos x="40" y="108"/>
                </a:cxn>
                <a:cxn ang="0">
                  <a:pos x="1" y="144"/>
                </a:cxn>
                <a:cxn ang="0">
                  <a:pos x="1" y="144"/>
                </a:cxn>
                <a:cxn ang="0">
                  <a:pos x="0" y="147"/>
                </a:cxn>
                <a:cxn ang="0">
                  <a:pos x="0" y="148"/>
                </a:cxn>
                <a:cxn ang="0">
                  <a:pos x="1" y="152"/>
                </a:cxn>
                <a:cxn ang="0">
                  <a:pos x="5" y="155"/>
                </a:cxn>
                <a:cxn ang="0">
                  <a:pos x="8" y="153"/>
                </a:cxn>
                <a:cxn ang="0">
                  <a:pos x="9" y="152"/>
                </a:cxn>
                <a:cxn ang="0">
                  <a:pos x="9" y="152"/>
                </a:cxn>
                <a:cxn ang="0">
                  <a:pos x="48" y="116"/>
                </a:cxn>
                <a:cxn ang="0">
                  <a:pos x="87" y="79"/>
                </a:cxn>
                <a:cxn ang="0">
                  <a:pos x="128" y="44"/>
                </a:cxn>
                <a:cxn ang="0">
                  <a:pos x="170" y="10"/>
                </a:cxn>
                <a:cxn ang="0">
                  <a:pos x="170" y="10"/>
                </a:cxn>
                <a:cxn ang="0">
                  <a:pos x="171" y="8"/>
                </a:cxn>
                <a:cxn ang="0">
                  <a:pos x="171" y="6"/>
                </a:cxn>
                <a:cxn ang="0">
                  <a:pos x="171" y="4"/>
                </a:cxn>
                <a:cxn ang="0">
                  <a:pos x="170" y="3"/>
                </a:cxn>
                <a:cxn ang="0">
                  <a:pos x="166" y="0"/>
                </a:cxn>
                <a:cxn ang="0">
                  <a:pos x="163" y="0"/>
                </a:cxn>
                <a:cxn ang="0">
                  <a:pos x="161" y="2"/>
                </a:cxn>
                <a:cxn ang="0">
                  <a:pos x="161" y="2"/>
                </a:cxn>
              </a:cxnLst>
              <a:rect l="0" t="0" r="r" b="b"/>
              <a:pathLst>
                <a:path w="171" h="155">
                  <a:moveTo>
                    <a:pt x="161" y="2"/>
                  </a:moveTo>
                  <a:lnTo>
                    <a:pt x="161" y="2"/>
                  </a:lnTo>
                  <a:lnTo>
                    <a:pt x="120" y="36"/>
                  </a:lnTo>
                  <a:lnTo>
                    <a:pt x="80" y="71"/>
                  </a:lnTo>
                  <a:lnTo>
                    <a:pt x="40" y="108"/>
                  </a:lnTo>
                  <a:lnTo>
                    <a:pt x="1" y="144"/>
                  </a:lnTo>
                  <a:lnTo>
                    <a:pt x="1" y="144"/>
                  </a:lnTo>
                  <a:lnTo>
                    <a:pt x="0" y="147"/>
                  </a:lnTo>
                  <a:lnTo>
                    <a:pt x="0" y="148"/>
                  </a:lnTo>
                  <a:lnTo>
                    <a:pt x="1" y="152"/>
                  </a:lnTo>
                  <a:lnTo>
                    <a:pt x="5" y="155"/>
                  </a:lnTo>
                  <a:lnTo>
                    <a:pt x="8" y="153"/>
                  </a:lnTo>
                  <a:lnTo>
                    <a:pt x="9" y="152"/>
                  </a:lnTo>
                  <a:lnTo>
                    <a:pt x="9" y="152"/>
                  </a:lnTo>
                  <a:lnTo>
                    <a:pt x="48" y="116"/>
                  </a:lnTo>
                  <a:lnTo>
                    <a:pt x="87" y="79"/>
                  </a:lnTo>
                  <a:lnTo>
                    <a:pt x="128" y="44"/>
                  </a:lnTo>
                  <a:lnTo>
                    <a:pt x="170" y="10"/>
                  </a:lnTo>
                  <a:lnTo>
                    <a:pt x="170" y="10"/>
                  </a:lnTo>
                  <a:lnTo>
                    <a:pt x="171" y="8"/>
                  </a:lnTo>
                  <a:lnTo>
                    <a:pt x="171" y="6"/>
                  </a:lnTo>
                  <a:lnTo>
                    <a:pt x="171" y="4"/>
                  </a:lnTo>
                  <a:lnTo>
                    <a:pt x="170" y="3"/>
                  </a:lnTo>
                  <a:lnTo>
                    <a:pt x="166" y="0"/>
                  </a:lnTo>
                  <a:lnTo>
                    <a:pt x="163" y="0"/>
                  </a:lnTo>
                  <a:lnTo>
                    <a:pt x="161" y="2"/>
                  </a:lnTo>
                  <a:lnTo>
                    <a:pt x="16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883"/>
            <p:cNvSpPr/>
            <p:nvPr/>
          </p:nvSpPr>
          <p:spPr bwMode="auto">
            <a:xfrm>
              <a:off x="3644901" y="3186113"/>
              <a:ext cx="73025" cy="68263"/>
            </a:xfrm>
            <a:custGeom>
              <a:avLst/>
              <a:gdLst/>
              <a:ahLst/>
              <a:cxnLst>
                <a:cxn ang="0">
                  <a:pos x="174" y="2"/>
                </a:cxn>
                <a:cxn ang="0">
                  <a:pos x="174" y="2"/>
                </a:cxn>
                <a:cxn ang="0">
                  <a:pos x="157" y="22"/>
                </a:cxn>
                <a:cxn ang="0">
                  <a:pos x="149" y="31"/>
                </a:cxn>
                <a:cxn ang="0">
                  <a:pos x="140" y="40"/>
                </a:cxn>
                <a:cxn ang="0">
                  <a:pos x="140" y="40"/>
                </a:cxn>
                <a:cxn ang="0">
                  <a:pos x="128" y="49"/>
                </a:cxn>
                <a:cxn ang="0">
                  <a:pos x="115" y="59"/>
                </a:cxn>
                <a:cxn ang="0">
                  <a:pos x="103" y="68"/>
                </a:cxn>
                <a:cxn ang="0">
                  <a:pos x="92" y="78"/>
                </a:cxn>
                <a:cxn ang="0">
                  <a:pos x="92" y="78"/>
                </a:cxn>
                <a:cxn ang="0">
                  <a:pos x="68" y="98"/>
                </a:cxn>
                <a:cxn ang="0">
                  <a:pos x="45" y="119"/>
                </a:cxn>
                <a:cxn ang="0">
                  <a:pos x="31" y="129"/>
                </a:cxn>
                <a:cxn ang="0">
                  <a:pos x="21" y="140"/>
                </a:cxn>
                <a:cxn ang="0">
                  <a:pos x="11" y="151"/>
                </a:cxn>
                <a:cxn ang="0">
                  <a:pos x="1" y="163"/>
                </a:cxn>
                <a:cxn ang="0">
                  <a:pos x="1" y="163"/>
                </a:cxn>
                <a:cxn ang="0">
                  <a:pos x="0" y="166"/>
                </a:cxn>
                <a:cxn ang="0">
                  <a:pos x="0" y="167"/>
                </a:cxn>
                <a:cxn ang="0">
                  <a:pos x="3" y="171"/>
                </a:cxn>
                <a:cxn ang="0">
                  <a:pos x="8" y="171"/>
                </a:cxn>
                <a:cxn ang="0">
                  <a:pos x="9" y="171"/>
                </a:cxn>
                <a:cxn ang="0">
                  <a:pos x="12" y="168"/>
                </a:cxn>
                <a:cxn ang="0">
                  <a:pos x="12" y="168"/>
                </a:cxn>
                <a:cxn ang="0">
                  <a:pos x="18" y="159"/>
                </a:cxn>
                <a:cxn ang="0">
                  <a:pos x="28" y="150"/>
                </a:cxn>
                <a:cxn ang="0">
                  <a:pos x="47" y="134"/>
                </a:cxn>
                <a:cxn ang="0">
                  <a:pos x="47" y="134"/>
                </a:cxn>
                <a:cxn ang="0">
                  <a:pos x="73" y="110"/>
                </a:cxn>
                <a:cxn ang="0">
                  <a:pos x="99" y="86"/>
                </a:cxn>
                <a:cxn ang="0">
                  <a:pos x="99" y="86"/>
                </a:cxn>
                <a:cxn ang="0">
                  <a:pos x="111" y="76"/>
                </a:cxn>
                <a:cxn ang="0">
                  <a:pos x="124" y="66"/>
                </a:cxn>
                <a:cxn ang="0">
                  <a:pos x="148" y="48"/>
                </a:cxn>
                <a:cxn ang="0">
                  <a:pos x="148" y="48"/>
                </a:cxn>
                <a:cxn ang="0">
                  <a:pos x="157" y="39"/>
                </a:cxn>
                <a:cxn ang="0">
                  <a:pos x="166" y="30"/>
                </a:cxn>
                <a:cxn ang="0">
                  <a:pos x="182" y="10"/>
                </a:cxn>
                <a:cxn ang="0">
                  <a:pos x="182" y="10"/>
                </a:cxn>
                <a:cxn ang="0">
                  <a:pos x="183" y="8"/>
                </a:cxn>
                <a:cxn ang="0">
                  <a:pos x="183" y="6"/>
                </a:cxn>
                <a:cxn ang="0">
                  <a:pos x="181" y="2"/>
                </a:cxn>
                <a:cxn ang="0">
                  <a:pos x="179" y="1"/>
                </a:cxn>
                <a:cxn ang="0">
                  <a:pos x="178" y="0"/>
                </a:cxn>
                <a:cxn ang="0">
                  <a:pos x="175" y="1"/>
                </a:cxn>
                <a:cxn ang="0">
                  <a:pos x="174" y="2"/>
                </a:cxn>
                <a:cxn ang="0">
                  <a:pos x="174" y="2"/>
                </a:cxn>
              </a:cxnLst>
              <a:rect l="0" t="0" r="r" b="b"/>
              <a:pathLst>
                <a:path w="183" h="171">
                  <a:moveTo>
                    <a:pt x="174" y="2"/>
                  </a:moveTo>
                  <a:lnTo>
                    <a:pt x="174" y="2"/>
                  </a:lnTo>
                  <a:lnTo>
                    <a:pt x="157" y="22"/>
                  </a:lnTo>
                  <a:lnTo>
                    <a:pt x="149" y="31"/>
                  </a:lnTo>
                  <a:lnTo>
                    <a:pt x="140" y="40"/>
                  </a:lnTo>
                  <a:lnTo>
                    <a:pt x="140" y="40"/>
                  </a:lnTo>
                  <a:lnTo>
                    <a:pt x="128" y="49"/>
                  </a:lnTo>
                  <a:lnTo>
                    <a:pt x="115" y="59"/>
                  </a:lnTo>
                  <a:lnTo>
                    <a:pt x="103" y="68"/>
                  </a:lnTo>
                  <a:lnTo>
                    <a:pt x="92" y="78"/>
                  </a:lnTo>
                  <a:lnTo>
                    <a:pt x="92" y="78"/>
                  </a:lnTo>
                  <a:lnTo>
                    <a:pt x="68" y="98"/>
                  </a:lnTo>
                  <a:lnTo>
                    <a:pt x="45" y="119"/>
                  </a:lnTo>
                  <a:lnTo>
                    <a:pt x="31" y="129"/>
                  </a:lnTo>
                  <a:lnTo>
                    <a:pt x="21" y="140"/>
                  </a:lnTo>
                  <a:lnTo>
                    <a:pt x="11" y="151"/>
                  </a:lnTo>
                  <a:lnTo>
                    <a:pt x="1" y="163"/>
                  </a:lnTo>
                  <a:lnTo>
                    <a:pt x="1" y="163"/>
                  </a:lnTo>
                  <a:lnTo>
                    <a:pt x="0" y="166"/>
                  </a:lnTo>
                  <a:lnTo>
                    <a:pt x="0" y="167"/>
                  </a:lnTo>
                  <a:lnTo>
                    <a:pt x="3" y="171"/>
                  </a:lnTo>
                  <a:lnTo>
                    <a:pt x="8" y="171"/>
                  </a:lnTo>
                  <a:lnTo>
                    <a:pt x="9" y="171"/>
                  </a:lnTo>
                  <a:lnTo>
                    <a:pt x="12" y="168"/>
                  </a:lnTo>
                  <a:lnTo>
                    <a:pt x="12" y="168"/>
                  </a:lnTo>
                  <a:lnTo>
                    <a:pt x="18" y="159"/>
                  </a:lnTo>
                  <a:lnTo>
                    <a:pt x="28" y="150"/>
                  </a:lnTo>
                  <a:lnTo>
                    <a:pt x="47" y="134"/>
                  </a:lnTo>
                  <a:lnTo>
                    <a:pt x="47" y="134"/>
                  </a:lnTo>
                  <a:lnTo>
                    <a:pt x="73" y="110"/>
                  </a:lnTo>
                  <a:lnTo>
                    <a:pt x="99" y="86"/>
                  </a:lnTo>
                  <a:lnTo>
                    <a:pt x="99" y="86"/>
                  </a:lnTo>
                  <a:lnTo>
                    <a:pt x="111" y="76"/>
                  </a:lnTo>
                  <a:lnTo>
                    <a:pt x="124" y="66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57" y="39"/>
                  </a:lnTo>
                  <a:lnTo>
                    <a:pt x="166" y="30"/>
                  </a:lnTo>
                  <a:lnTo>
                    <a:pt x="182" y="10"/>
                  </a:lnTo>
                  <a:lnTo>
                    <a:pt x="182" y="10"/>
                  </a:lnTo>
                  <a:lnTo>
                    <a:pt x="183" y="8"/>
                  </a:lnTo>
                  <a:lnTo>
                    <a:pt x="183" y="6"/>
                  </a:lnTo>
                  <a:lnTo>
                    <a:pt x="181" y="2"/>
                  </a:lnTo>
                  <a:lnTo>
                    <a:pt x="179" y="1"/>
                  </a:lnTo>
                  <a:lnTo>
                    <a:pt x="178" y="0"/>
                  </a:lnTo>
                  <a:lnTo>
                    <a:pt x="175" y="1"/>
                  </a:lnTo>
                  <a:lnTo>
                    <a:pt x="174" y="2"/>
                  </a:lnTo>
                  <a:lnTo>
                    <a:pt x="17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884"/>
            <p:cNvSpPr/>
            <p:nvPr/>
          </p:nvSpPr>
          <p:spPr bwMode="auto">
            <a:xfrm>
              <a:off x="3673476" y="3219451"/>
              <a:ext cx="49213" cy="42863"/>
            </a:xfrm>
            <a:custGeom>
              <a:avLst/>
              <a:gdLst/>
              <a:ahLst/>
              <a:cxnLst>
                <a:cxn ang="0">
                  <a:pos x="116" y="1"/>
                </a:cxn>
                <a:cxn ang="0">
                  <a:pos x="116" y="1"/>
                </a:cxn>
                <a:cxn ang="0">
                  <a:pos x="110" y="5"/>
                </a:cxn>
                <a:cxn ang="0">
                  <a:pos x="102" y="8"/>
                </a:cxn>
                <a:cxn ang="0">
                  <a:pos x="96" y="10"/>
                </a:cxn>
                <a:cxn ang="0">
                  <a:pos x="91" y="15"/>
                </a:cxn>
                <a:cxn ang="0">
                  <a:pos x="91" y="15"/>
                </a:cxn>
                <a:cxn ang="0">
                  <a:pos x="76" y="30"/>
                </a:cxn>
                <a:cxn ang="0">
                  <a:pos x="61" y="43"/>
                </a:cxn>
                <a:cxn ang="0">
                  <a:pos x="61" y="43"/>
                </a:cxn>
                <a:cxn ang="0">
                  <a:pos x="45" y="55"/>
                </a:cxn>
                <a:cxn ang="0">
                  <a:pos x="29" y="68"/>
                </a:cxn>
                <a:cxn ang="0">
                  <a:pos x="15" y="82"/>
                </a:cxn>
                <a:cxn ang="0">
                  <a:pos x="2" y="98"/>
                </a:cxn>
                <a:cxn ang="0">
                  <a:pos x="2" y="98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3" y="106"/>
                </a:cxn>
                <a:cxn ang="0">
                  <a:pos x="4" y="107"/>
                </a:cxn>
                <a:cxn ang="0">
                  <a:pos x="6" y="108"/>
                </a:cxn>
                <a:cxn ang="0">
                  <a:pos x="8" y="107"/>
                </a:cxn>
                <a:cxn ang="0">
                  <a:pos x="10" y="106"/>
                </a:cxn>
                <a:cxn ang="0">
                  <a:pos x="10" y="106"/>
                </a:cxn>
                <a:cxn ang="0">
                  <a:pos x="25" y="89"/>
                </a:cxn>
                <a:cxn ang="0">
                  <a:pos x="41" y="73"/>
                </a:cxn>
                <a:cxn ang="0">
                  <a:pos x="59" y="59"/>
                </a:cxn>
                <a:cxn ang="0">
                  <a:pos x="78" y="44"/>
                </a:cxn>
                <a:cxn ang="0">
                  <a:pos x="78" y="44"/>
                </a:cxn>
                <a:cxn ang="0">
                  <a:pos x="88" y="34"/>
                </a:cxn>
                <a:cxn ang="0">
                  <a:pos x="98" y="23"/>
                </a:cxn>
                <a:cxn ang="0">
                  <a:pos x="98" y="23"/>
                </a:cxn>
                <a:cxn ang="0">
                  <a:pos x="104" y="19"/>
                </a:cxn>
                <a:cxn ang="0">
                  <a:pos x="110" y="15"/>
                </a:cxn>
                <a:cxn ang="0">
                  <a:pos x="118" y="13"/>
                </a:cxn>
                <a:cxn ang="0">
                  <a:pos x="125" y="9"/>
                </a:cxn>
                <a:cxn ang="0">
                  <a:pos x="125" y="9"/>
                </a:cxn>
                <a:cxn ang="0">
                  <a:pos x="126" y="8"/>
                </a:cxn>
                <a:cxn ang="0">
                  <a:pos x="126" y="5"/>
                </a:cxn>
                <a:cxn ang="0">
                  <a:pos x="126" y="4"/>
                </a:cxn>
                <a:cxn ang="0">
                  <a:pos x="125" y="1"/>
                </a:cxn>
                <a:cxn ang="0">
                  <a:pos x="121" y="0"/>
                </a:cxn>
                <a:cxn ang="0">
                  <a:pos x="118" y="0"/>
                </a:cxn>
                <a:cxn ang="0">
                  <a:pos x="116" y="1"/>
                </a:cxn>
                <a:cxn ang="0">
                  <a:pos x="116" y="1"/>
                </a:cxn>
              </a:cxnLst>
              <a:rect l="0" t="0" r="r" b="b"/>
              <a:pathLst>
                <a:path w="126" h="108">
                  <a:moveTo>
                    <a:pt x="116" y="1"/>
                  </a:moveTo>
                  <a:lnTo>
                    <a:pt x="116" y="1"/>
                  </a:lnTo>
                  <a:lnTo>
                    <a:pt x="110" y="5"/>
                  </a:lnTo>
                  <a:lnTo>
                    <a:pt x="102" y="8"/>
                  </a:lnTo>
                  <a:lnTo>
                    <a:pt x="96" y="10"/>
                  </a:lnTo>
                  <a:lnTo>
                    <a:pt x="91" y="15"/>
                  </a:lnTo>
                  <a:lnTo>
                    <a:pt x="91" y="15"/>
                  </a:lnTo>
                  <a:lnTo>
                    <a:pt x="76" y="30"/>
                  </a:lnTo>
                  <a:lnTo>
                    <a:pt x="61" y="43"/>
                  </a:lnTo>
                  <a:lnTo>
                    <a:pt x="61" y="43"/>
                  </a:lnTo>
                  <a:lnTo>
                    <a:pt x="45" y="55"/>
                  </a:lnTo>
                  <a:lnTo>
                    <a:pt x="29" y="68"/>
                  </a:lnTo>
                  <a:lnTo>
                    <a:pt x="15" y="82"/>
                  </a:lnTo>
                  <a:lnTo>
                    <a:pt x="2" y="98"/>
                  </a:lnTo>
                  <a:lnTo>
                    <a:pt x="2" y="98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3" y="106"/>
                  </a:lnTo>
                  <a:lnTo>
                    <a:pt x="4" y="107"/>
                  </a:lnTo>
                  <a:lnTo>
                    <a:pt x="6" y="108"/>
                  </a:lnTo>
                  <a:lnTo>
                    <a:pt x="8" y="107"/>
                  </a:lnTo>
                  <a:lnTo>
                    <a:pt x="10" y="106"/>
                  </a:lnTo>
                  <a:lnTo>
                    <a:pt x="10" y="106"/>
                  </a:lnTo>
                  <a:lnTo>
                    <a:pt x="25" y="89"/>
                  </a:lnTo>
                  <a:lnTo>
                    <a:pt x="41" y="73"/>
                  </a:lnTo>
                  <a:lnTo>
                    <a:pt x="59" y="59"/>
                  </a:lnTo>
                  <a:lnTo>
                    <a:pt x="78" y="44"/>
                  </a:lnTo>
                  <a:lnTo>
                    <a:pt x="78" y="44"/>
                  </a:lnTo>
                  <a:lnTo>
                    <a:pt x="88" y="34"/>
                  </a:lnTo>
                  <a:lnTo>
                    <a:pt x="98" y="23"/>
                  </a:lnTo>
                  <a:lnTo>
                    <a:pt x="98" y="23"/>
                  </a:lnTo>
                  <a:lnTo>
                    <a:pt x="104" y="19"/>
                  </a:lnTo>
                  <a:lnTo>
                    <a:pt x="110" y="15"/>
                  </a:lnTo>
                  <a:lnTo>
                    <a:pt x="118" y="13"/>
                  </a:lnTo>
                  <a:lnTo>
                    <a:pt x="125" y="9"/>
                  </a:lnTo>
                  <a:lnTo>
                    <a:pt x="125" y="9"/>
                  </a:lnTo>
                  <a:lnTo>
                    <a:pt x="126" y="8"/>
                  </a:lnTo>
                  <a:lnTo>
                    <a:pt x="126" y="5"/>
                  </a:lnTo>
                  <a:lnTo>
                    <a:pt x="126" y="4"/>
                  </a:lnTo>
                  <a:lnTo>
                    <a:pt x="125" y="1"/>
                  </a:lnTo>
                  <a:lnTo>
                    <a:pt x="121" y="0"/>
                  </a:lnTo>
                  <a:lnTo>
                    <a:pt x="118" y="0"/>
                  </a:lnTo>
                  <a:lnTo>
                    <a:pt x="116" y="1"/>
                  </a:lnTo>
                  <a:lnTo>
                    <a:pt x="11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885"/>
            <p:cNvSpPr/>
            <p:nvPr/>
          </p:nvSpPr>
          <p:spPr bwMode="auto">
            <a:xfrm>
              <a:off x="3289301" y="3514726"/>
              <a:ext cx="87313" cy="93663"/>
            </a:xfrm>
            <a:custGeom>
              <a:avLst/>
              <a:gdLst/>
              <a:ahLst/>
              <a:cxnLst>
                <a:cxn ang="0">
                  <a:pos x="212" y="0"/>
                </a:cxn>
                <a:cxn ang="0">
                  <a:pos x="212" y="0"/>
                </a:cxn>
                <a:cxn ang="0">
                  <a:pos x="204" y="1"/>
                </a:cxn>
                <a:cxn ang="0">
                  <a:pos x="196" y="3"/>
                </a:cxn>
                <a:cxn ang="0">
                  <a:pos x="190" y="6"/>
                </a:cxn>
                <a:cxn ang="0">
                  <a:pos x="184" y="10"/>
                </a:cxn>
                <a:cxn ang="0">
                  <a:pos x="173" y="19"/>
                </a:cxn>
                <a:cxn ang="0">
                  <a:pos x="162" y="30"/>
                </a:cxn>
                <a:cxn ang="0">
                  <a:pos x="162" y="30"/>
                </a:cxn>
                <a:cxn ang="0">
                  <a:pos x="145" y="47"/>
                </a:cxn>
                <a:cxn ang="0">
                  <a:pos x="127" y="62"/>
                </a:cxn>
                <a:cxn ang="0">
                  <a:pos x="110" y="79"/>
                </a:cxn>
                <a:cxn ang="0">
                  <a:pos x="93" y="96"/>
                </a:cxn>
                <a:cxn ang="0">
                  <a:pos x="93" y="96"/>
                </a:cxn>
                <a:cxn ang="0">
                  <a:pos x="65" y="129"/>
                </a:cxn>
                <a:cxn ang="0">
                  <a:pos x="39" y="163"/>
                </a:cxn>
                <a:cxn ang="0">
                  <a:pos x="39" y="163"/>
                </a:cxn>
                <a:cxn ang="0">
                  <a:pos x="17" y="194"/>
                </a:cxn>
                <a:cxn ang="0">
                  <a:pos x="8" y="210"/>
                </a:cxn>
                <a:cxn ang="0">
                  <a:pos x="0" y="227"/>
                </a:cxn>
                <a:cxn ang="0">
                  <a:pos x="0" y="227"/>
                </a:cxn>
                <a:cxn ang="0">
                  <a:pos x="0" y="230"/>
                </a:cxn>
                <a:cxn ang="0">
                  <a:pos x="1" y="231"/>
                </a:cxn>
                <a:cxn ang="0">
                  <a:pos x="3" y="232"/>
                </a:cxn>
                <a:cxn ang="0">
                  <a:pos x="4" y="234"/>
                </a:cxn>
                <a:cxn ang="0">
                  <a:pos x="8" y="234"/>
                </a:cxn>
                <a:cxn ang="0">
                  <a:pos x="10" y="232"/>
                </a:cxn>
                <a:cxn ang="0">
                  <a:pos x="12" y="230"/>
                </a:cxn>
                <a:cxn ang="0">
                  <a:pos x="12" y="230"/>
                </a:cxn>
                <a:cxn ang="0">
                  <a:pos x="18" y="214"/>
                </a:cxn>
                <a:cxn ang="0">
                  <a:pos x="27" y="198"/>
                </a:cxn>
                <a:cxn ang="0">
                  <a:pos x="38" y="183"/>
                </a:cxn>
                <a:cxn ang="0">
                  <a:pos x="48" y="168"/>
                </a:cxn>
                <a:cxn ang="0">
                  <a:pos x="72" y="139"/>
                </a:cxn>
                <a:cxn ang="0">
                  <a:pos x="96" y="111"/>
                </a:cxn>
                <a:cxn ang="0">
                  <a:pos x="96" y="111"/>
                </a:cxn>
                <a:cxn ang="0">
                  <a:pos x="106" y="99"/>
                </a:cxn>
                <a:cxn ang="0">
                  <a:pos x="118" y="86"/>
                </a:cxn>
                <a:cxn ang="0">
                  <a:pos x="143" y="64"/>
                </a:cxn>
                <a:cxn ang="0">
                  <a:pos x="143" y="64"/>
                </a:cxn>
                <a:cxn ang="0">
                  <a:pos x="157" y="48"/>
                </a:cxn>
                <a:cxn ang="0">
                  <a:pos x="174" y="32"/>
                </a:cxn>
                <a:cxn ang="0">
                  <a:pos x="183" y="24"/>
                </a:cxn>
                <a:cxn ang="0">
                  <a:pos x="192" y="18"/>
                </a:cxn>
                <a:cxn ang="0">
                  <a:pos x="201" y="14"/>
                </a:cxn>
                <a:cxn ang="0">
                  <a:pos x="212" y="11"/>
                </a:cxn>
                <a:cxn ang="0">
                  <a:pos x="212" y="11"/>
                </a:cxn>
                <a:cxn ang="0">
                  <a:pos x="213" y="10"/>
                </a:cxn>
                <a:cxn ang="0">
                  <a:pos x="216" y="9"/>
                </a:cxn>
                <a:cxn ang="0">
                  <a:pos x="217" y="5"/>
                </a:cxn>
                <a:cxn ang="0">
                  <a:pos x="217" y="3"/>
                </a:cxn>
                <a:cxn ang="0">
                  <a:pos x="216" y="1"/>
                </a:cxn>
                <a:cxn ang="0">
                  <a:pos x="213" y="0"/>
                </a:cxn>
                <a:cxn ang="0">
                  <a:pos x="212" y="0"/>
                </a:cxn>
                <a:cxn ang="0">
                  <a:pos x="212" y="0"/>
                </a:cxn>
              </a:cxnLst>
              <a:rect l="0" t="0" r="r" b="b"/>
              <a:pathLst>
                <a:path w="217" h="234">
                  <a:moveTo>
                    <a:pt x="212" y="0"/>
                  </a:moveTo>
                  <a:lnTo>
                    <a:pt x="212" y="0"/>
                  </a:lnTo>
                  <a:lnTo>
                    <a:pt x="204" y="1"/>
                  </a:lnTo>
                  <a:lnTo>
                    <a:pt x="196" y="3"/>
                  </a:lnTo>
                  <a:lnTo>
                    <a:pt x="190" y="6"/>
                  </a:lnTo>
                  <a:lnTo>
                    <a:pt x="184" y="10"/>
                  </a:lnTo>
                  <a:lnTo>
                    <a:pt x="173" y="19"/>
                  </a:lnTo>
                  <a:lnTo>
                    <a:pt x="162" y="30"/>
                  </a:lnTo>
                  <a:lnTo>
                    <a:pt x="162" y="30"/>
                  </a:lnTo>
                  <a:lnTo>
                    <a:pt x="145" y="47"/>
                  </a:lnTo>
                  <a:lnTo>
                    <a:pt x="127" y="62"/>
                  </a:lnTo>
                  <a:lnTo>
                    <a:pt x="110" y="79"/>
                  </a:lnTo>
                  <a:lnTo>
                    <a:pt x="93" y="96"/>
                  </a:lnTo>
                  <a:lnTo>
                    <a:pt x="93" y="96"/>
                  </a:lnTo>
                  <a:lnTo>
                    <a:pt x="65" y="129"/>
                  </a:lnTo>
                  <a:lnTo>
                    <a:pt x="39" y="163"/>
                  </a:lnTo>
                  <a:lnTo>
                    <a:pt x="39" y="163"/>
                  </a:lnTo>
                  <a:lnTo>
                    <a:pt x="17" y="194"/>
                  </a:lnTo>
                  <a:lnTo>
                    <a:pt x="8" y="210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30"/>
                  </a:lnTo>
                  <a:lnTo>
                    <a:pt x="1" y="231"/>
                  </a:lnTo>
                  <a:lnTo>
                    <a:pt x="3" y="232"/>
                  </a:lnTo>
                  <a:lnTo>
                    <a:pt x="4" y="234"/>
                  </a:lnTo>
                  <a:lnTo>
                    <a:pt x="8" y="234"/>
                  </a:lnTo>
                  <a:lnTo>
                    <a:pt x="10" y="232"/>
                  </a:lnTo>
                  <a:lnTo>
                    <a:pt x="12" y="230"/>
                  </a:lnTo>
                  <a:lnTo>
                    <a:pt x="12" y="230"/>
                  </a:lnTo>
                  <a:lnTo>
                    <a:pt x="18" y="214"/>
                  </a:lnTo>
                  <a:lnTo>
                    <a:pt x="27" y="198"/>
                  </a:lnTo>
                  <a:lnTo>
                    <a:pt x="38" y="183"/>
                  </a:lnTo>
                  <a:lnTo>
                    <a:pt x="48" y="168"/>
                  </a:lnTo>
                  <a:lnTo>
                    <a:pt x="72" y="139"/>
                  </a:lnTo>
                  <a:lnTo>
                    <a:pt x="96" y="111"/>
                  </a:lnTo>
                  <a:lnTo>
                    <a:pt x="96" y="111"/>
                  </a:lnTo>
                  <a:lnTo>
                    <a:pt x="106" y="99"/>
                  </a:lnTo>
                  <a:lnTo>
                    <a:pt x="118" y="86"/>
                  </a:lnTo>
                  <a:lnTo>
                    <a:pt x="143" y="64"/>
                  </a:lnTo>
                  <a:lnTo>
                    <a:pt x="143" y="64"/>
                  </a:lnTo>
                  <a:lnTo>
                    <a:pt x="157" y="48"/>
                  </a:lnTo>
                  <a:lnTo>
                    <a:pt x="174" y="32"/>
                  </a:lnTo>
                  <a:lnTo>
                    <a:pt x="183" y="24"/>
                  </a:lnTo>
                  <a:lnTo>
                    <a:pt x="192" y="18"/>
                  </a:lnTo>
                  <a:lnTo>
                    <a:pt x="201" y="14"/>
                  </a:lnTo>
                  <a:lnTo>
                    <a:pt x="212" y="11"/>
                  </a:lnTo>
                  <a:lnTo>
                    <a:pt x="212" y="11"/>
                  </a:lnTo>
                  <a:lnTo>
                    <a:pt x="213" y="10"/>
                  </a:lnTo>
                  <a:lnTo>
                    <a:pt x="216" y="9"/>
                  </a:lnTo>
                  <a:lnTo>
                    <a:pt x="217" y="5"/>
                  </a:lnTo>
                  <a:lnTo>
                    <a:pt x="217" y="3"/>
                  </a:lnTo>
                  <a:lnTo>
                    <a:pt x="216" y="1"/>
                  </a:lnTo>
                  <a:lnTo>
                    <a:pt x="213" y="0"/>
                  </a:lnTo>
                  <a:lnTo>
                    <a:pt x="212" y="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886"/>
            <p:cNvSpPr/>
            <p:nvPr/>
          </p:nvSpPr>
          <p:spPr bwMode="auto">
            <a:xfrm>
              <a:off x="3252788" y="3548063"/>
              <a:ext cx="125413" cy="130175"/>
            </a:xfrm>
            <a:custGeom>
              <a:avLst/>
              <a:gdLst/>
              <a:ahLst/>
              <a:cxnLst>
                <a:cxn ang="0">
                  <a:pos x="305" y="1"/>
                </a:cxn>
                <a:cxn ang="0">
                  <a:pos x="305" y="1"/>
                </a:cxn>
                <a:cxn ang="0">
                  <a:pos x="296" y="6"/>
                </a:cxn>
                <a:cxn ang="0">
                  <a:pos x="287" y="13"/>
                </a:cxn>
                <a:cxn ang="0">
                  <a:pos x="278" y="18"/>
                </a:cxn>
                <a:cxn ang="0">
                  <a:pos x="270" y="24"/>
                </a:cxn>
                <a:cxn ang="0">
                  <a:pos x="270" y="24"/>
                </a:cxn>
                <a:cxn ang="0">
                  <a:pos x="249" y="45"/>
                </a:cxn>
                <a:cxn ang="0">
                  <a:pos x="227" y="65"/>
                </a:cxn>
                <a:cxn ang="0">
                  <a:pos x="227" y="65"/>
                </a:cxn>
                <a:cxn ang="0">
                  <a:pos x="181" y="107"/>
                </a:cxn>
                <a:cxn ang="0">
                  <a:pos x="159" y="129"/>
                </a:cxn>
                <a:cxn ang="0">
                  <a:pos x="138" y="151"/>
                </a:cxn>
                <a:cxn ang="0">
                  <a:pos x="138" y="151"/>
                </a:cxn>
                <a:cxn ang="0">
                  <a:pos x="95" y="200"/>
                </a:cxn>
                <a:cxn ang="0">
                  <a:pos x="50" y="247"/>
                </a:cxn>
                <a:cxn ang="0">
                  <a:pos x="50" y="247"/>
                </a:cxn>
                <a:cxn ang="0">
                  <a:pos x="36" y="264"/>
                </a:cxn>
                <a:cxn ang="0">
                  <a:pos x="21" y="282"/>
                </a:cxn>
                <a:cxn ang="0">
                  <a:pos x="10" y="302"/>
                </a:cxn>
                <a:cxn ang="0">
                  <a:pos x="4" y="312"/>
                </a:cxn>
                <a:cxn ang="0">
                  <a:pos x="0" y="323"/>
                </a:cxn>
                <a:cxn ang="0">
                  <a:pos x="0" y="323"/>
                </a:cxn>
                <a:cxn ang="0">
                  <a:pos x="0" y="325"/>
                </a:cxn>
                <a:cxn ang="0">
                  <a:pos x="2" y="327"/>
                </a:cxn>
                <a:cxn ang="0">
                  <a:pos x="4" y="329"/>
                </a:cxn>
                <a:cxn ang="0">
                  <a:pos x="10" y="329"/>
                </a:cxn>
                <a:cxn ang="0">
                  <a:pos x="11" y="328"/>
                </a:cxn>
                <a:cxn ang="0">
                  <a:pos x="12" y="325"/>
                </a:cxn>
                <a:cxn ang="0">
                  <a:pos x="12" y="325"/>
                </a:cxn>
                <a:cxn ang="0">
                  <a:pos x="17" y="313"/>
                </a:cxn>
                <a:cxn ang="0">
                  <a:pos x="23" y="302"/>
                </a:cxn>
                <a:cxn ang="0">
                  <a:pos x="31" y="290"/>
                </a:cxn>
                <a:cxn ang="0">
                  <a:pos x="38" y="279"/>
                </a:cxn>
                <a:cxn ang="0">
                  <a:pos x="55" y="259"/>
                </a:cxn>
                <a:cxn ang="0">
                  <a:pos x="74" y="239"/>
                </a:cxn>
                <a:cxn ang="0">
                  <a:pos x="74" y="239"/>
                </a:cxn>
                <a:cxn ang="0">
                  <a:pos x="113" y="196"/>
                </a:cxn>
                <a:cxn ang="0">
                  <a:pos x="154" y="151"/>
                </a:cxn>
                <a:cxn ang="0">
                  <a:pos x="154" y="151"/>
                </a:cxn>
                <a:cxn ang="0">
                  <a:pos x="172" y="130"/>
                </a:cxn>
                <a:cxn ang="0">
                  <a:pos x="193" y="111"/>
                </a:cxn>
                <a:cxn ang="0">
                  <a:pos x="235" y="73"/>
                </a:cxn>
                <a:cxn ang="0">
                  <a:pos x="235" y="73"/>
                </a:cxn>
                <a:cxn ang="0">
                  <a:pos x="271" y="39"/>
                </a:cxn>
                <a:cxn ang="0">
                  <a:pos x="271" y="39"/>
                </a:cxn>
                <a:cxn ang="0">
                  <a:pos x="280" y="31"/>
                </a:cxn>
                <a:cxn ang="0">
                  <a:pos x="292" y="23"/>
                </a:cxn>
                <a:cxn ang="0">
                  <a:pos x="303" y="17"/>
                </a:cxn>
                <a:cxn ang="0">
                  <a:pos x="313" y="9"/>
                </a:cxn>
                <a:cxn ang="0">
                  <a:pos x="313" y="9"/>
                </a:cxn>
                <a:cxn ang="0">
                  <a:pos x="314" y="6"/>
                </a:cxn>
                <a:cxn ang="0">
                  <a:pos x="316" y="5"/>
                </a:cxn>
                <a:cxn ang="0">
                  <a:pos x="314" y="2"/>
                </a:cxn>
                <a:cxn ang="0">
                  <a:pos x="313" y="1"/>
                </a:cxn>
                <a:cxn ang="0">
                  <a:pos x="309" y="0"/>
                </a:cxn>
                <a:cxn ang="0">
                  <a:pos x="308" y="0"/>
                </a:cxn>
                <a:cxn ang="0">
                  <a:pos x="305" y="1"/>
                </a:cxn>
                <a:cxn ang="0">
                  <a:pos x="305" y="1"/>
                </a:cxn>
              </a:cxnLst>
              <a:rect l="0" t="0" r="r" b="b"/>
              <a:pathLst>
                <a:path w="316" h="329">
                  <a:moveTo>
                    <a:pt x="305" y="1"/>
                  </a:moveTo>
                  <a:lnTo>
                    <a:pt x="305" y="1"/>
                  </a:lnTo>
                  <a:lnTo>
                    <a:pt x="296" y="6"/>
                  </a:lnTo>
                  <a:lnTo>
                    <a:pt x="287" y="13"/>
                  </a:lnTo>
                  <a:lnTo>
                    <a:pt x="278" y="18"/>
                  </a:lnTo>
                  <a:lnTo>
                    <a:pt x="270" y="24"/>
                  </a:lnTo>
                  <a:lnTo>
                    <a:pt x="270" y="24"/>
                  </a:lnTo>
                  <a:lnTo>
                    <a:pt x="249" y="45"/>
                  </a:lnTo>
                  <a:lnTo>
                    <a:pt x="227" y="65"/>
                  </a:lnTo>
                  <a:lnTo>
                    <a:pt x="227" y="65"/>
                  </a:lnTo>
                  <a:lnTo>
                    <a:pt x="181" y="107"/>
                  </a:lnTo>
                  <a:lnTo>
                    <a:pt x="159" y="129"/>
                  </a:lnTo>
                  <a:lnTo>
                    <a:pt x="138" y="151"/>
                  </a:lnTo>
                  <a:lnTo>
                    <a:pt x="138" y="151"/>
                  </a:lnTo>
                  <a:lnTo>
                    <a:pt x="95" y="200"/>
                  </a:lnTo>
                  <a:lnTo>
                    <a:pt x="50" y="247"/>
                  </a:lnTo>
                  <a:lnTo>
                    <a:pt x="50" y="247"/>
                  </a:lnTo>
                  <a:lnTo>
                    <a:pt x="36" y="264"/>
                  </a:lnTo>
                  <a:lnTo>
                    <a:pt x="21" y="282"/>
                  </a:lnTo>
                  <a:lnTo>
                    <a:pt x="10" y="302"/>
                  </a:lnTo>
                  <a:lnTo>
                    <a:pt x="4" y="312"/>
                  </a:lnTo>
                  <a:lnTo>
                    <a:pt x="0" y="323"/>
                  </a:lnTo>
                  <a:lnTo>
                    <a:pt x="0" y="323"/>
                  </a:lnTo>
                  <a:lnTo>
                    <a:pt x="0" y="325"/>
                  </a:lnTo>
                  <a:lnTo>
                    <a:pt x="2" y="327"/>
                  </a:lnTo>
                  <a:lnTo>
                    <a:pt x="4" y="329"/>
                  </a:lnTo>
                  <a:lnTo>
                    <a:pt x="10" y="329"/>
                  </a:lnTo>
                  <a:lnTo>
                    <a:pt x="11" y="328"/>
                  </a:lnTo>
                  <a:lnTo>
                    <a:pt x="12" y="325"/>
                  </a:lnTo>
                  <a:lnTo>
                    <a:pt x="12" y="325"/>
                  </a:lnTo>
                  <a:lnTo>
                    <a:pt x="17" y="313"/>
                  </a:lnTo>
                  <a:lnTo>
                    <a:pt x="23" y="302"/>
                  </a:lnTo>
                  <a:lnTo>
                    <a:pt x="31" y="290"/>
                  </a:lnTo>
                  <a:lnTo>
                    <a:pt x="38" y="279"/>
                  </a:lnTo>
                  <a:lnTo>
                    <a:pt x="55" y="259"/>
                  </a:lnTo>
                  <a:lnTo>
                    <a:pt x="74" y="239"/>
                  </a:lnTo>
                  <a:lnTo>
                    <a:pt x="74" y="239"/>
                  </a:lnTo>
                  <a:lnTo>
                    <a:pt x="113" y="196"/>
                  </a:lnTo>
                  <a:lnTo>
                    <a:pt x="154" y="151"/>
                  </a:lnTo>
                  <a:lnTo>
                    <a:pt x="154" y="151"/>
                  </a:lnTo>
                  <a:lnTo>
                    <a:pt x="172" y="130"/>
                  </a:lnTo>
                  <a:lnTo>
                    <a:pt x="193" y="111"/>
                  </a:lnTo>
                  <a:lnTo>
                    <a:pt x="235" y="73"/>
                  </a:lnTo>
                  <a:lnTo>
                    <a:pt x="235" y="73"/>
                  </a:lnTo>
                  <a:lnTo>
                    <a:pt x="271" y="39"/>
                  </a:lnTo>
                  <a:lnTo>
                    <a:pt x="271" y="39"/>
                  </a:lnTo>
                  <a:lnTo>
                    <a:pt x="280" y="31"/>
                  </a:lnTo>
                  <a:lnTo>
                    <a:pt x="292" y="23"/>
                  </a:lnTo>
                  <a:lnTo>
                    <a:pt x="303" y="17"/>
                  </a:lnTo>
                  <a:lnTo>
                    <a:pt x="313" y="9"/>
                  </a:lnTo>
                  <a:lnTo>
                    <a:pt x="313" y="9"/>
                  </a:lnTo>
                  <a:lnTo>
                    <a:pt x="314" y="6"/>
                  </a:lnTo>
                  <a:lnTo>
                    <a:pt x="316" y="5"/>
                  </a:lnTo>
                  <a:lnTo>
                    <a:pt x="314" y="2"/>
                  </a:lnTo>
                  <a:lnTo>
                    <a:pt x="313" y="1"/>
                  </a:lnTo>
                  <a:lnTo>
                    <a:pt x="309" y="0"/>
                  </a:lnTo>
                  <a:lnTo>
                    <a:pt x="308" y="0"/>
                  </a:lnTo>
                  <a:lnTo>
                    <a:pt x="305" y="1"/>
                  </a:lnTo>
                  <a:lnTo>
                    <a:pt x="30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887"/>
            <p:cNvSpPr/>
            <p:nvPr/>
          </p:nvSpPr>
          <p:spPr bwMode="auto">
            <a:xfrm>
              <a:off x="3255963" y="3578226"/>
              <a:ext cx="133350" cy="146050"/>
            </a:xfrm>
            <a:custGeom>
              <a:avLst/>
              <a:gdLst/>
              <a:ahLst/>
              <a:cxnLst>
                <a:cxn ang="0">
                  <a:pos x="328" y="1"/>
                </a:cxn>
                <a:cxn ang="0">
                  <a:pos x="277" y="42"/>
                </a:cxn>
                <a:cxn ang="0">
                  <a:pos x="230" y="86"/>
                </a:cxn>
                <a:cxn ang="0">
                  <a:pos x="186" y="136"/>
                </a:cxn>
                <a:cxn ang="0">
                  <a:pos x="144" y="184"/>
                </a:cxn>
                <a:cxn ang="0">
                  <a:pos x="122" y="208"/>
                </a:cxn>
                <a:cxn ang="0">
                  <a:pos x="73" y="252"/>
                </a:cxn>
                <a:cxn ang="0">
                  <a:pos x="50" y="275"/>
                </a:cxn>
                <a:cxn ang="0">
                  <a:pos x="26" y="303"/>
                </a:cxn>
                <a:cxn ang="0">
                  <a:pos x="12" y="324"/>
                </a:cxn>
                <a:cxn ang="0">
                  <a:pos x="3" y="348"/>
                </a:cxn>
                <a:cxn ang="0">
                  <a:pos x="0" y="360"/>
                </a:cxn>
                <a:cxn ang="0">
                  <a:pos x="3" y="365"/>
                </a:cxn>
                <a:cxn ang="0">
                  <a:pos x="9" y="365"/>
                </a:cxn>
                <a:cxn ang="0">
                  <a:pos x="16" y="358"/>
                </a:cxn>
                <a:cxn ang="0">
                  <a:pos x="17" y="353"/>
                </a:cxn>
                <a:cxn ang="0">
                  <a:pos x="13" y="349"/>
                </a:cxn>
                <a:cxn ang="0">
                  <a:pos x="17" y="337"/>
                </a:cxn>
                <a:cxn ang="0">
                  <a:pos x="30" y="315"/>
                </a:cxn>
                <a:cxn ang="0">
                  <a:pos x="55" y="285"/>
                </a:cxn>
                <a:cxn ang="0">
                  <a:pos x="72" y="268"/>
                </a:cxn>
                <a:cxn ang="0">
                  <a:pos x="116" y="228"/>
                </a:cxn>
                <a:cxn ang="0">
                  <a:pos x="149" y="196"/>
                </a:cxn>
                <a:cxn ang="0">
                  <a:pos x="158" y="186"/>
                </a:cxn>
                <a:cxn ang="0">
                  <a:pos x="220" y="115"/>
                </a:cxn>
                <a:cxn ang="0">
                  <a:pos x="263" y="71"/>
                </a:cxn>
                <a:cxn ang="0">
                  <a:pos x="309" y="30"/>
                </a:cxn>
                <a:cxn ang="0">
                  <a:pos x="334" y="12"/>
                </a:cxn>
                <a:cxn ang="0">
                  <a:pos x="336" y="8"/>
                </a:cxn>
                <a:cxn ang="0">
                  <a:pos x="334" y="1"/>
                </a:cxn>
                <a:cxn ang="0">
                  <a:pos x="330" y="0"/>
                </a:cxn>
                <a:cxn ang="0">
                  <a:pos x="328" y="1"/>
                </a:cxn>
              </a:cxnLst>
              <a:rect l="0" t="0" r="r" b="b"/>
              <a:pathLst>
                <a:path w="336" h="366">
                  <a:moveTo>
                    <a:pt x="328" y="1"/>
                  </a:moveTo>
                  <a:lnTo>
                    <a:pt x="328" y="1"/>
                  </a:lnTo>
                  <a:lnTo>
                    <a:pt x="302" y="21"/>
                  </a:lnTo>
                  <a:lnTo>
                    <a:pt x="277" y="42"/>
                  </a:lnTo>
                  <a:lnTo>
                    <a:pt x="252" y="64"/>
                  </a:lnTo>
                  <a:lnTo>
                    <a:pt x="230" y="86"/>
                  </a:lnTo>
                  <a:lnTo>
                    <a:pt x="208" y="111"/>
                  </a:lnTo>
                  <a:lnTo>
                    <a:pt x="186" y="136"/>
                  </a:lnTo>
                  <a:lnTo>
                    <a:pt x="144" y="184"/>
                  </a:lnTo>
                  <a:lnTo>
                    <a:pt x="144" y="184"/>
                  </a:lnTo>
                  <a:lnTo>
                    <a:pt x="133" y="198"/>
                  </a:lnTo>
                  <a:lnTo>
                    <a:pt x="122" y="208"/>
                  </a:lnTo>
                  <a:lnTo>
                    <a:pt x="98" y="230"/>
                  </a:lnTo>
                  <a:lnTo>
                    <a:pt x="73" y="252"/>
                  </a:lnTo>
                  <a:lnTo>
                    <a:pt x="50" y="275"/>
                  </a:lnTo>
                  <a:lnTo>
                    <a:pt x="50" y="275"/>
                  </a:lnTo>
                  <a:lnTo>
                    <a:pt x="34" y="293"/>
                  </a:lnTo>
                  <a:lnTo>
                    <a:pt x="26" y="303"/>
                  </a:lnTo>
                  <a:lnTo>
                    <a:pt x="18" y="314"/>
                  </a:lnTo>
                  <a:lnTo>
                    <a:pt x="12" y="324"/>
                  </a:lnTo>
                  <a:lnTo>
                    <a:pt x="7" y="336"/>
                  </a:lnTo>
                  <a:lnTo>
                    <a:pt x="3" y="348"/>
                  </a:lnTo>
                  <a:lnTo>
                    <a:pt x="0" y="360"/>
                  </a:lnTo>
                  <a:lnTo>
                    <a:pt x="0" y="360"/>
                  </a:lnTo>
                  <a:lnTo>
                    <a:pt x="0" y="364"/>
                  </a:lnTo>
                  <a:lnTo>
                    <a:pt x="3" y="365"/>
                  </a:lnTo>
                  <a:lnTo>
                    <a:pt x="7" y="366"/>
                  </a:lnTo>
                  <a:lnTo>
                    <a:pt x="9" y="365"/>
                  </a:lnTo>
                  <a:lnTo>
                    <a:pt x="16" y="358"/>
                  </a:lnTo>
                  <a:lnTo>
                    <a:pt x="16" y="358"/>
                  </a:lnTo>
                  <a:lnTo>
                    <a:pt x="17" y="356"/>
                  </a:lnTo>
                  <a:lnTo>
                    <a:pt x="17" y="353"/>
                  </a:lnTo>
                  <a:lnTo>
                    <a:pt x="16" y="352"/>
                  </a:lnTo>
                  <a:lnTo>
                    <a:pt x="13" y="349"/>
                  </a:lnTo>
                  <a:lnTo>
                    <a:pt x="13" y="349"/>
                  </a:lnTo>
                  <a:lnTo>
                    <a:pt x="17" y="337"/>
                  </a:lnTo>
                  <a:lnTo>
                    <a:pt x="24" y="327"/>
                  </a:lnTo>
                  <a:lnTo>
                    <a:pt x="30" y="315"/>
                  </a:lnTo>
                  <a:lnTo>
                    <a:pt x="38" y="305"/>
                  </a:lnTo>
                  <a:lnTo>
                    <a:pt x="55" y="285"/>
                  </a:lnTo>
                  <a:lnTo>
                    <a:pt x="72" y="268"/>
                  </a:lnTo>
                  <a:lnTo>
                    <a:pt x="72" y="268"/>
                  </a:lnTo>
                  <a:lnTo>
                    <a:pt x="94" y="247"/>
                  </a:lnTo>
                  <a:lnTo>
                    <a:pt x="116" y="228"/>
                  </a:lnTo>
                  <a:lnTo>
                    <a:pt x="139" y="207"/>
                  </a:lnTo>
                  <a:lnTo>
                    <a:pt x="149" y="196"/>
                  </a:lnTo>
                  <a:lnTo>
                    <a:pt x="158" y="186"/>
                  </a:lnTo>
                  <a:lnTo>
                    <a:pt x="158" y="186"/>
                  </a:lnTo>
                  <a:lnTo>
                    <a:pt x="199" y="139"/>
                  </a:lnTo>
                  <a:lnTo>
                    <a:pt x="220" y="115"/>
                  </a:lnTo>
                  <a:lnTo>
                    <a:pt x="241" y="93"/>
                  </a:lnTo>
                  <a:lnTo>
                    <a:pt x="263" y="71"/>
                  </a:lnTo>
                  <a:lnTo>
                    <a:pt x="285" y="50"/>
                  </a:lnTo>
                  <a:lnTo>
                    <a:pt x="309" y="30"/>
                  </a:lnTo>
                  <a:lnTo>
                    <a:pt x="334" y="12"/>
                  </a:lnTo>
                  <a:lnTo>
                    <a:pt x="334" y="12"/>
                  </a:lnTo>
                  <a:lnTo>
                    <a:pt x="335" y="9"/>
                  </a:lnTo>
                  <a:lnTo>
                    <a:pt x="336" y="8"/>
                  </a:lnTo>
                  <a:lnTo>
                    <a:pt x="335" y="3"/>
                  </a:lnTo>
                  <a:lnTo>
                    <a:pt x="334" y="1"/>
                  </a:lnTo>
                  <a:lnTo>
                    <a:pt x="332" y="0"/>
                  </a:lnTo>
                  <a:lnTo>
                    <a:pt x="330" y="0"/>
                  </a:lnTo>
                  <a:lnTo>
                    <a:pt x="328" y="1"/>
                  </a:lnTo>
                  <a:lnTo>
                    <a:pt x="32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888"/>
            <p:cNvSpPr/>
            <p:nvPr/>
          </p:nvSpPr>
          <p:spPr bwMode="auto">
            <a:xfrm>
              <a:off x="3267076" y="3592513"/>
              <a:ext cx="152400" cy="169863"/>
            </a:xfrm>
            <a:custGeom>
              <a:avLst/>
              <a:gdLst/>
              <a:ahLst/>
              <a:cxnLst>
                <a:cxn ang="0">
                  <a:pos x="371" y="2"/>
                </a:cxn>
                <a:cxn ang="0">
                  <a:pos x="371" y="2"/>
                </a:cxn>
                <a:cxn ang="0">
                  <a:pos x="319" y="51"/>
                </a:cxn>
                <a:cxn ang="0">
                  <a:pos x="293" y="76"/>
                </a:cxn>
                <a:cxn ang="0">
                  <a:pos x="267" y="100"/>
                </a:cxn>
                <a:cxn ang="0">
                  <a:pos x="267" y="100"/>
                </a:cxn>
                <a:cxn ang="0">
                  <a:pos x="212" y="147"/>
                </a:cxn>
                <a:cxn ang="0">
                  <a:pos x="186" y="172"/>
                </a:cxn>
                <a:cxn ang="0">
                  <a:pos x="161" y="199"/>
                </a:cxn>
                <a:cxn ang="0">
                  <a:pos x="161" y="199"/>
                </a:cxn>
                <a:cxn ang="0">
                  <a:pos x="149" y="212"/>
                </a:cxn>
                <a:cxn ang="0">
                  <a:pos x="138" y="228"/>
                </a:cxn>
                <a:cxn ang="0">
                  <a:pos x="119" y="258"/>
                </a:cxn>
                <a:cxn ang="0">
                  <a:pos x="99" y="289"/>
                </a:cxn>
                <a:cxn ang="0">
                  <a:pos x="81" y="321"/>
                </a:cxn>
                <a:cxn ang="0">
                  <a:pos x="81" y="321"/>
                </a:cxn>
                <a:cxn ang="0">
                  <a:pos x="63" y="346"/>
                </a:cxn>
                <a:cxn ang="0">
                  <a:pos x="46" y="372"/>
                </a:cxn>
                <a:cxn ang="0">
                  <a:pos x="46" y="372"/>
                </a:cxn>
                <a:cxn ang="0">
                  <a:pos x="38" y="385"/>
                </a:cxn>
                <a:cxn ang="0">
                  <a:pos x="29" y="399"/>
                </a:cxn>
                <a:cxn ang="0">
                  <a:pos x="22" y="406"/>
                </a:cxn>
                <a:cxn ang="0">
                  <a:pos x="17" y="411"/>
                </a:cxn>
                <a:cxn ang="0">
                  <a:pos x="10" y="415"/>
                </a:cxn>
                <a:cxn ang="0">
                  <a:pos x="4" y="416"/>
                </a:cxn>
                <a:cxn ang="0">
                  <a:pos x="4" y="416"/>
                </a:cxn>
                <a:cxn ang="0">
                  <a:pos x="1" y="418"/>
                </a:cxn>
                <a:cxn ang="0">
                  <a:pos x="0" y="419"/>
                </a:cxn>
                <a:cxn ang="0">
                  <a:pos x="0" y="421"/>
                </a:cxn>
                <a:cxn ang="0">
                  <a:pos x="0" y="423"/>
                </a:cxn>
                <a:cxn ang="0">
                  <a:pos x="2" y="427"/>
                </a:cxn>
                <a:cxn ang="0">
                  <a:pos x="4" y="428"/>
                </a:cxn>
                <a:cxn ang="0">
                  <a:pos x="6" y="428"/>
                </a:cxn>
                <a:cxn ang="0">
                  <a:pos x="6" y="428"/>
                </a:cxn>
                <a:cxn ang="0">
                  <a:pos x="15" y="425"/>
                </a:cxn>
                <a:cxn ang="0">
                  <a:pos x="25" y="419"/>
                </a:cxn>
                <a:cxn ang="0">
                  <a:pos x="31" y="412"/>
                </a:cxn>
                <a:cxn ang="0">
                  <a:pos x="39" y="403"/>
                </a:cxn>
                <a:cxn ang="0">
                  <a:pos x="51" y="385"/>
                </a:cxn>
                <a:cxn ang="0">
                  <a:pos x="61" y="368"/>
                </a:cxn>
                <a:cxn ang="0">
                  <a:pos x="61" y="368"/>
                </a:cxn>
                <a:cxn ang="0">
                  <a:pos x="153" y="229"/>
                </a:cxn>
                <a:cxn ang="0">
                  <a:pos x="153" y="229"/>
                </a:cxn>
                <a:cxn ang="0">
                  <a:pos x="163" y="212"/>
                </a:cxn>
                <a:cxn ang="0">
                  <a:pos x="176" y="197"/>
                </a:cxn>
                <a:cxn ang="0">
                  <a:pos x="191" y="182"/>
                </a:cxn>
                <a:cxn ang="0">
                  <a:pos x="205" y="168"/>
                </a:cxn>
                <a:cxn ang="0">
                  <a:pos x="235" y="140"/>
                </a:cxn>
                <a:cxn ang="0">
                  <a:pos x="267" y="114"/>
                </a:cxn>
                <a:cxn ang="0">
                  <a:pos x="267" y="114"/>
                </a:cxn>
                <a:cxn ang="0">
                  <a:pos x="295" y="89"/>
                </a:cxn>
                <a:cxn ang="0">
                  <a:pos x="324" y="63"/>
                </a:cxn>
                <a:cxn ang="0">
                  <a:pos x="380" y="10"/>
                </a:cxn>
                <a:cxn ang="0">
                  <a:pos x="380" y="10"/>
                </a:cxn>
                <a:cxn ang="0">
                  <a:pos x="382" y="8"/>
                </a:cxn>
                <a:cxn ang="0">
                  <a:pos x="382" y="6"/>
                </a:cxn>
                <a:cxn ang="0">
                  <a:pos x="380" y="2"/>
                </a:cxn>
                <a:cxn ang="0">
                  <a:pos x="377" y="0"/>
                </a:cxn>
                <a:cxn ang="0">
                  <a:pos x="374" y="0"/>
                </a:cxn>
                <a:cxn ang="0">
                  <a:pos x="371" y="2"/>
                </a:cxn>
                <a:cxn ang="0">
                  <a:pos x="371" y="2"/>
                </a:cxn>
              </a:cxnLst>
              <a:rect l="0" t="0" r="r" b="b"/>
              <a:pathLst>
                <a:path w="382" h="428">
                  <a:moveTo>
                    <a:pt x="371" y="2"/>
                  </a:moveTo>
                  <a:lnTo>
                    <a:pt x="371" y="2"/>
                  </a:lnTo>
                  <a:lnTo>
                    <a:pt x="319" y="51"/>
                  </a:lnTo>
                  <a:lnTo>
                    <a:pt x="293" y="76"/>
                  </a:lnTo>
                  <a:lnTo>
                    <a:pt x="267" y="100"/>
                  </a:lnTo>
                  <a:lnTo>
                    <a:pt x="267" y="100"/>
                  </a:lnTo>
                  <a:lnTo>
                    <a:pt x="212" y="147"/>
                  </a:lnTo>
                  <a:lnTo>
                    <a:pt x="186" y="172"/>
                  </a:lnTo>
                  <a:lnTo>
                    <a:pt x="161" y="199"/>
                  </a:lnTo>
                  <a:lnTo>
                    <a:pt x="161" y="199"/>
                  </a:lnTo>
                  <a:lnTo>
                    <a:pt x="149" y="212"/>
                  </a:lnTo>
                  <a:lnTo>
                    <a:pt x="138" y="228"/>
                  </a:lnTo>
                  <a:lnTo>
                    <a:pt x="119" y="258"/>
                  </a:lnTo>
                  <a:lnTo>
                    <a:pt x="99" y="289"/>
                  </a:lnTo>
                  <a:lnTo>
                    <a:pt x="81" y="321"/>
                  </a:lnTo>
                  <a:lnTo>
                    <a:pt x="81" y="321"/>
                  </a:lnTo>
                  <a:lnTo>
                    <a:pt x="63" y="346"/>
                  </a:lnTo>
                  <a:lnTo>
                    <a:pt x="46" y="372"/>
                  </a:lnTo>
                  <a:lnTo>
                    <a:pt x="46" y="372"/>
                  </a:lnTo>
                  <a:lnTo>
                    <a:pt x="38" y="385"/>
                  </a:lnTo>
                  <a:lnTo>
                    <a:pt x="29" y="399"/>
                  </a:lnTo>
                  <a:lnTo>
                    <a:pt x="22" y="406"/>
                  </a:lnTo>
                  <a:lnTo>
                    <a:pt x="17" y="411"/>
                  </a:lnTo>
                  <a:lnTo>
                    <a:pt x="10" y="415"/>
                  </a:lnTo>
                  <a:lnTo>
                    <a:pt x="4" y="416"/>
                  </a:lnTo>
                  <a:lnTo>
                    <a:pt x="4" y="416"/>
                  </a:lnTo>
                  <a:lnTo>
                    <a:pt x="1" y="418"/>
                  </a:lnTo>
                  <a:lnTo>
                    <a:pt x="0" y="419"/>
                  </a:lnTo>
                  <a:lnTo>
                    <a:pt x="0" y="421"/>
                  </a:lnTo>
                  <a:lnTo>
                    <a:pt x="0" y="423"/>
                  </a:lnTo>
                  <a:lnTo>
                    <a:pt x="2" y="427"/>
                  </a:lnTo>
                  <a:lnTo>
                    <a:pt x="4" y="428"/>
                  </a:lnTo>
                  <a:lnTo>
                    <a:pt x="6" y="428"/>
                  </a:lnTo>
                  <a:lnTo>
                    <a:pt x="6" y="428"/>
                  </a:lnTo>
                  <a:lnTo>
                    <a:pt x="15" y="425"/>
                  </a:lnTo>
                  <a:lnTo>
                    <a:pt x="25" y="419"/>
                  </a:lnTo>
                  <a:lnTo>
                    <a:pt x="31" y="412"/>
                  </a:lnTo>
                  <a:lnTo>
                    <a:pt x="39" y="403"/>
                  </a:lnTo>
                  <a:lnTo>
                    <a:pt x="51" y="385"/>
                  </a:lnTo>
                  <a:lnTo>
                    <a:pt x="61" y="368"/>
                  </a:lnTo>
                  <a:lnTo>
                    <a:pt x="61" y="368"/>
                  </a:lnTo>
                  <a:lnTo>
                    <a:pt x="153" y="229"/>
                  </a:lnTo>
                  <a:lnTo>
                    <a:pt x="153" y="229"/>
                  </a:lnTo>
                  <a:lnTo>
                    <a:pt x="163" y="212"/>
                  </a:lnTo>
                  <a:lnTo>
                    <a:pt x="176" y="197"/>
                  </a:lnTo>
                  <a:lnTo>
                    <a:pt x="191" y="182"/>
                  </a:lnTo>
                  <a:lnTo>
                    <a:pt x="205" y="168"/>
                  </a:lnTo>
                  <a:lnTo>
                    <a:pt x="235" y="140"/>
                  </a:lnTo>
                  <a:lnTo>
                    <a:pt x="267" y="114"/>
                  </a:lnTo>
                  <a:lnTo>
                    <a:pt x="267" y="114"/>
                  </a:lnTo>
                  <a:lnTo>
                    <a:pt x="295" y="89"/>
                  </a:lnTo>
                  <a:lnTo>
                    <a:pt x="324" y="63"/>
                  </a:lnTo>
                  <a:lnTo>
                    <a:pt x="380" y="10"/>
                  </a:lnTo>
                  <a:lnTo>
                    <a:pt x="380" y="10"/>
                  </a:lnTo>
                  <a:lnTo>
                    <a:pt x="382" y="8"/>
                  </a:lnTo>
                  <a:lnTo>
                    <a:pt x="382" y="6"/>
                  </a:lnTo>
                  <a:lnTo>
                    <a:pt x="380" y="2"/>
                  </a:lnTo>
                  <a:lnTo>
                    <a:pt x="377" y="0"/>
                  </a:lnTo>
                  <a:lnTo>
                    <a:pt x="374" y="0"/>
                  </a:lnTo>
                  <a:lnTo>
                    <a:pt x="371" y="2"/>
                  </a:lnTo>
                  <a:lnTo>
                    <a:pt x="37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889"/>
            <p:cNvSpPr/>
            <p:nvPr/>
          </p:nvSpPr>
          <p:spPr bwMode="auto">
            <a:xfrm>
              <a:off x="3327401" y="3587751"/>
              <a:ext cx="139700" cy="176213"/>
            </a:xfrm>
            <a:custGeom>
              <a:avLst/>
              <a:gdLst/>
              <a:ahLst/>
              <a:cxnLst>
                <a:cxn ang="0">
                  <a:pos x="340" y="1"/>
                </a:cxn>
                <a:cxn ang="0">
                  <a:pos x="323" y="15"/>
                </a:cxn>
                <a:cxn ang="0">
                  <a:pos x="310" y="34"/>
                </a:cxn>
                <a:cxn ang="0">
                  <a:pos x="298" y="49"/>
                </a:cxn>
                <a:cxn ang="0">
                  <a:pos x="264" y="94"/>
                </a:cxn>
                <a:cxn ang="0">
                  <a:pos x="214" y="162"/>
                </a:cxn>
                <a:cxn ang="0">
                  <a:pos x="161" y="227"/>
                </a:cxn>
                <a:cxn ang="0">
                  <a:pos x="110" y="285"/>
                </a:cxn>
                <a:cxn ang="0">
                  <a:pos x="74" y="329"/>
                </a:cxn>
                <a:cxn ang="0">
                  <a:pos x="64" y="345"/>
                </a:cxn>
                <a:cxn ang="0">
                  <a:pos x="25" y="405"/>
                </a:cxn>
                <a:cxn ang="0">
                  <a:pos x="9" y="421"/>
                </a:cxn>
                <a:cxn ang="0">
                  <a:pos x="2" y="429"/>
                </a:cxn>
                <a:cxn ang="0">
                  <a:pos x="0" y="439"/>
                </a:cxn>
                <a:cxn ang="0">
                  <a:pos x="1" y="442"/>
                </a:cxn>
                <a:cxn ang="0">
                  <a:pos x="6" y="444"/>
                </a:cxn>
                <a:cxn ang="0">
                  <a:pos x="12" y="442"/>
                </a:cxn>
                <a:cxn ang="0">
                  <a:pos x="12" y="439"/>
                </a:cxn>
                <a:cxn ang="0">
                  <a:pos x="16" y="431"/>
                </a:cxn>
                <a:cxn ang="0">
                  <a:pos x="33" y="412"/>
                </a:cxn>
                <a:cxn ang="0">
                  <a:pos x="40" y="402"/>
                </a:cxn>
                <a:cxn ang="0">
                  <a:pos x="65" y="363"/>
                </a:cxn>
                <a:cxn ang="0">
                  <a:pos x="74" y="350"/>
                </a:cxn>
                <a:cxn ang="0">
                  <a:pos x="123" y="289"/>
                </a:cxn>
                <a:cxn ang="0">
                  <a:pos x="175" y="227"/>
                </a:cxn>
                <a:cxn ang="0">
                  <a:pos x="217" y="176"/>
                </a:cxn>
                <a:cxn ang="0">
                  <a:pos x="256" y="124"/>
                </a:cxn>
                <a:cxn ang="0">
                  <a:pos x="301" y="65"/>
                </a:cxn>
                <a:cxn ang="0">
                  <a:pos x="311" y="51"/>
                </a:cxn>
                <a:cxn ang="0">
                  <a:pos x="327" y="28"/>
                </a:cxn>
                <a:cxn ang="0">
                  <a:pos x="339" y="15"/>
                </a:cxn>
                <a:cxn ang="0">
                  <a:pos x="345" y="10"/>
                </a:cxn>
                <a:cxn ang="0">
                  <a:pos x="349" y="6"/>
                </a:cxn>
                <a:cxn ang="0">
                  <a:pos x="344" y="0"/>
                </a:cxn>
                <a:cxn ang="0">
                  <a:pos x="340" y="1"/>
                </a:cxn>
              </a:cxnLst>
              <a:rect l="0" t="0" r="r" b="b"/>
              <a:pathLst>
                <a:path w="349" h="444">
                  <a:moveTo>
                    <a:pt x="340" y="1"/>
                  </a:moveTo>
                  <a:lnTo>
                    <a:pt x="340" y="1"/>
                  </a:lnTo>
                  <a:lnTo>
                    <a:pt x="329" y="7"/>
                  </a:lnTo>
                  <a:lnTo>
                    <a:pt x="323" y="15"/>
                  </a:lnTo>
                  <a:lnTo>
                    <a:pt x="316" y="23"/>
                  </a:lnTo>
                  <a:lnTo>
                    <a:pt x="310" y="34"/>
                  </a:lnTo>
                  <a:lnTo>
                    <a:pt x="310" y="34"/>
                  </a:lnTo>
                  <a:lnTo>
                    <a:pt x="298" y="49"/>
                  </a:lnTo>
                  <a:lnTo>
                    <a:pt x="286" y="64"/>
                  </a:lnTo>
                  <a:lnTo>
                    <a:pt x="264" y="94"/>
                  </a:lnTo>
                  <a:lnTo>
                    <a:pt x="264" y="94"/>
                  </a:lnTo>
                  <a:lnTo>
                    <a:pt x="214" y="162"/>
                  </a:lnTo>
                  <a:lnTo>
                    <a:pt x="188" y="194"/>
                  </a:lnTo>
                  <a:lnTo>
                    <a:pt x="161" y="227"/>
                  </a:lnTo>
                  <a:lnTo>
                    <a:pt x="161" y="227"/>
                  </a:lnTo>
                  <a:lnTo>
                    <a:pt x="110" y="285"/>
                  </a:lnTo>
                  <a:lnTo>
                    <a:pt x="86" y="313"/>
                  </a:lnTo>
                  <a:lnTo>
                    <a:pt x="74" y="329"/>
                  </a:lnTo>
                  <a:lnTo>
                    <a:pt x="64" y="345"/>
                  </a:lnTo>
                  <a:lnTo>
                    <a:pt x="64" y="345"/>
                  </a:lnTo>
                  <a:lnTo>
                    <a:pt x="25" y="405"/>
                  </a:lnTo>
                  <a:lnTo>
                    <a:pt x="25" y="405"/>
                  </a:lnTo>
                  <a:lnTo>
                    <a:pt x="18" y="413"/>
                  </a:lnTo>
                  <a:lnTo>
                    <a:pt x="9" y="421"/>
                  </a:lnTo>
                  <a:lnTo>
                    <a:pt x="6" y="425"/>
                  </a:lnTo>
                  <a:lnTo>
                    <a:pt x="2" y="429"/>
                  </a:lnTo>
                  <a:lnTo>
                    <a:pt x="1" y="434"/>
                  </a:lnTo>
                  <a:lnTo>
                    <a:pt x="0" y="439"/>
                  </a:lnTo>
                  <a:lnTo>
                    <a:pt x="0" y="439"/>
                  </a:lnTo>
                  <a:lnTo>
                    <a:pt x="1" y="442"/>
                  </a:lnTo>
                  <a:lnTo>
                    <a:pt x="2" y="443"/>
                  </a:lnTo>
                  <a:lnTo>
                    <a:pt x="6" y="444"/>
                  </a:lnTo>
                  <a:lnTo>
                    <a:pt x="10" y="443"/>
                  </a:lnTo>
                  <a:lnTo>
                    <a:pt x="12" y="442"/>
                  </a:lnTo>
                  <a:lnTo>
                    <a:pt x="12" y="439"/>
                  </a:lnTo>
                  <a:lnTo>
                    <a:pt x="12" y="439"/>
                  </a:lnTo>
                  <a:lnTo>
                    <a:pt x="13" y="435"/>
                  </a:lnTo>
                  <a:lnTo>
                    <a:pt x="16" y="431"/>
                  </a:lnTo>
                  <a:lnTo>
                    <a:pt x="23" y="421"/>
                  </a:lnTo>
                  <a:lnTo>
                    <a:pt x="33" y="412"/>
                  </a:lnTo>
                  <a:lnTo>
                    <a:pt x="40" y="402"/>
                  </a:lnTo>
                  <a:lnTo>
                    <a:pt x="40" y="402"/>
                  </a:lnTo>
                  <a:lnTo>
                    <a:pt x="56" y="376"/>
                  </a:lnTo>
                  <a:lnTo>
                    <a:pt x="65" y="363"/>
                  </a:lnTo>
                  <a:lnTo>
                    <a:pt x="74" y="350"/>
                  </a:lnTo>
                  <a:lnTo>
                    <a:pt x="74" y="350"/>
                  </a:lnTo>
                  <a:lnTo>
                    <a:pt x="98" y="319"/>
                  </a:lnTo>
                  <a:lnTo>
                    <a:pt x="123" y="289"/>
                  </a:lnTo>
                  <a:lnTo>
                    <a:pt x="175" y="227"/>
                  </a:lnTo>
                  <a:lnTo>
                    <a:pt x="175" y="227"/>
                  </a:lnTo>
                  <a:lnTo>
                    <a:pt x="196" y="202"/>
                  </a:lnTo>
                  <a:lnTo>
                    <a:pt x="217" y="176"/>
                  </a:lnTo>
                  <a:lnTo>
                    <a:pt x="256" y="124"/>
                  </a:lnTo>
                  <a:lnTo>
                    <a:pt x="256" y="124"/>
                  </a:lnTo>
                  <a:lnTo>
                    <a:pt x="278" y="94"/>
                  </a:lnTo>
                  <a:lnTo>
                    <a:pt x="301" y="65"/>
                  </a:lnTo>
                  <a:lnTo>
                    <a:pt x="301" y="65"/>
                  </a:lnTo>
                  <a:lnTo>
                    <a:pt x="311" y="51"/>
                  </a:lnTo>
                  <a:lnTo>
                    <a:pt x="322" y="35"/>
                  </a:lnTo>
                  <a:lnTo>
                    <a:pt x="327" y="28"/>
                  </a:lnTo>
                  <a:lnTo>
                    <a:pt x="332" y="21"/>
                  </a:lnTo>
                  <a:lnTo>
                    <a:pt x="339" y="15"/>
                  </a:lnTo>
                  <a:lnTo>
                    <a:pt x="345" y="10"/>
                  </a:lnTo>
                  <a:lnTo>
                    <a:pt x="345" y="10"/>
                  </a:lnTo>
                  <a:lnTo>
                    <a:pt x="348" y="9"/>
                  </a:lnTo>
                  <a:lnTo>
                    <a:pt x="349" y="6"/>
                  </a:lnTo>
                  <a:lnTo>
                    <a:pt x="348" y="2"/>
                  </a:lnTo>
                  <a:lnTo>
                    <a:pt x="344" y="0"/>
                  </a:lnTo>
                  <a:lnTo>
                    <a:pt x="343" y="0"/>
                  </a:lnTo>
                  <a:lnTo>
                    <a:pt x="340" y="1"/>
                  </a:lnTo>
                  <a:lnTo>
                    <a:pt x="34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890"/>
            <p:cNvSpPr/>
            <p:nvPr/>
          </p:nvSpPr>
          <p:spPr bwMode="auto">
            <a:xfrm>
              <a:off x="3362326" y="3660776"/>
              <a:ext cx="88900" cy="106363"/>
            </a:xfrm>
            <a:custGeom>
              <a:avLst/>
              <a:gdLst/>
              <a:ahLst/>
              <a:cxnLst>
                <a:cxn ang="0">
                  <a:pos x="213" y="1"/>
                </a:cxn>
                <a:cxn ang="0">
                  <a:pos x="213" y="1"/>
                </a:cxn>
                <a:cxn ang="0">
                  <a:pos x="185" y="31"/>
                </a:cxn>
                <a:cxn ang="0">
                  <a:pos x="156" y="62"/>
                </a:cxn>
                <a:cxn ang="0">
                  <a:pos x="128" y="94"/>
                </a:cxn>
                <a:cxn ang="0">
                  <a:pos x="102" y="127"/>
                </a:cxn>
                <a:cxn ang="0">
                  <a:pos x="102" y="127"/>
                </a:cxn>
                <a:cxn ang="0">
                  <a:pos x="75" y="163"/>
                </a:cxn>
                <a:cxn ang="0">
                  <a:pos x="47" y="201"/>
                </a:cxn>
                <a:cxn ang="0">
                  <a:pos x="47" y="201"/>
                </a:cxn>
                <a:cxn ang="0">
                  <a:pos x="35" y="215"/>
                </a:cxn>
                <a:cxn ang="0">
                  <a:pos x="22" y="229"/>
                </a:cxn>
                <a:cxn ang="0">
                  <a:pos x="11" y="243"/>
                </a:cxn>
                <a:cxn ang="0">
                  <a:pos x="0" y="259"/>
                </a:cxn>
                <a:cxn ang="0">
                  <a:pos x="0" y="259"/>
                </a:cxn>
                <a:cxn ang="0">
                  <a:pos x="0" y="261"/>
                </a:cxn>
                <a:cxn ang="0">
                  <a:pos x="0" y="264"/>
                </a:cxn>
                <a:cxn ang="0">
                  <a:pos x="3" y="266"/>
                </a:cxn>
                <a:cxn ang="0">
                  <a:pos x="7" y="268"/>
                </a:cxn>
                <a:cxn ang="0">
                  <a:pos x="9" y="266"/>
                </a:cxn>
                <a:cxn ang="0">
                  <a:pos x="11" y="265"/>
                </a:cxn>
                <a:cxn ang="0">
                  <a:pos x="11" y="265"/>
                </a:cxn>
                <a:cxn ang="0">
                  <a:pos x="16" y="256"/>
                </a:cxn>
                <a:cxn ang="0">
                  <a:pos x="22" y="247"/>
                </a:cxn>
                <a:cxn ang="0">
                  <a:pos x="34" y="231"/>
                </a:cxn>
                <a:cxn ang="0">
                  <a:pos x="49" y="217"/>
                </a:cxn>
                <a:cxn ang="0">
                  <a:pos x="62" y="201"/>
                </a:cxn>
                <a:cxn ang="0">
                  <a:pos x="62" y="201"/>
                </a:cxn>
                <a:cxn ang="0">
                  <a:pos x="84" y="171"/>
                </a:cxn>
                <a:cxn ang="0">
                  <a:pos x="106" y="141"/>
                </a:cxn>
                <a:cxn ang="0">
                  <a:pos x="106" y="141"/>
                </a:cxn>
                <a:cxn ang="0">
                  <a:pos x="132" y="107"/>
                </a:cxn>
                <a:cxn ang="0">
                  <a:pos x="161" y="73"/>
                </a:cxn>
                <a:cxn ang="0">
                  <a:pos x="191" y="40"/>
                </a:cxn>
                <a:cxn ang="0">
                  <a:pos x="221" y="9"/>
                </a:cxn>
                <a:cxn ang="0">
                  <a:pos x="221" y="9"/>
                </a:cxn>
                <a:cxn ang="0">
                  <a:pos x="223" y="8"/>
                </a:cxn>
                <a:cxn ang="0">
                  <a:pos x="223" y="5"/>
                </a:cxn>
                <a:cxn ang="0">
                  <a:pos x="221" y="1"/>
                </a:cxn>
                <a:cxn ang="0">
                  <a:pos x="217" y="0"/>
                </a:cxn>
                <a:cxn ang="0">
                  <a:pos x="215" y="0"/>
                </a:cxn>
                <a:cxn ang="0">
                  <a:pos x="213" y="1"/>
                </a:cxn>
                <a:cxn ang="0">
                  <a:pos x="213" y="1"/>
                </a:cxn>
              </a:cxnLst>
              <a:rect l="0" t="0" r="r" b="b"/>
              <a:pathLst>
                <a:path w="223" h="268">
                  <a:moveTo>
                    <a:pt x="213" y="1"/>
                  </a:moveTo>
                  <a:lnTo>
                    <a:pt x="213" y="1"/>
                  </a:lnTo>
                  <a:lnTo>
                    <a:pt x="185" y="31"/>
                  </a:lnTo>
                  <a:lnTo>
                    <a:pt x="156" y="62"/>
                  </a:lnTo>
                  <a:lnTo>
                    <a:pt x="128" y="94"/>
                  </a:lnTo>
                  <a:lnTo>
                    <a:pt x="102" y="127"/>
                  </a:lnTo>
                  <a:lnTo>
                    <a:pt x="102" y="127"/>
                  </a:lnTo>
                  <a:lnTo>
                    <a:pt x="75" y="163"/>
                  </a:lnTo>
                  <a:lnTo>
                    <a:pt x="47" y="201"/>
                  </a:lnTo>
                  <a:lnTo>
                    <a:pt x="47" y="201"/>
                  </a:lnTo>
                  <a:lnTo>
                    <a:pt x="35" y="215"/>
                  </a:lnTo>
                  <a:lnTo>
                    <a:pt x="22" y="229"/>
                  </a:lnTo>
                  <a:lnTo>
                    <a:pt x="11" y="243"/>
                  </a:lnTo>
                  <a:lnTo>
                    <a:pt x="0" y="259"/>
                  </a:lnTo>
                  <a:lnTo>
                    <a:pt x="0" y="259"/>
                  </a:lnTo>
                  <a:lnTo>
                    <a:pt x="0" y="261"/>
                  </a:lnTo>
                  <a:lnTo>
                    <a:pt x="0" y="264"/>
                  </a:lnTo>
                  <a:lnTo>
                    <a:pt x="3" y="266"/>
                  </a:lnTo>
                  <a:lnTo>
                    <a:pt x="7" y="268"/>
                  </a:lnTo>
                  <a:lnTo>
                    <a:pt x="9" y="266"/>
                  </a:lnTo>
                  <a:lnTo>
                    <a:pt x="11" y="265"/>
                  </a:lnTo>
                  <a:lnTo>
                    <a:pt x="11" y="265"/>
                  </a:lnTo>
                  <a:lnTo>
                    <a:pt x="16" y="256"/>
                  </a:lnTo>
                  <a:lnTo>
                    <a:pt x="22" y="247"/>
                  </a:lnTo>
                  <a:lnTo>
                    <a:pt x="34" y="231"/>
                  </a:lnTo>
                  <a:lnTo>
                    <a:pt x="49" y="217"/>
                  </a:lnTo>
                  <a:lnTo>
                    <a:pt x="62" y="201"/>
                  </a:lnTo>
                  <a:lnTo>
                    <a:pt x="62" y="201"/>
                  </a:lnTo>
                  <a:lnTo>
                    <a:pt x="84" y="171"/>
                  </a:lnTo>
                  <a:lnTo>
                    <a:pt x="106" y="141"/>
                  </a:lnTo>
                  <a:lnTo>
                    <a:pt x="106" y="141"/>
                  </a:lnTo>
                  <a:lnTo>
                    <a:pt x="132" y="107"/>
                  </a:lnTo>
                  <a:lnTo>
                    <a:pt x="161" y="73"/>
                  </a:lnTo>
                  <a:lnTo>
                    <a:pt x="191" y="40"/>
                  </a:lnTo>
                  <a:lnTo>
                    <a:pt x="221" y="9"/>
                  </a:lnTo>
                  <a:lnTo>
                    <a:pt x="221" y="9"/>
                  </a:lnTo>
                  <a:lnTo>
                    <a:pt x="223" y="8"/>
                  </a:lnTo>
                  <a:lnTo>
                    <a:pt x="223" y="5"/>
                  </a:lnTo>
                  <a:lnTo>
                    <a:pt x="221" y="1"/>
                  </a:lnTo>
                  <a:lnTo>
                    <a:pt x="217" y="0"/>
                  </a:lnTo>
                  <a:lnTo>
                    <a:pt x="215" y="0"/>
                  </a:lnTo>
                  <a:lnTo>
                    <a:pt x="213" y="1"/>
                  </a:lnTo>
                  <a:lnTo>
                    <a:pt x="21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891"/>
            <p:cNvSpPr/>
            <p:nvPr/>
          </p:nvSpPr>
          <p:spPr bwMode="auto">
            <a:xfrm>
              <a:off x="3398838" y="3705226"/>
              <a:ext cx="47625" cy="66675"/>
            </a:xfrm>
            <a:custGeom>
              <a:avLst/>
              <a:gdLst/>
              <a:ahLst/>
              <a:cxnLst>
                <a:cxn ang="0">
                  <a:pos x="108" y="4"/>
                </a:cxn>
                <a:cxn ang="0">
                  <a:pos x="108" y="4"/>
                </a:cxn>
                <a:cxn ang="0">
                  <a:pos x="106" y="14"/>
                </a:cxn>
                <a:cxn ang="0">
                  <a:pos x="102" y="21"/>
                </a:cxn>
                <a:cxn ang="0">
                  <a:pos x="97" y="29"/>
                </a:cxn>
                <a:cxn ang="0">
                  <a:pos x="90" y="37"/>
                </a:cxn>
                <a:cxn ang="0">
                  <a:pos x="76" y="53"/>
                </a:cxn>
                <a:cxn ang="0">
                  <a:pos x="64" y="67"/>
                </a:cxn>
                <a:cxn ang="0">
                  <a:pos x="64" y="67"/>
                </a:cxn>
                <a:cxn ang="0">
                  <a:pos x="48" y="89"/>
                </a:cxn>
                <a:cxn ang="0">
                  <a:pos x="34" y="113"/>
                </a:cxn>
                <a:cxn ang="0">
                  <a:pos x="18" y="135"/>
                </a:cxn>
                <a:cxn ang="0">
                  <a:pos x="10" y="146"/>
                </a:cxn>
                <a:cxn ang="0">
                  <a:pos x="1" y="156"/>
                </a:cxn>
                <a:cxn ang="0">
                  <a:pos x="1" y="156"/>
                </a:cxn>
                <a:cxn ang="0">
                  <a:pos x="0" y="159"/>
                </a:cxn>
                <a:cxn ang="0">
                  <a:pos x="0" y="160"/>
                </a:cxn>
                <a:cxn ang="0">
                  <a:pos x="1" y="164"/>
                </a:cxn>
                <a:cxn ang="0">
                  <a:pos x="5" y="167"/>
                </a:cxn>
                <a:cxn ang="0">
                  <a:pos x="8" y="165"/>
                </a:cxn>
                <a:cxn ang="0">
                  <a:pos x="9" y="164"/>
                </a:cxn>
                <a:cxn ang="0">
                  <a:pos x="9" y="164"/>
                </a:cxn>
                <a:cxn ang="0">
                  <a:pos x="26" y="144"/>
                </a:cxn>
                <a:cxn ang="0">
                  <a:pos x="40" y="123"/>
                </a:cxn>
                <a:cxn ang="0">
                  <a:pos x="68" y="80"/>
                </a:cxn>
                <a:cxn ang="0">
                  <a:pos x="68" y="80"/>
                </a:cxn>
                <a:cxn ang="0">
                  <a:pos x="74" y="71"/>
                </a:cxn>
                <a:cxn ang="0">
                  <a:pos x="82" y="63"/>
                </a:cxn>
                <a:cxn ang="0">
                  <a:pos x="98" y="46"/>
                </a:cxn>
                <a:cxn ang="0">
                  <a:pos x="104" y="37"/>
                </a:cxn>
                <a:cxn ang="0">
                  <a:pos x="111" y="28"/>
                </a:cxn>
                <a:cxn ang="0">
                  <a:pos x="116" y="17"/>
                </a:cxn>
                <a:cxn ang="0">
                  <a:pos x="119" y="7"/>
                </a:cxn>
                <a:cxn ang="0">
                  <a:pos x="119" y="7"/>
                </a:cxn>
                <a:cxn ang="0">
                  <a:pos x="119" y="6"/>
                </a:cxn>
                <a:cxn ang="0">
                  <a:pos x="117" y="3"/>
                </a:cxn>
                <a:cxn ang="0">
                  <a:pos x="115" y="0"/>
                </a:cxn>
                <a:cxn ang="0">
                  <a:pos x="112" y="0"/>
                </a:cxn>
                <a:cxn ang="0">
                  <a:pos x="111" y="0"/>
                </a:cxn>
                <a:cxn ang="0">
                  <a:pos x="108" y="2"/>
                </a:cxn>
                <a:cxn ang="0">
                  <a:pos x="108" y="4"/>
                </a:cxn>
                <a:cxn ang="0">
                  <a:pos x="108" y="4"/>
                </a:cxn>
              </a:cxnLst>
              <a:rect l="0" t="0" r="r" b="b"/>
              <a:pathLst>
                <a:path w="119" h="167">
                  <a:moveTo>
                    <a:pt x="108" y="4"/>
                  </a:moveTo>
                  <a:lnTo>
                    <a:pt x="108" y="4"/>
                  </a:lnTo>
                  <a:lnTo>
                    <a:pt x="106" y="14"/>
                  </a:lnTo>
                  <a:lnTo>
                    <a:pt x="102" y="21"/>
                  </a:lnTo>
                  <a:lnTo>
                    <a:pt x="97" y="29"/>
                  </a:lnTo>
                  <a:lnTo>
                    <a:pt x="90" y="37"/>
                  </a:lnTo>
                  <a:lnTo>
                    <a:pt x="76" y="53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48" y="89"/>
                  </a:lnTo>
                  <a:lnTo>
                    <a:pt x="34" y="113"/>
                  </a:lnTo>
                  <a:lnTo>
                    <a:pt x="18" y="135"/>
                  </a:lnTo>
                  <a:lnTo>
                    <a:pt x="10" y="14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0" y="159"/>
                  </a:lnTo>
                  <a:lnTo>
                    <a:pt x="0" y="160"/>
                  </a:lnTo>
                  <a:lnTo>
                    <a:pt x="1" y="164"/>
                  </a:lnTo>
                  <a:lnTo>
                    <a:pt x="5" y="167"/>
                  </a:lnTo>
                  <a:lnTo>
                    <a:pt x="8" y="165"/>
                  </a:lnTo>
                  <a:lnTo>
                    <a:pt x="9" y="164"/>
                  </a:lnTo>
                  <a:lnTo>
                    <a:pt x="9" y="164"/>
                  </a:lnTo>
                  <a:lnTo>
                    <a:pt x="26" y="144"/>
                  </a:lnTo>
                  <a:lnTo>
                    <a:pt x="40" y="123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74" y="71"/>
                  </a:lnTo>
                  <a:lnTo>
                    <a:pt x="82" y="63"/>
                  </a:lnTo>
                  <a:lnTo>
                    <a:pt x="98" y="46"/>
                  </a:lnTo>
                  <a:lnTo>
                    <a:pt x="104" y="37"/>
                  </a:lnTo>
                  <a:lnTo>
                    <a:pt x="111" y="28"/>
                  </a:lnTo>
                  <a:lnTo>
                    <a:pt x="116" y="17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19" y="6"/>
                  </a:lnTo>
                  <a:lnTo>
                    <a:pt x="117" y="3"/>
                  </a:lnTo>
                  <a:lnTo>
                    <a:pt x="115" y="0"/>
                  </a:lnTo>
                  <a:lnTo>
                    <a:pt x="112" y="0"/>
                  </a:lnTo>
                  <a:lnTo>
                    <a:pt x="111" y="0"/>
                  </a:lnTo>
                  <a:lnTo>
                    <a:pt x="108" y="2"/>
                  </a:lnTo>
                  <a:lnTo>
                    <a:pt x="108" y="4"/>
                  </a:lnTo>
                  <a:lnTo>
                    <a:pt x="108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892"/>
            <p:cNvSpPr/>
            <p:nvPr/>
          </p:nvSpPr>
          <p:spPr bwMode="auto">
            <a:xfrm>
              <a:off x="3432176" y="3724276"/>
              <a:ext cx="47625" cy="53975"/>
            </a:xfrm>
            <a:custGeom>
              <a:avLst/>
              <a:gdLst/>
              <a:ahLst/>
              <a:cxnLst>
                <a:cxn ang="0">
                  <a:pos x="110" y="2"/>
                </a:cxn>
                <a:cxn ang="0">
                  <a:pos x="110" y="2"/>
                </a:cxn>
                <a:cxn ang="0">
                  <a:pos x="74" y="38"/>
                </a:cxn>
                <a:cxn ang="0">
                  <a:pos x="57" y="56"/>
                </a:cxn>
                <a:cxn ang="0">
                  <a:pos x="42" y="76"/>
                </a:cxn>
                <a:cxn ang="0">
                  <a:pos x="42" y="76"/>
                </a:cxn>
                <a:cxn ang="0">
                  <a:pos x="30" y="89"/>
                </a:cxn>
                <a:cxn ang="0">
                  <a:pos x="18" y="101"/>
                </a:cxn>
                <a:cxn ang="0">
                  <a:pos x="13" y="107"/>
                </a:cxn>
                <a:cxn ang="0">
                  <a:pos x="8" y="114"/>
                </a:cxn>
                <a:cxn ang="0">
                  <a:pos x="4" y="122"/>
                </a:cxn>
                <a:cxn ang="0">
                  <a:pos x="0" y="130"/>
                </a:cxn>
                <a:cxn ang="0">
                  <a:pos x="0" y="130"/>
                </a:cxn>
                <a:cxn ang="0">
                  <a:pos x="0" y="132"/>
                </a:cxn>
                <a:cxn ang="0">
                  <a:pos x="1" y="134"/>
                </a:cxn>
                <a:cxn ang="0">
                  <a:pos x="4" y="136"/>
                </a:cxn>
                <a:cxn ang="0">
                  <a:pos x="8" y="136"/>
                </a:cxn>
                <a:cxn ang="0">
                  <a:pos x="10" y="135"/>
                </a:cxn>
                <a:cxn ang="0">
                  <a:pos x="12" y="132"/>
                </a:cxn>
                <a:cxn ang="0">
                  <a:pos x="12" y="132"/>
                </a:cxn>
                <a:cxn ang="0">
                  <a:pos x="14" y="124"/>
                </a:cxn>
                <a:cxn ang="0">
                  <a:pos x="19" y="117"/>
                </a:cxn>
                <a:cxn ang="0">
                  <a:pos x="25" y="109"/>
                </a:cxn>
                <a:cxn ang="0">
                  <a:pos x="31" y="102"/>
                </a:cxn>
                <a:cxn ang="0">
                  <a:pos x="43" y="89"/>
                </a:cxn>
                <a:cxn ang="0">
                  <a:pos x="56" y="76"/>
                </a:cxn>
                <a:cxn ang="0">
                  <a:pos x="56" y="76"/>
                </a:cxn>
                <a:cxn ang="0">
                  <a:pos x="70" y="59"/>
                </a:cxn>
                <a:cxn ang="0">
                  <a:pos x="86" y="42"/>
                </a:cxn>
                <a:cxn ang="0">
                  <a:pos x="119" y="9"/>
                </a:cxn>
                <a:cxn ang="0">
                  <a:pos x="119" y="9"/>
                </a:cxn>
                <a:cxn ang="0">
                  <a:pos x="120" y="8"/>
                </a:cxn>
                <a:cxn ang="0">
                  <a:pos x="120" y="5"/>
                </a:cxn>
                <a:cxn ang="0">
                  <a:pos x="117" y="2"/>
                </a:cxn>
                <a:cxn ang="0">
                  <a:pos x="115" y="0"/>
                </a:cxn>
                <a:cxn ang="0">
                  <a:pos x="112" y="0"/>
                </a:cxn>
                <a:cxn ang="0">
                  <a:pos x="110" y="2"/>
                </a:cxn>
                <a:cxn ang="0">
                  <a:pos x="110" y="2"/>
                </a:cxn>
              </a:cxnLst>
              <a:rect l="0" t="0" r="r" b="b"/>
              <a:pathLst>
                <a:path w="120" h="136">
                  <a:moveTo>
                    <a:pt x="110" y="2"/>
                  </a:moveTo>
                  <a:lnTo>
                    <a:pt x="110" y="2"/>
                  </a:lnTo>
                  <a:lnTo>
                    <a:pt x="74" y="38"/>
                  </a:lnTo>
                  <a:lnTo>
                    <a:pt x="57" y="56"/>
                  </a:lnTo>
                  <a:lnTo>
                    <a:pt x="42" y="76"/>
                  </a:lnTo>
                  <a:lnTo>
                    <a:pt x="42" y="76"/>
                  </a:lnTo>
                  <a:lnTo>
                    <a:pt x="30" y="89"/>
                  </a:lnTo>
                  <a:lnTo>
                    <a:pt x="18" y="101"/>
                  </a:lnTo>
                  <a:lnTo>
                    <a:pt x="13" y="107"/>
                  </a:lnTo>
                  <a:lnTo>
                    <a:pt x="8" y="114"/>
                  </a:lnTo>
                  <a:lnTo>
                    <a:pt x="4" y="122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0" y="132"/>
                  </a:lnTo>
                  <a:lnTo>
                    <a:pt x="1" y="134"/>
                  </a:lnTo>
                  <a:lnTo>
                    <a:pt x="4" y="136"/>
                  </a:lnTo>
                  <a:lnTo>
                    <a:pt x="8" y="136"/>
                  </a:lnTo>
                  <a:lnTo>
                    <a:pt x="10" y="135"/>
                  </a:lnTo>
                  <a:lnTo>
                    <a:pt x="12" y="132"/>
                  </a:lnTo>
                  <a:lnTo>
                    <a:pt x="12" y="132"/>
                  </a:lnTo>
                  <a:lnTo>
                    <a:pt x="14" y="124"/>
                  </a:lnTo>
                  <a:lnTo>
                    <a:pt x="19" y="117"/>
                  </a:lnTo>
                  <a:lnTo>
                    <a:pt x="25" y="109"/>
                  </a:lnTo>
                  <a:lnTo>
                    <a:pt x="31" y="102"/>
                  </a:lnTo>
                  <a:lnTo>
                    <a:pt x="43" y="89"/>
                  </a:lnTo>
                  <a:lnTo>
                    <a:pt x="56" y="76"/>
                  </a:lnTo>
                  <a:lnTo>
                    <a:pt x="56" y="76"/>
                  </a:lnTo>
                  <a:lnTo>
                    <a:pt x="70" y="59"/>
                  </a:lnTo>
                  <a:lnTo>
                    <a:pt x="86" y="42"/>
                  </a:lnTo>
                  <a:lnTo>
                    <a:pt x="119" y="9"/>
                  </a:lnTo>
                  <a:lnTo>
                    <a:pt x="119" y="9"/>
                  </a:lnTo>
                  <a:lnTo>
                    <a:pt x="120" y="8"/>
                  </a:lnTo>
                  <a:lnTo>
                    <a:pt x="120" y="5"/>
                  </a:lnTo>
                  <a:lnTo>
                    <a:pt x="117" y="2"/>
                  </a:lnTo>
                  <a:lnTo>
                    <a:pt x="115" y="0"/>
                  </a:lnTo>
                  <a:lnTo>
                    <a:pt x="112" y="0"/>
                  </a:lnTo>
                  <a:lnTo>
                    <a:pt x="110" y="2"/>
                  </a:lnTo>
                  <a:lnTo>
                    <a:pt x="11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893"/>
            <p:cNvSpPr/>
            <p:nvPr/>
          </p:nvSpPr>
          <p:spPr bwMode="auto">
            <a:xfrm>
              <a:off x="3463926" y="3732213"/>
              <a:ext cx="38100" cy="47625"/>
            </a:xfrm>
            <a:custGeom>
              <a:avLst/>
              <a:gdLst/>
              <a:ahLst/>
              <a:cxnLst>
                <a:cxn ang="0">
                  <a:pos x="86" y="3"/>
                </a:cxn>
                <a:cxn ang="0">
                  <a:pos x="86" y="3"/>
                </a:cxn>
                <a:cxn ang="0">
                  <a:pos x="74" y="23"/>
                </a:cxn>
                <a:cxn ang="0">
                  <a:pos x="60" y="41"/>
                </a:cxn>
                <a:cxn ang="0">
                  <a:pos x="44" y="58"/>
                </a:cxn>
                <a:cxn ang="0">
                  <a:pos x="27" y="74"/>
                </a:cxn>
                <a:cxn ang="0">
                  <a:pos x="27" y="74"/>
                </a:cxn>
                <a:cxn ang="0">
                  <a:pos x="18" y="82"/>
                </a:cxn>
                <a:cxn ang="0">
                  <a:pos x="7" y="92"/>
                </a:cxn>
                <a:cxn ang="0">
                  <a:pos x="3" y="99"/>
                </a:cxn>
                <a:cxn ang="0">
                  <a:pos x="1" y="104"/>
                </a:cxn>
                <a:cxn ang="0">
                  <a:pos x="0" y="110"/>
                </a:cxn>
                <a:cxn ang="0">
                  <a:pos x="0" y="117"/>
                </a:cxn>
                <a:cxn ang="0">
                  <a:pos x="0" y="117"/>
                </a:cxn>
                <a:cxn ang="0">
                  <a:pos x="1" y="118"/>
                </a:cxn>
                <a:cxn ang="0">
                  <a:pos x="3" y="119"/>
                </a:cxn>
                <a:cxn ang="0">
                  <a:pos x="7" y="121"/>
                </a:cxn>
                <a:cxn ang="0">
                  <a:pos x="10" y="118"/>
                </a:cxn>
                <a:cxn ang="0">
                  <a:pos x="11" y="116"/>
                </a:cxn>
                <a:cxn ang="0">
                  <a:pos x="11" y="113"/>
                </a:cxn>
                <a:cxn ang="0">
                  <a:pos x="11" y="113"/>
                </a:cxn>
                <a:cxn ang="0">
                  <a:pos x="11" y="109"/>
                </a:cxn>
                <a:cxn ang="0">
                  <a:pos x="14" y="102"/>
                </a:cxn>
                <a:cxn ang="0">
                  <a:pos x="18" y="97"/>
                </a:cxn>
                <a:cxn ang="0">
                  <a:pos x="23" y="92"/>
                </a:cxn>
                <a:cxn ang="0">
                  <a:pos x="35" y="82"/>
                </a:cxn>
                <a:cxn ang="0">
                  <a:pos x="44" y="74"/>
                </a:cxn>
                <a:cxn ang="0">
                  <a:pos x="44" y="74"/>
                </a:cxn>
                <a:cxn ang="0">
                  <a:pos x="58" y="59"/>
                </a:cxn>
                <a:cxn ang="0">
                  <a:pos x="73" y="44"/>
                </a:cxn>
                <a:cxn ang="0">
                  <a:pos x="86" y="27"/>
                </a:cxn>
                <a:cxn ang="0">
                  <a:pos x="96" y="10"/>
                </a:cxn>
                <a:cxn ang="0">
                  <a:pos x="96" y="10"/>
                </a:cxn>
                <a:cxn ang="0">
                  <a:pos x="96" y="7"/>
                </a:cxn>
                <a:cxn ang="0">
                  <a:pos x="96" y="4"/>
                </a:cxn>
                <a:cxn ang="0">
                  <a:pos x="94" y="2"/>
                </a:cxn>
                <a:cxn ang="0">
                  <a:pos x="90" y="0"/>
                </a:cxn>
                <a:cxn ang="0">
                  <a:pos x="88" y="2"/>
                </a:cxn>
                <a:cxn ang="0">
                  <a:pos x="86" y="3"/>
                </a:cxn>
                <a:cxn ang="0">
                  <a:pos x="86" y="3"/>
                </a:cxn>
              </a:cxnLst>
              <a:rect l="0" t="0" r="r" b="b"/>
              <a:pathLst>
                <a:path w="96" h="121">
                  <a:moveTo>
                    <a:pt x="86" y="3"/>
                  </a:moveTo>
                  <a:lnTo>
                    <a:pt x="86" y="3"/>
                  </a:lnTo>
                  <a:lnTo>
                    <a:pt x="74" y="23"/>
                  </a:lnTo>
                  <a:lnTo>
                    <a:pt x="60" y="41"/>
                  </a:lnTo>
                  <a:lnTo>
                    <a:pt x="44" y="58"/>
                  </a:lnTo>
                  <a:lnTo>
                    <a:pt x="27" y="74"/>
                  </a:lnTo>
                  <a:lnTo>
                    <a:pt x="27" y="74"/>
                  </a:lnTo>
                  <a:lnTo>
                    <a:pt x="18" y="82"/>
                  </a:lnTo>
                  <a:lnTo>
                    <a:pt x="7" y="92"/>
                  </a:lnTo>
                  <a:lnTo>
                    <a:pt x="3" y="99"/>
                  </a:lnTo>
                  <a:lnTo>
                    <a:pt x="1" y="104"/>
                  </a:lnTo>
                  <a:lnTo>
                    <a:pt x="0" y="110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1" y="118"/>
                  </a:lnTo>
                  <a:lnTo>
                    <a:pt x="3" y="119"/>
                  </a:lnTo>
                  <a:lnTo>
                    <a:pt x="7" y="121"/>
                  </a:lnTo>
                  <a:lnTo>
                    <a:pt x="10" y="118"/>
                  </a:lnTo>
                  <a:lnTo>
                    <a:pt x="11" y="116"/>
                  </a:lnTo>
                  <a:lnTo>
                    <a:pt x="11" y="113"/>
                  </a:lnTo>
                  <a:lnTo>
                    <a:pt x="11" y="113"/>
                  </a:lnTo>
                  <a:lnTo>
                    <a:pt x="11" y="109"/>
                  </a:lnTo>
                  <a:lnTo>
                    <a:pt x="14" y="102"/>
                  </a:lnTo>
                  <a:lnTo>
                    <a:pt x="18" y="97"/>
                  </a:lnTo>
                  <a:lnTo>
                    <a:pt x="23" y="92"/>
                  </a:lnTo>
                  <a:lnTo>
                    <a:pt x="35" y="82"/>
                  </a:lnTo>
                  <a:lnTo>
                    <a:pt x="44" y="74"/>
                  </a:lnTo>
                  <a:lnTo>
                    <a:pt x="44" y="74"/>
                  </a:lnTo>
                  <a:lnTo>
                    <a:pt x="58" y="59"/>
                  </a:lnTo>
                  <a:lnTo>
                    <a:pt x="73" y="44"/>
                  </a:lnTo>
                  <a:lnTo>
                    <a:pt x="86" y="27"/>
                  </a:lnTo>
                  <a:lnTo>
                    <a:pt x="96" y="10"/>
                  </a:lnTo>
                  <a:lnTo>
                    <a:pt x="96" y="10"/>
                  </a:lnTo>
                  <a:lnTo>
                    <a:pt x="96" y="7"/>
                  </a:lnTo>
                  <a:lnTo>
                    <a:pt x="96" y="4"/>
                  </a:lnTo>
                  <a:lnTo>
                    <a:pt x="94" y="2"/>
                  </a:lnTo>
                  <a:lnTo>
                    <a:pt x="90" y="0"/>
                  </a:lnTo>
                  <a:lnTo>
                    <a:pt x="88" y="2"/>
                  </a:lnTo>
                  <a:lnTo>
                    <a:pt x="86" y="3"/>
                  </a:lnTo>
                  <a:lnTo>
                    <a:pt x="86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894"/>
            <p:cNvSpPr/>
            <p:nvPr/>
          </p:nvSpPr>
          <p:spPr bwMode="auto">
            <a:xfrm>
              <a:off x="3511551" y="3668713"/>
              <a:ext cx="79375" cy="104775"/>
            </a:xfrm>
            <a:custGeom>
              <a:avLst/>
              <a:gdLst/>
              <a:ahLst/>
              <a:cxnLst>
                <a:cxn ang="0">
                  <a:pos x="190" y="1"/>
                </a:cxn>
                <a:cxn ang="0">
                  <a:pos x="190" y="1"/>
                </a:cxn>
                <a:cxn ang="0">
                  <a:pos x="161" y="33"/>
                </a:cxn>
                <a:cxn ang="0">
                  <a:pos x="132" y="65"/>
                </a:cxn>
                <a:cxn ang="0">
                  <a:pos x="106" y="98"/>
                </a:cxn>
                <a:cxn ang="0">
                  <a:pos x="80" y="132"/>
                </a:cxn>
                <a:cxn ang="0">
                  <a:pos x="80" y="132"/>
                </a:cxn>
                <a:cxn ang="0">
                  <a:pos x="67" y="153"/>
                </a:cxn>
                <a:cxn ang="0">
                  <a:pos x="54" y="174"/>
                </a:cxn>
                <a:cxn ang="0">
                  <a:pos x="40" y="193"/>
                </a:cxn>
                <a:cxn ang="0">
                  <a:pos x="33" y="204"/>
                </a:cxn>
                <a:cxn ang="0">
                  <a:pos x="25" y="213"/>
                </a:cxn>
                <a:cxn ang="0">
                  <a:pos x="25" y="213"/>
                </a:cxn>
                <a:cxn ang="0">
                  <a:pos x="16" y="222"/>
                </a:cxn>
                <a:cxn ang="0">
                  <a:pos x="9" y="233"/>
                </a:cxn>
                <a:cxn ang="0">
                  <a:pos x="3" y="244"/>
                </a:cxn>
                <a:cxn ang="0">
                  <a:pos x="0" y="258"/>
                </a:cxn>
                <a:cxn ang="0">
                  <a:pos x="0" y="258"/>
                </a:cxn>
                <a:cxn ang="0">
                  <a:pos x="0" y="259"/>
                </a:cxn>
                <a:cxn ang="0">
                  <a:pos x="1" y="261"/>
                </a:cxn>
                <a:cxn ang="0">
                  <a:pos x="3" y="261"/>
                </a:cxn>
                <a:cxn ang="0">
                  <a:pos x="5" y="263"/>
                </a:cxn>
                <a:cxn ang="0">
                  <a:pos x="9" y="261"/>
                </a:cxn>
                <a:cxn ang="0">
                  <a:pos x="10" y="259"/>
                </a:cxn>
                <a:cxn ang="0">
                  <a:pos x="12" y="258"/>
                </a:cxn>
                <a:cxn ang="0">
                  <a:pos x="12" y="258"/>
                </a:cxn>
                <a:cxn ang="0">
                  <a:pos x="13" y="248"/>
                </a:cxn>
                <a:cxn ang="0">
                  <a:pos x="17" y="241"/>
                </a:cxn>
                <a:cxn ang="0">
                  <a:pos x="22" y="233"/>
                </a:cxn>
                <a:cxn ang="0">
                  <a:pos x="27" y="225"/>
                </a:cxn>
                <a:cxn ang="0">
                  <a:pos x="40" y="210"/>
                </a:cxn>
                <a:cxn ang="0">
                  <a:pos x="51" y="196"/>
                </a:cxn>
                <a:cxn ang="0">
                  <a:pos x="51" y="196"/>
                </a:cxn>
                <a:cxn ang="0">
                  <a:pos x="76" y="159"/>
                </a:cxn>
                <a:cxn ang="0">
                  <a:pos x="88" y="141"/>
                </a:cxn>
                <a:cxn ang="0">
                  <a:pos x="101" y="124"/>
                </a:cxn>
                <a:cxn ang="0">
                  <a:pos x="101" y="124"/>
                </a:cxn>
                <a:cxn ang="0">
                  <a:pos x="148" y="65"/>
                </a:cxn>
                <a:cxn ang="0">
                  <a:pos x="173" y="37"/>
                </a:cxn>
                <a:cxn ang="0">
                  <a:pos x="197" y="10"/>
                </a:cxn>
                <a:cxn ang="0">
                  <a:pos x="197" y="10"/>
                </a:cxn>
                <a:cxn ang="0">
                  <a:pos x="199" y="8"/>
                </a:cxn>
                <a:cxn ang="0">
                  <a:pos x="200" y="5"/>
                </a:cxn>
                <a:cxn ang="0">
                  <a:pos x="197" y="1"/>
                </a:cxn>
                <a:cxn ang="0">
                  <a:pos x="193" y="0"/>
                </a:cxn>
                <a:cxn ang="0">
                  <a:pos x="192" y="0"/>
                </a:cxn>
                <a:cxn ang="0">
                  <a:pos x="190" y="1"/>
                </a:cxn>
                <a:cxn ang="0">
                  <a:pos x="190" y="1"/>
                </a:cxn>
              </a:cxnLst>
              <a:rect l="0" t="0" r="r" b="b"/>
              <a:pathLst>
                <a:path w="200" h="263">
                  <a:moveTo>
                    <a:pt x="190" y="1"/>
                  </a:moveTo>
                  <a:lnTo>
                    <a:pt x="190" y="1"/>
                  </a:lnTo>
                  <a:lnTo>
                    <a:pt x="161" y="33"/>
                  </a:lnTo>
                  <a:lnTo>
                    <a:pt x="132" y="65"/>
                  </a:lnTo>
                  <a:lnTo>
                    <a:pt x="106" y="98"/>
                  </a:lnTo>
                  <a:lnTo>
                    <a:pt x="80" y="132"/>
                  </a:lnTo>
                  <a:lnTo>
                    <a:pt x="80" y="132"/>
                  </a:lnTo>
                  <a:lnTo>
                    <a:pt x="67" y="153"/>
                  </a:lnTo>
                  <a:lnTo>
                    <a:pt x="54" y="174"/>
                  </a:lnTo>
                  <a:lnTo>
                    <a:pt x="40" y="193"/>
                  </a:lnTo>
                  <a:lnTo>
                    <a:pt x="33" y="204"/>
                  </a:lnTo>
                  <a:lnTo>
                    <a:pt x="25" y="213"/>
                  </a:lnTo>
                  <a:lnTo>
                    <a:pt x="25" y="213"/>
                  </a:lnTo>
                  <a:lnTo>
                    <a:pt x="16" y="222"/>
                  </a:lnTo>
                  <a:lnTo>
                    <a:pt x="9" y="233"/>
                  </a:lnTo>
                  <a:lnTo>
                    <a:pt x="3" y="244"/>
                  </a:lnTo>
                  <a:lnTo>
                    <a:pt x="0" y="258"/>
                  </a:lnTo>
                  <a:lnTo>
                    <a:pt x="0" y="258"/>
                  </a:lnTo>
                  <a:lnTo>
                    <a:pt x="0" y="259"/>
                  </a:lnTo>
                  <a:lnTo>
                    <a:pt x="1" y="261"/>
                  </a:lnTo>
                  <a:lnTo>
                    <a:pt x="3" y="261"/>
                  </a:lnTo>
                  <a:lnTo>
                    <a:pt x="5" y="263"/>
                  </a:lnTo>
                  <a:lnTo>
                    <a:pt x="9" y="261"/>
                  </a:lnTo>
                  <a:lnTo>
                    <a:pt x="10" y="259"/>
                  </a:lnTo>
                  <a:lnTo>
                    <a:pt x="12" y="258"/>
                  </a:lnTo>
                  <a:lnTo>
                    <a:pt x="12" y="258"/>
                  </a:lnTo>
                  <a:lnTo>
                    <a:pt x="13" y="248"/>
                  </a:lnTo>
                  <a:lnTo>
                    <a:pt x="17" y="241"/>
                  </a:lnTo>
                  <a:lnTo>
                    <a:pt x="22" y="233"/>
                  </a:lnTo>
                  <a:lnTo>
                    <a:pt x="27" y="225"/>
                  </a:lnTo>
                  <a:lnTo>
                    <a:pt x="40" y="210"/>
                  </a:lnTo>
                  <a:lnTo>
                    <a:pt x="51" y="196"/>
                  </a:lnTo>
                  <a:lnTo>
                    <a:pt x="51" y="196"/>
                  </a:lnTo>
                  <a:lnTo>
                    <a:pt x="76" y="159"/>
                  </a:lnTo>
                  <a:lnTo>
                    <a:pt x="88" y="141"/>
                  </a:lnTo>
                  <a:lnTo>
                    <a:pt x="101" y="124"/>
                  </a:lnTo>
                  <a:lnTo>
                    <a:pt x="101" y="124"/>
                  </a:lnTo>
                  <a:lnTo>
                    <a:pt x="148" y="65"/>
                  </a:lnTo>
                  <a:lnTo>
                    <a:pt x="173" y="37"/>
                  </a:lnTo>
                  <a:lnTo>
                    <a:pt x="197" y="10"/>
                  </a:lnTo>
                  <a:lnTo>
                    <a:pt x="197" y="10"/>
                  </a:lnTo>
                  <a:lnTo>
                    <a:pt x="199" y="8"/>
                  </a:lnTo>
                  <a:lnTo>
                    <a:pt x="200" y="5"/>
                  </a:lnTo>
                  <a:lnTo>
                    <a:pt x="197" y="1"/>
                  </a:lnTo>
                  <a:lnTo>
                    <a:pt x="193" y="0"/>
                  </a:lnTo>
                  <a:lnTo>
                    <a:pt x="192" y="0"/>
                  </a:lnTo>
                  <a:lnTo>
                    <a:pt x="190" y="1"/>
                  </a:lnTo>
                  <a:lnTo>
                    <a:pt x="19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895"/>
            <p:cNvSpPr/>
            <p:nvPr/>
          </p:nvSpPr>
          <p:spPr bwMode="auto">
            <a:xfrm>
              <a:off x="3559176" y="3678238"/>
              <a:ext cx="74613" cy="98425"/>
            </a:xfrm>
            <a:custGeom>
              <a:avLst/>
              <a:gdLst/>
              <a:ahLst/>
              <a:cxnLst>
                <a:cxn ang="0">
                  <a:pos x="178" y="2"/>
                </a:cxn>
                <a:cxn ang="0">
                  <a:pos x="178" y="2"/>
                </a:cxn>
                <a:cxn ang="0">
                  <a:pos x="165" y="12"/>
                </a:cxn>
                <a:cxn ang="0">
                  <a:pos x="151" y="24"/>
                </a:cxn>
                <a:cxn ang="0">
                  <a:pos x="136" y="36"/>
                </a:cxn>
                <a:cxn ang="0">
                  <a:pos x="131" y="42"/>
                </a:cxn>
                <a:cxn ang="0">
                  <a:pos x="126" y="49"/>
                </a:cxn>
                <a:cxn ang="0">
                  <a:pos x="126" y="49"/>
                </a:cxn>
                <a:cxn ang="0">
                  <a:pos x="104" y="82"/>
                </a:cxn>
                <a:cxn ang="0">
                  <a:pos x="80" y="116"/>
                </a:cxn>
                <a:cxn ang="0">
                  <a:pos x="80" y="116"/>
                </a:cxn>
                <a:cxn ang="0">
                  <a:pos x="68" y="133"/>
                </a:cxn>
                <a:cxn ang="0">
                  <a:pos x="56" y="151"/>
                </a:cxn>
                <a:cxn ang="0">
                  <a:pos x="34" y="189"/>
                </a:cxn>
                <a:cxn ang="0">
                  <a:pos x="34" y="189"/>
                </a:cxn>
                <a:cxn ang="0">
                  <a:pos x="25" y="201"/>
                </a:cxn>
                <a:cxn ang="0">
                  <a:pos x="15" y="212"/>
                </a:cxn>
                <a:cxn ang="0">
                  <a:pos x="5" y="224"/>
                </a:cxn>
                <a:cxn ang="0">
                  <a:pos x="2" y="231"/>
                </a:cxn>
                <a:cxn ang="0">
                  <a:pos x="0" y="238"/>
                </a:cxn>
                <a:cxn ang="0">
                  <a:pos x="0" y="238"/>
                </a:cxn>
                <a:cxn ang="0">
                  <a:pos x="0" y="241"/>
                </a:cxn>
                <a:cxn ang="0">
                  <a:pos x="0" y="242"/>
                </a:cxn>
                <a:cxn ang="0">
                  <a:pos x="4" y="245"/>
                </a:cxn>
                <a:cxn ang="0">
                  <a:pos x="8" y="245"/>
                </a:cxn>
                <a:cxn ang="0">
                  <a:pos x="9" y="244"/>
                </a:cxn>
                <a:cxn ang="0">
                  <a:pos x="11" y="241"/>
                </a:cxn>
                <a:cxn ang="0">
                  <a:pos x="11" y="241"/>
                </a:cxn>
                <a:cxn ang="0">
                  <a:pos x="13" y="235"/>
                </a:cxn>
                <a:cxn ang="0">
                  <a:pos x="17" y="228"/>
                </a:cxn>
                <a:cxn ang="0">
                  <a:pos x="29" y="219"/>
                </a:cxn>
                <a:cxn ang="0">
                  <a:pos x="29" y="219"/>
                </a:cxn>
                <a:cxn ang="0">
                  <a:pos x="33" y="214"/>
                </a:cxn>
                <a:cxn ang="0">
                  <a:pos x="37" y="207"/>
                </a:cxn>
                <a:cxn ang="0">
                  <a:pos x="45" y="195"/>
                </a:cxn>
                <a:cxn ang="0">
                  <a:pos x="45" y="195"/>
                </a:cxn>
                <a:cxn ang="0">
                  <a:pos x="84" y="129"/>
                </a:cxn>
                <a:cxn ang="0">
                  <a:pos x="84" y="129"/>
                </a:cxn>
                <a:cxn ang="0">
                  <a:pos x="94" y="114"/>
                </a:cxn>
                <a:cxn ang="0">
                  <a:pos x="104" y="100"/>
                </a:cxn>
                <a:cxn ang="0">
                  <a:pos x="124" y="72"/>
                </a:cxn>
                <a:cxn ang="0">
                  <a:pos x="124" y="72"/>
                </a:cxn>
                <a:cxn ang="0">
                  <a:pos x="131" y="63"/>
                </a:cxn>
                <a:cxn ang="0">
                  <a:pos x="138" y="54"/>
                </a:cxn>
                <a:cxn ang="0">
                  <a:pos x="153" y="40"/>
                </a:cxn>
                <a:cxn ang="0">
                  <a:pos x="186" y="10"/>
                </a:cxn>
                <a:cxn ang="0">
                  <a:pos x="186" y="10"/>
                </a:cxn>
                <a:cxn ang="0">
                  <a:pos x="187" y="7"/>
                </a:cxn>
                <a:cxn ang="0">
                  <a:pos x="189" y="6"/>
                </a:cxn>
                <a:cxn ang="0">
                  <a:pos x="186" y="2"/>
                </a:cxn>
                <a:cxn ang="0">
                  <a:pos x="182" y="0"/>
                </a:cxn>
                <a:cxn ang="0">
                  <a:pos x="181" y="0"/>
                </a:cxn>
                <a:cxn ang="0">
                  <a:pos x="178" y="2"/>
                </a:cxn>
                <a:cxn ang="0">
                  <a:pos x="178" y="2"/>
                </a:cxn>
              </a:cxnLst>
              <a:rect l="0" t="0" r="r" b="b"/>
              <a:pathLst>
                <a:path w="189" h="245">
                  <a:moveTo>
                    <a:pt x="178" y="2"/>
                  </a:moveTo>
                  <a:lnTo>
                    <a:pt x="178" y="2"/>
                  </a:lnTo>
                  <a:lnTo>
                    <a:pt x="165" y="12"/>
                  </a:lnTo>
                  <a:lnTo>
                    <a:pt x="151" y="24"/>
                  </a:lnTo>
                  <a:lnTo>
                    <a:pt x="136" y="36"/>
                  </a:lnTo>
                  <a:lnTo>
                    <a:pt x="131" y="42"/>
                  </a:lnTo>
                  <a:lnTo>
                    <a:pt x="126" y="49"/>
                  </a:lnTo>
                  <a:lnTo>
                    <a:pt x="126" y="49"/>
                  </a:lnTo>
                  <a:lnTo>
                    <a:pt x="104" y="82"/>
                  </a:lnTo>
                  <a:lnTo>
                    <a:pt x="80" y="116"/>
                  </a:lnTo>
                  <a:lnTo>
                    <a:pt x="80" y="116"/>
                  </a:lnTo>
                  <a:lnTo>
                    <a:pt x="68" y="133"/>
                  </a:lnTo>
                  <a:lnTo>
                    <a:pt x="56" y="151"/>
                  </a:lnTo>
                  <a:lnTo>
                    <a:pt x="34" y="189"/>
                  </a:lnTo>
                  <a:lnTo>
                    <a:pt x="34" y="189"/>
                  </a:lnTo>
                  <a:lnTo>
                    <a:pt x="25" y="201"/>
                  </a:lnTo>
                  <a:lnTo>
                    <a:pt x="15" y="212"/>
                  </a:lnTo>
                  <a:lnTo>
                    <a:pt x="5" y="224"/>
                  </a:lnTo>
                  <a:lnTo>
                    <a:pt x="2" y="231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0" y="241"/>
                  </a:lnTo>
                  <a:lnTo>
                    <a:pt x="0" y="242"/>
                  </a:lnTo>
                  <a:lnTo>
                    <a:pt x="4" y="245"/>
                  </a:lnTo>
                  <a:lnTo>
                    <a:pt x="8" y="245"/>
                  </a:lnTo>
                  <a:lnTo>
                    <a:pt x="9" y="244"/>
                  </a:lnTo>
                  <a:lnTo>
                    <a:pt x="11" y="241"/>
                  </a:lnTo>
                  <a:lnTo>
                    <a:pt x="11" y="241"/>
                  </a:lnTo>
                  <a:lnTo>
                    <a:pt x="13" y="235"/>
                  </a:lnTo>
                  <a:lnTo>
                    <a:pt x="17" y="228"/>
                  </a:lnTo>
                  <a:lnTo>
                    <a:pt x="29" y="219"/>
                  </a:lnTo>
                  <a:lnTo>
                    <a:pt x="29" y="219"/>
                  </a:lnTo>
                  <a:lnTo>
                    <a:pt x="33" y="214"/>
                  </a:lnTo>
                  <a:lnTo>
                    <a:pt x="37" y="207"/>
                  </a:lnTo>
                  <a:lnTo>
                    <a:pt x="45" y="195"/>
                  </a:lnTo>
                  <a:lnTo>
                    <a:pt x="45" y="195"/>
                  </a:lnTo>
                  <a:lnTo>
                    <a:pt x="84" y="129"/>
                  </a:lnTo>
                  <a:lnTo>
                    <a:pt x="84" y="129"/>
                  </a:lnTo>
                  <a:lnTo>
                    <a:pt x="94" y="114"/>
                  </a:lnTo>
                  <a:lnTo>
                    <a:pt x="104" y="100"/>
                  </a:lnTo>
                  <a:lnTo>
                    <a:pt x="124" y="72"/>
                  </a:lnTo>
                  <a:lnTo>
                    <a:pt x="124" y="72"/>
                  </a:lnTo>
                  <a:lnTo>
                    <a:pt x="131" y="63"/>
                  </a:lnTo>
                  <a:lnTo>
                    <a:pt x="138" y="54"/>
                  </a:lnTo>
                  <a:lnTo>
                    <a:pt x="153" y="40"/>
                  </a:lnTo>
                  <a:lnTo>
                    <a:pt x="186" y="10"/>
                  </a:lnTo>
                  <a:lnTo>
                    <a:pt x="186" y="10"/>
                  </a:lnTo>
                  <a:lnTo>
                    <a:pt x="187" y="7"/>
                  </a:lnTo>
                  <a:lnTo>
                    <a:pt x="189" y="6"/>
                  </a:lnTo>
                  <a:lnTo>
                    <a:pt x="186" y="2"/>
                  </a:lnTo>
                  <a:lnTo>
                    <a:pt x="182" y="0"/>
                  </a:lnTo>
                  <a:lnTo>
                    <a:pt x="181" y="0"/>
                  </a:lnTo>
                  <a:lnTo>
                    <a:pt x="178" y="2"/>
                  </a:lnTo>
                  <a:lnTo>
                    <a:pt x="17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896"/>
            <p:cNvSpPr/>
            <p:nvPr/>
          </p:nvSpPr>
          <p:spPr bwMode="auto">
            <a:xfrm>
              <a:off x="3594101" y="3630613"/>
              <a:ext cx="122238" cy="152400"/>
            </a:xfrm>
            <a:custGeom>
              <a:avLst/>
              <a:gdLst/>
              <a:ahLst/>
              <a:cxnLst>
                <a:cxn ang="0">
                  <a:pos x="298" y="1"/>
                </a:cxn>
                <a:cxn ang="0">
                  <a:pos x="298" y="1"/>
                </a:cxn>
                <a:cxn ang="0">
                  <a:pos x="280" y="22"/>
                </a:cxn>
                <a:cxn ang="0">
                  <a:pos x="263" y="43"/>
                </a:cxn>
                <a:cxn ang="0">
                  <a:pos x="228" y="86"/>
                </a:cxn>
                <a:cxn ang="0">
                  <a:pos x="228" y="86"/>
                </a:cxn>
                <a:cxn ang="0">
                  <a:pos x="190" y="132"/>
                </a:cxn>
                <a:cxn ang="0">
                  <a:pos x="173" y="154"/>
                </a:cxn>
                <a:cxn ang="0">
                  <a:pos x="156" y="179"/>
                </a:cxn>
                <a:cxn ang="0">
                  <a:pos x="156" y="179"/>
                </a:cxn>
                <a:cxn ang="0">
                  <a:pos x="135" y="205"/>
                </a:cxn>
                <a:cxn ang="0">
                  <a:pos x="114" y="230"/>
                </a:cxn>
                <a:cxn ang="0">
                  <a:pos x="70" y="280"/>
                </a:cxn>
                <a:cxn ang="0">
                  <a:pos x="70" y="280"/>
                </a:cxn>
                <a:cxn ang="0">
                  <a:pos x="53" y="302"/>
                </a:cxn>
                <a:cxn ang="0">
                  <a:pos x="36" y="327"/>
                </a:cxn>
                <a:cxn ang="0">
                  <a:pos x="20" y="351"/>
                </a:cxn>
                <a:cxn ang="0">
                  <a:pos x="11" y="361"/>
                </a:cxn>
                <a:cxn ang="0">
                  <a:pos x="2" y="373"/>
                </a:cxn>
                <a:cxn ang="0">
                  <a:pos x="2" y="373"/>
                </a:cxn>
                <a:cxn ang="0">
                  <a:pos x="0" y="375"/>
                </a:cxn>
                <a:cxn ang="0">
                  <a:pos x="0" y="377"/>
                </a:cxn>
                <a:cxn ang="0">
                  <a:pos x="3" y="381"/>
                </a:cxn>
                <a:cxn ang="0">
                  <a:pos x="5" y="382"/>
                </a:cxn>
                <a:cxn ang="0">
                  <a:pos x="8" y="382"/>
                </a:cxn>
                <a:cxn ang="0">
                  <a:pos x="9" y="381"/>
                </a:cxn>
                <a:cxn ang="0">
                  <a:pos x="9" y="381"/>
                </a:cxn>
                <a:cxn ang="0">
                  <a:pos x="26" y="360"/>
                </a:cxn>
                <a:cxn ang="0">
                  <a:pos x="41" y="339"/>
                </a:cxn>
                <a:cxn ang="0">
                  <a:pos x="55" y="317"/>
                </a:cxn>
                <a:cxn ang="0">
                  <a:pos x="71" y="296"/>
                </a:cxn>
                <a:cxn ang="0">
                  <a:pos x="71" y="296"/>
                </a:cxn>
                <a:cxn ang="0">
                  <a:pos x="91" y="272"/>
                </a:cxn>
                <a:cxn ang="0">
                  <a:pos x="111" y="250"/>
                </a:cxn>
                <a:cxn ang="0">
                  <a:pos x="153" y="204"/>
                </a:cxn>
                <a:cxn ang="0">
                  <a:pos x="153" y="204"/>
                </a:cxn>
                <a:cxn ang="0">
                  <a:pos x="161" y="194"/>
                </a:cxn>
                <a:cxn ang="0">
                  <a:pos x="169" y="182"/>
                </a:cxn>
                <a:cxn ang="0">
                  <a:pos x="183" y="158"/>
                </a:cxn>
                <a:cxn ang="0">
                  <a:pos x="183" y="158"/>
                </a:cxn>
                <a:cxn ang="0">
                  <a:pos x="206" y="130"/>
                </a:cxn>
                <a:cxn ang="0">
                  <a:pos x="229" y="102"/>
                </a:cxn>
                <a:cxn ang="0">
                  <a:pos x="229" y="102"/>
                </a:cxn>
                <a:cxn ang="0">
                  <a:pos x="267" y="55"/>
                </a:cxn>
                <a:cxn ang="0">
                  <a:pos x="287" y="32"/>
                </a:cxn>
                <a:cxn ang="0">
                  <a:pos x="306" y="9"/>
                </a:cxn>
                <a:cxn ang="0">
                  <a:pos x="306" y="9"/>
                </a:cxn>
                <a:cxn ang="0">
                  <a:pos x="308" y="8"/>
                </a:cxn>
                <a:cxn ang="0">
                  <a:pos x="309" y="5"/>
                </a:cxn>
                <a:cxn ang="0">
                  <a:pos x="306" y="1"/>
                </a:cxn>
                <a:cxn ang="0">
                  <a:pos x="302" y="0"/>
                </a:cxn>
                <a:cxn ang="0">
                  <a:pos x="301" y="0"/>
                </a:cxn>
                <a:cxn ang="0">
                  <a:pos x="298" y="1"/>
                </a:cxn>
                <a:cxn ang="0">
                  <a:pos x="298" y="1"/>
                </a:cxn>
              </a:cxnLst>
              <a:rect l="0" t="0" r="r" b="b"/>
              <a:pathLst>
                <a:path w="309" h="382">
                  <a:moveTo>
                    <a:pt x="298" y="1"/>
                  </a:moveTo>
                  <a:lnTo>
                    <a:pt x="298" y="1"/>
                  </a:lnTo>
                  <a:lnTo>
                    <a:pt x="280" y="22"/>
                  </a:lnTo>
                  <a:lnTo>
                    <a:pt x="263" y="43"/>
                  </a:lnTo>
                  <a:lnTo>
                    <a:pt x="228" y="86"/>
                  </a:lnTo>
                  <a:lnTo>
                    <a:pt x="228" y="86"/>
                  </a:lnTo>
                  <a:lnTo>
                    <a:pt x="190" y="132"/>
                  </a:lnTo>
                  <a:lnTo>
                    <a:pt x="173" y="154"/>
                  </a:lnTo>
                  <a:lnTo>
                    <a:pt x="156" y="179"/>
                  </a:lnTo>
                  <a:lnTo>
                    <a:pt x="156" y="179"/>
                  </a:lnTo>
                  <a:lnTo>
                    <a:pt x="135" y="205"/>
                  </a:lnTo>
                  <a:lnTo>
                    <a:pt x="114" y="230"/>
                  </a:lnTo>
                  <a:lnTo>
                    <a:pt x="70" y="280"/>
                  </a:lnTo>
                  <a:lnTo>
                    <a:pt x="70" y="280"/>
                  </a:lnTo>
                  <a:lnTo>
                    <a:pt x="53" y="302"/>
                  </a:lnTo>
                  <a:lnTo>
                    <a:pt x="36" y="327"/>
                  </a:lnTo>
                  <a:lnTo>
                    <a:pt x="20" y="351"/>
                  </a:lnTo>
                  <a:lnTo>
                    <a:pt x="11" y="361"/>
                  </a:lnTo>
                  <a:lnTo>
                    <a:pt x="2" y="373"/>
                  </a:lnTo>
                  <a:lnTo>
                    <a:pt x="2" y="373"/>
                  </a:lnTo>
                  <a:lnTo>
                    <a:pt x="0" y="375"/>
                  </a:lnTo>
                  <a:lnTo>
                    <a:pt x="0" y="377"/>
                  </a:lnTo>
                  <a:lnTo>
                    <a:pt x="3" y="381"/>
                  </a:lnTo>
                  <a:lnTo>
                    <a:pt x="5" y="382"/>
                  </a:lnTo>
                  <a:lnTo>
                    <a:pt x="8" y="382"/>
                  </a:lnTo>
                  <a:lnTo>
                    <a:pt x="9" y="381"/>
                  </a:lnTo>
                  <a:lnTo>
                    <a:pt x="9" y="381"/>
                  </a:lnTo>
                  <a:lnTo>
                    <a:pt x="26" y="360"/>
                  </a:lnTo>
                  <a:lnTo>
                    <a:pt x="41" y="339"/>
                  </a:lnTo>
                  <a:lnTo>
                    <a:pt x="55" y="317"/>
                  </a:lnTo>
                  <a:lnTo>
                    <a:pt x="71" y="296"/>
                  </a:lnTo>
                  <a:lnTo>
                    <a:pt x="71" y="296"/>
                  </a:lnTo>
                  <a:lnTo>
                    <a:pt x="91" y="272"/>
                  </a:lnTo>
                  <a:lnTo>
                    <a:pt x="111" y="250"/>
                  </a:lnTo>
                  <a:lnTo>
                    <a:pt x="153" y="204"/>
                  </a:lnTo>
                  <a:lnTo>
                    <a:pt x="153" y="204"/>
                  </a:lnTo>
                  <a:lnTo>
                    <a:pt x="161" y="194"/>
                  </a:lnTo>
                  <a:lnTo>
                    <a:pt x="169" y="182"/>
                  </a:lnTo>
                  <a:lnTo>
                    <a:pt x="183" y="158"/>
                  </a:lnTo>
                  <a:lnTo>
                    <a:pt x="183" y="158"/>
                  </a:lnTo>
                  <a:lnTo>
                    <a:pt x="206" y="130"/>
                  </a:lnTo>
                  <a:lnTo>
                    <a:pt x="229" y="102"/>
                  </a:lnTo>
                  <a:lnTo>
                    <a:pt x="229" y="102"/>
                  </a:lnTo>
                  <a:lnTo>
                    <a:pt x="267" y="55"/>
                  </a:lnTo>
                  <a:lnTo>
                    <a:pt x="287" y="32"/>
                  </a:lnTo>
                  <a:lnTo>
                    <a:pt x="306" y="9"/>
                  </a:lnTo>
                  <a:lnTo>
                    <a:pt x="306" y="9"/>
                  </a:lnTo>
                  <a:lnTo>
                    <a:pt x="308" y="8"/>
                  </a:lnTo>
                  <a:lnTo>
                    <a:pt x="309" y="5"/>
                  </a:lnTo>
                  <a:lnTo>
                    <a:pt x="306" y="1"/>
                  </a:lnTo>
                  <a:lnTo>
                    <a:pt x="302" y="0"/>
                  </a:lnTo>
                  <a:lnTo>
                    <a:pt x="301" y="0"/>
                  </a:lnTo>
                  <a:lnTo>
                    <a:pt x="298" y="1"/>
                  </a:lnTo>
                  <a:lnTo>
                    <a:pt x="29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897"/>
            <p:cNvSpPr/>
            <p:nvPr/>
          </p:nvSpPr>
          <p:spPr bwMode="auto">
            <a:xfrm>
              <a:off x="3629026" y="3665538"/>
              <a:ext cx="88900" cy="111125"/>
            </a:xfrm>
            <a:custGeom>
              <a:avLst/>
              <a:gdLst/>
              <a:ahLst/>
              <a:cxnLst>
                <a:cxn ang="0">
                  <a:pos x="222" y="5"/>
                </a:cxn>
                <a:cxn ang="0">
                  <a:pos x="220" y="1"/>
                </a:cxn>
                <a:cxn ang="0">
                  <a:pos x="216" y="1"/>
                </a:cxn>
                <a:cxn ang="0">
                  <a:pos x="212" y="5"/>
                </a:cxn>
                <a:cxn ang="0">
                  <a:pos x="212" y="8"/>
                </a:cxn>
                <a:cxn ang="0">
                  <a:pos x="210" y="13"/>
                </a:cxn>
                <a:cxn ang="0">
                  <a:pos x="201" y="28"/>
                </a:cxn>
                <a:cxn ang="0">
                  <a:pos x="180" y="50"/>
                </a:cxn>
                <a:cxn ang="0">
                  <a:pos x="170" y="60"/>
                </a:cxn>
                <a:cxn ang="0">
                  <a:pos x="124" y="123"/>
                </a:cxn>
                <a:cxn ang="0">
                  <a:pos x="107" y="144"/>
                </a:cxn>
                <a:cxn ang="0">
                  <a:pos x="51" y="207"/>
                </a:cxn>
                <a:cxn ang="0">
                  <a:pos x="39" y="219"/>
                </a:cxn>
                <a:cxn ang="0">
                  <a:pos x="29" y="232"/>
                </a:cxn>
                <a:cxn ang="0">
                  <a:pos x="23" y="242"/>
                </a:cxn>
                <a:cxn ang="0">
                  <a:pos x="12" y="262"/>
                </a:cxn>
                <a:cxn ang="0">
                  <a:pos x="2" y="270"/>
                </a:cxn>
                <a:cxn ang="0">
                  <a:pos x="0" y="273"/>
                </a:cxn>
                <a:cxn ang="0">
                  <a:pos x="2" y="280"/>
                </a:cxn>
                <a:cxn ang="0">
                  <a:pos x="6" y="280"/>
                </a:cxn>
                <a:cxn ang="0">
                  <a:pos x="8" y="280"/>
                </a:cxn>
                <a:cxn ang="0">
                  <a:pos x="21" y="267"/>
                </a:cxn>
                <a:cxn ang="0">
                  <a:pos x="40" y="237"/>
                </a:cxn>
                <a:cxn ang="0">
                  <a:pos x="51" y="222"/>
                </a:cxn>
                <a:cxn ang="0">
                  <a:pos x="129" y="136"/>
                </a:cxn>
                <a:cxn ang="0">
                  <a:pos x="138" y="124"/>
                </a:cxn>
                <a:cxn ang="0">
                  <a:pos x="162" y="90"/>
                </a:cxn>
                <a:cxn ang="0">
                  <a:pos x="187" y="56"/>
                </a:cxn>
                <a:cxn ang="0">
                  <a:pos x="197" y="46"/>
                </a:cxn>
                <a:cxn ang="0">
                  <a:pos x="216" y="28"/>
                </a:cxn>
                <a:cxn ang="0">
                  <a:pos x="221" y="17"/>
                </a:cxn>
                <a:cxn ang="0">
                  <a:pos x="222" y="5"/>
                </a:cxn>
              </a:cxnLst>
              <a:rect l="0" t="0" r="r" b="b"/>
              <a:pathLst>
                <a:path w="222" h="280">
                  <a:moveTo>
                    <a:pt x="222" y="5"/>
                  </a:moveTo>
                  <a:lnTo>
                    <a:pt x="222" y="5"/>
                  </a:lnTo>
                  <a:lnTo>
                    <a:pt x="221" y="3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6" y="1"/>
                  </a:lnTo>
                  <a:lnTo>
                    <a:pt x="212" y="3"/>
                  </a:lnTo>
                  <a:lnTo>
                    <a:pt x="212" y="5"/>
                  </a:lnTo>
                  <a:lnTo>
                    <a:pt x="212" y="8"/>
                  </a:lnTo>
                  <a:lnTo>
                    <a:pt x="212" y="8"/>
                  </a:lnTo>
                  <a:lnTo>
                    <a:pt x="212" y="11"/>
                  </a:lnTo>
                  <a:lnTo>
                    <a:pt x="210" y="13"/>
                  </a:lnTo>
                  <a:lnTo>
                    <a:pt x="206" y="20"/>
                  </a:lnTo>
                  <a:lnTo>
                    <a:pt x="201" y="28"/>
                  </a:lnTo>
                  <a:lnTo>
                    <a:pt x="195" y="35"/>
                  </a:lnTo>
                  <a:lnTo>
                    <a:pt x="180" y="50"/>
                  </a:lnTo>
                  <a:lnTo>
                    <a:pt x="170" y="60"/>
                  </a:lnTo>
                  <a:lnTo>
                    <a:pt x="170" y="60"/>
                  </a:lnTo>
                  <a:lnTo>
                    <a:pt x="140" y="102"/>
                  </a:lnTo>
                  <a:lnTo>
                    <a:pt x="124" y="123"/>
                  </a:lnTo>
                  <a:lnTo>
                    <a:pt x="107" y="144"/>
                  </a:lnTo>
                  <a:lnTo>
                    <a:pt x="107" y="144"/>
                  </a:lnTo>
                  <a:lnTo>
                    <a:pt x="80" y="175"/>
                  </a:lnTo>
                  <a:lnTo>
                    <a:pt x="51" y="207"/>
                  </a:lnTo>
                  <a:lnTo>
                    <a:pt x="51" y="207"/>
                  </a:lnTo>
                  <a:lnTo>
                    <a:pt x="39" y="219"/>
                  </a:lnTo>
                  <a:lnTo>
                    <a:pt x="34" y="225"/>
                  </a:lnTo>
                  <a:lnTo>
                    <a:pt x="29" y="232"/>
                  </a:lnTo>
                  <a:lnTo>
                    <a:pt x="29" y="232"/>
                  </a:lnTo>
                  <a:lnTo>
                    <a:pt x="23" y="242"/>
                  </a:lnTo>
                  <a:lnTo>
                    <a:pt x="18" y="253"/>
                  </a:lnTo>
                  <a:lnTo>
                    <a:pt x="12" y="262"/>
                  </a:lnTo>
                  <a:lnTo>
                    <a:pt x="2" y="270"/>
                  </a:lnTo>
                  <a:lnTo>
                    <a:pt x="2" y="270"/>
                  </a:lnTo>
                  <a:lnTo>
                    <a:pt x="1" y="271"/>
                  </a:lnTo>
                  <a:lnTo>
                    <a:pt x="0" y="273"/>
                  </a:lnTo>
                  <a:lnTo>
                    <a:pt x="1" y="277"/>
                  </a:lnTo>
                  <a:lnTo>
                    <a:pt x="2" y="280"/>
                  </a:lnTo>
                  <a:lnTo>
                    <a:pt x="4" y="280"/>
                  </a:lnTo>
                  <a:lnTo>
                    <a:pt x="6" y="280"/>
                  </a:lnTo>
                  <a:lnTo>
                    <a:pt x="8" y="280"/>
                  </a:lnTo>
                  <a:lnTo>
                    <a:pt x="8" y="280"/>
                  </a:lnTo>
                  <a:lnTo>
                    <a:pt x="16" y="273"/>
                  </a:lnTo>
                  <a:lnTo>
                    <a:pt x="21" y="267"/>
                  </a:lnTo>
                  <a:lnTo>
                    <a:pt x="31" y="253"/>
                  </a:lnTo>
                  <a:lnTo>
                    <a:pt x="40" y="237"/>
                  </a:lnTo>
                  <a:lnTo>
                    <a:pt x="51" y="222"/>
                  </a:lnTo>
                  <a:lnTo>
                    <a:pt x="51" y="222"/>
                  </a:lnTo>
                  <a:lnTo>
                    <a:pt x="90" y="179"/>
                  </a:lnTo>
                  <a:lnTo>
                    <a:pt x="129" y="136"/>
                  </a:lnTo>
                  <a:lnTo>
                    <a:pt x="129" y="136"/>
                  </a:lnTo>
                  <a:lnTo>
                    <a:pt x="138" y="124"/>
                  </a:lnTo>
                  <a:lnTo>
                    <a:pt x="146" y="114"/>
                  </a:lnTo>
                  <a:lnTo>
                    <a:pt x="162" y="90"/>
                  </a:lnTo>
                  <a:lnTo>
                    <a:pt x="178" y="67"/>
                  </a:lnTo>
                  <a:lnTo>
                    <a:pt x="187" y="56"/>
                  </a:lnTo>
                  <a:lnTo>
                    <a:pt x="197" y="46"/>
                  </a:lnTo>
                  <a:lnTo>
                    <a:pt x="197" y="46"/>
                  </a:lnTo>
                  <a:lnTo>
                    <a:pt x="206" y="37"/>
                  </a:lnTo>
                  <a:lnTo>
                    <a:pt x="216" y="28"/>
                  </a:lnTo>
                  <a:lnTo>
                    <a:pt x="218" y="22"/>
                  </a:lnTo>
                  <a:lnTo>
                    <a:pt x="221" y="17"/>
                  </a:lnTo>
                  <a:lnTo>
                    <a:pt x="222" y="12"/>
                  </a:lnTo>
                  <a:lnTo>
                    <a:pt x="222" y="5"/>
                  </a:lnTo>
                  <a:lnTo>
                    <a:pt x="222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898"/>
            <p:cNvSpPr/>
            <p:nvPr/>
          </p:nvSpPr>
          <p:spPr bwMode="auto">
            <a:xfrm>
              <a:off x="3668713" y="3692526"/>
              <a:ext cx="60325" cy="80963"/>
            </a:xfrm>
            <a:custGeom>
              <a:avLst/>
              <a:gdLst/>
              <a:ahLst/>
              <a:cxnLst>
                <a:cxn ang="0">
                  <a:pos x="142" y="4"/>
                </a:cxn>
                <a:cxn ang="0">
                  <a:pos x="142" y="4"/>
                </a:cxn>
                <a:cxn ang="0">
                  <a:pos x="141" y="8"/>
                </a:cxn>
                <a:cxn ang="0">
                  <a:pos x="138" y="14"/>
                </a:cxn>
                <a:cxn ang="0">
                  <a:pos x="130" y="24"/>
                </a:cxn>
                <a:cxn ang="0">
                  <a:pos x="121" y="34"/>
                </a:cxn>
                <a:cxn ang="0">
                  <a:pos x="115" y="42"/>
                </a:cxn>
                <a:cxn ang="0">
                  <a:pos x="115" y="42"/>
                </a:cxn>
                <a:cxn ang="0">
                  <a:pos x="95" y="70"/>
                </a:cxn>
                <a:cxn ang="0">
                  <a:pos x="77" y="97"/>
                </a:cxn>
                <a:cxn ang="0">
                  <a:pos x="77" y="97"/>
                </a:cxn>
                <a:cxn ang="0">
                  <a:pos x="68" y="110"/>
                </a:cxn>
                <a:cxn ang="0">
                  <a:pos x="58" y="122"/>
                </a:cxn>
                <a:cxn ang="0">
                  <a:pos x="38" y="147"/>
                </a:cxn>
                <a:cxn ang="0">
                  <a:pos x="18" y="170"/>
                </a:cxn>
                <a:cxn ang="0">
                  <a:pos x="9" y="184"/>
                </a:cxn>
                <a:cxn ang="0">
                  <a:pos x="1" y="197"/>
                </a:cxn>
                <a:cxn ang="0">
                  <a:pos x="1" y="197"/>
                </a:cxn>
                <a:cxn ang="0">
                  <a:pos x="0" y="199"/>
                </a:cxn>
                <a:cxn ang="0">
                  <a:pos x="0" y="202"/>
                </a:cxn>
                <a:cxn ang="0">
                  <a:pos x="2" y="204"/>
                </a:cxn>
                <a:cxn ang="0">
                  <a:pos x="6" y="206"/>
                </a:cxn>
                <a:cxn ang="0">
                  <a:pos x="9" y="204"/>
                </a:cxn>
                <a:cxn ang="0">
                  <a:pos x="10" y="203"/>
                </a:cxn>
                <a:cxn ang="0">
                  <a:pos x="10" y="203"/>
                </a:cxn>
                <a:cxn ang="0">
                  <a:pos x="19" y="189"/>
                </a:cxn>
                <a:cxn ang="0">
                  <a:pos x="30" y="177"/>
                </a:cxn>
                <a:cxn ang="0">
                  <a:pos x="51" y="152"/>
                </a:cxn>
                <a:cxn ang="0">
                  <a:pos x="51" y="152"/>
                </a:cxn>
                <a:cxn ang="0">
                  <a:pos x="69" y="129"/>
                </a:cxn>
                <a:cxn ang="0">
                  <a:pos x="87" y="102"/>
                </a:cxn>
                <a:cxn ang="0">
                  <a:pos x="87" y="102"/>
                </a:cxn>
                <a:cxn ang="0">
                  <a:pos x="124" y="49"/>
                </a:cxn>
                <a:cxn ang="0">
                  <a:pos x="124" y="49"/>
                </a:cxn>
                <a:cxn ang="0">
                  <a:pos x="133" y="38"/>
                </a:cxn>
                <a:cxn ang="0">
                  <a:pos x="141" y="29"/>
                </a:cxn>
                <a:cxn ang="0">
                  <a:pos x="149" y="19"/>
                </a:cxn>
                <a:cxn ang="0">
                  <a:pos x="151" y="14"/>
                </a:cxn>
                <a:cxn ang="0">
                  <a:pos x="154" y="7"/>
                </a:cxn>
                <a:cxn ang="0">
                  <a:pos x="154" y="7"/>
                </a:cxn>
                <a:cxn ang="0">
                  <a:pos x="154" y="4"/>
                </a:cxn>
                <a:cxn ang="0">
                  <a:pos x="153" y="3"/>
                </a:cxn>
                <a:cxn ang="0">
                  <a:pos x="149" y="0"/>
                </a:cxn>
                <a:cxn ang="0">
                  <a:pos x="145" y="0"/>
                </a:cxn>
                <a:cxn ang="0">
                  <a:pos x="144" y="2"/>
                </a:cxn>
                <a:cxn ang="0">
                  <a:pos x="142" y="4"/>
                </a:cxn>
                <a:cxn ang="0">
                  <a:pos x="142" y="4"/>
                </a:cxn>
              </a:cxnLst>
              <a:rect l="0" t="0" r="r" b="b"/>
              <a:pathLst>
                <a:path w="154" h="206">
                  <a:moveTo>
                    <a:pt x="142" y="4"/>
                  </a:moveTo>
                  <a:lnTo>
                    <a:pt x="142" y="4"/>
                  </a:lnTo>
                  <a:lnTo>
                    <a:pt x="141" y="8"/>
                  </a:lnTo>
                  <a:lnTo>
                    <a:pt x="138" y="14"/>
                  </a:lnTo>
                  <a:lnTo>
                    <a:pt x="130" y="24"/>
                  </a:lnTo>
                  <a:lnTo>
                    <a:pt x="121" y="34"/>
                  </a:lnTo>
                  <a:lnTo>
                    <a:pt x="115" y="42"/>
                  </a:lnTo>
                  <a:lnTo>
                    <a:pt x="115" y="42"/>
                  </a:lnTo>
                  <a:lnTo>
                    <a:pt x="95" y="70"/>
                  </a:lnTo>
                  <a:lnTo>
                    <a:pt x="77" y="97"/>
                  </a:lnTo>
                  <a:lnTo>
                    <a:pt x="77" y="97"/>
                  </a:lnTo>
                  <a:lnTo>
                    <a:pt x="68" y="110"/>
                  </a:lnTo>
                  <a:lnTo>
                    <a:pt x="58" y="122"/>
                  </a:lnTo>
                  <a:lnTo>
                    <a:pt x="38" y="147"/>
                  </a:lnTo>
                  <a:lnTo>
                    <a:pt x="18" y="170"/>
                  </a:lnTo>
                  <a:lnTo>
                    <a:pt x="9" y="184"/>
                  </a:lnTo>
                  <a:lnTo>
                    <a:pt x="1" y="197"/>
                  </a:lnTo>
                  <a:lnTo>
                    <a:pt x="1" y="197"/>
                  </a:lnTo>
                  <a:lnTo>
                    <a:pt x="0" y="199"/>
                  </a:lnTo>
                  <a:lnTo>
                    <a:pt x="0" y="202"/>
                  </a:lnTo>
                  <a:lnTo>
                    <a:pt x="2" y="204"/>
                  </a:lnTo>
                  <a:lnTo>
                    <a:pt x="6" y="206"/>
                  </a:lnTo>
                  <a:lnTo>
                    <a:pt x="9" y="204"/>
                  </a:lnTo>
                  <a:lnTo>
                    <a:pt x="10" y="203"/>
                  </a:lnTo>
                  <a:lnTo>
                    <a:pt x="10" y="203"/>
                  </a:lnTo>
                  <a:lnTo>
                    <a:pt x="19" y="189"/>
                  </a:lnTo>
                  <a:lnTo>
                    <a:pt x="30" y="177"/>
                  </a:lnTo>
                  <a:lnTo>
                    <a:pt x="51" y="152"/>
                  </a:lnTo>
                  <a:lnTo>
                    <a:pt x="51" y="152"/>
                  </a:lnTo>
                  <a:lnTo>
                    <a:pt x="69" y="129"/>
                  </a:lnTo>
                  <a:lnTo>
                    <a:pt x="87" y="102"/>
                  </a:lnTo>
                  <a:lnTo>
                    <a:pt x="87" y="102"/>
                  </a:lnTo>
                  <a:lnTo>
                    <a:pt x="124" y="49"/>
                  </a:lnTo>
                  <a:lnTo>
                    <a:pt x="124" y="49"/>
                  </a:lnTo>
                  <a:lnTo>
                    <a:pt x="133" y="38"/>
                  </a:lnTo>
                  <a:lnTo>
                    <a:pt x="141" y="29"/>
                  </a:lnTo>
                  <a:lnTo>
                    <a:pt x="149" y="19"/>
                  </a:lnTo>
                  <a:lnTo>
                    <a:pt x="151" y="14"/>
                  </a:lnTo>
                  <a:lnTo>
                    <a:pt x="154" y="7"/>
                  </a:lnTo>
                  <a:lnTo>
                    <a:pt x="154" y="7"/>
                  </a:lnTo>
                  <a:lnTo>
                    <a:pt x="154" y="4"/>
                  </a:lnTo>
                  <a:lnTo>
                    <a:pt x="153" y="3"/>
                  </a:lnTo>
                  <a:lnTo>
                    <a:pt x="149" y="0"/>
                  </a:lnTo>
                  <a:lnTo>
                    <a:pt x="145" y="0"/>
                  </a:lnTo>
                  <a:lnTo>
                    <a:pt x="144" y="2"/>
                  </a:lnTo>
                  <a:lnTo>
                    <a:pt x="142" y="4"/>
                  </a:lnTo>
                  <a:lnTo>
                    <a:pt x="14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899"/>
            <p:cNvSpPr/>
            <p:nvPr/>
          </p:nvSpPr>
          <p:spPr bwMode="auto">
            <a:xfrm>
              <a:off x="3697288" y="3721101"/>
              <a:ext cx="41275" cy="50800"/>
            </a:xfrm>
            <a:custGeom>
              <a:avLst/>
              <a:gdLst/>
              <a:ahLst/>
              <a:cxnLst>
                <a:cxn ang="0">
                  <a:pos x="93" y="2"/>
                </a:cxn>
                <a:cxn ang="0">
                  <a:pos x="93" y="2"/>
                </a:cxn>
                <a:cxn ang="0">
                  <a:pos x="80" y="15"/>
                </a:cxn>
                <a:cxn ang="0">
                  <a:pos x="68" y="30"/>
                </a:cxn>
                <a:cxn ang="0">
                  <a:pos x="46" y="59"/>
                </a:cxn>
                <a:cxn ang="0">
                  <a:pos x="24" y="87"/>
                </a:cxn>
                <a:cxn ang="0">
                  <a:pos x="1" y="116"/>
                </a:cxn>
                <a:cxn ang="0">
                  <a:pos x="1" y="116"/>
                </a:cxn>
                <a:cxn ang="0">
                  <a:pos x="0" y="119"/>
                </a:cxn>
                <a:cxn ang="0">
                  <a:pos x="0" y="120"/>
                </a:cxn>
                <a:cxn ang="0">
                  <a:pos x="1" y="124"/>
                </a:cxn>
                <a:cxn ang="0">
                  <a:pos x="4" y="125"/>
                </a:cxn>
                <a:cxn ang="0">
                  <a:pos x="5" y="127"/>
                </a:cxn>
                <a:cxn ang="0">
                  <a:pos x="8" y="125"/>
                </a:cxn>
                <a:cxn ang="0">
                  <a:pos x="9" y="124"/>
                </a:cxn>
                <a:cxn ang="0">
                  <a:pos x="9" y="124"/>
                </a:cxn>
                <a:cxn ang="0">
                  <a:pos x="32" y="95"/>
                </a:cxn>
                <a:cxn ang="0">
                  <a:pos x="54" y="66"/>
                </a:cxn>
                <a:cxn ang="0">
                  <a:pos x="76" y="38"/>
                </a:cxn>
                <a:cxn ang="0">
                  <a:pos x="89" y="23"/>
                </a:cxn>
                <a:cxn ang="0">
                  <a:pos x="101" y="10"/>
                </a:cxn>
                <a:cxn ang="0">
                  <a:pos x="101" y="10"/>
                </a:cxn>
                <a:cxn ang="0">
                  <a:pos x="102" y="8"/>
                </a:cxn>
                <a:cxn ang="0">
                  <a:pos x="102" y="6"/>
                </a:cxn>
                <a:cxn ang="0">
                  <a:pos x="101" y="2"/>
                </a:cxn>
                <a:cxn ang="0">
                  <a:pos x="97" y="0"/>
                </a:cxn>
                <a:cxn ang="0">
                  <a:pos x="94" y="1"/>
                </a:cxn>
                <a:cxn ang="0">
                  <a:pos x="93" y="2"/>
                </a:cxn>
                <a:cxn ang="0">
                  <a:pos x="93" y="2"/>
                </a:cxn>
              </a:cxnLst>
              <a:rect l="0" t="0" r="r" b="b"/>
              <a:pathLst>
                <a:path w="102" h="127">
                  <a:moveTo>
                    <a:pt x="93" y="2"/>
                  </a:moveTo>
                  <a:lnTo>
                    <a:pt x="93" y="2"/>
                  </a:lnTo>
                  <a:lnTo>
                    <a:pt x="80" y="15"/>
                  </a:lnTo>
                  <a:lnTo>
                    <a:pt x="68" y="30"/>
                  </a:lnTo>
                  <a:lnTo>
                    <a:pt x="46" y="59"/>
                  </a:lnTo>
                  <a:lnTo>
                    <a:pt x="24" y="87"/>
                  </a:lnTo>
                  <a:lnTo>
                    <a:pt x="1" y="116"/>
                  </a:lnTo>
                  <a:lnTo>
                    <a:pt x="1" y="116"/>
                  </a:lnTo>
                  <a:lnTo>
                    <a:pt x="0" y="119"/>
                  </a:lnTo>
                  <a:lnTo>
                    <a:pt x="0" y="120"/>
                  </a:lnTo>
                  <a:lnTo>
                    <a:pt x="1" y="124"/>
                  </a:lnTo>
                  <a:lnTo>
                    <a:pt x="4" y="125"/>
                  </a:lnTo>
                  <a:lnTo>
                    <a:pt x="5" y="127"/>
                  </a:lnTo>
                  <a:lnTo>
                    <a:pt x="8" y="125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32" y="95"/>
                  </a:lnTo>
                  <a:lnTo>
                    <a:pt x="54" y="66"/>
                  </a:lnTo>
                  <a:lnTo>
                    <a:pt x="76" y="38"/>
                  </a:lnTo>
                  <a:lnTo>
                    <a:pt x="89" y="23"/>
                  </a:lnTo>
                  <a:lnTo>
                    <a:pt x="101" y="10"/>
                  </a:lnTo>
                  <a:lnTo>
                    <a:pt x="101" y="10"/>
                  </a:lnTo>
                  <a:lnTo>
                    <a:pt x="102" y="8"/>
                  </a:lnTo>
                  <a:lnTo>
                    <a:pt x="102" y="6"/>
                  </a:lnTo>
                  <a:lnTo>
                    <a:pt x="101" y="2"/>
                  </a:lnTo>
                  <a:lnTo>
                    <a:pt x="97" y="0"/>
                  </a:lnTo>
                  <a:lnTo>
                    <a:pt x="94" y="1"/>
                  </a:lnTo>
                  <a:lnTo>
                    <a:pt x="93" y="2"/>
                  </a:lnTo>
                  <a:lnTo>
                    <a:pt x="9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900"/>
            <p:cNvSpPr/>
            <p:nvPr/>
          </p:nvSpPr>
          <p:spPr bwMode="auto">
            <a:xfrm>
              <a:off x="3511551" y="3597276"/>
              <a:ext cx="38100" cy="52388"/>
            </a:xfrm>
            <a:custGeom>
              <a:avLst/>
              <a:gdLst/>
              <a:ahLst/>
              <a:cxnLst>
                <a:cxn ang="0">
                  <a:pos x="86" y="4"/>
                </a:cxn>
                <a:cxn ang="0">
                  <a:pos x="86" y="4"/>
                </a:cxn>
                <a:cxn ang="0">
                  <a:pos x="68" y="35"/>
                </a:cxn>
                <a:cxn ang="0">
                  <a:pos x="48" y="65"/>
                </a:cxn>
                <a:cxn ang="0">
                  <a:pos x="26" y="95"/>
                </a:cxn>
                <a:cxn ang="0">
                  <a:pos x="1" y="121"/>
                </a:cxn>
                <a:cxn ang="0">
                  <a:pos x="1" y="121"/>
                </a:cxn>
                <a:cxn ang="0">
                  <a:pos x="0" y="124"/>
                </a:cxn>
                <a:cxn ang="0">
                  <a:pos x="0" y="127"/>
                </a:cxn>
                <a:cxn ang="0">
                  <a:pos x="1" y="129"/>
                </a:cxn>
                <a:cxn ang="0">
                  <a:pos x="5" y="132"/>
                </a:cxn>
                <a:cxn ang="0">
                  <a:pos x="8" y="132"/>
                </a:cxn>
                <a:cxn ang="0">
                  <a:pos x="9" y="131"/>
                </a:cxn>
                <a:cxn ang="0">
                  <a:pos x="9" y="131"/>
                </a:cxn>
                <a:cxn ang="0">
                  <a:pos x="35" y="102"/>
                </a:cxn>
                <a:cxn ang="0">
                  <a:pos x="57" y="73"/>
                </a:cxn>
                <a:cxn ang="0">
                  <a:pos x="78" y="42"/>
                </a:cxn>
                <a:cxn ang="0">
                  <a:pos x="95" y="9"/>
                </a:cxn>
                <a:cxn ang="0">
                  <a:pos x="95" y="9"/>
                </a:cxn>
                <a:cxn ang="0">
                  <a:pos x="97" y="6"/>
                </a:cxn>
                <a:cxn ang="0">
                  <a:pos x="97" y="4"/>
                </a:cxn>
                <a:cxn ang="0">
                  <a:pos x="94" y="1"/>
                </a:cxn>
                <a:cxn ang="0">
                  <a:pos x="90" y="0"/>
                </a:cxn>
                <a:cxn ang="0">
                  <a:pos x="88" y="1"/>
                </a:cxn>
                <a:cxn ang="0">
                  <a:pos x="86" y="4"/>
                </a:cxn>
                <a:cxn ang="0">
                  <a:pos x="86" y="4"/>
                </a:cxn>
              </a:cxnLst>
              <a:rect l="0" t="0" r="r" b="b"/>
              <a:pathLst>
                <a:path w="97" h="132">
                  <a:moveTo>
                    <a:pt x="86" y="4"/>
                  </a:moveTo>
                  <a:lnTo>
                    <a:pt x="86" y="4"/>
                  </a:lnTo>
                  <a:lnTo>
                    <a:pt x="68" y="35"/>
                  </a:lnTo>
                  <a:lnTo>
                    <a:pt x="48" y="65"/>
                  </a:lnTo>
                  <a:lnTo>
                    <a:pt x="26" y="95"/>
                  </a:lnTo>
                  <a:lnTo>
                    <a:pt x="1" y="121"/>
                  </a:lnTo>
                  <a:lnTo>
                    <a:pt x="1" y="121"/>
                  </a:lnTo>
                  <a:lnTo>
                    <a:pt x="0" y="124"/>
                  </a:lnTo>
                  <a:lnTo>
                    <a:pt x="0" y="127"/>
                  </a:lnTo>
                  <a:lnTo>
                    <a:pt x="1" y="129"/>
                  </a:lnTo>
                  <a:lnTo>
                    <a:pt x="5" y="132"/>
                  </a:lnTo>
                  <a:lnTo>
                    <a:pt x="8" y="132"/>
                  </a:lnTo>
                  <a:lnTo>
                    <a:pt x="9" y="131"/>
                  </a:lnTo>
                  <a:lnTo>
                    <a:pt x="9" y="131"/>
                  </a:lnTo>
                  <a:lnTo>
                    <a:pt x="35" y="102"/>
                  </a:lnTo>
                  <a:lnTo>
                    <a:pt x="57" y="73"/>
                  </a:lnTo>
                  <a:lnTo>
                    <a:pt x="78" y="42"/>
                  </a:lnTo>
                  <a:lnTo>
                    <a:pt x="95" y="9"/>
                  </a:lnTo>
                  <a:lnTo>
                    <a:pt x="95" y="9"/>
                  </a:lnTo>
                  <a:lnTo>
                    <a:pt x="97" y="6"/>
                  </a:lnTo>
                  <a:lnTo>
                    <a:pt x="97" y="4"/>
                  </a:lnTo>
                  <a:lnTo>
                    <a:pt x="94" y="1"/>
                  </a:lnTo>
                  <a:lnTo>
                    <a:pt x="90" y="0"/>
                  </a:lnTo>
                  <a:lnTo>
                    <a:pt x="88" y="1"/>
                  </a:lnTo>
                  <a:lnTo>
                    <a:pt x="86" y="4"/>
                  </a:lnTo>
                  <a:lnTo>
                    <a:pt x="8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901"/>
            <p:cNvSpPr/>
            <p:nvPr/>
          </p:nvSpPr>
          <p:spPr bwMode="auto">
            <a:xfrm>
              <a:off x="3522663" y="3532188"/>
              <a:ext cx="114300" cy="157163"/>
            </a:xfrm>
            <a:custGeom>
              <a:avLst/>
              <a:gdLst/>
              <a:ahLst/>
              <a:cxnLst>
                <a:cxn ang="0">
                  <a:pos x="273" y="4"/>
                </a:cxn>
                <a:cxn ang="0">
                  <a:pos x="267" y="18"/>
                </a:cxn>
                <a:cxn ang="0">
                  <a:pos x="233" y="55"/>
                </a:cxn>
                <a:cxn ang="0">
                  <a:pos x="223" y="65"/>
                </a:cxn>
                <a:cxn ang="0">
                  <a:pos x="200" y="98"/>
                </a:cxn>
                <a:cxn ang="0">
                  <a:pos x="163" y="157"/>
                </a:cxn>
                <a:cxn ang="0">
                  <a:pos x="127" y="216"/>
                </a:cxn>
                <a:cxn ang="0">
                  <a:pos x="89" y="264"/>
                </a:cxn>
                <a:cxn ang="0">
                  <a:pos x="62" y="300"/>
                </a:cxn>
                <a:cxn ang="0">
                  <a:pos x="53" y="313"/>
                </a:cxn>
                <a:cxn ang="0">
                  <a:pos x="25" y="358"/>
                </a:cxn>
                <a:cxn ang="0">
                  <a:pos x="14" y="375"/>
                </a:cxn>
                <a:cxn ang="0">
                  <a:pos x="6" y="387"/>
                </a:cxn>
                <a:cxn ang="0">
                  <a:pos x="5" y="388"/>
                </a:cxn>
                <a:cxn ang="0">
                  <a:pos x="1" y="390"/>
                </a:cxn>
                <a:cxn ang="0">
                  <a:pos x="1" y="398"/>
                </a:cxn>
                <a:cxn ang="0">
                  <a:pos x="5" y="399"/>
                </a:cxn>
                <a:cxn ang="0">
                  <a:pos x="11" y="398"/>
                </a:cxn>
                <a:cxn ang="0">
                  <a:pos x="22" y="387"/>
                </a:cxn>
                <a:cxn ang="0">
                  <a:pos x="35" y="364"/>
                </a:cxn>
                <a:cxn ang="0">
                  <a:pos x="43" y="352"/>
                </a:cxn>
                <a:cxn ang="0">
                  <a:pos x="52" y="340"/>
                </a:cxn>
                <a:cxn ang="0">
                  <a:pos x="73" y="302"/>
                </a:cxn>
                <a:cxn ang="0">
                  <a:pos x="79" y="293"/>
                </a:cxn>
                <a:cxn ang="0">
                  <a:pos x="95" y="277"/>
                </a:cxn>
                <a:cxn ang="0">
                  <a:pos x="103" y="269"/>
                </a:cxn>
                <a:cxn ang="0">
                  <a:pos x="119" y="246"/>
                </a:cxn>
                <a:cxn ang="0">
                  <a:pos x="141" y="213"/>
                </a:cxn>
                <a:cxn ang="0">
                  <a:pos x="204" y="114"/>
                </a:cxn>
                <a:cxn ang="0">
                  <a:pos x="215" y="96"/>
                </a:cxn>
                <a:cxn ang="0">
                  <a:pos x="255" y="48"/>
                </a:cxn>
                <a:cxn ang="0">
                  <a:pos x="272" y="29"/>
                </a:cxn>
                <a:cxn ang="0">
                  <a:pos x="282" y="13"/>
                </a:cxn>
                <a:cxn ang="0">
                  <a:pos x="285" y="7"/>
                </a:cxn>
                <a:cxn ang="0">
                  <a:pos x="284" y="3"/>
                </a:cxn>
                <a:cxn ang="0">
                  <a:pos x="277" y="0"/>
                </a:cxn>
                <a:cxn ang="0">
                  <a:pos x="273" y="4"/>
                </a:cxn>
              </a:cxnLst>
              <a:rect l="0" t="0" r="r" b="b"/>
              <a:pathLst>
                <a:path w="285" h="399">
                  <a:moveTo>
                    <a:pt x="273" y="4"/>
                  </a:moveTo>
                  <a:lnTo>
                    <a:pt x="273" y="4"/>
                  </a:lnTo>
                  <a:lnTo>
                    <a:pt x="270" y="11"/>
                  </a:lnTo>
                  <a:lnTo>
                    <a:pt x="267" y="18"/>
                  </a:lnTo>
                  <a:lnTo>
                    <a:pt x="256" y="31"/>
                  </a:lnTo>
                  <a:lnTo>
                    <a:pt x="233" y="55"/>
                  </a:lnTo>
                  <a:lnTo>
                    <a:pt x="233" y="55"/>
                  </a:lnTo>
                  <a:lnTo>
                    <a:pt x="223" y="65"/>
                  </a:lnTo>
                  <a:lnTo>
                    <a:pt x="215" y="76"/>
                  </a:lnTo>
                  <a:lnTo>
                    <a:pt x="200" y="98"/>
                  </a:lnTo>
                  <a:lnTo>
                    <a:pt x="200" y="98"/>
                  </a:lnTo>
                  <a:lnTo>
                    <a:pt x="163" y="157"/>
                  </a:lnTo>
                  <a:lnTo>
                    <a:pt x="127" y="216"/>
                  </a:lnTo>
                  <a:lnTo>
                    <a:pt x="127" y="216"/>
                  </a:lnTo>
                  <a:lnTo>
                    <a:pt x="108" y="241"/>
                  </a:lnTo>
                  <a:lnTo>
                    <a:pt x="89" y="264"/>
                  </a:lnTo>
                  <a:lnTo>
                    <a:pt x="70" y="288"/>
                  </a:lnTo>
                  <a:lnTo>
                    <a:pt x="62" y="300"/>
                  </a:lnTo>
                  <a:lnTo>
                    <a:pt x="53" y="313"/>
                  </a:lnTo>
                  <a:lnTo>
                    <a:pt x="53" y="313"/>
                  </a:lnTo>
                  <a:lnTo>
                    <a:pt x="40" y="336"/>
                  </a:lnTo>
                  <a:lnTo>
                    <a:pt x="25" y="358"/>
                  </a:lnTo>
                  <a:lnTo>
                    <a:pt x="25" y="358"/>
                  </a:lnTo>
                  <a:lnTo>
                    <a:pt x="14" y="375"/>
                  </a:lnTo>
                  <a:lnTo>
                    <a:pt x="9" y="385"/>
                  </a:lnTo>
                  <a:lnTo>
                    <a:pt x="6" y="387"/>
                  </a:lnTo>
                  <a:lnTo>
                    <a:pt x="5" y="388"/>
                  </a:lnTo>
                  <a:lnTo>
                    <a:pt x="5" y="388"/>
                  </a:lnTo>
                  <a:lnTo>
                    <a:pt x="2" y="388"/>
                  </a:lnTo>
                  <a:lnTo>
                    <a:pt x="1" y="390"/>
                  </a:lnTo>
                  <a:lnTo>
                    <a:pt x="0" y="394"/>
                  </a:lnTo>
                  <a:lnTo>
                    <a:pt x="1" y="398"/>
                  </a:lnTo>
                  <a:lnTo>
                    <a:pt x="2" y="399"/>
                  </a:lnTo>
                  <a:lnTo>
                    <a:pt x="5" y="399"/>
                  </a:lnTo>
                  <a:lnTo>
                    <a:pt x="5" y="399"/>
                  </a:lnTo>
                  <a:lnTo>
                    <a:pt x="11" y="398"/>
                  </a:lnTo>
                  <a:lnTo>
                    <a:pt x="17" y="394"/>
                  </a:lnTo>
                  <a:lnTo>
                    <a:pt x="22" y="387"/>
                  </a:lnTo>
                  <a:lnTo>
                    <a:pt x="27" y="379"/>
                  </a:lnTo>
                  <a:lnTo>
                    <a:pt x="35" y="364"/>
                  </a:lnTo>
                  <a:lnTo>
                    <a:pt x="39" y="357"/>
                  </a:lnTo>
                  <a:lnTo>
                    <a:pt x="43" y="352"/>
                  </a:lnTo>
                  <a:lnTo>
                    <a:pt x="43" y="352"/>
                  </a:lnTo>
                  <a:lnTo>
                    <a:pt x="52" y="340"/>
                  </a:lnTo>
                  <a:lnTo>
                    <a:pt x="60" y="327"/>
                  </a:lnTo>
                  <a:lnTo>
                    <a:pt x="73" y="302"/>
                  </a:lnTo>
                  <a:lnTo>
                    <a:pt x="73" y="302"/>
                  </a:lnTo>
                  <a:lnTo>
                    <a:pt x="79" y="293"/>
                  </a:lnTo>
                  <a:lnTo>
                    <a:pt x="87" y="285"/>
                  </a:lnTo>
                  <a:lnTo>
                    <a:pt x="95" y="277"/>
                  </a:lnTo>
                  <a:lnTo>
                    <a:pt x="103" y="269"/>
                  </a:lnTo>
                  <a:lnTo>
                    <a:pt x="103" y="269"/>
                  </a:lnTo>
                  <a:lnTo>
                    <a:pt x="111" y="258"/>
                  </a:lnTo>
                  <a:lnTo>
                    <a:pt x="119" y="246"/>
                  </a:lnTo>
                  <a:lnTo>
                    <a:pt x="119" y="246"/>
                  </a:lnTo>
                  <a:lnTo>
                    <a:pt x="141" y="213"/>
                  </a:lnTo>
                  <a:lnTo>
                    <a:pt x="162" y="181"/>
                  </a:lnTo>
                  <a:lnTo>
                    <a:pt x="204" y="114"/>
                  </a:lnTo>
                  <a:lnTo>
                    <a:pt x="204" y="114"/>
                  </a:lnTo>
                  <a:lnTo>
                    <a:pt x="215" y="96"/>
                  </a:lnTo>
                  <a:lnTo>
                    <a:pt x="227" y="80"/>
                  </a:lnTo>
                  <a:lnTo>
                    <a:pt x="255" y="48"/>
                  </a:lnTo>
                  <a:lnTo>
                    <a:pt x="255" y="48"/>
                  </a:lnTo>
                  <a:lnTo>
                    <a:pt x="272" y="29"/>
                  </a:lnTo>
                  <a:lnTo>
                    <a:pt x="280" y="18"/>
                  </a:lnTo>
                  <a:lnTo>
                    <a:pt x="282" y="13"/>
                  </a:lnTo>
                  <a:lnTo>
                    <a:pt x="285" y="7"/>
                  </a:lnTo>
                  <a:lnTo>
                    <a:pt x="285" y="7"/>
                  </a:lnTo>
                  <a:lnTo>
                    <a:pt x="285" y="5"/>
                  </a:lnTo>
                  <a:lnTo>
                    <a:pt x="284" y="3"/>
                  </a:lnTo>
                  <a:lnTo>
                    <a:pt x="281" y="0"/>
                  </a:lnTo>
                  <a:lnTo>
                    <a:pt x="277" y="0"/>
                  </a:lnTo>
                  <a:lnTo>
                    <a:pt x="274" y="1"/>
                  </a:lnTo>
                  <a:lnTo>
                    <a:pt x="273" y="4"/>
                  </a:lnTo>
                  <a:lnTo>
                    <a:pt x="273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902"/>
            <p:cNvSpPr/>
            <p:nvPr/>
          </p:nvSpPr>
          <p:spPr bwMode="auto">
            <a:xfrm>
              <a:off x="3600451" y="3543301"/>
              <a:ext cx="68263" cy="95250"/>
            </a:xfrm>
            <a:custGeom>
              <a:avLst/>
              <a:gdLst/>
              <a:ahLst/>
              <a:cxnLst>
                <a:cxn ang="0">
                  <a:pos x="162" y="1"/>
                </a:cxn>
                <a:cxn ang="0">
                  <a:pos x="162" y="1"/>
                </a:cxn>
                <a:cxn ang="0">
                  <a:pos x="152" y="12"/>
                </a:cxn>
                <a:cxn ang="0">
                  <a:pos x="144" y="23"/>
                </a:cxn>
                <a:cxn ang="0">
                  <a:pos x="128" y="46"/>
                </a:cxn>
                <a:cxn ang="0">
                  <a:pos x="114" y="70"/>
                </a:cxn>
                <a:cxn ang="0">
                  <a:pos x="100" y="95"/>
                </a:cxn>
                <a:cxn ang="0">
                  <a:pos x="100" y="95"/>
                </a:cxn>
                <a:cxn ang="0">
                  <a:pos x="92" y="108"/>
                </a:cxn>
                <a:cxn ang="0">
                  <a:pos x="81" y="121"/>
                </a:cxn>
                <a:cxn ang="0">
                  <a:pos x="60" y="148"/>
                </a:cxn>
                <a:cxn ang="0">
                  <a:pos x="60" y="148"/>
                </a:cxn>
                <a:cxn ang="0">
                  <a:pos x="38" y="175"/>
                </a:cxn>
                <a:cxn ang="0">
                  <a:pos x="17" y="203"/>
                </a:cxn>
                <a:cxn ang="0">
                  <a:pos x="17" y="203"/>
                </a:cxn>
                <a:cxn ang="0">
                  <a:pos x="5" y="217"/>
                </a:cxn>
                <a:cxn ang="0">
                  <a:pos x="2" y="227"/>
                </a:cxn>
                <a:cxn ang="0">
                  <a:pos x="0" y="231"/>
                </a:cxn>
                <a:cxn ang="0">
                  <a:pos x="0" y="235"/>
                </a:cxn>
                <a:cxn ang="0">
                  <a:pos x="0" y="235"/>
                </a:cxn>
                <a:cxn ang="0">
                  <a:pos x="2" y="237"/>
                </a:cxn>
                <a:cxn ang="0">
                  <a:pos x="4" y="238"/>
                </a:cxn>
                <a:cxn ang="0">
                  <a:pos x="8" y="239"/>
                </a:cxn>
                <a:cxn ang="0">
                  <a:pos x="9" y="238"/>
                </a:cxn>
                <a:cxn ang="0">
                  <a:pos x="12" y="237"/>
                </a:cxn>
                <a:cxn ang="0">
                  <a:pos x="12" y="234"/>
                </a:cxn>
                <a:cxn ang="0">
                  <a:pos x="12" y="231"/>
                </a:cxn>
                <a:cxn ang="0">
                  <a:pos x="12" y="231"/>
                </a:cxn>
                <a:cxn ang="0">
                  <a:pos x="12" y="229"/>
                </a:cxn>
                <a:cxn ang="0">
                  <a:pos x="15" y="225"/>
                </a:cxn>
                <a:cxn ang="0">
                  <a:pos x="22" y="213"/>
                </a:cxn>
                <a:cxn ang="0">
                  <a:pos x="37" y="195"/>
                </a:cxn>
                <a:cxn ang="0">
                  <a:pos x="37" y="195"/>
                </a:cxn>
                <a:cxn ang="0">
                  <a:pos x="58" y="169"/>
                </a:cxn>
                <a:cxn ang="0">
                  <a:pos x="79" y="144"/>
                </a:cxn>
                <a:cxn ang="0">
                  <a:pos x="79" y="144"/>
                </a:cxn>
                <a:cxn ang="0">
                  <a:pos x="91" y="127"/>
                </a:cxn>
                <a:cxn ang="0">
                  <a:pos x="102" y="110"/>
                </a:cxn>
                <a:cxn ang="0">
                  <a:pos x="123" y="76"/>
                </a:cxn>
                <a:cxn ang="0">
                  <a:pos x="134" y="59"/>
                </a:cxn>
                <a:cxn ang="0">
                  <a:pos x="144" y="40"/>
                </a:cxn>
                <a:cxn ang="0">
                  <a:pos x="157" y="25"/>
                </a:cxn>
                <a:cxn ang="0">
                  <a:pos x="170" y="9"/>
                </a:cxn>
                <a:cxn ang="0">
                  <a:pos x="170" y="9"/>
                </a:cxn>
                <a:cxn ang="0">
                  <a:pos x="172" y="8"/>
                </a:cxn>
                <a:cxn ang="0">
                  <a:pos x="172" y="5"/>
                </a:cxn>
                <a:cxn ang="0">
                  <a:pos x="170" y="1"/>
                </a:cxn>
                <a:cxn ang="0">
                  <a:pos x="166" y="0"/>
                </a:cxn>
                <a:cxn ang="0">
                  <a:pos x="164" y="0"/>
                </a:cxn>
                <a:cxn ang="0">
                  <a:pos x="162" y="1"/>
                </a:cxn>
                <a:cxn ang="0">
                  <a:pos x="162" y="1"/>
                </a:cxn>
              </a:cxnLst>
              <a:rect l="0" t="0" r="r" b="b"/>
              <a:pathLst>
                <a:path w="172" h="239">
                  <a:moveTo>
                    <a:pt x="162" y="1"/>
                  </a:moveTo>
                  <a:lnTo>
                    <a:pt x="162" y="1"/>
                  </a:lnTo>
                  <a:lnTo>
                    <a:pt x="152" y="12"/>
                  </a:lnTo>
                  <a:lnTo>
                    <a:pt x="144" y="23"/>
                  </a:lnTo>
                  <a:lnTo>
                    <a:pt x="128" y="46"/>
                  </a:lnTo>
                  <a:lnTo>
                    <a:pt x="114" y="70"/>
                  </a:lnTo>
                  <a:lnTo>
                    <a:pt x="100" y="95"/>
                  </a:lnTo>
                  <a:lnTo>
                    <a:pt x="100" y="95"/>
                  </a:lnTo>
                  <a:lnTo>
                    <a:pt x="92" y="108"/>
                  </a:lnTo>
                  <a:lnTo>
                    <a:pt x="81" y="121"/>
                  </a:lnTo>
                  <a:lnTo>
                    <a:pt x="60" y="148"/>
                  </a:lnTo>
                  <a:lnTo>
                    <a:pt x="60" y="148"/>
                  </a:lnTo>
                  <a:lnTo>
                    <a:pt x="38" y="175"/>
                  </a:lnTo>
                  <a:lnTo>
                    <a:pt x="17" y="203"/>
                  </a:lnTo>
                  <a:lnTo>
                    <a:pt x="17" y="203"/>
                  </a:lnTo>
                  <a:lnTo>
                    <a:pt x="5" y="217"/>
                  </a:lnTo>
                  <a:lnTo>
                    <a:pt x="2" y="227"/>
                  </a:lnTo>
                  <a:lnTo>
                    <a:pt x="0" y="231"/>
                  </a:lnTo>
                  <a:lnTo>
                    <a:pt x="0" y="235"/>
                  </a:lnTo>
                  <a:lnTo>
                    <a:pt x="0" y="235"/>
                  </a:lnTo>
                  <a:lnTo>
                    <a:pt x="2" y="237"/>
                  </a:lnTo>
                  <a:lnTo>
                    <a:pt x="4" y="238"/>
                  </a:lnTo>
                  <a:lnTo>
                    <a:pt x="8" y="239"/>
                  </a:lnTo>
                  <a:lnTo>
                    <a:pt x="9" y="238"/>
                  </a:lnTo>
                  <a:lnTo>
                    <a:pt x="12" y="237"/>
                  </a:lnTo>
                  <a:lnTo>
                    <a:pt x="12" y="234"/>
                  </a:lnTo>
                  <a:lnTo>
                    <a:pt x="12" y="231"/>
                  </a:lnTo>
                  <a:lnTo>
                    <a:pt x="12" y="231"/>
                  </a:lnTo>
                  <a:lnTo>
                    <a:pt x="12" y="229"/>
                  </a:lnTo>
                  <a:lnTo>
                    <a:pt x="15" y="225"/>
                  </a:lnTo>
                  <a:lnTo>
                    <a:pt x="22" y="213"/>
                  </a:lnTo>
                  <a:lnTo>
                    <a:pt x="37" y="195"/>
                  </a:lnTo>
                  <a:lnTo>
                    <a:pt x="37" y="195"/>
                  </a:lnTo>
                  <a:lnTo>
                    <a:pt x="58" y="169"/>
                  </a:lnTo>
                  <a:lnTo>
                    <a:pt x="79" y="144"/>
                  </a:lnTo>
                  <a:lnTo>
                    <a:pt x="79" y="144"/>
                  </a:lnTo>
                  <a:lnTo>
                    <a:pt x="91" y="127"/>
                  </a:lnTo>
                  <a:lnTo>
                    <a:pt x="102" y="110"/>
                  </a:lnTo>
                  <a:lnTo>
                    <a:pt x="123" y="76"/>
                  </a:lnTo>
                  <a:lnTo>
                    <a:pt x="134" y="59"/>
                  </a:lnTo>
                  <a:lnTo>
                    <a:pt x="144" y="40"/>
                  </a:lnTo>
                  <a:lnTo>
                    <a:pt x="157" y="25"/>
                  </a:lnTo>
                  <a:lnTo>
                    <a:pt x="170" y="9"/>
                  </a:lnTo>
                  <a:lnTo>
                    <a:pt x="170" y="9"/>
                  </a:lnTo>
                  <a:lnTo>
                    <a:pt x="172" y="8"/>
                  </a:lnTo>
                  <a:lnTo>
                    <a:pt x="172" y="5"/>
                  </a:lnTo>
                  <a:lnTo>
                    <a:pt x="170" y="1"/>
                  </a:lnTo>
                  <a:lnTo>
                    <a:pt x="166" y="0"/>
                  </a:lnTo>
                  <a:lnTo>
                    <a:pt x="164" y="0"/>
                  </a:lnTo>
                  <a:lnTo>
                    <a:pt x="162" y="1"/>
                  </a:lnTo>
                  <a:lnTo>
                    <a:pt x="16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903"/>
            <p:cNvSpPr/>
            <p:nvPr/>
          </p:nvSpPr>
          <p:spPr bwMode="auto">
            <a:xfrm>
              <a:off x="3633788" y="3560763"/>
              <a:ext cx="53975" cy="80963"/>
            </a:xfrm>
            <a:custGeom>
              <a:avLst/>
              <a:gdLst/>
              <a:ahLst/>
              <a:cxnLst>
                <a:cxn ang="0">
                  <a:pos x="125" y="2"/>
                </a:cxn>
                <a:cxn ang="0">
                  <a:pos x="125" y="2"/>
                </a:cxn>
                <a:cxn ang="0">
                  <a:pos x="119" y="17"/>
                </a:cxn>
                <a:cxn ang="0">
                  <a:pos x="111" y="31"/>
                </a:cxn>
                <a:cxn ang="0">
                  <a:pos x="94" y="58"/>
                </a:cxn>
                <a:cxn ang="0">
                  <a:pos x="57" y="113"/>
                </a:cxn>
                <a:cxn ang="0">
                  <a:pos x="57" y="113"/>
                </a:cxn>
                <a:cxn ang="0">
                  <a:pos x="22" y="164"/>
                </a:cxn>
                <a:cxn ang="0">
                  <a:pos x="22" y="164"/>
                </a:cxn>
                <a:cxn ang="0">
                  <a:pos x="15" y="172"/>
                </a:cxn>
                <a:cxn ang="0">
                  <a:pos x="9" y="180"/>
                </a:cxn>
                <a:cxn ang="0">
                  <a:pos x="4" y="188"/>
                </a:cxn>
                <a:cxn ang="0">
                  <a:pos x="1" y="192"/>
                </a:cxn>
                <a:cxn ang="0">
                  <a:pos x="0" y="197"/>
                </a:cxn>
                <a:cxn ang="0">
                  <a:pos x="0" y="197"/>
                </a:cxn>
                <a:cxn ang="0">
                  <a:pos x="0" y="200"/>
                </a:cxn>
                <a:cxn ang="0">
                  <a:pos x="0" y="202"/>
                </a:cxn>
                <a:cxn ang="0">
                  <a:pos x="4" y="204"/>
                </a:cxn>
                <a:cxn ang="0">
                  <a:pos x="6" y="205"/>
                </a:cxn>
                <a:cxn ang="0">
                  <a:pos x="7" y="204"/>
                </a:cxn>
                <a:cxn ang="0">
                  <a:pos x="9" y="202"/>
                </a:cxn>
                <a:cxn ang="0">
                  <a:pos x="10" y="201"/>
                </a:cxn>
                <a:cxn ang="0">
                  <a:pos x="10" y="201"/>
                </a:cxn>
                <a:cxn ang="0">
                  <a:pos x="11" y="196"/>
                </a:cxn>
                <a:cxn ang="0">
                  <a:pos x="14" y="192"/>
                </a:cxn>
                <a:cxn ang="0">
                  <a:pos x="22" y="180"/>
                </a:cxn>
                <a:cxn ang="0">
                  <a:pos x="31" y="171"/>
                </a:cxn>
                <a:cxn ang="0">
                  <a:pos x="38" y="162"/>
                </a:cxn>
                <a:cxn ang="0">
                  <a:pos x="38" y="162"/>
                </a:cxn>
                <a:cxn ang="0">
                  <a:pos x="56" y="136"/>
                </a:cxn>
                <a:cxn ang="0">
                  <a:pos x="73" y="111"/>
                </a:cxn>
                <a:cxn ang="0">
                  <a:pos x="73" y="111"/>
                </a:cxn>
                <a:cxn ang="0">
                  <a:pos x="107" y="60"/>
                </a:cxn>
                <a:cxn ang="0">
                  <a:pos x="123" y="35"/>
                </a:cxn>
                <a:cxn ang="0">
                  <a:pos x="136" y="7"/>
                </a:cxn>
                <a:cxn ang="0">
                  <a:pos x="136" y="7"/>
                </a:cxn>
                <a:cxn ang="0">
                  <a:pos x="136" y="5"/>
                </a:cxn>
                <a:cxn ang="0">
                  <a:pos x="136" y="4"/>
                </a:cxn>
                <a:cxn ang="0">
                  <a:pos x="133" y="0"/>
                </a:cxn>
                <a:cxn ang="0">
                  <a:pos x="130" y="0"/>
                </a:cxn>
                <a:cxn ang="0">
                  <a:pos x="129" y="0"/>
                </a:cxn>
                <a:cxn ang="0">
                  <a:pos x="126" y="0"/>
                </a:cxn>
                <a:cxn ang="0">
                  <a:pos x="125" y="2"/>
                </a:cxn>
                <a:cxn ang="0">
                  <a:pos x="125" y="2"/>
                </a:cxn>
              </a:cxnLst>
              <a:rect l="0" t="0" r="r" b="b"/>
              <a:pathLst>
                <a:path w="136" h="205">
                  <a:moveTo>
                    <a:pt x="125" y="2"/>
                  </a:moveTo>
                  <a:lnTo>
                    <a:pt x="125" y="2"/>
                  </a:lnTo>
                  <a:lnTo>
                    <a:pt x="119" y="17"/>
                  </a:lnTo>
                  <a:lnTo>
                    <a:pt x="111" y="31"/>
                  </a:lnTo>
                  <a:lnTo>
                    <a:pt x="94" y="58"/>
                  </a:lnTo>
                  <a:lnTo>
                    <a:pt x="57" y="113"/>
                  </a:lnTo>
                  <a:lnTo>
                    <a:pt x="57" y="113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15" y="172"/>
                  </a:lnTo>
                  <a:lnTo>
                    <a:pt x="9" y="180"/>
                  </a:lnTo>
                  <a:lnTo>
                    <a:pt x="4" y="188"/>
                  </a:lnTo>
                  <a:lnTo>
                    <a:pt x="1" y="192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0" y="200"/>
                  </a:lnTo>
                  <a:lnTo>
                    <a:pt x="0" y="202"/>
                  </a:lnTo>
                  <a:lnTo>
                    <a:pt x="4" y="204"/>
                  </a:lnTo>
                  <a:lnTo>
                    <a:pt x="6" y="205"/>
                  </a:lnTo>
                  <a:lnTo>
                    <a:pt x="7" y="204"/>
                  </a:lnTo>
                  <a:lnTo>
                    <a:pt x="9" y="202"/>
                  </a:lnTo>
                  <a:lnTo>
                    <a:pt x="10" y="201"/>
                  </a:lnTo>
                  <a:lnTo>
                    <a:pt x="10" y="201"/>
                  </a:lnTo>
                  <a:lnTo>
                    <a:pt x="11" y="196"/>
                  </a:lnTo>
                  <a:lnTo>
                    <a:pt x="14" y="192"/>
                  </a:lnTo>
                  <a:lnTo>
                    <a:pt x="22" y="180"/>
                  </a:lnTo>
                  <a:lnTo>
                    <a:pt x="31" y="171"/>
                  </a:lnTo>
                  <a:lnTo>
                    <a:pt x="38" y="162"/>
                  </a:lnTo>
                  <a:lnTo>
                    <a:pt x="38" y="162"/>
                  </a:lnTo>
                  <a:lnTo>
                    <a:pt x="56" y="136"/>
                  </a:lnTo>
                  <a:lnTo>
                    <a:pt x="73" y="111"/>
                  </a:lnTo>
                  <a:lnTo>
                    <a:pt x="73" y="111"/>
                  </a:lnTo>
                  <a:lnTo>
                    <a:pt x="107" y="60"/>
                  </a:lnTo>
                  <a:lnTo>
                    <a:pt x="123" y="35"/>
                  </a:lnTo>
                  <a:lnTo>
                    <a:pt x="136" y="7"/>
                  </a:lnTo>
                  <a:lnTo>
                    <a:pt x="136" y="7"/>
                  </a:lnTo>
                  <a:lnTo>
                    <a:pt x="136" y="5"/>
                  </a:lnTo>
                  <a:lnTo>
                    <a:pt x="136" y="4"/>
                  </a:lnTo>
                  <a:lnTo>
                    <a:pt x="133" y="0"/>
                  </a:lnTo>
                  <a:lnTo>
                    <a:pt x="130" y="0"/>
                  </a:lnTo>
                  <a:lnTo>
                    <a:pt x="129" y="0"/>
                  </a:lnTo>
                  <a:lnTo>
                    <a:pt x="126" y="0"/>
                  </a:lnTo>
                  <a:lnTo>
                    <a:pt x="125" y="2"/>
                  </a:lnTo>
                  <a:lnTo>
                    <a:pt x="12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904"/>
            <p:cNvSpPr/>
            <p:nvPr/>
          </p:nvSpPr>
          <p:spPr bwMode="auto">
            <a:xfrm>
              <a:off x="3668713" y="3586163"/>
              <a:ext cx="38100" cy="55563"/>
            </a:xfrm>
            <a:custGeom>
              <a:avLst/>
              <a:gdLst/>
              <a:ahLst/>
              <a:cxnLst>
                <a:cxn ang="0">
                  <a:pos x="86" y="4"/>
                </a:cxn>
                <a:cxn ang="0">
                  <a:pos x="86" y="4"/>
                </a:cxn>
                <a:cxn ang="0">
                  <a:pos x="75" y="25"/>
                </a:cxn>
                <a:cxn ang="0">
                  <a:pos x="64" y="46"/>
                </a:cxn>
                <a:cxn ang="0">
                  <a:pos x="49" y="64"/>
                </a:cxn>
                <a:cxn ang="0">
                  <a:pos x="34" y="83"/>
                </a:cxn>
                <a:cxn ang="0">
                  <a:pos x="34" y="83"/>
                </a:cxn>
                <a:cxn ang="0">
                  <a:pos x="22" y="95"/>
                </a:cxn>
                <a:cxn ang="0">
                  <a:pos x="13" y="106"/>
                </a:cxn>
                <a:cxn ang="0">
                  <a:pos x="5" y="121"/>
                </a:cxn>
                <a:cxn ang="0">
                  <a:pos x="2" y="127"/>
                </a:cxn>
                <a:cxn ang="0">
                  <a:pos x="0" y="135"/>
                </a:cxn>
                <a:cxn ang="0">
                  <a:pos x="0" y="135"/>
                </a:cxn>
                <a:cxn ang="0">
                  <a:pos x="0" y="138"/>
                </a:cxn>
                <a:cxn ang="0">
                  <a:pos x="1" y="140"/>
                </a:cxn>
                <a:cxn ang="0">
                  <a:pos x="4" y="142"/>
                </a:cxn>
                <a:cxn ang="0">
                  <a:pos x="9" y="142"/>
                </a:cxn>
                <a:cxn ang="0">
                  <a:pos x="10" y="140"/>
                </a:cxn>
                <a:cxn ang="0">
                  <a:pos x="11" y="139"/>
                </a:cxn>
                <a:cxn ang="0">
                  <a:pos x="11" y="139"/>
                </a:cxn>
                <a:cxn ang="0">
                  <a:pos x="14" y="129"/>
                </a:cxn>
                <a:cxn ang="0">
                  <a:pos x="19" y="118"/>
                </a:cxn>
                <a:cxn ang="0">
                  <a:pos x="24" y="110"/>
                </a:cxn>
                <a:cxn ang="0">
                  <a:pos x="31" y="101"/>
                </a:cxn>
                <a:cxn ang="0">
                  <a:pos x="45" y="87"/>
                </a:cxn>
                <a:cxn ang="0">
                  <a:pos x="61" y="71"/>
                </a:cxn>
                <a:cxn ang="0">
                  <a:pos x="61" y="71"/>
                </a:cxn>
                <a:cxn ang="0">
                  <a:pos x="72" y="57"/>
                </a:cxn>
                <a:cxn ang="0">
                  <a:pos x="81" y="41"/>
                </a:cxn>
                <a:cxn ang="0">
                  <a:pos x="90" y="24"/>
                </a:cxn>
                <a:cxn ang="0">
                  <a:pos x="96" y="7"/>
                </a:cxn>
                <a:cxn ang="0">
                  <a:pos x="96" y="7"/>
                </a:cxn>
                <a:cxn ang="0">
                  <a:pos x="96" y="4"/>
                </a:cxn>
                <a:cxn ang="0">
                  <a:pos x="96" y="3"/>
                </a:cxn>
                <a:cxn ang="0">
                  <a:pos x="95" y="2"/>
                </a:cxn>
                <a:cxn ang="0">
                  <a:pos x="92" y="0"/>
                </a:cxn>
                <a:cxn ang="0">
                  <a:pos x="89" y="0"/>
                </a:cxn>
                <a:cxn ang="0">
                  <a:pos x="87" y="2"/>
                </a:cxn>
                <a:cxn ang="0">
                  <a:pos x="86" y="4"/>
                </a:cxn>
                <a:cxn ang="0">
                  <a:pos x="86" y="4"/>
                </a:cxn>
              </a:cxnLst>
              <a:rect l="0" t="0" r="r" b="b"/>
              <a:pathLst>
                <a:path w="96" h="142">
                  <a:moveTo>
                    <a:pt x="86" y="4"/>
                  </a:moveTo>
                  <a:lnTo>
                    <a:pt x="86" y="4"/>
                  </a:lnTo>
                  <a:lnTo>
                    <a:pt x="75" y="25"/>
                  </a:lnTo>
                  <a:lnTo>
                    <a:pt x="64" y="46"/>
                  </a:lnTo>
                  <a:lnTo>
                    <a:pt x="49" y="64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22" y="95"/>
                  </a:lnTo>
                  <a:lnTo>
                    <a:pt x="13" y="106"/>
                  </a:lnTo>
                  <a:lnTo>
                    <a:pt x="5" y="121"/>
                  </a:lnTo>
                  <a:lnTo>
                    <a:pt x="2" y="127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0" y="138"/>
                  </a:lnTo>
                  <a:lnTo>
                    <a:pt x="1" y="140"/>
                  </a:lnTo>
                  <a:lnTo>
                    <a:pt x="4" y="142"/>
                  </a:lnTo>
                  <a:lnTo>
                    <a:pt x="9" y="142"/>
                  </a:lnTo>
                  <a:lnTo>
                    <a:pt x="10" y="140"/>
                  </a:lnTo>
                  <a:lnTo>
                    <a:pt x="11" y="139"/>
                  </a:lnTo>
                  <a:lnTo>
                    <a:pt x="11" y="139"/>
                  </a:lnTo>
                  <a:lnTo>
                    <a:pt x="14" y="129"/>
                  </a:lnTo>
                  <a:lnTo>
                    <a:pt x="19" y="118"/>
                  </a:lnTo>
                  <a:lnTo>
                    <a:pt x="24" y="110"/>
                  </a:lnTo>
                  <a:lnTo>
                    <a:pt x="31" y="101"/>
                  </a:lnTo>
                  <a:lnTo>
                    <a:pt x="45" y="87"/>
                  </a:lnTo>
                  <a:lnTo>
                    <a:pt x="61" y="71"/>
                  </a:lnTo>
                  <a:lnTo>
                    <a:pt x="61" y="71"/>
                  </a:lnTo>
                  <a:lnTo>
                    <a:pt x="72" y="57"/>
                  </a:lnTo>
                  <a:lnTo>
                    <a:pt x="81" y="41"/>
                  </a:lnTo>
                  <a:lnTo>
                    <a:pt x="90" y="24"/>
                  </a:lnTo>
                  <a:lnTo>
                    <a:pt x="96" y="7"/>
                  </a:lnTo>
                  <a:lnTo>
                    <a:pt x="96" y="7"/>
                  </a:lnTo>
                  <a:lnTo>
                    <a:pt x="96" y="4"/>
                  </a:lnTo>
                  <a:lnTo>
                    <a:pt x="96" y="3"/>
                  </a:lnTo>
                  <a:lnTo>
                    <a:pt x="95" y="2"/>
                  </a:lnTo>
                  <a:lnTo>
                    <a:pt x="92" y="0"/>
                  </a:lnTo>
                  <a:lnTo>
                    <a:pt x="89" y="0"/>
                  </a:lnTo>
                  <a:lnTo>
                    <a:pt x="87" y="2"/>
                  </a:lnTo>
                  <a:lnTo>
                    <a:pt x="86" y="4"/>
                  </a:lnTo>
                  <a:lnTo>
                    <a:pt x="8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905"/>
            <p:cNvSpPr/>
            <p:nvPr/>
          </p:nvSpPr>
          <p:spPr bwMode="auto">
            <a:xfrm>
              <a:off x="3271838" y="3430588"/>
              <a:ext cx="15875" cy="17463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34" y="2"/>
                </a:cxn>
                <a:cxn ang="0">
                  <a:pos x="25" y="8"/>
                </a:cxn>
                <a:cxn ang="0">
                  <a:pos x="16" y="16"/>
                </a:cxn>
                <a:cxn ang="0">
                  <a:pos x="8" y="25"/>
                </a:cxn>
                <a:cxn ang="0">
                  <a:pos x="2" y="34"/>
                </a:cxn>
                <a:cxn ang="0">
                  <a:pos x="2" y="34"/>
                </a:cxn>
                <a:cxn ang="0">
                  <a:pos x="0" y="37"/>
                </a:cxn>
                <a:cxn ang="0">
                  <a:pos x="0" y="38"/>
                </a:cxn>
                <a:cxn ang="0">
                  <a:pos x="2" y="40"/>
                </a:cxn>
                <a:cxn ang="0">
                  <a:pos x="3" y="41"/>
                </a:cxn>
                <a:cxn ang="0">
                  <a:pos x="7" y="42"/>
                </a:cxn>
                <a:cxn ang="0">
                  <a:pos x="9" y="42"/>
                </a:cxn>
                <a:cxn ang="0">
                  <a:pos x="11" y="40"/>
                </a:cxn>
                <a:cxn ang="0">
                  <a:pos x="11" y="40"/>
                </a:cxn>
                <a:cxn ang="0">
                  <a:pos x="17" y="32"/>
                </a:cxn>
                <a:cxn ang="0">
                  <a:pos x="24" y="24"/>
                </a:cxn>
                <a:cxn ang="0">
                  <a:pos x="32" y="17"/>
                </a:cxn>
                <a:cxn ang="0">
                  <a:pos x="39" y="11"/>
                </a:cxn>
                <a:cxn ang="0">
                  <a:pos x="39" y="11"/>
                </a:cxn>
                <a:cxn ang="0">
                  <a:pos x="41" y="10"/>
                </a:cxn>
                <a:cxn ang="0">
                  <a:pos x="42" y="8"/>
                </a:cxn>
                <a:cxn ang="0">
                  <a:pos x="41" y="3"/>
                </a:cxn>
                <a:cxn ang="0">
                  <a:pos x="39" y="2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4" y="2"/>
                </a:cxn>
                <a:cxn ang="0">
                  <a:pos x="34" y="2"/>
                </a:cxn>
              </a:cxnLst>
              <a:rect l="0" t="0" r="r" b="b"/>
              <a:pathLst>
                <a:path w="42" h="42">
                  <a:moveTo>
                    <a:pt x="34" y="2"/>
                  </a:moveTo>
                  <a:lnTo>
                    <a:pt x="34" y="2"/>
                  </a:lnTo>
                  <a:lnTo>
                    <a:pt x="25" y="8"/>
                  </a:lnTo>
                  <a:lnTo>
                    <a:pt x="16" y="16"/>
                  </a:lnTo>
                  <a:lnTo>
                    <a:pt x="8" y="25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7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3" y="41"/>
                  </a:lnTo>
                  <a:lnTo>
                    <a:pt x="7" y="42"/>
                  </a:lnTo>
                  <a:lnTo>
                    <a:pt x="9" y="42"/>
                  </a:lnTo>
                  <a:lnTo>
                    <a:pt x="11" y="40"/>
                  </a:lnTo>
                  <a:lnTo>
                    <a:pt x="11" y="40"/>
                  </a:lnTo>
                  <a:lnTo>
                    <a:pt x="17" y="32"/>
                  </a:lnTo>
                  <a:lnTo>
                    <a:pt x="24" y="24"/>
                  </a:lnTo>
                  <a:lnTo>
                    <a:pt x="32" y="17"/>
                  </a:lnTo>
                  <a:lnTo>
                    <a:pt x="39" y="11"/>
                  </a:lnTo>
                  <a:lnTo>
                    <a:pt x="39" y="11"/>
                  </a:lnTo>
                  <a:lnTo>
                    <a:pt x="41" y="10"/>
                  </a:lnTo>
                  <a:lnTo>
                    <a:pt x="42" y="8"/>
                  </a:lnTo>
                  <a:lnTo>
                    <a:pt x="41" y="3"/>
                  </a:lnTo>
                  <a:lnTo>
                    <a:pt x="39" y="2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906"/>
            <p:cNvSpPr/>
            <p:nvPr/>
          </p:nvSpPr>
          <p:spPr bwMode="auto">
            <a:xfrm>
              <a:off x="3295651" y="3446463"/>
              <a:ext cx="20638" cy="2063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40" y="0"/>
                </a:cxn>
                <a:cxn ang="0">
                  <a:pos x="28" y="7"/>
                </a:cxn>
                <a:cxn ang="0">
                  <a:pos x="17" y="19"/>
                </a:cxn>
                <a:cxn ang="0">
                  <a:pos x="8" y="31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0" y="45"/>
                </a:cxn>
                <a:cxn ang="0">
                  <a:pos x="0" y="48"/>
                </a:cxn>
                <a:cxn ang="0">
                  <a:pos x="2" y="52"/>
                </a:cxn>
                <a:cxn ang="0">
                  <a:pos x="6" y="52"/>
                </a:cxn>
                <a:cxn ang="0">
                  <a:pos x="9" y="51"/>
                </a:cxn>
                <a:cxn ang="0">
                  <a:pos x="10" y="49"/>
                </a:cxn>
                <a:cxn ang="0">
                  <a:pos x="10" y="49"/>
                </a:cxn>
                <a:cxn ang="0">
                  <a:pos x="17" y="38"/>
                </a:cxn>
                <a:cxn ang="0">
                  <a:pos x="25" y="27"/>
                </a:cxn>
                <a:cxn ang="0">
                  <a:pos x="35" y="17"/>
                </a:cxn>
                <a:cxn ang="0">
                  <a:pos x="46" y="10"/>
                </a:cxn>
                <a:cxn ang="0">
                  <a:pos x="46" y="10"/>
                </a:cxn>
                <a:cxn ang="0">
                  <a:pos x="48" y="7"/>
                </a:cxn>
                <a:cxn ang="0">
                  <a:pos x="49" y="6"/>
                </a:cxn>
                <a:cxn ang="0">
                  <a:pos x="48" y="2"/>
                </a:cxn>
                <a:cxn ang="0">
                  <a:pos x="46" y="0"/>
                </a:cxn>
                <a:cxn ang="0">
                  <a:pos x="43" y="0"/>
                </a:cxn>
                <a:cxn ang="0">
                  <a:pos x="40" y="0"/>
                </a:cxn>
                <a:cxn ang="0">
                  <a:pos x="40" y="0"/>
                </a:cxn>
              </a:cxnLst>
              <a:rect l="0" t="0" r="r" b="b"/>
              <a:pathLst>
                <a:path w="49" h="52">
                  <a:moveTo>
                    <a:pt x="40" y="0"/>
                  </a:moveTo>
                  <a:lnTo>
                    <a:pt x="40" y="0"/>
                  </a:lnTo>
                  <a:lnTo>
                    <a:pt x="28" y="7"/>
                  </a:lnTo>
                  <a:lnTo>
                    <a:pt x="17" y="19"/>
                  </a:lnTo>
                  <a:lnTo>
                    <a:pt x="8" y="3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5"/>
                  </a:lnTo>
                  <a:lnTo>
                    <a:pt x="0" y="48"/>
                  </a:lnTo>
                  <a:lnTo>
                    <a:pt x="2" y="52"/>
                  </a:lnTo>
                  <a:lnTo>
                    <a:pt x="6" y="52"/>
                  </a:lnTo>
                  <a:lnTo>
                    <a:pt x="9" y="51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7" y="38"/>
                  </a:lnTo>
                  <a:lnTo>
                    <a:pt x="25" y="27"/>
                  </a:lnTo>
                  <a:lnTo>
                    <a:pt x="35" y="17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8" y="7"/>
                  </a:lnTo>
                  <a:lnTo>
                    <a:pt x="49" y="6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907"/>
            <p:cNvSpPr/>
            <p:nvPr/>
          </p:nvSpPr>
          <p:spPr bwMode="auto">
            <a:xfrm>
              <a:off x="3322638" y="3460751"/>
              <a:ext cx="19050" cy="20638"/>
            </a:xfrm>
            <a:custGeom>
              <a:avLst/>
              <a:gdLst/>
              <a:ahLst/>
              <a:cxnLst>
                <a:cxn ang="0">
                  <a:pos x="35" y="2"/>
                </a:cxn>
                <a:cxn ang="0">
                  <a:pos x="35" y="2"/>
                </a:cxn>
                <a:cxn ang="0">
                  <a:pos x="31" y="7"/>
                </a:cxn>
                <a:cxn ang="0">
                  <a:pos x="27" y="13"/>
                </a:cxn>
                <a:cxn ang="0">
                  <a:pos x="18" y="22"/>
                </a:cxn>
                <a:cxn ang="0">
                  <a:pos x="8" y="32"/>
                </a:cxn>
                <a:cxn ang="0">
                  <a:pos x="4" y="37"/>
                </a:cxn>
                <a:cxn ang="0">
                  <a:pos x="1" y="44"/>
                </a:cxn>
                <a:cxn ang="0">
                  <a:pos x="1" y="44"/>
                </a:cxn>
                <a:cxn ang="0">
                  <a:pos x="0" y="47"/>
                </a:cxn>
                <a:cxn ang="0">
                  <a:pos x="1" y="48"/>
                </a:cxn>
                <a:cxn ang="0">
                  <a:pos x="4" y="52"/>
                </a:cxn>
                <a:cxn ang="0">
                  <a:pos x="5" y="52"/>
                </a:cxn>
                <a:cxn ang="0">
                  <a:pos x="8" y="52"/>
                </a:cxn>
                <a:cxn ang="0">
                  <a:pos x="9" y="52"/>
                </a:cxn>
                <a:cxn ang="0">
                  <a:pos x="10" y="49"/>
                </a:cxn>
                <a:cxn ang="0">
                  <a:pos x="10" y="49"/>
                </a:cxn>
                <a:cxn ang="0">
                  <a:pos x="14" y="43"/>
                </a:cxn>
                <a:cxn ang="0">
                  <a:pos x="18" y="37"/>
                </a:cxn>
                <a:cxn ang="0">
                  <a:pos x="27" y="28"/>
                </a:cxn>
                <a:cxn ang="0">
                  <a:pos x="36" y="19"/>
                </a:cxn>
                <a:cxn ang="0">
                  <a:pos x="42" y="14"/>
                </a:cxn>
                <a:cxn ang="0">
                  <a:pos x="46" y="7"/>
                </a:cxn>
                <a:cxn ang="0">
                  <a:pos x="46" y="7"/>
                </a:cxn>
                <a:cxn ang="0">
                  <a:pos x="46" y="5"/>
                </a:cxn>
                <a:cxn ang="0">
                  <a:pos x="46" y="3"/>
                </a:cxn>
                <a:cxn ang="0">
                  <a:pos x="43" y="0"/>
                </a:cxn>
                <a:cxn ang="0">
                  <a:pos x="39" y="0"/>
                </a:cxn>
                <a:cxn ang="0">
                  <a:pos x="36" y="0"/>
                </a:cxn>
                <a:cxn ang="0">
                  <a:pos x="35" y="2"/>
                </a:cxn>
                <a:cxn ang="0">
                  <a:pos x="35" y="2"/>
                </a:cxn>
              </a:cxnLst>
              <a:rect l="0" t="0" r="r" b="b"/>
              <a:pathLst>
                <a:path w="46" h="52">
                  <a:moveTo>
                    <a:pt x="35" y="2"/>
                  </a:moveTo>
                  <a:lnTo>
                    <a:pt x="35" y="2"/>
                  </a:lnTo>
                  <a:lnTo>
                    <a:pt x="31" y="7"/>
                  </a:lnTo>
                  <a:lnTo>
                    <a:pt x="27" y="13"/>
                  </a:lnTo>
                  <a:lnTo>
                    <a:pt x="18" y="22"/>
                  </a:lnTo>
                  <a:lnTo>
                    <a:pt x="8" y="32"/>
                  </a:lnTo>
                  <a:lnTo>
                    <a:pt x="4" y="37"/>
                  </a:lnTo>
                  <a:lnTo>
                    <a:pt x="1" y="44"/>
                  </a:lnTo>
                  <a:lnTo>
                    <a:pt x="1" y="44"/>
                  </a:lnTo>
                  <a:lnTo>
                    <a:pt x="0" y="47"/>
                  </a:lnTo>
                  <a:lnTo>
                    <a:pt x="1" y="48"/>
                  </a:lnTo>
                  <a:lnTo>
                    <a:pt x="4" y="52"/>
                  </a:lnTo>
                  <a:lnTo>
                    <a:pt x="5" y="52"/>
                  </a:lnTo>
                  <a:lnTo>
                    <a:pt x="8" y="52"/>
                  </a:lnTo>
                  <a:lnTo>
                    <a:pt x="9" y="52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4" y="43"/>
                  </a:lnTo>
                  <a:lnTo>
                    <a:pt x="18" y="37"/>
                  </a:lnTo>
                  <a:lnTo>
                    <a:pt x="27" y="28"/>
                  </a:lnTo>
                  <a:lnTo>
                    <a:pt x="36" y="19"/>
                  </a:lnTo>
                  <a:lnTo>
                    <a:pt x="42" y="14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3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35" y="2"/>
                  </a:lnTo>
                  <a:lnTo>
                    <a:pt x="3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908"/>
            <p:cNvSpPr/>
            <p:nvPr/>
          </p:nvSpPr>
          <p:spPr bwMode="auto">
            <a:xfrm>
              <a:off x="3348038" y="3482976"/>
              <a:ext cx="23813" cy="26988"/>
            </a:xfrm>
            <a:custGeom>
              <a:avLst/>
              <a:gdLst/>
              <a:ahLst/>
              <a:cxnLst>
                <a:cxn ang="0">
                  <a:pos x="53" y="1"/>
                </a:cxn>
                <a:cxn ang="0">
                  <a:pos x="53" y="1"/>
                </a:cxn>
                <a:cxn ang="0">
                  <a:pos x="43" y="8"/>
                </a:cxn>
                <a:cxn ang="0">
                  <a:pos x="36" y="14"/>
                </a:cxn>
                <a:cxn ang="0">
                  <a:pos x="29" y="22"/>
                </a:cxn>
                <a:cxn ang="0">
                  <a:pos x="22" y="30"/>
                </a:cxn>
                <a:cxn ang="0">
                  <a:pos x="22" y="30"/>
                </a:cxn>
                <a:cxn ang="0">
                  <a:pos x="9" y="46"/>
                </a:cxn>
                <a:cxn ang="0">
                  <a:pos x="4" y="52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0" y="64"/>
                </a:cxn>
                <a:cxn ang="0">
                  <a:pos x="0" y="65"/>
                </a:cxn>
                <a:cxn ang="0">
                  <a:pos x="2" y="66"/>
                </a:cxn>
                <a:cxn ang="0">
                  <a:pos x="4" y="68"/>
                </a:cxn>
                <a:cxn ang="0">
                  <a:pos x="8" y="68"/>
                </a:cxn>
                <a:cxn ang="0">
                  <a:pos x="9" y="66"/>
                </a:cxn>
                <a:cxn ang="0">
                  <a:pos x="11" y="64"/>
                </a:cxn>
                <a:cxn ang="0">
                  <a:pos x="11" y="64"/>
                </a:cxn>
                <a:cxn ang="0">
                  <a:pos x="15" y="57"/>
                </a:cxn>
                <a:cxn ang="0">
                  <a:pos x="20" y="51"/>
                </a:cxn>
                <a:cxn ang="0">
                  <a:pos x="29" y="39"/>
                </a:cxn>
                <a:cxn ang="0">
                  <a:pos x="29" y="39"/>
                </a:cxn>
                <a:cxn ang="0">
                  <a:pos x="36" y="31"/>
                </a:cxn>
                <a:cxn ang="0">
                  <a:pos x="42" y="23"/>
                </a:cxn>
                <a:cxn ang="0">
                  <a:pos x="50" y="17"/>
                </a:cxn>
                <a:cxn ang="0">
                  <a:pos x="58" y="10"/>
                </a:cxn>
                <a:cxn ang="0">
                  <a:pos x="58" y="10"/>
                </a:cxn>
                <a:cxn ang="0">
                  <a:pos x="59" y="9"/>
                </a:cxn>
                <a:cxn ang="0">
                  <a:pos x="60" y="6"/>
                </a:cxn>
                <a:cxn ang="0">
                  <a:pos x="59" y="2"/>
                </a:cxn>
                <a:cxn ang="0">
                  <a:pos x="58" y="1"/>
                </a:cxn>
                <a:cxn ang="0">
                  <a:pos x="56" y="0"/>
                </a:cxn>
                <a:cxn ang="0">
                  <a:pos x="54" y="0"/>
                </a:cxn>
                <a:cxn ang="0">
                  <a:pos x="53" y="1"/>
                </a:cxn>
                <a:cxn ang="0">
                  <a:pos x="53" y="1"/>
                </a:cxn>
              </a:cxnLst>
              <a:rect l="0" t="0" r="r" b="b"/>
              <a:pathLst>
                <a:path w="60" h="68">
                  <a:moveTo>
                    <a:pt x="53" y="1"/>
                  </a:moveTo>
                  <a:lnTo>
                    <a:pt x="53" y="1"/>
                  </a:lnTo>
                  <a:lnTo>
                    <a:pt x="43" y="8"/>
                  </a:lnTo>
                  <a:lnTo>
                    <a:pt x="36" y="14"/>
                  </a:lnTo>
                  <a:lnTo>
                    <a:pt x="29" y="22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9" y="46"/>
                  </a:lnTo>
                  <a:lnTo>
                    <a:pt x="4" y="52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4"/>
                  </a:lnTo>
                  <a:lnTo>
                    <a:pt x="0" y="65"/>
                  </a:lnTo>
                  <a:lnTo>
                    <a:pt x="2" y="66"/>
                  </a:lnTo>
                  <a:lnTo>
                    <a:pt x="4" y="68"/>
                  </a:lnTo>
                  <a:lnTo>
                    <a:pt x="8" y="68"/>
                  </a:lnTo>
                  <a:lnTo>
                    <a:pt x="9" y="66"/>
                  </a:lnTo>
                  <a:lnTo>
                    <a:pt x="11" y="64"/>
                  </a:lnTo>
                  <a:lnTo>
                    <a:pt x="11" y="64"/>
                  </a:lnTo>
                  <a:lnTo>
                    <a:pt x="15" y="57"/>
                  </a:lnTo>
                  <a:lnTo>
                    <a:pt x="20" y="51"/>
                  </a:lnTo>
                  <a:lnTo>
                    <a:pt x="29" y="39"/>
                  </a:lnTo>
                  <a:lnTo>
                    <a:pt x="29" y="39"/>
                  </a:lnTo>
                  <a:lnTo>
                    <a:pt x="36" y="31"/>
                  </a:lnTo>
                  <a:lnTo>
                    <a:pt x="42" y="23"/>
                  </a:lnTo>
                  <a:lnTo>
                    <a:pt x="50" y="17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59" y="9"/>
                  </a:lnTo>
                  <a:lnTo>
                    <a:pt x="60" y="6"/>
                  </a:lnTo>
                  <a:lnTo>
                    <a:pt x="59" y="2"/>
                  </a:lnTo>
                  <a:lnTo>
                    <a:pt x="58" y="1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53" y="1"/>
                  </a:lnTo>
                  <a:lnTo>
                    <a:pt x="5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909"/>
            <p:cNvSpPr/>
            <p:nvPr/>
          </p:nvSpPr>
          <p:spPr bwMode="auto">
            <a:xfrm>
              <a:off x="3398838" y="3498851"/>
              <a:ext cx="20638" cy="30163"/>
            </a:xfrm>
            <a:custGeom>
              <a:avLst/>
              <a:gdLst/>
              <a:ahLst/>
              <a:cxnLst>
                <a:cxn ang="0">
                  <a:pos x="42" y="1"/>
                </a:cxn>
                <a:cxn ang="0">
                  <a:pos x="42" y="1"/>
                </a:cxn>
                <a:cxn ang="0">
                  <a:pos x="31" y="20"/>
                </a:cxn>
                <a:cxn ang="0">
                  <a:pos x="31" y="20"/>
                </a:cxn>
                <a:cxn ang="0">
                  <a:pos x="25" y="31"/>
                </a:cxn>
                <a:cxn ang="0">
                  <a:pos x="22" y="37"/>
                </a:cxn>
                <a:cxn ang="0">
                  <a:pos x="18" y="42"/>
                </a:cxn>
                <a:cxn ang="0">
                  <a:pos x="18" y="42"/>
                </a:cxn>
                <a:cxn ang="0">
                  <a:pos x="6" y="54"/>
                </a:cxn>
                <a:cxn ang="0">
                  <a:pos x="2" y="60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71"/>
                </a:cxn>
                <a:cxn ang="0">
                  <a:pos x="1" y="72"/>
                </a:cxn>
                <a:cxn ang="0">
                  <a:pos x="4" y="75"/>
                </a:cxn>
                <a:cxn ang="0">
                  <a:pos x="6" y="75"/>
                </a:cxn>
                <a:cxn ang="0">
                  <a:pos x="9" y="75"/>
                </a:cxn>
                <a:cxn ang="0">
                  <a:pos x="10" y="73"/>
                </a:cxn>
                <a:cxn ang="0">
                  <a:pos x="10" y="71"/>
                </a:cxn>
                <a:cxn ang="0">
                  <a:pos x="10" y="71"/>
                </a:cxn>
                <a:cxn ang="0">
                  <a:pos x="11" y="67"/>
                </a:cxn>
                <a:cxn ang="0">
                  <a:pos x="13" y="64"/>
                </a:cxn>
                <a:cxn ang="0">
                  <a:pos x="18" y="58"/>
                </a:cxn>
                <a:cxn ang="0">
                  <a:pos x="25" y="52"/>
                </a:cxn>
                <a:cxn ang="0">
                  <a:pos x="28" y="46"/>
                </a:cxn>
                <a:cxn ang="0">
                  <a:pos x="28" y="46"/>
                </a:cxn>
                <a:cxn ang="0">
                  <a:pos x="40" y="26"/>
                </a:cxn>
                <a:cxn ang="0">
                  <a:pos x="52" y="8"/>
                </a:cxn>
                <a:cxn ang="0">
                  <a:pos x="52" y="8"/>
                </a:cxn>
                <a:cxn ang="0">
                  <a:pos x="53" y="5"/>
                </a:cxn>
                <a:cxn ang="0">
                  <a:pos x="52" y="4"/>
                </a:cxn>
                <a:cxn ang="0">
                  <a:pos x="49" y="0"/>
                </a:cxn>
                <a:cxn ang="0">
                  <a:pos x="46" y="0"/>
                </a:cxn>
                <a:cxn ang="0">
                  <a:pos x="44" y="0"/>
                </a:cxn>
                <a:cxn ang="0">
                  <a:pos x="42" y="1"/>
                </a:cxn>
                <a:cxn ang="0">
                  <a:pos x="42" y="1"/>
                </a:cxn>
              </a:cxnLst>
              <a:rect l="0" t="0" r="r" b="b"/>
              <a:pathLst>
                <a:path w="53" h="75">
                  <a:moveTo>
                    <a:pt x="42" y="1"/>
                  </a:moveTo>
                  <a:lnTo>
                    <a:pt x="42" y="1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25" y="31"/>
                  </a:lnTo>
                  <a:lnTo>
                    <a:pt x="22" y="37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6" y="54"/>
                  </a:lnTo>
                  <a:lnTo>
                    <a:pt x="2" y="60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1"/>
                  </a:lnTo>
                  <a:lnTo>
                    <a:pt x="1" y="72"/>
                  </a:lnTo>
                  <a:lnTo>
                    <a:pt x="4" y="75"/>
                  </a:lnTo>
                  <a:lnTo>
                    <a:pt x="6" y="75"/>
                  </a:lnTo>
                  <a:lnTo>
                    <a:pt x="9" y="75"/>
                  </a:lnTo>
                  <a:lnTo>
                    <a:pt x="10" y="73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1" y="67"/>
                  </a:lnTo>
                  <a:lnTo>
                    <a:pt x="13" y="64"/>
                  </a:lnTo>
                  <a:lnTo>
                    <a:pt x="18" y="58"/>
                  </a:lnTo>
                  <a:lnTo>
                    <a:pt x="25" y="52"/>
                  </a:lnTo>
                  <a:lnTo>
                    <a:pt x="28" y="46"/>
                  </a:lnTo>
                  <a:lnTo>
                    <a:pt x="28" y="46"/>
                  </a:lnTo>
                  <a:lnTo>
                    <a:pt x="40" y="26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3" y="5"/>
                  </a:lnTo>
                  <a:lnTo>
                    <a:pt x="52" y="4"/>
                  </a:lnTo>
                  <a:lnTo>
                    <a:pt x="49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2" y="1"/>
                  </a:lnTo>
                  <a:lnTo>
                    <a:pt x="4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910"/>
            <p:cNvSpPr/>
            <p:nvPr/>
          </p:nvSpPr>
          <p:spPr bwMode="auto">
            <a:xfrm>
              <a:off x="3460751" y="3505201"/>
              <a:ext cx="17463" cy="26988"/>
            </a:xfrm>
            <a:custGeom>
              <a:avLst/>
              <a:gdLst/>
              <a:ahLst/>
              <a:cxnLst>
                <a:cxn ang="0">
                  <a:pos x="36" y="2"/>
                </a:cxn>
                <a:cxn ang="0">
                  <a:pos x="36" y="2"/>
                </a:cxn>
                <a:cxn ang="0">
                  <a:pos x="30" y="8"/>
                </a:cxn>
                <a:cxn ang="0">
                  <a:pos x="27" y="16"/>
                </a:cxn>
                <a:cxn ang="0">
                  <a:pos x="17" y="30"/>
                </a:cxn>
                <a:cxn ang="0">
                  <a:pos x="11" y="46"/>
                </a:cxn>
                <a:cxn ang="0">
                  <a:pos x="2" y="61"/>
                </a:cxn>
                <a:cxn ang="0">
                  <a:pos x="2" y="61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2" y="66"/>
                </a:cxn>
                <a:cxn ang="0">
                  <a:pos x="3" y="67"/>
                </a:cxn>
                <a:cxn ang="0">
                  <a:pos x="7" y="68"/>
                </a:cxn>
                <a:cxn ang="0">
                  <a:pos x="10" y="67"/>
                </a:cxn>
                <a:cxn ang="0">
                  <a:pos x="11" y="66"/>
                </a:cxn>
                <a:cxn ang="0">
                  <a:pos x="11" y="66"/>
                </a:cxn>
                <a:cxn ang="0">
                  <a:pos x="20" y="53"/>
                </a:cxn>
                <a:cxn ang="0">
                  <a:pos x="27" y="37"/>
                </a:cxn>
                <a:cxn ang="0">
                  <a:pos x="34" y="23"/>
                </a:cxn>
                <a:cxn ang="0">
                  <a:pos x="40" y="16"/>
                </a:cxn>
                <a:cxn ang="0">
                  <a:pos x="45" y="10"/>
                </a:cxn>
                <a:cxn ang="0">
                  <a:pos x="45" y="10"/>
                </a:cxn>
                <a:cxn ang="0">
                  <a:pos x="46" y="8"/>
                </a:cxn>
                <a:cxn ang="0">
                  <a:pos x="46" y="6"/>
                </a:cxn>
                <a:cxn ang="0">
                  <a:pos x="44" y="2"/>
                </a:cxn>
                <a:cxn ang="0">
                  <a:pos x="41" y="0"/>
                </a:cxn>
                <a:cxn ang="0">
                  <a:pos x="38" y="0"/>
                </a:cxn>
                <a:cxn ang="0">
                  <a:pos x="36" y="2"/>
                </a:cxn>
                <a:cxn ang="0">
                  <a:pos x="36" y="2"/>
                </a:cxn>
              </a:cxnLst>
              <a:rect l="0" t="0" r="r" b="b"/>
              <a:pathLst>
                <a:path w="46" h="68">
                  <a:moveTo>
                    <a:pt x="36" y="2"/>
                  </a:moveTo>
                  <a:lnTo>
                    <a:pt x="36" y="2"/>
                  </a:lnTo>
                  <a:lnTo>
                    <a:pt x="30" y="8"/>
                  </a:lnTo>
                  <a:lnTo>
                    <a:pt x="27" y="16"/>
                  </a:lnTo>
                  <a:lnTo>
                    <a:pt x="17" y="30"/>
                  </a:lnTo>
                  <a:lnTo>
                    <a:pt x="11" y="46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2" y="66"/>
                  </a:lnTo>
                  <a:lnTo>
                    <a:pt x="3" y="67"/>
                  </a:lnTo>
                  <a:lnTo>
                    <a:pt x="7" y="68"/>
                  </a:lnTo>
                  <a:lnTo>
                    <a:pt x="10" y="67"/>
                  </a:lnTo>
                  <a:lnTo>
                    <a:pt x="11" y="66"/>
                  </a:lnTo>
                  <a:lnTo>
                    <a:pt x="11" y="66"/>
                  </a:lnTo>
                  <a:lnTo>
                    <a:pt x="20" y="53"/>
                  </a:lnTo>
                  <a:lnTo>
                    <a:pt x="27" y="37"/>
                  </a:lnTo>
                  <a:lnTo>
                    <a:pt x="34" y="23"/>
                  </a:lnTo>
                  <a:lnTo>
                    <a:pt x="40" y="16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6" y="8"/>
                  </a:lnTo>
                  <a:lnTo>
                    <a:pt x="46" y="6"/>
                  </a:lnTo>
                  <a:lnTo>
                    <a:pt x="44" y="2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6" y="2"/>
                  </a:lnTo>
                  <a:lnTo>
                    <a:pt x="36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911"/>
            <p:cNvSpPr/>
            <p:nvPr/>
          </p:nvSpPr>
          <p:spPr bwMode="auto">
            <a:xfrm>
              <a:off x="3506788" y="3503613"/>
              <a:ext cx="25400" cy="31750"/>
            </a:xfrm>
            <a:custGeom>
              <a:avLst/>
              <a:gdLst/>
              <a:ahLst/>
              <a:cxnLst>
                <a:cxn ang="0">
                  <a:pos x="52" y="2"/>
                </a:cxn>
                <a:cxn ang="0">
                  <a:pos x="52" y="2"/>
                </a:cxn>
                <a:cxn ang="0">
                  <a:pos x="43" y="8"/>
                </a:cxn>
                <a:cxn ang="0">
                  <a:pos x="34" y="15"/>
                </a:cxn>
                <a:cxn ang="0">
                  <a:pos x="26" y="24"/>
                </a:cxn>
                <a:cxn ang="0">
                  <a:pos x="20" y="32"/>
                </a:cxn>
                <a:cxn ang="0">
                  <a:pos x="13" y="42"/>
                </a:cxn>
                <a:cxn ang="0">
                  <a:pos x="9" y="51"/>
                </a:cxn>
                <a:cxn ang="0">
                  <a:pos x="4" y="62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0" y="75"/>
                </a:cxn>
                <a:cxn ang="0">
                  <a:pos x="1" y="78"/>
                </a:cxn>
                <a:cxn ang="0">
                  <a:pos x="4" y="80"/>
                </a:cxn>
                <a:cxn ang="0">
                  <a:pos x="9" y="80"/>
                </a:cxn>
                <a:cxn ang="0">
                  <a:pos x="11" y="79"/>
                </a:cxn>
                <a:cxn ang="0">
                  <a:pos x="12" y="76"/>
                </a:cxn>
                <a:cxn ang="0">
                  <a:pos x="12" y="76"/>
                </a:cxn>
                <a:cxn ang="0">
                  <a:pos x="18" y="57"/>
                </a:cxn>
                <a:cxn ang="0">
                  <a:pos x="24" y="48"/>
                </a:cxn>
                <a:cxn ang="0">
                  <a:pos x="29" y="40"/>
                </a:cxn>
                <a:cxn ang="0">
                  <a:pos x="35" y="31"/>
                </a:cxn>
                <a:cxn ang="0">
                  <a:pos x="42" y="24"/>
                </a:cxn>
                <a:cxn ang="0">
                  <a:pos x="50" y="17"/>
                </a:cxn>
                <a:cxn ang="0">
                  <a:pos x="59" y="11"/>
                </a:cxn>
                <a:cxn ang="0">
                  <a:pos x="59" y="11"/>
                </a:cxn>
                <a:cxn ang="0">
                  <a:pos x="60" y="10"/>
                </a:cxn>
                <a:cxn ang="0">
                  <a:pos x="62" y="7"/>
                </a:cxn>
                <a:cxn ang="0">
                  <a:pos x="60" y="3"/>
                </a:cxn>
                <a:cxn ang="0">
                  <a:pos x="58" y="0"/>
                </a:cxn>
                <a:cxn ang="0">
                  <a:pos x="55" y="0"/>
                </a:cxn>
                <a:cxn ang="0">
                  <a:pos x="52" y="2"/>
                </a:cxn>
                <a:cxn ang="0">
                  <a:pos x="52" y="2"/>
                </a:cxn>
              </a:cxnLst>
              <a:rect l="0" t="0" r="r" b="b"/>
              <a:pathLst>
                <a:path w="62" h="80">
                  <a:moveTo>
                    <a:pt x="52" y="2"/>
                  </a:moveTo>
                  <a:lnTo>
                    <a:pt x="52" y="2"/>
                  </a:lnTo>
                  <a:lnTo>
                    <a:pt x="43" y="8"/>
                  </a:lnTo>
                  <a:lnTo>
                    <a:pt x="34" y="15"/>
                  </a:lnTo>
                  <a:lnTo>
                    <a:pt x="26" y="24"/>
                  </a:lnTo>
                  <a:lnTo>
                    <a:pt x="20" y="32"/>
                  </a:lnTo>
                  <a:lnTo>
                    <a:pt x="13" y="42"/>
                  </a:lnTo>
                  <a:lnTo>
                    <a:pt x="9" y="51"/>
                  </a:lnTo>
                  <a:lnTo>
                    <a:pt x="4" y="62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5"/>
                  </a:lnTo>
                  <a:lnTo>
                    <a:pt x="1" y="78"/>
                  </a:lnTo>
                  <a:lnTo>
                    <a:pt x="4" y="80"/>
                  </a:lnTo>
                  <a:lnTo>
                    <a:pt x="9" y="80"/>
                  </a:lnTo>
                  <a:lnTo>
                    <a:pt x="11" y="79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8" y="57"/>
                  </a:lnTo>
                  <a:lnTo>
                    <a:pt x="24" y="48"/>
                  </a:lnTo>
                  <a:lnTo>
                    <a:pt x="29" y="40"/>
                  </a:lnTo>
                  <a:lnTo>
                    <a:pt x="35" y="31"/>
                  </a:lnTo>
                  <a:lnTo>
                    <a:pt x="42" y="24"/>
                  </a:lnTo>
                  <a:lnTo>
                    <a:pt x="50" y="17"/>
                  </a:lnTo>
                  <a:lnTo>
                    <a:pt x="59" y="11"/>
                  </a:lnTo>
                  <a:lnTo>
                    <a:pt x="59" y="11"/>
                  </a:lnTo>
                  <a:lnTo>
                    <a:pt x="60" y="10"/>
                  </a:lnTo>
                  <a:lnTo>
                    <a:pt x="62" y="7"/>
                  </a:lnTo>
                  <a:lnTo>
                    <a:pt x="60" y="3"/>
                  </a:lnTo>
                  <a:lnTo>
                    <a:pt x="58" y="0"/>
                  </a:lnTo>
                  <a:lnTo>
                    <a:pt x="55" y="0"/>
                  </a:lnTo>
                  <a:lnTo>
                    <a:pt x="52" y="2"/>
                  </a:lnTo>
                  <a:lnTo>
                    <a:pt x="52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912"/>
            <p:cNvSpPr/>
            <p:nvPr/>
          </p:nvSpPr>
          <p:spPr bwMode="auto">
            <a:xfrm>
              <a:off x="3549651" y="3498851"/>
              <a:ext cx="23813" cy="34925"/>
            </a:xfrm>
            <a:custGeom>
              <a:avLst/>
              <a:gdLst/>
              <a:ahLst/>
              <a:cxnLst>
                <a:cxn ang="0">
                  <a:pos x="49" y="6"/>
                </a:cxn>
                <a:cxn ang="0">
                  <a:pos x="49" y="6"/>
                </a:cxn>
                <a:cxn ang="0">
                  <a:pos x="46" y="14"/>
                </a:cxn>
                <a:cxn ang="0">
                  <a:pos x="41" y="23"/>
                </a:cxn>
                <a:cxn ang="0">
                  <a:pos x="34" y="32"/>
                </a:cxn>
                <a:cxn ang="0">
                  <a:pos x="29" y="39"/>
                </a:cxn>
                <a:cxn ang="0">
                  <a:pos x="29" y="39"/>
                </a:cxn>
                <a:cxn ang="0">
                  <a:pos x="20" y="48"/>
                </a:cxn>
                <a:cxn ang="0">
                  <a:pos x="13" y="59"/>
                </a:cxn>
                <a:cxn ang="0">
                  <a:pos x="7" y="69"/>
                </a:cxn>
                <a:cxn ang="0">
                  <a:pos x="0" y="79"/>
                </a:cxn>
                <a:cxn ang="0">
                  <a:pos x="0" y="79"/>
                </a:cxn>
                <a:cxn ang="0">
                  <a:pos x="0" y="81"/>
                </a:cxn>
                <a:cxn ang="0">
                  <a:pos x="0" y="83"/>
                </a:cxn>
                <a:cxn ang="0">
                  <a:pos x="3" y="87"/>
                </a:cxn>
                <a:cxn ang="0">
                  <a:pos x="7" y="87"/>
                </a:cxn>
                <a:cxn ang="0">
                  <a:pos x="10" y="87"/>
                </a:cxn>
                <a:cxn ang="0">
                  <a:pos x="11" y="85"/>
                </a:cxn>
                <a:cxn ang="0">
                  <a:pos x="11" y="85"/>
                </a:cxn>
                <a:cxn ang="0">
                  <a:pos x="17" y="73"/>
                </a:cxn>
                <a:cxn ang="0">
                  <a:pos x="24" y="62"/>
                </a:cxn>
                <a:cxn ang="0">
                  <a:pos x="24" y="62"/>
                </a:cxn>
                <a:cxn ang="0">
                  <a:pos x="33" y="52"/>
                </a:cxn>
                <a:cxn ang="0">
                  <a:pos x="38" y="47"/>
                </a:cxn>
                <a:cxn ang="0">
                  <a:pos x="42" y="40"/>
                </a:cxn>
                <a:cxn ang="0">
                  <a:pos x="42" y="40"/>
                </a:cxn>
                <a:cxn ang="0">
                  <a:pos x="54" y="25"/>
                </a:cxn>
                <a:cxn ang="0">
                  <a:pos x="58" y="15"/>
                </a:cxn>
                <a:cxn ang="0">
                  <a:pos x="59" y="11"/>
                </a:cxn>
                <a:cxn ang="0">
                  <a:pos x="61" y="6"/>
                </a:cxn>
                <a:cxn ang="0">
                  <a:pos x="61" y="6"/>
                </a:cxn>
                <a:cxn ang="0">
                  <a:pos x="61" y="4"/>
                </a:cxn>
                <a:cxn ang="0">
                  <a:pos x="59" y="2"/>
                </a:cxn>
                <a:cxn ang="0">
                  <a:pos x="58" y="1"/>
                </a:cxn>
                <a:cxn ang="0">
                  <a:pos x="55" y="0"/>
                </a:cxn>
                <a:cxn ang="0">
                  <a:pos x="51" y="2"/>
                </a:cxn>
                <a:cxn ang="0">
                  <a:pos x="50" y="4"/>
                </a:cxn>
                <a:cxn ang="0">
                  <a:pos x="49" y="6"/>
                </a:cxn>
                <a:cxn ang="0">
                  <a:pos x="49" y="6"/>
                </a:cxn>
              </a:cxnLst>
              <a:rect l="0" t="0" r="r" b="b"/>
              <a:pathLst>
                <a:path w="61" h="87">
                  <a:moveTo>
                    <a:pt x="49" y="6"/>
                  </a:moveTo>
                  <a:lnTo>
                    <a:pt x="49" y="6"/>
                  </a:lnTo>
                  <a:lnTo>
                    <a:pt x="46" y="14"/>
                  </a:lnTo>
                  <a:lnTo>
                    <a:pt x="41" y="23"/>
                  </a:lnTo>
                  <a:lnTo>
                    <a:pt x="34" y="32"/>
                  </a:lnTo>
                  <a:lnTo>
                    <a:pt x="29" y="39"/>
                  </a:lnTo>
                  <a:lnTo>
                    <a:pt x="29" y="39"/>
                  </a:lnTo>
                  <a:lnTo>
                    <a:pt x="20" y="48"/>
                  </a:lnTo>
                  <a:lnTo>
                    <a:pt x="13" y="59"/>
                  </a:lnTo>
                  <a:lnTo>
                    <a:pt x="7" y="69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0" y="81"/>
                  </a:lnTo>
                  <a:lnTo>
                    <a:pt x="0" y="83"/>
                  </a:lnTo>
                  <a:lnTo>
                    <a:pt x="3" y="87"/>
                  </a:lnTo>
                  <a:lnTo>
                    <a:pt x="7" y="87"/>
                  </a:lnTo>
                  <a:lnTo>
                    <a:pt x="10" y="87"/>
                  </a:lnTo>
                  <a:lnTo>
                    <a:pt x="11" y="85"/>
                  </a:lnTo>
                  <a:lnTo>
                    <a:pt x="11" y="85"/>
                  </a:lnTo>
                  <a:lnTo>
                    <a:pt x="17" y="73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33" y="52"/>
                  </a:lnTo>
                  <a:lnTo>
                    <a:pt x="38" y="47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54" y="25"/>
                  </a:lnTo>
                  <a:lnTo>
                    <a:pt x="58" y="15"/>
                  </a:lnTo>
                  <a:lnTo>
                    <a:pt x="59" y="11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61" y="4"/>
                  </a:lnTo>
                  <a:lnTo>
                    <a:pt x="59" y="2"/>
                  </a:lnTo>
                  <a:lnTo>
                    <a:pt x="58" y="1"/>
                  </a:lnTo>
                  <a:lnTo>
                    <a:pt x="55" y="0"/>
                  </a:lnTo>
                  <a:lnTo>
                    <a:pt x="51" y="2"/>
                  </a:lnTo>
                  <a:lnTo>
                    <a:pt x="50" y="4"/>
                  </a:lnTo>
                  <a:lnTo>
                    <a:pt x="49" y="6"/>
                  </a:lnTo>
                  <a:lnTo>
                    <a:pt x="49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913"/>
            <p:cNvSpPr/>
            <p:nvPr/>
          </p:nvSpPr>
          <p:spPr bwMode="auto">
            <a:xfrm>
              <a:off x="3594101" y="3487738"/>
              <a:ext cx="28575" cy="36513"/>
            </a:xfrm>
            <a:custGeom>
              <a:avLst/>
              <a:gdLst/>
              <a:ahLst/>
              <a:cxnLst>
                <a:cxn ang="0">
                  <a:pos x="63" y="1"/>
                </a:cxn>
                <a:cxn ang="0">
                  <a:pos x="63" y="1"/>
                </a:cxn>
                <a:cxn ang="0">
                  <a:pos x="45" y="19"/>
                </a:cxn>
                <a:cxn ang="0">
                  <a:pos x="29" y="39"/>
                </a:cxn>
                <a:cxn ang="0">
                  <a:pos x="15" y="60"/>
                </a:cxn>
                <a:cxn ang="0">
                  <a:pos x="2" y="82"/>
                </a:cxn>
                <a:cxn ang="0">
                  <a:pos x="2" y="82"/>
                </a:cxn>
                <a:cxn ang="0">
                  <a:pos x="0" y="85"/>
                </a:cxn>
                <a:cxn ang="0">
                  <a:pos x="0" y="87"/>
                </a:cxn>
                <a:cxn ang="0">
                  <a:pos x="3" y="90"/>
                </a:cxn>
                <a:cxn ang="0">
                  <a:pos x="8" y="91"/>
                </a:cxn>
                <a:cxn ang="0">
                  <a:pos x="9" y="90"/>
                </a:cxn>
                <a:cxn ang="0">
                  <a:pos x="11" y="88"/>
                </a:cxn>
                <a:cxn ang="0">
                  <a:pos x="11" y="88"/>
                </a:cxn>
                <a:cxn ang="0">
                  <a:pos x="24" y="66"/>
                </a:cxn>
                <a:cxn ang="0">
                  <a:pos x="38" y="47"/>
                </a:cxn>
                <a:cxn ang="0">
                  <a:pos x="54" y="27"/>
                </a:cxn>
                <a:cxn ang="0">
                  <a:pos x="71" y="9"/>
                </a:cxn>
                <a:cxn ang="0">
                  <a:pos x="71" y="9"/>
                </a:cxn>
                <a:cxn ang="0">
                  <a:pos x="72" y="7"/>
                </a:cxn>
                <a:cxn ang="0">
                  <a:pos x="72" y="5"/>
                </a:cxn>
                <a:cxn ang="0">
                  <a:pos x="71" y="1"/>
                </a:cxn>
                <a:cxn ang="0">
                  <a:pos x="67" y="0"/>
                </a:cxn>
                <a:cxn ang="0">
                  <a:pos x="64" y="0"/>
                </a:cxn>
                <a:cxn ang="0">
                  <a:pos x="63" y="1"/>
                </a:cxn>
                <a:cxn ang="0">
                  <a:pos x="63" y="1"/>
                </a:cxn>
              </a:cxnLst>
              <a:rect l="0" t="0" r="r" b="b"/>
              <a:pathLst>
                <a:path w="72" h="91">
                  <a:moveTo>
                    <a:pt x="63" y="1"/>
                  </a:moveTo>
                  <a:lnTo>
                    <a:pt x="63" y="1"/>
                  </a:lnTo>
                  <a:lnTo>
                    <a:pt x="45" y="19"/>
                  </a:lnTo>
                  <a:lnTo>
                    <a:pt x="29" y="39"/>
                  </a:lnTo>
                  <a:lnTo>
                    <a:pt x="15" y="60"/>
                  </a:lnTo>
                  <a:lnTo>
                    <a:pt x="2" y="82"/>
                  </a:lnTo>
                  <a:lnTo>
                    <a:pt x="2" y="82"/>
                  </a:lnTo>
                  <a:lnTo>
                    <a:pt x="0" y="85"/>
                  </a:lnTo>
                  <a:lnTo>
                    <a:pt x="0" y="87"/>
                  </a:lnTo>
                  <a:lnTo>
                    <a:pt x="3" y="90"/>
                  </a:lnTo>
                  <a:lnTo>
                    <a:pt x="8" y="91"/>
                  </a:lnTo>
                  <a:lnTo>
                    <a:pt x="9" y="90"/>
                  </a:lnTo>
                  <a:lnTo>
                    <a:pt x="11" y="88"/>
                  </a:lnTo>
                  <a:lnTo>
                    <a:pt x="11" y="88"/>
                  </a:lnTo>
                  <a:lnTo>
                    <a:pt x="24" y="66"/>
                  </a:lnTo>
                  <a:lnTo>
                    <a:pt x="38" y="47"/>
                  </a:lnTo>
                  <a:lnTo>
                    <a:pt x="54" y="27"/>
                  </a:lnTo>
                  <a:lnTo>
                    <a:pt x="71" y="9"/>
                  </a:lnTo>
                  <a:lnTo>
                    <a:pt x="71" y="9"/>
                  </a:lnTo>
                  <a:lnTo>
                    <a:pt x="72" y="7"/>
                  </a:lnTo>
                  <a:lnTo>
                    <a:pt x="72" y="5"/>
                  </a:lnTo>
                  <a:lnTo>
                    <a:pt x="71" y="1"/>
                  </a:lnTo>
                  <a:lnTo>
                    <a:pt x="67" y="0"/>
                  </a:lnTo>
                  <a:lnTo>
                    <a:pt x="64" y="0"/>
                  </a:lnTo>
                  <a:lnTo>
                    <a:pt x="63" y="1"/>
                  </a:lnTo>
                  <a:lnTo>
                    <a:pt x="6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914"/>
            <p:cNvSpPr/>
            <p:nvPr/>
          </p:nvSpPr>
          <p:spPr bwMode="auto">
            <a:xfrm>
              <a:off x="3641726" y="3463926"/>
              <a:ext cx="25400" cy="36513"/>
            </a:xfrm>
            <a:custGeom>
              <a:avLst/>
              <a:gdLst/>
              <a:ahLst/>
              <a:cxnLst>
                <a:cxn ang="0">
                  <a:pos x="55" y="3"/>
                </a:cxn>
                <a:cxn ang="0">
                  <a:pos x="55" y="3"/>
                </a:cxn>
                <a:cxn ang="0">
                  <a:pos x="50" y="11"/>
                </a:cxn>
                <a:cxn ang="0">
                  <a:pos x="44" y="18"/>
                </a:cxn>
                <a:cxn ang="0">
                  <a:pos x="34" y="35"/>
                </a:cxn>
                <a:cxn ang="0">
                  <a:pos x="34" y="35"/>
                </a:cxn>
                <a:cxn ang="0">
                  <a:pos x="27" y="48"/>
                </a:cxn>
                <a:cxn ang="0">
                  <a:pos x="20" y="60"/>
                </a:cxn>
                <a:cxn ang="0">
                  <a:pos x="1" y="82"/>
                </a:cxn>
                <a:cxn ang="0">
                  <a:pos x="1" y="82"/>
                </a:cxn>
                <a:cxn ang="0">
                  <a:pos x="1" y="84"/>
                </a:cxn>
                <a:cxn ang="0">
                  <a:pos x="0" y="86"/>
                </a:cxn>
                <a:cxn ang="0">
                  <a:pos x="3" y="90"/>
                </a:cxn>
                <a:cxn ang="0">
                  <a:pos x="4" y="92"/>
                </a:cxn>
                <a:cxn ang="0">
                  <a:pos x="6" y="92"/>
                </a:cxn>
                <a:cxn ang="0">
                  <a:pos x="8" y="92"/>
                </a:cxn>
                <a:cxn ang="0">
                  <a:pos x="10" y="90"/>
                </a:cxn>
                <a:cxn ang="0">
                  <a:pos x="10" y="90"/>
                </a:cxn>
                <a:cxn ang="0">
                  <a:pos x="25" y="71"/>
                </a:cxn>
                <a:cxn ang="0">
                  <a:pos x="39" y="51"/>
                </a:cxn>
                <a:cxn ang="0">
                  <a:pos x="39" y="51"/>
                </a:cxn>
                <a:cxn ang="0">
                  <a:pos x="44" y="41"/>
                </a:cxn>
                <a:cxn ang="0">
                  <a:pos x="51" y="30"/>
                </a:cxn>
                <a:cxn ang="0">
                  <a:pos x="56" y="20"/>
                </a:cxn>
                <a:cxn ang="0">
                  <a:pos x="63" y="11"/>
                </a:cxn>
                <a:cxn ang="0">
                  <a:pos x="63" y="11"/>
                </a:cxn>
                <a:cxn ang="0">
                  <a:pos x="64" y="8"/>
                </a:cxn>
                <a:cxn ang="0">
                  <a:pos x="64" y="5"/>
                </a:cxn>
                <a:cxn ang="0">
                  <a:pos x="63" y="3"/>
                </a:cxn>
                <a:cxn ang="0">
                  <a:pos x="61" y="1"/>
                </a:cxn>
                <a:cxn ang="0">
                  <a:pos x="59" y="0"/>
                </a:cxn>
                <a:cxn ang="0">
                  <a:pos x="57" y="1"/>
                </a:cxn>
                <a:cxn ang="0">
                  <a:pos x="55" y="3"/>
                </a:cxn>
                <a:cxn ang="0">
                  <a:pos x="55" y="3"/>
                </a:cxn>
              </a:cxnLst>
              <a:rect l="0" t="0" r="r" b="b"/>
              <a:pathLst>
                <a:path w="64" h="92">
                  <a:moveTo>
                    <a:pt x="55" y="3"/>
                  </a:moveTo>
                  <a:lnTo>
                    <a:pt x="55" y="3"/>
                  </a:lnTo>
                  <a:lnTo>
                    <a:pt x="50" y="11"/>
                  </a:lnTo>
                  <a:lnTo>
                    <a:pt x="44" y="18"/>
                  </a:lnTo>
                  <a:lnTo>
                    <a:pt x="34" y="35"/>
                  </a:lnTo>
                  <a:lnTo>
                    <a:pt x="34" y="35"/>
                  </a:lnTo>
                  <a:lnTo>
                    <a:pt x="27" y="48"/>
                  </a:lnTo>
                  <a:lnTo>
                    <a:pt x="20" y="60"/>
                  </a:lnTo>
                  <a:lnTo>
                    <a:pt x="1" y="82"/>
                  </a:lnTo>
                  <a:lnTo>
                    <a:pt x="1" y="82"/>
                  </a:lnTo>
                  <a:lnTo>
                    <a:pt x="1" y="84"/>
                  </a:lnTo>
                  <a:lnTo>
                    <a:pt x="0" y="86"/>
                  </a:lnTo>
                  <a:lnTo>
                    <a:pt x="3" y="90"/>
                  </a:lnTo>
                  <a:lnTo>
                    <a:pt x="4" y="92"/>
                  </a:lnTo>
                  <a:lnTo>
                    <a:pt x="6" y="92"/>
                  </a:lnTo>
                  <a:lnTo>
                    <a:pt x="8" y="92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25" y="71"/>
                  </a:lnTo>
                  <a:lnTo>
                    <a:pt x="39" y="51"/>
                  </a:lnTo>
                  <a:lnTo>
                    <a:pt x="39" y="51"/>
                  </a:lnTo>
                  <a:lnTo>
                    <a:pt x="44" y="41"/>
                  </a:lnTo>
                  <a:lnTo>
                    <a:pt x="51" y="30"/>
                  </a:lnTo>
                  <a:lnTo>
                    <a:pt x="56" y="20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4" y="8"/>
                  </a:lnTo>
                  <a:lnTo>
                    <a:pt x="64" y="5"/>
                  </a:lnTo>
                  <a:lnTo>
                    <a:pt x="63" y="3"/>
                  </a:lnTo>
                  <a:lnTo>
                    <a:pt x="61" y="1"/>
                  </a:lnTo>
                  <a:lnTo>
                    <a:pt x="59" y="0"/>
                  </a:lnTo>
                  <a:lnTo>
                    <a:pt x="57" y="1"/>
                  </a:lnTo>
                  <a:lnTo>
                    <a:pt x="55" y="3"/>
                  </a:lnTo>
                  <a:lnTo>
                    <a:pt x="55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915"/>
            <p:cNvSpPr/>
            <p:nvPr/>
          </p:nvSpPr>
          <p:spPr bwMode="auto">
            <a:xfrm>
              <a:off x="3375026" y="3309938"/>
              <a:ext cx="42863" cy="44450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5" y="0"/>
                </a:cxn>
                <a:cxn ang="0">
                  <a:pos x="42" y="2"/>
                </a:cxn>
                <a:cxn ang="0">
                  <a:pos x="32" y="6"/>
                </a:cxn>
                <a:cxn ang="0">
                  <a:pos x="22" y="11"/>
                </a:cxn>
                <a:cxn ang="0">
                  <a:pos x="15" y="19"/>
                </a:cxn>
                <a:cxn ang="0">
                  <a:pos x="8" y="26"/>
                </a:cxn>
                <a:cxn ang="0">
                  <a:pos x="4" y="37"/>
                </a:cxn>
                <a:cxn ang="0">
                  <a:pos x="2" y="47"/>
                </a:cxn>
                <a:cxn ang="0">
                  <a:pos x="0" y="58"/>
                </a:cxn>
                <a:cxn ang="0">
                  <a:pos x="2" y="68"/>
                </a:cxn>
                <a:cxn ang="0">
                  <a:pos x="4" y="79"/>
                </a:cxn>
                <a:cxn ang="0">
                  <a:pos x="8" y="88"/>
                </a:cxn>
                <a:cxn ang="0">
                  <a:pos x="15" y="97"/>
                </a:cxn>
                <a:cxn ang="0">
                  <a:pos x="22" y="104"/>
                </a:cxn>
                <a:cxn ang="0">
                  <a:pos x="32" y="110"/>
                </a:cxn>
                <a:cxn ang="0">
                  <a:pos x="42" y="113"/>
                </a:cxn>
                <a:cxn ang="0">
                  <a:pos x="55" y="114"/>
                </a:cxn>
                <a:cxn ang="0">
                  <a:pos x="55" y="114"/>
                </a:cxn>
                <a:cxn ang="0">
                  <a:pos x="68" y="113"/>
                </a:cxn>
                <a:cxn ang="0">
                  <a:pos x="80" y="110"/>
                </a:cxn>
                <a:cxn ang="0">
                  <a:pos x="89" y="104"/>
                </a:cxn>
                <a:cxn ang="0">
                  <a:pos x="97" y="97"/>
                </a:cxn>
                <a:cxn ang="0">
                  <a:pos x="104" y="88"/>
                </a:cxn>
                <a:cxn ang="0">
                  <a:pos x="108" y="79"/>
                </a:cxn>
                <a:cxn ang="0">
                  <a:pos x="110" y="68"/>
                </a:cxn>
                <a:cxn ang="0">
                  <a:pos x="111" y="58"/>
                </a:cxn>
                <a:cxn ang="0">
                  <a:pos x="110" y="47"/>
                </a:cxn>
                <a:cxn ang="0">
                  <a:pos x="108" y="37"/>
                </a:cxn>
                <a:cxn ang="0">
                  <a:pos x="104" y="26"/>
                </a:cxn>
                <a:cxn ang="0">
                  <a:pos x="97" y="19"/>
                </a:cxn>
                <a:cxn ang="0">
                  <a:pos x="89" y="11"/>
                </a:cxn>
                <a:cxn ang="0">
                  <a:pos x="80" y="6"/>
                </a:cxn>
                <a:cxn ang="0">
                  <a:pos x="68" y="2"/>
                </a:cxn>
                <a:cxn ang="0">
                  <a:pos x="55" y="0"/>
                </a:cxn>
                <a:cxn ang="0">
                  <a:pos x="55" y="0"/>
                </a:cxn>
              </a:cxnLst>
              <a:rect l="0" t="0" r="r" b="b"/>
              <a:pathLst>
                <a:path w="111" h="114">
                  <a:moveTo>
                    <a:pt x="55" y="0"/>
                  </a:moveTo>
                  <a:lnTo>
                    <a:pt x="55" y="0"/>
                  </a:lnTo>
                  <a:lnTo>
                    <a:pt x="42" y="2"/>
                  </a:lnTo>
                  <a:lnTo>
                    <a:pt x="32" y="6"/>
                  </a:lnTo>
                  <a:lnTo>
                    <a:pt x="22" y="11"/>
                  </a:lnTo>
                  <a:lnTo>
                    <a:pt x="15" y="19"/>
                  </a:lnTo>
                  <a:lnTo>
                    <a:pt x="8" y="26"/>
                  </a:lnTo>
                  <a:lnTo>
                    <a:pt x="4" y="37"/>
                  </a:lnTo>
                  <a:lnTo>
                    <a:pt x="2" y="47"/>
                  </a:lnTo>
                  <a:lnTo>
                    <a:pt x="0" y="58"/>
                  </a:lnTo>
                  <a:lnTo>
                    <a:pt x="2" y="68"/>
                  </a:lnTo>
                  <a:lnTo>
                    <a:pt x="4" y="79"/>
                  </a:lnTo>
                  <a:lnTo>
                    <a:pt x="8" y="88"/>
                  </a:lnTo>
                  <a:lnTo>
                    <a:pt x="15" y="97"/>
                  </a:lnTo>
                  <a:lnTo>
                    <a:pt x="22" y="104"/>
                  </a:lnTo>
                  <a:lnTo>
                    <a:pt x="32" y="110"/>
                  </a:lnTo>
                  <a:lnTo>
                    <a:pt x="42" y="113"/>
                  </a:lnTo>
                  <a:lnTo>
                    <a:pt x="55" y="114"/>
                  </a:lnTo>
                  <a:lnTo>
                    <a:pt x="55" y="114"/>
                  </a:lnTo>
                  <a:lnTo>
                    <a:pt x="68" y="113"/>
                  </a:lnTo>
                  <a:lnTo>
                    <a:pt x="80" y="110"/>
                  </a:lnTo>
                  <a:lnTo>
                    <a:pt x="89" y="104"/>
                  </a:lnTo>
                  <a:lnTo>
                    <a:pt x="97" y="97"/>
                  </a:lnTo>
                  <a:lnTo>
                    <a:pt x="104" y="88"/>
                  </a:lnTo>
                  <a:lnTo>
                    <a:pt x="108" y="79"/>
                  </a:lnTo>
                  <a:lnTo>
                    <a:pt x="110" y="68"/>
                  </a:lnTo>
                  <a:lnTo>
                    <a:pt x="111" y="58"/>
                  </a:lnTo>
                  <a:lnTo>
                    <a:pt x="110" y="47"/>
                  </a:lnTo>
                  <a:lnTo>
                    <a:pt x="108" y="37"/>
                  </a:lnTo>
                  <a:lnTo>
                    <a:pt x="104" y="26"/>
                  </a:lnTo>
                  <a:lnTo>
                    <a:pt x="97" y="19"/>
                  </a:lnTo>
                  <a:lnTo>
                    <a:pt x="89" y="11"/>
                  </a:lnTo>
                  <a:lnTo>
                    <a:pt x="80" y="6"/>
                  </a:lnTo>
                  <a:lnTo>
                    <a:pt x="68" y="2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916"/>
            <p:cNvSpPr/>
            <p:nvPr/>
          </p:nvSpPr>
          <p:spPr bwMode="auto">
            <a:xfrm>
              <a:off x="3533776" y="3309938"/>
              <a:ext cx="42863" cy="44450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4" y="0"/>
                </a:cxn>
                <a:cxn ang="0">
                  <a:pos x="41" y="2"/>
                </a:cxn>
                <a:cxn ang="0">
                  <a:pos x="30" y="6"/>
                </a:cxn>
                <a:cxn ang="0">
                  <a:pos x="20" y="11"/>
                </a:cxn>
                <a:cxn ang="0">
                  <a:pos x="13" y="19"/>
                </a:cxn>
                <a:cxn ang="0">
                  <a:pos x="7" y="26"/>
                </a:cxn>
                <a:cxn ang="0">
                  <a:pos x="2" y="37"/>
                </a:cxn>
                <a:cxn ang="0">
                  <a:pos x="0" y="47"/>
                </a:cxn>
                <a:cxn ang="0">
                  <a:pos x="0" y="58"/>
                </a:cxn>
                <a:cxn ang="0">
                  <a:pos x="0" y="68"/>
                </a:cxn>
                <a:cxn ang="0">
                  <a:pos x="2" y="79"/>
                </a:cxn>
                <a:cxn ang="0">
                  <a:pos x="7" y="88"/>
                </a:cxn>
                <a:cxn ang="0">
                  <a:pos x="13" y="97"/>
                </a:cxn>
                <a:cxn ang="0">
                  <a:pos x="20" y="104"/>
                </a:cxn>
                <a:cxn ang="0">
                  <a:pos x="30" y="110"/>
                </a:cxn>
                <a:cxn ang="0">
                  <a:pos x="41" y="113"/>
                </a:cxn>
                <a:cxn ang="0">
                  <a:pos x="54" y="114"/>
                </a:cxn>
                <a:cxn ang="0">
                  <a:pos x="54" y="114"/>
                </a:cxn>
                <a:cxn ang="0">
                  <a:pos x="68" y="113"/>
                </a:cxn>
                <a:cxn ang="0">
                  <a:pos x="78" y="110"/>
                </a:cxn>
                <a:cxn ang="0">
                  <a:pos x="88" y="104"/>
                </a:cxn>
                <a:cxn ang="0">
                  <a:pos x="95" y="97"/>
                </a:cxn>
                <a:cxn ang="0">
                  <a:pos x="102" y="88"/>
                </a:cxn>
                <a:cxn ang="0">
                  <a:pos x="105" y="79"/>
                </a:cxn>
                <a:cxn ang="0">
                  <a:pos x="108" y="68"/>
                </a:cxn>
                <a:cxn ang="0">
                  <a:pos x="109" y="58"/>
                </a:cxn>
                <a:cxn ang="0">
                  <a:pos x="108" y="47"/>
                </a:cxn>
                <a:cxn ang="0">
                  <a:pos x="105" y="37"/>
                </a:cxn>
                <a:cxn ang="0">
                  <a:pos x="102" y="26"/>
                </a:cxn>
                <a:cxn ang="0">
                  <a:pos x="95" y="19"/>
                </a:cxn>
                <a:cxn ang="0">
                  <a:pos x="88" y="11"/>
                </a:cxn>
                <a:cxn ang="0">
                  <a:pos x="78" y="6"/>
                </a:cxn>
                <a:cxn ang="0">
                  <a:pos x="68" y="2"/>
                </a:cxn>
                <a:cxn ang="0">
                  <a:pos x="54" y="0"/>
                </a:cxn>
                <a:cxn ang="0">
                  <a:pos x="54" y="0"/>
                </a:cxn>
              </a:cxnLst>
              <a:rect l="0" t="0" r="r" b="b"/>
              <a:pathLst>
                <a:path w="109" h="114">
                  <a:moveTo>
                    <a:pt x="54" y="0"/>
                  </a:moveTo>
                  <a:lnTo>
                    <a:pt x="54" y="0"/>
                  </a:lnTo>
                  <a:lnTo>
                    <a:pt x="41" y="2"/>
                  </a:lnTo>
                  <a:lnTo>
                    <a:pt x="30" y="6"/>
                  </a:lnTo>
                  <a:lnTo>
                    <a:pt x="20" y="11"/>
                  </a:lnTo>
                  <a:lnTo>
                    <a:pt x="13" y="19"/>
                  </a:lnTo>
                  <a:lnTo>
                    <a:pt x="7" y="26"/>
                  </a:lnTo>
                  <a:lnTo>
                    <a:pt x="2" y="37"/>
                  </a:lnTo>
                  <a:lnTo>
                    <a:pt x="0" y="47"/>
                  </a:lnTo>
                  <a:lnTo>
                    <a:pt x="0" y="58"/>
                  </a:lnTo>
                  <a:lnTo>
                    <a:pt x="0" y="68"/>
                  </a:lnTo>
                  <a:lnTo>
                    <a:pt x="2" y="79"/>
                  </a:lnTo>
                  <a:lnTo>
                    <a:pt x="7" y="88"/>
                  </a:lnTo>
                  <a:lnTo>
                    <a:pt x="13" y="97"/>
                  </a:lnTo>
                  <a:lnTo>
                    <a:pt x="20" y="104"/>
                  </a:lnTo>
                  <a:lnTo>
                    <a:pt x="30" y="110"/>
                  </a:lnTo>
                  <a:lnTo>
                    <a:pt x="41" y="113"/>
                  </a:lnTo>
                  <a:lnTo>
                    <a:pt x="54" y="114"/>
                  </a:lnTo>
                  <a:lnTo>
                    <a:pt x="54" y="114"/>
                  </a:lnTo>
                  <a:lnTo>
                    <a:pt x="68" y="113"/>
                  </a:lnTo>
                  <a:lnTo>
                    <a:pt x="78" y="110"/>
                  </a:lnTo>
                  <a:lnTo>
                    <a:pt x="88" y="104"/>
                  </a:lnTo>
                  <a:lnTo>
                    <a:pt x="95" y="97"/>
                  </a:lnTo>
                  <a:lnTo>
                    <a:pt x="102" y="88"/>
                  </a:lnTo>
                  <a:lnTo>
                    <a:pt x="105" y="79"/>
                  </a:lnTo>
                  <a:lnTo>
                    <a:pt x="108" y="68"/>
                  </a:lnTo>
                  <a:lnTo>
                    <a:pt x="109" y="58"/>
                  </a:lnTo>
                  <a:lnTo>
                    <a:pt x="108" y="47"/>
                  </a:lnTo>
                  <a:lnTo>
                    <a:pt x="105" y="37"/>
                  </a:lnTo>
                  <a:lnTo>
                    <a:pt x="102" y="26"/>
                  </a:lnTo>
                  <a:lnTo>
                    <a:pt x="95" y="19"/>
                  </a:lnTo>
                  <a:lnTo>
                    <a:pt x="88" y="11"/>
                  </a:lnTo>
                  <a:lnTo>
                    <a:pt x="78" y="6"/>
                  </a:lnTo>
                  <a:lnTo>
                    <a:pt x="68" y="2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" name="Freeform 917"/>
            <p:cNvSpPr>
              <a:spLocks noEditPoints="1"/>
            </p:cNvSpPr>
            <p:nvPr/>
          </p:nvSpPr>
          <p:spPr bwMode="auto">
            <a:xfrm>
              <a:off x="3213101" y="3067051"/>
              <a:ext cx="527050" cy="474663"/>
            </a:xfrm>
            <a:custGeom>
              <a:avLst/>
              <a:gdLst/>
              <a:ahLst/>
              <a:cxnLst>
                <a:cxn ang="0">
                  <a:pos x="509" y="1190"/>
                </a:cxn>
                <a:cxn ang="0">
                  <a:pos x="373" y="1160"/>
                </a:cxn>
                <a:cxn ang="0">
                  <a:pos x="292" y="1118"/>
                </a:cxn>
                <a:cxn ang="0">
                  <a:pos x="163" y="1012"/>
                </a:cxn>
                <a:cxn ang="0">
                  <a:pos x="97" y="938"/>
                </a:cxn>
                <a:cxn ang="0">
                  <a:pos x="45" y="821"/>
                </a:cxn>
                <a:cxn ang="0">
                  <a:pos x="16" y="706"/>
                </a:cxn>
                <a:cxn ang="0">
                  <a:pos x="2" y="565"/>
                </a:cxn>
                <a:cxn ang="0">
                  <a:pos x="8" y="433"/>
                </a:cxn>
                <a:cxn ang="0">
                  <a:pos x="33" y="331"/>
                </a:cxn>
                <a:cxn ang="0">
                  <a:pos x="87" y="218"/>
                </a:cxn>
                <a:cxn ang="0">
                  <a:pos x="164" y="131"/>
                </a:cxn>
                <a:cxn ang="0">
                  <a:pos x="242" y="78"/>
                </a:cxn>
                <a:cxn ang="0">
                  <a:pos x="363" y="33"/>
                </a:cxn>
                <a:cxn ang="0">
                  <a:pos x="541" y="9"/>
                </a:cxn>
                <a:cxn ang="0">
                  <a:pos x="671" y="6"/>
                </a:cxn>
                <a:cxn ang="0">
                  <a:pos x="709" y="0"/>
                </a:cxn>
                <a:cxn ang="0">
                  <a:pos x="902" y="27"/>
                </a:cxn>
                <a:cxn ang="0">
                  <a:pos x="1042" y="78"/>
                </a:cxn>
                <a:cxn ang="0">
                  <a:pos x="1140" y="137"/>
                </a:cxn>
                <a:cxn ang="0">
                  <a:pos x="1222" y="213"/>
                </a:cxn>
                <a:cxn ang="0">
                  <a:pos x="1293" y="309"/>
                </a:cxn>
                <a:cxn ang="0">
                  <a:pos x="1318" y="379"/>
                </a:cxn>
                <a:cxn ang="0">
                  <a:pos x="1329" y="493"/>
                </a:cxn>
                <a:cxn ang="0">
                  <a:pos x="1323" y="731"/>
                </a:cxn>
                <a:cxn ang="0">
                  <a:pos x="1310" y="850"/>
                </a:cxn>
                <a:cxn ang="0">
                  <a:pos x="1286" y="926"/>
                </a:cxn>
                <a:cxn ang="0">
                  <a:pos x="1217" y="1033"/>
                </a:cxn>
                <a:cxn ang="0">
                  <a:pos x="1148" y="1095"/>
                </a:cxn>
                <a:cxn ang="0">
                  <a:pos x="1046" y="1148"/>
                </a:cxn>
                <a:cxn ang="0">
                  <a:pos x="923" y="1182"/>
                </a:cxn>
                <a:cxn ang="0">
                  <a:pos x="780" y="1195"/>
                </a:cxn>
                <a:cxn ang="0">
                  <a:pos x="648" y="1197"/>
                </a:cxn>
                <a:cxn ang="0">
                  <a:pos x="465" y="60"/>
                </a:cxn>
                <a:cxn ang="0">
                  <a:pos x="331" y="89"/>
                </a:cxn>
                <a:cxn ang="0">
                  <a:pos x="210" y="153"/>
                </a:cxn>
                <a:cxn ang="0">
                  <a:pos x="155" y="203"/>
                </a:cxn>
                <a:cxn ang="0">
                  <a:pos x="97" y="290"/>
                </a:cxn>
                <a:cxn ang="0">
                  <a:pos x="53" y="447"/>
                </a:cxn>
                <a:cxn ang="0">
                  <a:pos x="49" y="590"/>
                </a:cxn>
                <a:cxn ang="0">
                  <a:pos x="67" y="718"/>
                </a:cxn>
                <a:cxn ang="0">
                  <a:pos x="118" y="888"/>
                </a:cxn>
                <a:cxn ang="0">
                  <a:pos x="215" y="1003"/>
                </a:cxn>
                <a:cxn ang="0">
                  <a:pos x="300" y="1068"/>
                </a:cxn>
                <a:cxn ang="0">
                  <a:pos x="363" y="1105"/>
                </a:cxn>
                <a:cxn ang="0">
                  <a:pos x="463" y="1134"/>
                </a:cxn>
                <a:cxn ang="0">
                  <a:pos x="641" y="1149"/>
                </a:cxn>
                <a:cxn ang="0">
                  <a:pos x="817" y="1147"/>
                </a:cxn>
                <a:cxn ang="0">
                  <a:pos x="983" y="1121"/>
                </a:cxn>
                <a:cxn ang="0">
                  <a:pos x="1110" y="1066"/>
                </a:cxn>
                <a:cxn ang="0">
                  <a:pos x="1184" y="999"/>
                </a:cxn>
                <a:cxn ang="0">
                  <a:pos x="1256" y="866"/>
                </a:cxn>
                <a:cxn ang="0">
                  <a:pos x="1277" y="707"/>
                </a:cxn>
                <a:cxn ang="0">
                  <a:pos x="1284" y="507"/>
                </a:cxn>
                <a:cxn ang="0">
                  <a:pos x="1263" y="362"/>
                </a:cxn>
                <a:cxn ang="0">
                  <a:pos x="1237" y="305"/>
                </a:cxn>
                <a:cxn ang="0">
                  <a:pos x="1144" y="193"/>
                </a:cxn>
                <a:cxn ang="0">
                  <a:pos x="1033" y="124"/>
                </a:cxn>
                <a:cxn ang="0">
                  <a:pos x="814" y="55"/>
                </a:cxn>
                <a:cxn ang="0">
                  <a:pos x="725" y="48"/>
                </a:cxn>
                <a:cxn ang="0">
                  <a:pos x="709" y="54"/>
                </a:cxn>
              </a:cxnLst>
              <a:rect l="0" t="0" r="r" b="b"/>
              <a:pathLst>
                <a:path w="1329" h="1197">
                  <a:moveTo>
                    <a:pt x="648" y="1197"/>
                  </a:moveTo>
                  <a:lnTo>
                    <a:pt x="648" y="1197"/>
                  </a:lnTo>
                  <a:lnTo>
                    <a:pt x="602" y="1197"/>
                  </a:lnTo>
                  <a:lnTo>
                    <a:pt x="556" y="1195"/>
                  </a:lnTo>
                  <a:lnTo>
                    <a:pt x="509" y="1190"/>
                  </a:lnTo>
                  <a:lnTo>
                    <a:pt x="462" y="1183"/>
                  </a:lnTo>
                  <a:lnTo>
                    <a:pt x="440" y="1180"/>
                  </a:lnTo>
                  <a:lnTo>
                    <a:pt x="418" y="1174"/>
                  </a:lnTo>
                  <a:lnTo>
                    <a:pt x="395" y="1168"/>
                  </a:lnTo>
                  <a:lnTo>
                    <a:pt x="373" y="1160"/>
                  </a:lnTo>
                  <a:lnTo>
                    <a:pt x="352" y="1151"/>
                  </a:lnTo>
                  <a:lnTo>
                    <a:pt x="331" y="1142"/>
                  </a:lnTo>
                  <a:lnTo>
                    <a:pt x="312" y="1130"/>
                  </a:lnTo>
                  <a:lnTo>
                    <a:pt x="292" y="1118"/>
                  </a:lnTo>
                  <a:lnTo>
                    <a:pt x="292" y="1118"/>
                  </a:lnTo>
                  <a:lnTo>
                    <a:pt x="246" y="1084"/>
                  </a:lnTo>
                  <a:lnTo>
                    <a:pt x="224" y="1067"/>
                  </a:lnTo>
                  <a:lnTo>
                    <a:pt x="203" y="1049"/>
                  </a:lnTo>
                  <a:lnTo>
                    <a:pt x="182" y="1030"/>
                  </a:lnTo>
                  <a:lnTo>
                    <a:pt x="163" y="1012"/>
                  </a:lnTo>
                  <a:lnTo>
                    <a:pt x="143" y="993"/>
                  </a:lnTo>
                  <a:lnTo>
                    <a:pt x="125" y="972"/>
                  </a:lnTo>
                  <a:lnTo>
                    <a:pt x="125" y="972"/>
                  </a:lnTo>
                  <a:lnTo>
                    <a:pt x="110" y="955"/>
                  </a:lnTo>
                  <a:lnTo>
                    <a:pt x="97" y="938"/>
                  </a:lnTo>
                  <a:lnTo>
                    <a:pt x="87" y="921"/>
                  </a:lnTo>
                  <a:lnTo>
                    <a:pt x="76" y="904"/>
                  </a:lnTo>
                  <a:lnTo>
                    <a:pt x="68" y="885"/>
                  </a:lnTo>
                  <a:lnTo>
                    <a:pt x="61" y="866"/>
                  </a:lnTo>
                  <a:lnTo>
                    <a:pt x="45" y="821"/>
                  </a:lnTo>
                  <a:lnTo>
                    <a:pt x="45" y="821"/>
                  </a:lnTo>
                  <a:lnTo>
                    <a:pt x="37" y="792"/>
                  </a:lnTo>
                  <a:lnTo>
                    <a:pt x="29" y="764"/>
                  </a:lnTo>
                  <a:lnTo>
                    <a:pt x="23" y="735"/>
                  </a:lnTo>
                  <a:lnTo>
                    <a:pt x="16" y="706"/>
                  </a:lnTo>
                  <a:lnTo>
                    <a:pt x="12" y="677"/>
                  </a:lnTo>
                  <a:lnTo>
                    <a:pt x="8" y="649"/>
                  </a:lnTo>
                  <a:lnTo>
                    <a:pt x="4" y="621"/>
                  </a:lnTo>
                  <a:lnTo>
                    <a:pt x="3" y="594"/>
                  </a:lnTo>
                  <a:lnTo>
                    <a:pt x="2" y="565"/>
                  </a:lnTo>
                  <a:lnTo>
                    <a:pt x="0" y="537"/>
                  </a:lnTo>
                  <a:lnTo>
                    <a:pt x="2" y="511"/>
                  </a:lnTo>
                  <a:lnTo>
                    <a:pt x="3" y="484"/>
                  </a:lnTo>
                  <a:lnTo>
                    <a:pt x="6" y="458"/>
                  </a:lnTo>
                  <a:lnTo>
                    <a:pt x="8" y="433"/>
                  </a:lnTo>
                  <a:lnTo>
                    <a:pt x="14" y="407"/>
                  </a:lnTo>
                  <a:lnTo>
                    <a:pt x="19" y="383"/>
                  </a:lnTo>
                  <a:lnTo>
                    <a:pt x="19" y="383"/>
                  </a:lnTo>
                  <a:lnTo>
                    <a:pt x="25" y="356"/>
                  </a:lnTo>
                  <a:lnTo>
                    <a:pt x="33" y="331"/>
                  </a:lnTo>
                  <a:lnTo>
                    <a:pt x="42" y="307"/>
                  </a:lnTo>
                  <a:lnTo>
                    <a:pt x="51" y="284"/>
                  </a:lnTo>
                  <a:lnTo>
                    <a:pt x="62" y="260"/>
                  </a:lnTo>
                  <a:lnTo>
                    <a:pt x="74" y="239"/>
                  </a:lnTo>
                  <a:lnTo>
                    <a:pt x="87" y="218"/>
                  </a:lnTo>
                  <a:lnTo>
                    <a:pt x="100" y="199"/>
                  </a:lnTo>
                  <a:lnTo>
                    <a:pt x="114" y="180"/>
                  </a:lnTo>
                  <a:lnTo>
                    <a:pt x="130" y="163"/>
                  </a:lnTo>
                  <a:lnTo>
                    <a:pt x="146" y="146"/>
                  </a:lnTo>
                  <a:lnTo>
                    <a:pt x="164" y="131"/>
                  </a:lnTo>
                  <a:lnTo>
                    <a:pt x="182" y="116"/>
                  </a:lnTo>
                  <a:lnTo>
                    <a:pt x="201" y="102"/>
                  </a:lnTo>
                  <a:lnTo>
                    <a:pt x="221" y="90"/>
                  </a:lnTo>
                  <a:lnTo>
                    <a:pt x="242" y="78"/>
                  </a:lnTo>
                  <a:lnTo>
                    <a:pt x="242" y="78"/>
                  </a:lnTo>
                  <a:lnTo>
                    <a:pt x="266" y="67"/>
                  </a:lnTo>
                  <a:lnTo>
                    <a:pt x="290" y="56"/>
                  </a:lnTo>
                  <a:lnTo>
                    <a:pt x="313" y="47"/>
                  </a:lnTo>
                  <a:lnTo>
                    <a:pt x="338" y="39"/>
                  </a:lnTo>
                  <a:lnTo>
                    <a:pt x="363" y="33"/>
                  </a:lnTo>
                  <a:lnTo>
                    <a:pt x="388" y="27"/>
                  </a:lnTo>
                  <a:lnTo>
                    <a:pt x="412" y="22"/>
                  </a:lnTo>
                  <a:lnTo>
                    <a:pt x="437" y="18"/>
                  </a:lnTo>
                  <a:lnTo>
                    <a:pt x="488" y="13"/>
                  </a:lnTo>
                  <a:lnTo>
                    <a:pt x="541" y="9"/>
                  </a:lnTo>
                  <a:lnTo>
                    <a:pt x="594" y="8"/>
                  </a:lnTo>
                  <a:lnTo>
                    <a:pt x="649" y="8"/>
                  </a:lnTo>
                  <a:lnTo>
                    <a:pt x="670" y="8"/>
                  </a:lnTo>
                  <a:lnTo>
                    <a:pt x="671" y="6"/>
                  </a:lnTo>
                  <a:lnTo>
                    <a:pt x="671" y="6"/>
                  </a:lnTo>
                  <a:lnTo>
                    <a:pt x="678" y="3"/>
                  </a:lnTo>
                  <a:lnTo>
                    <a:pt x="687" y="0"/>
                  </a:lnTo>
                  <a:lnTo>
                    <a:pt x="687" y="0"/>
                  </a:lnTo>
                  <a:lnTo>
                    <a:pt x="709" y="0"/>
                  </a:lnTo>
                  <a:lnTo>
                    <a:pt x="709" y="0"/>
                  </a:lnTo>
                  <a:lnTo>
                    <a:pt x="747" y="1"/>
                  </a:lnTo>
                  <a:lnTo>
                    <a:pt x="785" y="4"/>
                  </a:lnTo>
                  <a:lnTo>
                    <a:pt x="825" y="9"/>
                  </a:lnTo>
                  <a:lnTo>
                    <a:pt x="862" y="17"/>
                  </a:lnTo>
                  <a:lnTo>
                    <a:pt x="902" y="27"/>
                  </a:lnTo>
                  <a:lnTo>
                    <a:pt x="941" y="39"/>
                  </a:lnTo>
                  <a:lnTo>
                    <a:pt x="980" y="52"/>
                  </a:lnTo>
                  <a:lnTo>
                    <a:pt x="1019" y="69"/>
                  </a:lnTo>
                  <a:lnTo>
                    <a:pt x="1019" y="69"/>
                  </a:lnTo>
                  <a:lnTo>
                    <a:pt x="1042" y="78"/>
                  </a:lnTo>
                  <a:lnTo>
                    <a:pt x="1063" y="89"/>
                  </a:lnTo>
                  <a:lnTo>
                    <a:pt x="1084" y="101"/>
                  </a:lnTo>
                  <a:lnTo>
                    <a:pt x="1102" y="111"/>
                  </a:lnTo>
                  <a:lnTo>
                    <a:pt x="1121" y="124"/>
                  </a:lnTo>
                  <a:lnTo>
                    <a:pt x="1140" y="137"/>
                  </a:lnTo>
                  <a:lnTo>
                    <a:pt x="1157" y="150"/>
                  </a:lnTo>
                  <a:lnTo>
                    <a:pt x="1174" y="165"/>
                  </a:lnTo>
                  <a:lnTo>
                    <a:pt x="1191" y="180"/>
                  </a:lnTo>
                  <a:lnTo>
                    <a:pt x="1206" y="196"/>
                  </a:lnTo>
                  <a:lnTo>
                    <a:pt x="1222" y="213"/>
                  </a:lnTo>
                  <a:lnTo>
                    <a:pt x="1237" y="230"/>
                  </a:lnTo>
                  <a:lnTo>
                    <a:pt x="1251" y="248"/>
                  </a:lnTo>
                  <a:lnTo>
                    <a:pt x="1265" y="268"/>
                  </a:lnTo>
                  <a:lnTo>
                    <a:pt x="1280" y="288"/>
                  </a:lnTo>
                  <a:lnTo>
                    <a:pt x="1293" y="309"/>
                  </a:lnTo>
                  <a:lnTo>
                    <a:pt x="1293" y="309"/>
                  </a:lnTo>
                  <a:lnTo>
                    <a:pt x="1298" y="319"/>
                  </a:lnTo>
                  <a:lnTo>
                    <a:pt x="1303" y="329"/>
                  </a:lnTo>
                  <a:lnTo>
                    <a:pt x="1312" y="354"/>
                  </a:lnTo>
                  <a:lnTo>
                    <a:pt x="1318" y="379"/>
                  </a:lnTo>
                  <a:lnTo>
                    <a:pt x="1323" y="405"/>
                  </a:lnTo>
                  <a:lnTo>
                    <a:pt x="1326" y="431"/>
                  </a:lnTo>
                  <a:lnTo>
                    <a:pt x="1328" y="455"/>
                  </a:lnTo>
                  <a:lnTo>
                    <a:pt x="1329" y="493"/>
                  </a:lnTo>
                  <a:lnTo>
                    <a:pt x="1329" y="493"/>
                  </a:lnTo>
                  <a:lnTo>
                    <a:pt x="1329" y="552"/>
                  </a:lnTo>
                  <a:lnTo>
                    <a:pt x="1329" y="612"/>
                  </a:lnTo>
                  <a:lnTo>
                    <a:pt x="1327" y="671"/>
                  </a:lnTo>
                  <a:lnTo>
                    <a:pt x="1326" y="701"/>
                  </a:lnTo>
                  <a:lnTo>
                    <a:pt x="1323" y="731"/>
                  </a:lnTo>
                  <a:lnTo>
                    <a:pt x="1323" y="731"/>
                  </a:lnTo>
                  <a:lnTo>
                    <a:pt x="1319" y="772"/>
                  </a:lnTo>
                  <a:lnTo>
                    <a:pt x="1319" y="772"/>
                  </a:lnTo>
                  <a:lnTo>
                    <a:pt x="1315" y="811"/>
                  </a:lnTo>
                  <a:lnTo>
                    <a:pt x="1310" y="850"/>
                  </a:lnTo>
                  <a:lnTo>
                    <a:pt x="1306" y="868"/>
                  </a:lnTo>
                  <a:lnTo>
                    <a:pt x="1301" y="888"/>
                  </a:lnTo>
                  <a:lnTo>
                    <a:pt x="1294" y="906"/>
                  </a:lnTo>
                  <a:lnTo>
                    <a:pt x="1286" y="926"/>
                  </a:lnTo>
                  <a:lnTo>
                    <a:pt x="1286" y="926"/>
                  </a:lnTo>
                  <a:lnTo>
                    <a:pt x="1273" y="949"/>
                  </a:lnTo>
                  <a:lnTo>
                    <a:pt x="1260" y="972"/>
                  </a:lnTo>
                  <a:lnTo>
                    <a:pt x="1247" y="994"/>
                  </a:lnTo>
                  <a:lnTo>
                    <a:pt x="1231" y="1013"/>
                  </a:lnTo>
                  <a:lnTo>
                    <a:pt x="1217" y="1033"/>
                  </a:lnTo>
                  <a:lnTo>
                    <a:pt x="1200" y="1050"/>
                  </a:lnTo>
                  <a:lnTo>
                    <a:pt x="1183" y="1067"/>
                  </a:lnTo>
                  <a:lnTo>
                    <a:pt x="1166" y="1081"/>
                  </a:lnTo>
                  <a:lnTo>
                    <a:pt x="1166" y="1081"/>
                  </a:lnTo>
                  <a:lnTo>
                    <a:pt x="1148" y="1095"/>
                  </a:lnTo>
                  <a:lnTo>
                    <a:pt x="1129" y="1106"/>
                  </a:lnTo>
                  <a:lnTo>
                    <a:pt x="1110" y="1118"/>
                  </a:lnTo>
                  <a:lnTo>
                    <a:pt x="1089" y="1129"/>
                  </a:lnTo>
                  <a:lnTo>
                    <a:pt x="1068" y="1139"/>
                  </a:lnTo>
                  <a:lnTo>
                    <a:pt x="1046" y="1148"/>
                  </a:lnTo>
                  <a:lnTo>
                    <a:pt x="1023" y="1156"/>
                  </a:lnTo>
                  <a:lnTo>
                    <a:pt x="1000" y="1164"/>
                  </a:lnTo>
                  <a:lnTo>
                    <a:pt x="975" y="1170"/>
                  </a:lnTo>
                  <a:lnTo>
                    <a:pt x="949" y="1177"/>
                  </a:lnTo>
                  <a:lnTo>
                    <a:pt x="923" y="1182"/>
                  </a:lnTo>
                  <a:lnTo>
                    <a:pt x="896" y="1186"/>
                  </a:lnTo>
                  <a:lnTo>
                    <a:pt x="868" y="1189"/>
                  </a:lnTo>
                  <a:lnTo>
                    <a:pt x="840" y="1193"/>
                  </a:lnTo>
                  <a:lnTo>
                    <a:pt x="810" y="1194"/>
                  </a:lnTo>
                  <a:lnTo>
                    <a:pt x="780" y="1195"/>
                  </a:lnTo>
                  <a:lnTo>
                    <a:pt x="780" y="1195"/>
                  </a:lnTo>
                  <a:lnTo>
                    <a:pt x="743" y="1195"/>
                  </a:lnTo>
                  <a:lnTo>
                    <a:pt x="743" y="1195"/>
                  </a:lnTo>
                  <a:lnTo>
                    <a:pt x="648" y="1197"/>
                  </a:lnTo>
                  <a:lnTo>
                    <a:pt x="648" y="1197"/>
                  </a:lnTo>
                  <a:close/>
                  <a:moveTo>
                    <a:pt x="630" y="54"/>
                  </a:moveTo>
                  <a:lnTo>
                    <a:pt x="630" y="54"/>
                  </a:lnTo>
                  <a:lnTo>
                    <a:pt x="575" y="54"/>
                  </a:lnTo>
                  <a:lnTo>
                    <a:pt x="520" y="56"/>
                  </a:lnTo>
                  <a:lnTo>
                    <a:pt x="465" y="60"/>
                  </a:lnTo>
                  <a:lnTo>
                    <a:pt x="437" y="64"/>
                  </a:lnTo>
                  <a:lnTo>
                    <a:pt x="410" y="69"/>
                  </a:lnTo>
                  <a:lnTo>
                    <a:pt x="384" y="74"/>
                  </a:lnTo>
                  <a:lnTo>
                    <a:pt x="358" y="81"/>
                  </a:lnTo>
                  <a:lnTo>
                    <a:pt x="331" y="89"/>
                  </a:lnTo>
                  <a:lnTo>
                    <a:pt x="305" y="98"/>
                  </a:lnTo>
                  <a:lnTo>
                    <a:pt x="280" y="110"/>
                  </a:lnTo>
                  <a:lnTo>
                    <a:pt x="257" y="122"/>
                  </a:lnTo>
                  <a:lnTo>
                    <a:pt x="232" y="136"/>
                  </a:lnTo>
                  <a:lnTo>
                    <a:pt x="210" y="153"/>
                  </a:lnTo>
                  <a:lnTo>
                    <a:pt x="210" y="153"/>
                  </a:lnTo>
                  <a:lnTo>
                    <a:pt x="194" y="165"/>
                  </a:lnTo>
                  <a:lnTo>
                    <a:pt x="181" y="176"/>
                  </a:lnTo>
                  <a:lnTo>
                    <a:pt x="168" y="190"/>
                  </a:lnTo>
                  <a:lnTo>
                    <a:pt x="155" y="203"/>
                  </a:lnTo>
                  <a:lnTo>
                    <a:pt x="143" y="217"/>
                  </a:lnTo>
                  <a:lnTo>
                    <a:pt x="133" y="230"/>
                  </a:lnTo>
                  <a:lnTo>
                    <a:pt x="123" y="244"/>
                  </a:lnTo>
                  <a:lnTo>
                    <a:pt x="114" y="260"/>
                  </a:lnTo>
                  <a:lnTo>
                    <a:pt x="97" y="290"/>
                  </a:lnTo>
                  <a:lnTo>
                    <a:pt x="84" y="322"/>
                  </a:lnTo>
                  <a:lnTo>
                    <a:pt x="74" y="353"/>
                  </a:lnTo>
                  <a:lnTo>
                    <a:pt x="65" y="384"/>
                  </a:lnTo>
                  <a:lnTo>
                    <a:pt x="58" y="416"/>
                  </a:lnTo>
                  <a:lnTo>
                    <a:pt x="53" y="447"/>
                  </a:lnTo>
                  <a:lnTo>
                    <a:pt x="49" y="479"/>
                  </a:lnTo>
                  <a:lnTo>
                    <a:pt x="48" y="507"/>
                  </a:lnTo>
                  <a:lnTo>
                    <a:pt x="48" y="536"/>
                  </a:lnTo>
                  <a:lnTo>
                    <a:pt x="48" y="564"/>
                  </a:lnTo>
                  <a:lnTo>
                    <a:pt x="49" y="590"/>
                  </a:lnTo>
                  <a:lnTo>
                    <a:pt x="50" y="613"/>
                  </a:lnTo>
                  <a:lnTo>
                    <a:pt x="50" y="613"/>
                  </a:lnTo>
                  <a:lnTo>
                    <a:pt x="53" y="638"/>
                  </a:lnTo>
                  <a:lnTo>
                    <a:pt x="57" y="663"/>
                  </a:lnTo>
                  <a:lnTo>
                    <a:pt x="67" y="718"/>
                  </a:lnTo>
                  <a:lnTo>
                    <a:pt x="80" y="777"/>
                  </a:lnTo>
                  <a:lnTo>
                    <a:pt x="99" y="841"/>
                  </a:lnTo>
                  <a:lnTo>
                    <a:pt x="99" y="841"/>
                  </a:lnTo>
                  <a:lnTo>
                    <a:pt x="106" y="864"/>
                  </a:lnTo>
                  <a:lnTo>
                    <a:pt x="118" y="888"/>
                  </a:lnTo>
                  <a:lnTo>
                    <a:pt x="133" y="913"/>
                  </a:lnTo>
                  <a:lnTo>
                    <a:pt x="150" y="936"/>
                  </a:lnTo>
                  <a:lnTo>
                    <a:pt x="169" y="960"/>
                  </a:lnTo>
                  <a:lnTo>
                    <a:pt x="191" y="982"/>
                  </a:lnTo>
                  <a:lnTo>
                    <a:pt x="215" y="1003"/>
                  </a:lnTo>
                  <a:lnTo>
                    <a:pt x="241" y="1023"/>
                  </a:lnTo>
                  <a:lnTo>
                    <a:pt x="241" y="1023"/>
                  </a:lnTo>
                  <a:lnTo>
                    <a:pt x="271" y="1046"/>
                  </a:lnTo>
                  <a:lnTo>
                    <a:pt x="271" y="1046"/>
                  </a:lnTo>
                  <a:lnTo>
                    <a:pt x="300" y="1068"/>
                  </a:lnTo>
                  <a:lnTo>
                    <a:pt x="314" y="1079"/>
                  </a:lnTo>
                  <a:lnTo>
                    <a:pt x="330" y="1088"/>
                  </a:lnTo>
                  <a:lnTo>
                    <a:pt x="330" y="1088"/>
                  </a:lnTo>
                  <a:lnTo>
                    <a:pt x="346" y="1097"/>
                  </a:lnTo>
                  <a:lnTo>
                    <a:pt x="363" y="1105"/>
                  </a:lnTo>
                  <a:lnTo>
                    <a:pt x="380" y="1112"/>
                  </a:lnTo>
                  <a:lnTo>
                    <a:pt x="397" y="1117"/>
                  </a:lnTo>
                  <a:lnTo>
                    <a:pt x="431" y="1126"/>
                  </a:lnTo>
                  <a:lnTo>
                    <a:pt x="463" y="1134"/>
                  </a:lnTo>
                  <a:lnTo>
                    <a:pt x="463" y="1134"/>
                  </a:lnTo>
                  <a:lnTo>
                    <a:pt x="494" y="1138"/>
                  </a:lnTo>
                  <a:lnTo>
                    <a:pt x="522" y="1142"/>
                  </a:lnTo>
                  <a:lnTo>
                    <a:pt x="552" y="1146"/>
                  </a:lnTo>
                  <a:lnTo>
                    <a:pt x="581" y="1147"/>
                  </a:lnTo>
                  <a:lnTo>
                    <a:pt x="641" y="1149"/>
                  </a:lnTo>
                  <a:lnTo>
                    <a:pt x="704" y="1149"/>
                  </a:lnTo>
                  <a:lnTo>
                    <a:pt x="739" y="1149"/>
                  </a:lnTo>
                  <a:lnTo>
                    <a:pt x="739" y="1149"/>
                  </a:lnTo>
                  <a:lnTo>
                    <a:pt x="779" y="1149"/>
                  </a:lnTo>
                  <a:lnTo>
                    <a:pt x="817" y="1147"/>
                  </a:lnTo>
                  <a:lnTo>
                    <a:pt x="853" y="1144"/>
                  </a:lnTo>
                  <a:lnTo>
                    <a:pt x="889" y="1140"/>
                  </a:lnTo>
                  <a:lnTo>
                    <a:pt x="921" y="1135"/>
                  </a:lnTo>
                  <a:lnTo>
                    <a:pt x="953" y="1129"/>
                  </a:lnTo>
                  <a:lnTo>
                    <a:pt x="983" y="1121"/>
                  </a:lnTo>
                  <a:lnTo>
                    <a:pt x="1012" y="1113"/>
                  </a:lnTo>
                  <a:lnTo>
                    <a:pt x="1038" y="1102"/>
                  </a:lnTo>
                  <a:lnTo>
                    <a:pt x="1064" y="1091"/>
                  </a:lnTo>
                  <a:lnTo>
                    <a:pt x="1087" y="1079"/>
                  </a:lnTo>
                  <a:lnTo>
                    <a:pt x="1110" y="1066"/>
                  </a:lnTo>
                  <a:lnTo>
                    <a:pt x="1131" y="1050"/>
                  </a:lnTo>
                  <a:lnTo>
                    <a:pt x="1150" y="1034"/>
                  </a:lnTo>
                  <a:lnTo>
                    <a:pt x="1169" y="1017"/>
                  </a:lnTo>
                  <a:lnTo>
                    <a:pt x="1184" y="999"/>
                  </a:lnTo>
                  <a:lnTo>
                    <a:pt x="1184" y="999"/>
                  </a:lnTo>
                  <a:lnTo>
                    <a:pt x="1204" y="974"/>
                  </a:lnTo>
                  <a:lnTo>
                    <a:pt x="1221" y="948"/>
                  </a:lnTo>
                  <a:lnTo>
                    <a:pt x="1235" y="922"/>
                  </a:lnTo>
                  <a:lnTo>
                    <a:pt x="1247" y="894"/>
                  </a:lnTo>
                  <a:lnTo>
                    <a:pt x="1256" y="866"/>
                  </a:lnTo>
                  <a:lnTo>
                    <a:pt x="1264" y="836"/>
                  </a:lnTo>
                  <a:lnTo>
                    <a:pt x="1269" y="802"/>
                  </a:lnTo>
                  <a:lnTo>
                    <a:pt x="1273" y="766"/>
                  </a:lnTo>
                  <a:lnTo>
                    <a:pt x="1273" y="766"/>
                  </a:lnTo>
                  <a:lnTo>
                    <a:pt x="1277" y="707"/>
                  </a:lnTo>
                  <a:lnTo>
                    <a:pt x="1281" y="649"/>
                  </a:lnTo>
                  <a:lnTo>
                    <a:pt x="1282" y="590"/>
                  </a:lnTo>
                  <a:lnTo>
                    <a:pt x="1284" y="532"/>
                  </a:lnTo>
                  <a:lnTo>
                    <a:pt x="1284" y="532"/>
                  </a:lnTo>
                  <a:lnTo>
                    <a:pt x="1284" y="507"/>
                  </a:lnTo>
                  <a:lnTo>
                    <a:pt x="1282" y="481"/>
                  </a:lnTo>
                  <a:lnTo>
                    <a:pt x="1280" y="452"/>
                  </a:lnTo>
                  <a:lnTo>
                    <a:pt x="1277" y="422"/>
                  </a:lnTo>
                  <a:lnTo>
                    <a:pt x="1271" y="392"/>
                  </a:lnTo>
                  <a:lnTo>
                    <a:pt x="1263" y="362"/>
                  </a:lnTo>
                  <a:lnTo>
                    <a:pt x="1257" y="346"/>
                  </a:lnTo>
                  <a:lnTo>
                    <a:pt x="1251" y="332"/>
                  </a:lnTo>
                  <a:lnTo>
                    <a:pt x="1244" y="318"/>
                  </a:lnTo>
                  <a:lnTo>
                    <a:pt x="1237" y="305"/>
                  </a:lnTo>
                  <a:lnTo>
                    <a:pt x="1237" y="305"/>
                  </a:lnTo>
                  <a:lnTo>
                    <a:pt x="1222" y="280"/>
                  </a:lnTo>
                  <a:lnTo>
                    <a:pt x="1204" y="256"/>
                  </a:lnTo>
                  <a:lnTo>
                    <a:pt x="1186" y="234"/>
                  </a:lnTo>
                  <a:lnTo>
                    <a:pt x="1165" y="213"/>
                  </a:lnTo>
                  <a:lnTo>
                    <a:pt x="1144" y="193"/>
                  </a:lnTo>
                  <a:lnTo>
                    <a:pt x="1121" y="175"/>
                  </a:lnTo>
                  <a:lnTo>
                    <a:pt x="1099" y="159"/>
                  </a:lnTo>
                  <a:lnTo>
                    <a:pt x="1076" y="146"/>
                  </a:lnTo>
                  <a:lnTo>
                    <a:pt x="1076" y="146"/>
                  </a:lnTo>
                  <a:lnTo>
                    <a:pt x="1033" y="124"/>
                  </a:lnTo>
                  <a:lnTo>
                    <a:pt x="989" y="105"/>
                  </a:lnTo>
                  <a:lnTo>
                    <a:pt x="946" y="89"/>
                  </a:lnTo>
                  <a:lnTo>
                    <a:pt x="902" y="74"/>
                  </a:lnTo>
                  <a:lnTo>
                    <a:pt x="859" y="64"/>
                  </a:lnTo>
                  <a:lnTo>
                    <a:pt x="814" y="55"/>
                  </a:lnTo>
                  <a:lnTo>
                    <a:pt x="771" y="50"/>
                  </a:lnTo>
                  <a:lnTo>
                    <a:pt x="729" y="46"/>
                  </a:lnTo>
                  <a:lnTo>
                    <a:pt x="726" y="46"/>
                  </a:lnTo>
                  <a:lnTo>
                    <a:pt x="725" y="48"/>
                  </a:lnTo>
                  <a:lnTo>
                    <a:pt x="725" y="48"/>
                  </a:lnTo>
                  <a:lnTo>
                    <a:pt x="721" y="51"/>
                  </a:lnTo>
                  <a:lnTo>
                    <a:pt x="717" y="52"/>
                  </a:lnTo>
                  <a:lnTo>
                    <a:pt x="713" y="54"/>
                  </a:lnTo>
                  <a:lnTo>
                    <a:pt x="709" y="54"/>
                  </a:lnTo>
                  <a:lnTo>
                    <a:pt x="709" y="54"/>
                  </a:lnTo>
                  <a:lnTo>
                    <a:pt x="670" y="54"/>
                  </a:lnTo>
                  <a:lnTo>
                    <a:pt x="670" y="54"/>
                  </a:lnTo>
                  <a:lnTo>
                    <a:pt x="630" y="54"/>
                  </a:lnTo>
                  <a:lnTo>
                    <a:pt x="630" y="5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918"/>
            <p:cNvSpPr/>
            <p:nvPr/>
          </p:nvSpPr>
          <p:spPr bwMode="auto">
            <a:xfrm>
              <a:off x="3213101" y="3149601"/>
              <a:ext cx="519113" cy="127000"/>
            </a:xfrm>
            <a:custGeom>
              <a:avLst/>
              <a:gdLst/>
              <a:ahLst/>
              <a:cxnLst>
                <a:cxn ang="0">
                  <a:pos x="103" y="321"/>
                </a:cxn>
                <a:cxn ang="0">
                  <a:pos x="15" y="309"/>
                </a:cxn>
                <a:cxn ang="0">
                  <a:pos x="6" y="306"/>
                </a:cxn>
                <a:cxn ang="0">
                  <a:pos x="0" y="292"/>
                </a:cxn>
                <a:cxn ang="0">
                  <a:pos x="2" y="281"/>
                </a:cxn>
                <a:cxn ang="0">
                  <a:pos x="14" y="268"/>
                </a:cxn>
                <a:cxn ang="0">
                  <a:pos x="23" y="265"/>
                </a:cxn>
                <a:cxn ang="0">
                  <a:pos x="55" y="270"/>
                </a:cxn>
                <a:cxn ang="0">
                  <a:pos x="137" y="277"/>
                </a:cxn>
                <a:cxn ang="0">
                  <a:pos x="202" y="273"/>
                </a:cxn>
                <a:cxn ang="0">
                  <a:pos x="308" y="256"/>
                </a:cxn>
                <a:cxn ang="0">
                  <a:pos x="430" y="224"/>
                </a:cxn>
                <a:cxn ang="0">
                  <a:pos x="481" y="206"/>
                </a:cxn>
                <a:cxn ang="0">
                  <a:pos x="548" y="173"/>
                </a:cxn>
                <a:cxn ang="0">
                  <a:pos x="608" y="128"/>
                </a:cxn>
                <a:cxn ang="0">
                  <a:pos x="625" y="113"/>
                </a:cxn>
                <a:cxn ang="0">
                  <a:pos x="660" y="92"/>
                </a:cxn>
                <a:cxn ang="0">
                  <a:pos x="718" y="48"/>
                </a:cxn>
                <a:cxn ang="0">
                  <a:pos x="765" y="10"/>
                </a:cxn>
                <a:cxn ang="0">
                  <a:pos x="766" y="9"/>
                </a:cxn>
                <a:cxn ang="0">
                  <a:pos x="781" y="0"/>
                </a:cxn>
                <a:cxn ang="0">
                  <a:pos x="791" y="0"/>
                </a:cxn>
                <a:cxn ang="0">
                  <a:pos x="802" y="6"/>
                </a:cxn>
                <a:cxn ang="0">
                  <a:pos x="806" y="15"/>
                </a:cxn>
                <a:cxn ang="0">
                  <a:pos x="821" y="48"/>
                </a:cxn>
                <a:cxn ang="0">
                  <a:pos x="846" y="74"/>
                </a:cxn>
                <a:cxn ang="0">
                  <a:pos x="883" y="100"/>
                </a:cxn>
                <a:cxn ang="0">
                  <a:pos x="942" y="142"/>
                </a:cxn>
                <a:cxn ang="0">
                  <a:pos x="1020" y="190"/>
                </a:cxn>
                <a:cxn ang="0">
                  <a:pos x="1066" y="218"/>
                </a:cxn>
                <a:cxn ang="0">
                  <a:pos x="1114" y="238"/>
                </a:cxn>
                <a:cxn ang="0">
                  <a:pos x="1148" y="243"/>
                </a:cxn>
                <a:cxn ang="0">
                  <a:pos x="1218" y="247"/>
                </a:cxn>
                <a:cxn ang="0">
                  <a:pos x="1286" y="249"/>
                </a:cxn>
                <a:cxn ang="0">
                  <a:pos x="1300" y="255"/>
                </a:cxn>
                <a:cxn ang="0">
                  <a:pos x="1307" y="265"/>
                </a:cxn>
                <a:cxn ang="0">
                  <a:pos x="1307" y="282"/>
                </a:cxn>
                <a:cxn ang="0">
                  <a:pos x="1296" y="294"/>
                </a:cxn>
                <a:cxn ang="0">
                  <a:pos x="1287" y="295"/>
                </a:cxn>
                <a:cxn ang="0">
                  <a:pos x="1250" y="295"/>
                </a:cxn>
                <a:cxn ang="0">
                  <a:pos x="1142" y="290"/>
                </a:cxn>
                <a:cxn ang="0">
                  <a:pos x="1109" y="283"/>
                </a:cxn>
                <a:cxn ang="0">
                  <a:pos x="1055" y="261"/>
                </a:cxn>
                <a:cxn ang="0">
                  <a:pos x="1004" y="232"/>
                </a:cxn>
                <a:cxn ang="0">
                  <a:pos x="940" y="196"/>
                </a:cxn>
                <a:cxn ang="0">
                  <a:pos x="876" y="151"/>
                </a:cxn>
                <a:cxn ang="0">
                  <a:pos x="817" y="109"/>
                </a:cxn>
                <a:cxn ang="0">
                  <a:pos x="785" y="79"/>
                </a:cxn>
                <a:cxn ang="0">
                  <a:pos x="768" y="65"/>
                </a:cxn>
                <a:cxn ang="0">
                  <a:pos x="673" y="139"/>
                </a:cxn>
                <a:cxn ang="0">
                  <a:pos x="605" y="192"/>
                </a:cxn>
                <a:cxn ang="0">
                  <a:pos x="547" y="230"/>
                </a:cxn>
                <a:cxn ang="0">
                  <a:pos x="484" y="255"/>
                </a:cxn>
                <a:cxn ang="0">
                  <a:pos x="371" y="287"/>
                </a:cxn>
                <a:cxn ang="0">
                  <a:pos x="256" y="312"/>
                </a:cxn>
                <a:cxn ang="0">
                  <a:pos x="134" y="321"/>
                </a:cxn>
              </a:cxnLst>
              <a:rect l="0" t="0" r="r" b="b"/>
              <a:pathLst>
                <a:path w="1308" h="321">
                  <a:moveTo>
                    <a:pt x="134" y="321"/>
                  </a:moveTo>
                  <a:lnTo>
                    <a:pt x="134" y="321"/>
                  </a:lnTo>
                  <a:lnTo>
                    <a:pt x="103" y="321"/>
                  </a:lnTo>
                  <a:lnTo>
                    <a:pt x="73" y="319"/>
                  </a:lnTo>
                  <a:lnTo>
                    <a:pt x="44" y="315"/>
                  </a:lnTo>
                  <a:lnTo>
                    <a:pt x="15" y="309"/>
                  </a:lnTo>
                  <a:lnTo>
                    <a:pt x="15" y="309"/>
                  </a:lnTo>
                  <a:lnTo>
                    <a:pt x="10" y="308"/>
                  </a:lnTo>
                  <a:lnTo>
                    <a:pt x="6" y="306"/>
                  </a:lnTo>
                  <a:lnTo>
                    <a:pt x="4" y="303"/>
                  </a:lnTo>
                  <a:lnTo>
                    <a:pt x="1" y="299"/>
                  </a:lnTo>
                  <a:lnTo>
                    <a:pt x="0" y="292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2" y="281"/>
                  </a:lnTo>
                  <a:lnTo>
                    <a:pt x="8" y="273"/>
                  </a:lnTo>
                  <a:lnTo>
                    <a:pt x="10" y="270"/>
                  </a:lnTo>
                  <a:lnTo>
                    <a:pt x="14" y="268"/>
                  </a:lnTo>
                  <a:lnTo>
                    <a:pt x="18" y="266"/>
                  </a:lnTo>
                  <a:lnTo>
                    <a:pt x="23" y="265"/>
                  </a:lnTo>
                  <a:lnTo>
                    <a:pt x="23" y="265"/>
                  </a:lnTo>
                  <a:lnTo>
                    <a:pt x="29" y="266"/>
                  </a:lnTo>
                  <a:lnTo>
                    <a:pt x="29" y="266"/>
                  </a:lnTo>
                  <a:lnTo>
                    <a:pt x="55" y="270"/>
                  </a:lnTo>
                  <a:lnTo>
                    <a:pt x="81" y="274"/>
                  </a:lnTo>
                  <a:lnTo>
                    <a:pt x="108" y="275"/>
                  </a:lnTo>
                  <a:lnTo>
                    <a:pt x="137" y="277"/>
                  </a:lnTo>
                  <a:lnTo>
                    <a:pt x="137" y="277"/>
                  </a:lnTo>
                  <a:lnTo>
                    <a:pt x="168" y="275"/>
                  </a:lnTo>
                  <a:lnTo>
                    <a:pt x="202" y="273"/>
                  </a:lnTo>
                  <a:lnTo>
                    <a:pt x="236" y="269"/>
                  </a:lnTo>
                  <a:lnTo>
                    <a:pt x="272" y="264"/>
                  </a:lnTo>
                  <a:lnTo>
                    <a:pt x="308" y="256"/>
                  </a:lnTo>
                  <a:lnTo>
                    <a:pt x="348" y="247"/>
                  </a:lnTo>
                  <a:lnTo>
                    <a:pt x="387" y="236"/>
                  </a:lnTo>
                  <a:lnTo>
                    <a:pt x="430" y="224"/>
                  </a:lnTo>
                  <a:lnTo>
                    <a:pt x="430" y="224"/>
                  </a:lnTo>
                  <a:lnTo>
                    <a:pt x="456" y="215"/>
                  </a:lnTo>
                  <a:lnTo>
                    <a:pt x="481" y="206"/>
                  </a:lnTo>
                  <a:lnTo>
                    <a:pt x="505" y="197"/>
                  </a:lnTo>
                  <a:lnTo>
                    <a:pt x="527" y="187"/>
                  </a:lnTo>
                  <a:lnTo>
                    <a:pt x="548" y="173"/>
                  </a:lnTo>
                  <a:lnTo>
                    <a:pt x="569" y="160"/>
                  </a:lnTo>
                  <a:lnTo>
                    <a:pt x="588" y="145"/>
                  </a:lnTo>
                  <a:lnTo>
                    <a:pt x="608" y="128"/>
                  </a:lnTo>
                  <a:lnTo>
                    <a:pt x="608" y="128"/>
                  </a:lnTo>
                  <a:lnTo>
                    <a:pt x="616" y="120"/>
                  </a:lnTo>
                  <a:lnTo>
                    <a:pt x="625" y="113"/>
                  </a:lnTo>
                  <a:lnTo>
                    <a:pt x="646" y="100"/>
                  </a:lnTo>
                  <a:lnTo>
                    <a:pt x="646" y="100"/>
                  </a:lnTo>
                  <a:lnTo>
                    <a:pt x="660" y="92"/>
                  </a:lnTo>
                  <a:lnTo>
                    <a:pt x="673" y="83"/>
                  </a:lnTo>
                  <a:lnTo>
                    <a:pt x="673" y="83"/>
                  </a:lnTo>
                  <a:lnTo>
                    <a:pt x="718" y="48"/>
                  </a:lnTo>
                  <a:lnTo>
                    <a:pt x="760" y="14"/>
                  </a:lnTo>
                  <a:lnTo>
                    <a:pt x="760" y="14"/>
                  </a:lnTo>
                  <a:lnTo>
                    <a:pt x="765" y="10"/>
                  </a:lnTo>
                  <a:lnTo>
                    <a:pt x="765" y="10"/>
                  </a:lnTo>
                  <a:lnTo>
                    <a:pt x="766" y="9"/>
                  </a:lnTo>
                  <a:lnTo>
                    <a:pt x="766" y="9"/>
                  </a:lnTo>
                  <a:lnTo>
                    <a:pt x="770" y="5"/>
                  </a:lnTo>
                  <a:lnTo>
                    <a:pt x="775" y="2"/>
                  </a:lnTo>
                  <a:lnTo>
                    <a:pt x="781" y="0"/>
                  </a:lnTo>
                  <a:lnTo>
                    <a:pt x="787" y="0"/>
                  </a:lnTo>
                  <a:lnTo>
                    <a:pt x="787" y="0"/>
                  </a:lnTo>
                  <a:lnTo>
                    <a:pt x="791" y="0"/>
                  </a:lnTo>
                  <a:lnTo>
                    <a:pt x="796" y="2"/>
                  </a:lnTo>
                  <a:lnTo>
                    <a:pt x="799" y="3"/>
                  </a:lnTo>
                  <a:lnTo>
                    <a:pt x="802" y="6"/>
                  </a:lnTo>
                  <a:lnTo>
                    <a:pt x="804" y="10"/>
                  </a:lnTo>
                  <a:lnTo>
                    <a:pt x="806" y="15"/>
                  </a:lnTo>
                  <a:lnTo>
                    <a:pt x="806" y="15"/>
                  </a:lnTo>
                  <a:lnTo>
                    <a:pt x="809" y="27"/>
                  </a:lnTo>
                  <a:lnTo>
                    <a:pt x="815" y="39"/>
                  </a:lnTo>
                  <a:lnTo>
                    <a:pt x="821" y="48"/>
                  </a:lnTo>
                  <a:lnTo>
                    <a:pt x="829" y="57"/>
                  </a:lnTo>
                  <a:lnTo>
                    <a:pt x="837" y="66"/>
                  </a:lnTo>
                  <a:lnTo>
                    <a:pt x="846" y="74"/>
                  </a:lnTo>
                  <a:lnTo>
                    <a:pt x="866" y="88"/>
                  </a:lnTo>
                  <a:lnTo>
                    <a:pt x="866" y="88"/>
                  </a:lnTo>
                  <a:lnTo>
                    <a:pt x="883" y="100"/>
                  </a:lnTo>
                  <a:lnTo>
                    <a:pt x="883" y="100"/>
                  </a:lnTo>
                  <a:lnTo>
                    <a:pt x="913" y="122"/>
                  </a:lnTo>
                  <a:lnTo>
                    <a:pt x="942" y="142"/>
                  </a:lnTo>
                  <a:lnTo>
                    <a:pt x="1002" y="179"/>
                  </a:lnTo>
                  <a:lnTo>
                    <a:pt x="1002" y="179"/>
                  </a:lnTo>
                  <a:lnTo>
                    <a:pt x="1020" y="190"/>
                  </a:lnTo>
                  <a:lnTo>
                    <a:pt x="1020" y="190"/>
                  </a:lnTo>
                  <a:lnTo>
                    <a:pt x="1050" y="209"/>
                  </a:lnTo>
                  <a:lnTo>
                    <a:pt x="1066" y="218"/>
                  </a:lnTo>
                  <a:lnTo>
                    <a:pt x="1082" y="226"/>
                  </a:lnTo>
                  <a:lnTo>
                    <a:pt x="1097" y="232"/>
                  </a:lnTo>
                  <a:lnTo>
                    <a:pt x="1114" y="238"/>
                  </a:lnTo>
                  <a:lnTo>
                    <a:pt x="1131" y="240"/>
                  </a:lnTo>
                  <a:lnTo>
                    <a:pt x="1148" y="243"/>
                  </a:lnTo>
                  <a:lnTo>
                    <a:pt x="1148" y="243"/>
                  </a:lnTo>
                  <a:lnTo>
                    <a:pt x="1184" y="244"/>
                  </a:lnTo>
                  <a:lnTo>
                    <a:pt x="1218" y="247"/>
                  </a:lnTo>
                  <a:lnTo>
                    <a:pt x="1218" y="247"/>
                  </a:lnTo>
                  <a:lnTo>
                    <a:pt x="1252" y="248"/>
                  </a:lnTo>
                  <a:lnTo>
                    <a:pt x="1286" y="249"/>
                  </a:lnTo>
                  <a:lnTo>
                    <a:pt x="1286" y="249"/>
                  </a:lnTo>
                  <a:lnTo>
                    <a:pt x="1291" y="251"/>
                  </a:lnTo>
                  <a:lnTo>
                    <a:pt x="1296" y="252"/>
                  </a:lnTo>
                  <a:lnTo>
                    <a:pt x="1300" y="255"/>
                  </a:lnTo>
                  <a:lnTo>
                    <a:pt x="1303" y="257"/>
                  </a:lnTo>
                  <a:lnTo>
                    <a:pt x="1305" y="261"/>
                  </a:lnTo>
                  <a:lnTo>
                    <a:pt x="1307" y="265"/>
                  </a:lnTo>
                  <a:lnTo>
                    <a:pt x="1308" y="274"/>
                  </a:lnTo>
                  <a:lnTo>
                    <a:pt x="1308" y="274"/>
                  </a:lnTo>
                  <a:lnTo>
                    <a:pt x="1307" y="282"/>
                  </a:lnTo>
                  <a:lnTo>
                    <a:pt x="1303" y="289"/>
                  </a:lnTo>
                  <a:lnTo>
                    <a:pt x="1300" y="291"/>
                  </a:lnTo>
                  <a:lnTo>
                    <a:pt x="1296" y="294"/>
                  </a:lnTo>
                  <a:lnTo>
                    <a:pt x="1292" y="295"/>
                  </a:lnTo>
                  <a:lnTo>
                    <a:pt x="1287" y="295"/>
                  </a:lnTo>
                  <a:lnTo>
                    <a:pt x="1287" y="295"/>
                  </a:lnTo>
                  <a:lnTo>
                    <a:pt x="1287" y="295"/>
                  </a:lnTo>
                  <a:lnTo>
                    <a:pt x="1250" y="295"/>
                  </a:lnTo>
                  <a:lnTo>
                    <a:pt x="1250" y="295"/>
                  </a:lnTo>
                  <a:lnTo>
                    <a:pt x="1214" y="295"/>
                  </a:lnTo>
                  <a:lnTo>
                    <a:pt x="1177" y="294"/>
                  </a:lnTo>
                  <a:lnTo>
                    <a:pt x="1142" y="290"/>
                  </a:lnTo>
                  <a:lnTo>
                    <a:pt x="1125" y="287"/>
                  </a:lnTo>
                  <a:lnTo>
                    <a:pt x="1109" y="283"/>
                  </a:lnTo>
                  <a:lnTo>
                    <a:pt x="1109" y="283"/>
                  </a:lnTo>
                  <a:lnTo>
                    <a:pt x="1095" y="279"/>
                  </a:lnTo>
                  <a:lnTo>
                    <a:pt x="1082" y="274"/>
                  </a:lnTo>
                  <a:lnTo>
                    <a:pt x="1055" y="261"/>
                  </a:lnTo>
                  <a:lnTo>
                    <a:pt x="1029" y="248"/>
                  </a:lnTo>
                  <a:lnTo>
                    <a:pt x="1004" y="232"/>
                  </a:lnTo>
                  <a:lnTo>
                    <a:pt x="1004" y="232"/>
                  </a:lnTo>
                  <a:lnTo>
                    <a:pt x="962" y="209"/>
                  </a:lnTo>
                  <a:lnTo>
                    <a:pt x="962" y="209"/>
                  </a:lnTo>
                  <a:lnTo>
                    <a:pt x="940" y="196"/>
                  </a:lnTo>
                  <a:lnTo>
                    <a:pt x="918" y="181"/>
                  </a:lnTo>
                  <a:lnTo>
                    <a:pt x="876" y="151"/>
                  </a:lnTo>
                  <a:lnTo>
                    <a:pt x="876" y="151"/>
                  </a:lnTo>
                  <a:lnTo>
                    <a:pt x="847" y="130"/>
                  </a:lnTo>
                  <a:lnTo>
                    <a:pt x="817" y="109"/>
                  </a:lnTo>
                  <a:lnTo>
                    <a:pt x="817" y="109"/>
                  </a:lnTo>
                  <a:lnTo>
                    <a:pt x="806" y="100"/>
                  </a:lnTo>
                  <a:lnTo>
                    <a:pt x="794" y="91"/>
                  </a:lnTo>
                  <a:lnTo>
                    <a:pt x="785" y="79"/>
                  </a:lnTo>
                  <a:lnTo>
                    <a:pt x="777" y="68"/>
                  </a:lnTo>
                  <a:lnTo>
                    <a:pt x="773" y="61"/>
                  </a:lnTo>
                  <a:lnTo>
                    <a:pt x="768" y="65"/>
                  </a:lnTo>
                  <a:lnTo>
                    <a:pt x="768" y="65"/>
                  </a:lnTo>
                  <a:lnTo>
                    <a:pt x="720" y="103"/>
                  </a:lnTo>
                  <a:lnTo>
                    <a:pt x="673" y="139"/>
                  </a:lnTo>
                  <a:lnTo>
                    <a:pt x="673" y="139"/>
                  </a:lnTo>
                  <a:lnTo>
                    <a:pt x="605" y="192"/>
                  </a:lnTo>
                  <a:lnTo>
                    <a:pt x="605" y="192"/>
                  </a:lnTo>
                  <a:lnTo>
                    <a:pt x="586" y="206"/>
                  </a:lnTo>
                  <a:lnTo>
                    <a:pt x="566" y="218"/>
                  </a:lnTo>
                  <a:lnTo>
                    <a:pt x="547" y="230"/>
                  </a:lnTo>
                  <a:lnTo>
                    <a:pt x="526" y="239"/>
                  </a:lnTo>
                  <a:lnTo>
                    <a:pt x="505" y="247"/>
                  </a:lnTo>
                  <a:lnTo>
                    <a:pt x="484" y="255"/>
                  </a:lnTo>
                  <a:lnTo>
                    <a:pt x="442" y="268"/>
                  </a:lnTo>
                  <a:lnTo>
                    <a:pt x="442" y="268"/>
                  </a:lnTo>
                  <a:lnTo>
                    <a:pt x="371" y="287"/>
                  </a:lnTo>
                  <a:lnTo>
                    <a:pt x="333" y="296"/>
                  </a:lnTo>
                  <a:lnTo>
                    <a:pt x="295" y="304"/>
                  </a:lnTo>
                  <a:lnTo>
                    <a:pt x="256" y="312"/>
                  </a:lnTo>
                  <a:lnTo>
                    <a:pt x="216" y="317"/>
                  </a:lnTo>
                  <a:lnTo>
                    <a:pt x="175" y="320"/>
                  </a:lnTo>
                  <a:lnTo>
                    <a:pt x="134" y="321"/>
                  </a:lnTo>
                  <a:lnTo>
                    <a:pt x="134" y="32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919"/>
            <p:cNvSpPr/>
            <p:nvPr/>
          </p:nvSpPr>
          <p:spPr bwMode="auto">
            <a:xfrm>
              <a:off x="3368676" y="3514726"/>
              <a:ext cx="252413" cy="92075"/>
            </a:xfrm>
            <a:custGeom>
              <a:avLst/>
              <a:gdLst/>
              <a:ahLst/>
              <a:cxnLst>
                <a:cxn ang="0">
                  <a:pos x="112" y="229"/>
                </a:cxn>
                <a:cxn ang="0">
                  <a:pos x="92" y="223"/>
                </a:cxn>
                <a:cxn ang="0">
                  <a:pos x="69" y="206"/>
                </a:cxn>
                <a:cxn ang="0">
                  <a:pos x="51" y="181"/>
                </a:cxn>
                <a:cxn ang="0">
                  <a:pos x="19" y="100"/>
                </a:cxn>
                <a:cxn ang="0">
                  <a:pos x="1" y="50"/>
                </a:cxn>
                <a:cxn ang="0">
                  <a:pos x="0" y="36"/>
                </a:cxn>
                <a:cxn ang="0">
                  <a:pos x="3" y="26"/>
                </a:cxn>
                <a:cxn ang="0">
                  <a:pos x="18" y="15"/>
                </a:cxn>
                <a:cxn ang="0">
                  <a:pos x="30" y="15"/>
                </a:cxn>
                <a:cxn ang="0">
                  <a:pos x="40" y="25"/>
                </a:cxn>
                <a:cxn ang="0">
                  <a:pos x="54" y="68"/>
                </a:cxn>
                <a:cxn ang="0">
                  <a:pos x="65" y="101"/>
                </a:cxn>
                <a:cxn ang="0">
                  <a:pos x="92" y="158"/>
                </a:cxn>
                <a:cxn ang="0">
                  <a:pos x="105" y="175"/>
                </a:cxn>
                <a:cxn ang="0">
                  <a:pos x="119" y="182"/>
                </a:cxn>
                <a:cxn ang="0">
                  <a:pos x="132" y="182"/>
                </a:cxn>
                <a:cxn ang="0">
                  <a:pos x="153" y="170"/>
                </a:cxn>
                <a:cxn ang="0">
                  <a:pos x="177" y="149"/>
                </a:cxn>
                <a:cxn ang="0">
                  <a:pos x="198" y="127"/>
                </a:cxn>
                <a:cxn ang="0">
                  <a:pos x="228" y="92"/>
                </a:cxn>
                <a:cxn ang="0">
                  <a:pos x="260" y="63"/>
                </a:cxn>
                <a:cxn ang="0">
                  <a:pos x="279" y="54"/>
                </a:cxn>
                <a:cxn ang="0">
                  <a:pos x="285" y="46"/>
                </a:cxn>
                <a:cxn ang="0">
                  <a:pos x="302" y="38"/>
                </a:cxn>
                <a:cxn ang="0">
                  <a:pos x="315" y="42"/>
                </a:cxn>
                <a:cxn ang="0">
                  <a:pos x="324" y="54"/>
                </a:cxn>
                <a:cxn ang="0">
                  <a:pos x="327" y="58"/>
                </a:cxn>
                <a:cxn ang="0">
                  <a:pos x="379" y="107"/>
                </a:cxn>
                <a:cxn ang="0">
                  <a:pos x="413" y="141"/>
                </a:cxn>
                <a:cxn ang="0">
                  <a:pos x="451" y="172"/>
                </a:cxn>
                <a:cxn ang="0">
                  <a:pos x="465" y="175"/>
                </a:cxn>
                <a:cxn ang="0">
                  <a:pos x="494" y="165"/>
                </a:cxn>
                <a:cxn ang="0">
                  <a:pos x="525" y="136"/>
                </a:cxn>
                <a:cxn ang="0">
                  <a:pos x="578" y="62"/>
                </a:cxn>
                <a:cxn ang="0">
                  <a:pos x="591" y="30"/>
                </a:cxn>
                <a:cxn ang="0">
                  <a:pos x="592" y="17"/>
                </a:cxn>
                <a:cxn ang="0">
                  <a:pos x="600" y="5"/>
                </a:cxn>
                <a:cxn ang="0">
                  <a:pos x="616" y="0"/>
                </a:cxn>
                <a:cxn ang="0">
                  <a:pos x="625" y="3"/>
                </a:cxn>
                <a:cxn ang="0">
                  <a:pos x="631" y="7"/>
                </a:cxn>
                <a:cxn ang="0">
                  <a:pos x="637" y="17"/>
                </a:cxn>
                <a:cxn ang="0">
                  <a:pos x="637" y="33"/>
                </a:cxn>
                <a:cxn ang="0">
                  <a:pos x="629" y="63"/>
                </a:cxn>
                <a:cxn ang="0">
                  <a:pos x="595" y="121"/>
                </a:cxn>
                <a:cxn ang="0">
                  <a:pos x="554" y="168"/>
                </a:cxn>
                <a:cxn ang="0">
                  <a:pos x="545" y="178"/>
                </a:cxn>
                <a:cxn ang="0">
                  <a:pos x="502" y="219"/>
                </a:cxn>
                <a:cxn ang="0">
                  <a:pos x="473" y="229"/>
                </a:cxn>
                <a:cxn ang="0">
                  <a:pos x="464" y="228"/>
                </a:cxn>
                <a:cxn ang="0">
                  <a:pos x="435" y="216"/>
                </a:cxn>
                <a:cxn ang="0">
                  <a:pos x="388" y="182"/>
                </a:cxn>
                <a:cxn ang="0">
                  <a:pos x="349" y="145"/>
                </a:cxn>
                <a:cxn ang="0">
                  <a:pos x="329" y="128"/>
                </a:cxn>
                <a:cxn ang="0">
                  <a:pos x="298" y="98"/>
                </a:cxn>
                <a:cxn ang="0">
                  <a:pos x="289" y="100"/>
                </a:cxn>
                <a:cxn ang="0">
                  <a:pos x="273" y="110"/>
                </a:cxn>
                <a:cxn ang="0">
                  <a:pos x="256" y="134"/>
                </a:cxn>
                <a:cxn ang="0">
                  <a:pos x="240" y="155"/>
                </a:cxn>
                <a:cxn ang="0">
                  <a:pos x="215" y="177"/>
                </a:cxn>
                <a:cxn ang="0">
                  <a:pos x="185" y="202"/>
                </a:cxn>
                <a:cxn ang="0">
                  <a:pos x="146" y="226"/>
                </a:cxn>
                <a:cxn ang="0">
                  <a:pos x="124" y="230"/>
                </a:cxn>
              </a:cxnLst>
              <a:rect l="0" t="0" r="r" b="b"/>
              <a:pathLst>
                <a:path w="637" h="230">
                  <a:moveTo>
                    <a:pt x="124" y="230"/>
                  </a:moveTo>
                  <a:lnTo>
                    <a:pt x="124" y="230"/>
                  </a:lnTo>
                  <a:lnTo>
                    <a:pt x="112" y="229"/>
                  </a:lnTo>
                  <a:lnTo>
                    <a:pt x="112" y="229"/>
                  </a:lnTo>
                  <a:lnTo>
                    <a:pt x="103" y="226"/>
                  </a:lnTo>
                  <a:lnTo>
                    <a:pt x="92" y="223"/>
                  </a:lnTo>
                  <a:lnTo>
                    <a:pt x="85" y="217"/>
                  </a:lnTo>
                  <a:lnTo>
                    <a:pt x="77" y="212"/>
                  </a:lnTo>
                  <a:lnTo>
                    <a:pt x="69" y="206"/>
                  </a:lnTo>
                  <a:lnTo>
                    <a:pt x="62" y="198"/>
                  </a:lnTo>
                  <a:lnTo>
                    <a:pt x="57" y="190"/>
                  </a:lnTo>
                  <a:lnTo>
                    <a:pt x="51" y="181"/>
                  </a:lnTo>
                  <a:lnTo>
                    <a:pt x="41" y="161"/>
                  </a:lnTo>
                  <a:lnTo>
                    <a:pt x="32" y="141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0" y="73"/>
                  </a:lnTo>
                  <a:lnTo>
                    <a:pt x="1" y="50"/>
                  </a:lnTo>
                  <a:lnTo>
                    <a:pt x="1" y="50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1" y="30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7" y="21"/>
                  </a:lnTo>
                  <a:lnTo>
                    <a:pt x="13" y="17"/>
                  </a:lnTo>
                  <a:lnTo>
                    <a:pt x="18" y="15"/>
                  </a:lnTo>
                  <a:lnTo>
                    <a:pt x="24" y="15"/>
                  </a:lnTo>
                  <a:lnTo>
                    <a:pt x="24" y="15"/>
                  </a:lnTo>
                  <a:lnTo>
                    <a:pt x="30" y="15"/>
                  </a:lnTo>
                  <a:lnTo>
                    <a:pt x="34" y="17"/>
                  </a:lnTo>
                  <a:lnTo>
                    <a:pt x="37" y="21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8" y="47"/>
                  </a:lnTo>
                  <a:lnTo>
                    <a:pt x="54" y="68"/>
                  </a:lnTo>
                  <a:lnTo>
                    <a:pt x="54" y="68"/>
                  </a:lnTo>
                  <a:lnTo>
                    <a:pt x="65" y="101"/>
                  </a:lnTo>
                  <a:lnTo>
                    <a:pt x="65" y="101"/>
                  </a:lnTo>
                  <a:lnTo>
                    <a:pt x="73" y="119"/>
                  </a:lnTo>
                  <a:lnTo>
                    <a:pt x="82" y="139"/>
                  </a:lnTo>
                  <a:lnTo>
                    <a:pt x="92" y="158"/>
                  </a:lnTo>
                  <a:lnTo>
                    <a:pt x="99" y="168"/>
                  </a:lnTo>
                  <a:lnTo>
                    <a:pt x="105" y="175"/>
                  </a:lnTo>
                  <a:lnTo>
                    <a:pt x="105" y="175"/>
                  </a:lnTo>
                  <a:lnTo>
                    <a:pt x="109" y="178"/>
                  </a:lnTo>
                  <a:lnTo>
                    <a:pt x="115" y="181"/>
                  </a:lnTo>
                  <a:lnTo>
                    <a:pt x="119" y="182"/>
                  </a:lnTo>
                  <a:lnTo>
                    <a:pt x="124" y="182"/>
                  </a:lnTo>
                  <a:lnTo>
                    <a:pt x="124" y="182"/>
                  </a:lnTo>
                  <a:lnTo>
                    <a:pt x="132" y="182"/>
                  </a:lnTo>
                  <a:lnTo>
                    <a:pt x="138" y="179"/>
                  </a:lnTo>
                  <a:lnTo>
                    <a:pt x="146" y="175"/>
                  </a:lnTo>
                  <a:lnTo>
                    <a:pt x="153" y="170"/>
                  </a:lnTo>
                  <a:lnTo>
                    <a:pt x="166" y="160"/>
                  </a:lnTo>
                  <a:lnTo>
                    <a:pt x="177" y="149"/>
                  </a:lnTo>
                  <a:lnTo>
                    <a:pt x="177" y="149"/>
                  </a:lnTo>
                  <a:lnTo>
                    <a:pt x="184" y="143"/>
                  </a:lnTo>
                  <a:lnTo>
                    <a:pt x="184" y="143"/>
                  </a:lnTo>
                  <a:lnTo>
                    <a:pt x="198" y="127"/>
                  </a:lnTo>
                  <a:lnTo>
                    <a:pt x="214" y="109"/>
                  </a:lnTo>
                  <a:lnTo>
                    <a:pt x="214" y="109"/>
                  </a:lnTo>
                  <a:lnTo>
                    <a:pt x="228" y="92"/>
                  </a:lnTo>
                  <a:lnTo>
                    <a:pt x="243" y="76"/>
                  </a:lnTo>
                  <a:lnTo>
                    <a:pt x="251" y="68"/>
                  </a:lnTo>
                  <a:lnTo>
                    <a:pt x="260" y="63"/>
                  </a:lnTo>
                  <a:lnTo>
                    <a:pt x="268" y="58"/>
                  </a:lnTo>
                  <a:lnTo>
                    <a:pt x="277" y="55"/>
                  </a:lnTo>
                  <a:lnTo>
                    <a:pt x="279" y="54"/>
                  </a:lnTo>
                  <a:lnTo>
                    <a:pt x="281" y="51"/>
                  </a:lnTo>
                  <a:lnTo>
                    <a:pt x="281" y="51"/>
                  </a:lnTo>
                  <a:lnTo>
                    <a:pt x="285" y="46"/>
                  </a:lnTo>
                  <a:lnTo>
                    <a:pt x="290" y="42"/>
                  </a:lnTo>
                  <a:lnTo>
                    <a:pt x="296" y="39"/>
                  </a:lnTo>
                  <a:lnTo>
                    <a:pt x="302" y="38"/>
                  </a:lnTo>
                  <a:lnTo>
                    <a:pt x="302" y="38"/>
                  </a:lnTo>
                  <a:lnTo>
                    <a:pt x="308" y="39"/>
                  </a:lnTo>
                  <a:lnTo>
                    <a:pt x="315" y="42"/>
                  </a:lnTo>
                  <a:lnTo>
                    <a:pt x="321" y="47"/>
                  </a:lnTo>
                  <a:lnTo>
                    <a:pt x="323" y="50"/>
                  </a:lnTo>
                  <a:lnTo>
                    <a:pt x="324" y="54"/>
                  </a:lnTo>
                  <a:lnTo>
                    <a:pt x="325" y="56"/>
                  </a:lnTo>
                  <a:lnTo>
                    <a:pt x="327" y="58"/>
                  </a:lnTo>
                  <a:lnTo>
                    <a:pt x="327" y="58"/>
                  </a:lnTo>
                  <a:lnTo>
                    <a:pt x="340" y="68"/>
                  </a:lnTo>
                  <a:lnTo>
                    <a:pt x="353" y="81"/>
                  </a:lnTo>
                  <a:lnTo>
                    <a:pt x="379" y="107"/>
                  </a:lnTo>
                  <a:lnTo>
                    <a:pt x="379" y="107"/>
                  </a:lnTo>
                  <a:lnTo>
                    <a:pt x="396" y="124"/>
                  </a:lnTo>
                  <a:lnTo>
                    <a:pt x="413" y="141"/>
                  </a:lnTo>
                  <a:lnTo>
                    <a:pt x="431" y="158"/>
                  </a:lnTo>
                  <a:lnTo>
                    <a:pt x="451" y="172"/>
                  </a:lnTo>
                  <a:lnTo>
                    <a:pt x="451" y="172"/>
                  </a:lnTo>
                  <a:lnTo>
                    <a:pt x="457" y="174"/>
                  </a:lnTo>
                  <a:lnTo>
                    <a:pt x="465" y="175"/>
                  </a:lnTo>
                  <a:lnTo>
                    <a:pt x="465" y="175"/>
                  </a:lnTo>
                  <a:lnTo>
                    <a:pt x="474" y="174"/>
                  </a:lnTo>
                  <a:lnTo>
                    <a:pt x="484" y="170"/>
                  </a:lnTo>
                  <a:lnTo>
                    <a:pt x="494" y="165"/>
                  </a:lnTo>
                  <a:lnTo>
                    <a:pt x="504" y="157"/>
                  </a:lnTo>
                  <a:lnTo>
                    <a:pt x="515" y="148"/>
                  </a:lnTo>
                  <a:lnTo>
                    <a:pt x="525" y="136"/>
                  </a:lnTo>
                  <a:lnTo>
                    <a:pt x="545" y="113"/>
                  </a:lnTo>
                  <a:lnTo>
                    <a:pt x="563" y="87"/>
                  </a:lnTo>
                  <a:lnTo>
                    <a:pt x="578" y="62"/>
                  </a:lnTo>
                  <a:lnTo>
                    <a:pt x="583" y="50"/>
                  </a:lnTo>
                  <a:lnTo>
                    <a:pt x="588" y="39"/>
                  </a:lnTo>
                  <a:lnTo>
                    <a:pt x="591" y="30"/>
                  </a:lnTo>
                  <a:lnTo>
                    <a:pt x="592" y="22"/>
                  </a:lnTo>
                  <a:lnTo>
                    <a:pt x="592" y="22"/>
                  </a:lnTo>
                  <a:lnTo>
                    <a:pt x="592" y="17"/>
                  </a:lnTo>
                  <a:lnTo>
                    <a:pt x="593" y="13"/>
                  </a:lnTo>
                  <a:lnTo>
                    <a:pt x="596" y="9"/>
                  </a:lnTo>
                  <a:lnTo>
                    <a:pt x="600" y="5"/>
                  </a:lnTo>
                  <a:lnTo>
                    <a:pt x="603" y="4"/>
                  </a:lnTo>
                  <a:lnTo>
                    <a:pt x="606" y="2"/>
                  </a:lnTo>
                  <a:lnTo>
                    <a:pt x="616" y="0"/>
                  </a:lnTo>
                  <a:lnTo>
                    <a:pt x="616" y="0"/>
                  </a:lnTo>
                  <a:lnTo>
                    <a:pt x="620" y="2"/>
                  </a:lnTo>
                  <a:lnTo>
                    <a:pt x="625" y="3"/>
                  </a:lnTo>
                  <a:lnTo>
                    <a:pt x="629" y="4"/>
                  </a:lnTo>
                  <a:lnTo>
                    <a:pt x="631" y="7"/>
                  </a:lnTo>
                  <a:lnTo>
                    <a:pt x="631" y="7"/>
                  </a:lnTo>
                  <a:lnTo>
                    <a:pt x="634" y="11"/>
                  </a:lnTo>
                  <a:lnTo>
                    <a:pt x="637" y="13"/>
                  </a:lnTo>
                  <a:lnTo>
                    <a:pt x="637" y="17"/>
                  </a:lnTo>
                  <a:lnTo>
                    <a:pt x="637" y="22"/>
                  </a:lnTo>
                  <a:lnTo>
                    <a:pt x="637" y="22"/>
                  </a:lnTo>
                  <a:lnTo>
                    <a:pt x="637" y="33"/>
                  </a:lnTo>
                  <a:lnTo>
                    <a:pt x="634" y="43"/>
                  </a:lnTo>
                  <a:lnTo>
                    <a:pt x="631" y="53"/>
                  </a:lnTo>
                  <a:lnTo>
                    <a:pt x="629" y="63"/>
                  </a:lnTo>
                  <a:lnTo>
                    <a:pt x="620" y="83"/>
                  </a:lnTo>
                  <a:lnTo>
                    <a:pt x="608" y="102"/>
                  </a:lnTo>
                  <a:lnTo>
                    <a:pt x="595" y="121"/>
                  </a:lnTo>
                  <a:lnTo>
                    <a:pt x="582" y="138"/>
                  </a:lnTo>
                  <a:lnTo>
                    <a:pt x="567" y="153"/>
                  </a:lnTo>
                  <a:lnTo>
                    <a:pt x="554" y="168"/>
                  </a:lnTo>
                  <a:lnTo>
                    <a:pt x="554" y="168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29" y="195"/>
                  </a:lnTo>
                  <a:lnTo>
                    <a:pt x="511" y="211"/>
                  </a:lnTo>
                  <a:lnTo>
                    <a:pt x="502" y="219"/>
                  </a:lnTo>
                  <a:lnTo>
                    <a:pt x="493" y="224"/>
                  </a:lnTo>
                  <a:lnTo>
                    <a:pt x="482" y="228"/>
                  </a:lnTo>
                  <a:lnTo>
                    <a:pt x="473" y="229"/>
                  </a:lnTo>
                  <a:lnTo>
                    <a:pt x="473" y="229"/>
                  </a:lnTo>
                  <a:lnTo>
                    <a:pt x="473" y="229"/>
                  </a:lnTo>
                  <a:lnTo>
                    <a:pt x="464" y="228"/>
                  </a:lnTo>
                  <a:lnTo>
                    <a:pt x="464" y="228"/>
                  </a:lnTo>
                  <a:lnTo>
                    <a:pt x="450" y="223"/>
                  </a:lnTo>
                  <a:lnTo>
                    <a:pt x="435" y="216"/>
                  </a:lnTo>
                  <a:lnTo>
                    <a:pt x="423" y="209"/>
                  </a:lnTo>
                  <a:lnTo>
                    <a:pt x="412" y="200"/>
                  </a:lnTo>
                  <a:lnTo>
                    <a:pt x="388" y="182"/>
                  </a:lnTo>
                  <a:lnTo>
                    <a:pt x="366" y="161"/>
                  </a:lnTo>
                  <a:lnTo>
                    <a:pt x="366" y="161"/>
                  </a:lnTo>
                  <a:lnTo>
                    <a:pt x="349" y="145"/>
                  </a:lnTo>
                  <a:lnTo>
                    <a:pt x="332" y="130"/>
                  </a:lnTo>
                  <a:lnTo>
                    <a:pt x="329" y="128"/>
                  </a:lnTo>
                  <a:lnTo>
                    <a:pt x="329" y="128"/>
                  </a:lnTo>
                  <a:lnTo>
                    <a:pt x="313" y="115"/>
                  </a:lnTo>
                  <a:lnTo>
                    <a:pt x="299" y="101"/>
                  </a:lnTo>
                  <a:lnTo>
                    <a:pt x="298" y="98"/>
                  </a:lnTo>
                  <a:lnTo>
                    <a:pt x="295" y="98"/>
                  </a:lnTo>
                  <a:lnTo>
                    <a:pt x="295" y="98"/>
                  </a:lnTo>
                  <a:lnTo>
                    <a:pt x="289" y="100"/>
                  </a:lnTo>
                  <a:lnTo>
                    <a:pt x="283" y="102"/>
                  </a:lnTo>
                  <a:lnTo>
                    <a:pt x="277" y="106"/>
                  </a:lnTo>
                  <a:lnTo>
                    <a:pt x="273" y="110"/>
                  </a:lnTo>
                  <a:lnTo>
                    <a:pt x="264" y="122"/>
                  </a:lnTo>
                  <a:lnTo>
                    <a:pt x="256" y="134"/>
                  </a:lnTo>
                  <a:lnTo>
                    <a:pt x="256" y="134"/>
                  </a:lnTo>
                  <a:lnTo>
                    <a:pt x="247" y="147"/>
                  </a:lnTo>
                  <a:lnTo>
                    <a:pt x="247" y="147"/>
                  </a:lnTo>
                  <a:lnTo>
                    <a:pt x="240" y="155"/>
                  </a:lnTo>
                  <a:lnTo>
                    <a:pt x="232" y="162"/>
                  </a:lnTo>
                  <a:lnTo>
                    <a:pt x="215" y="177"/>
                  </a:lnTo>
                  <a:lnTo>
                    <a:pt x="215" y="177"/>
                  </a:lnTo>
                  <a:lnTo>
                    <a:pt x="204" y="187"/>
                  </a:lnTo>
                  <a:lnTo>
                    <a:pt x="204" y="187"/>
                  </a:lnTo>
                  <a:lnTo>
                    <a:pt x="185" y="202"/>
                  </a:lnTo>
                  <a:lnTo>
                    <a:pt x="167" y="216"/>
                  </a:lnTo>
                  <a:lnTo>
                    <a:pt x="157" y="221"/>
                  </a:lnTo>
                  <a:lnTo>
                    <a:pt x="146" y="226"/>
                  </a:lnTo>
                  <a:lnTo>
                    <a:pt x="134" y="229"/>
                  </a:lnTo>
                  <a:lnTo>
                    <a:pt x="124" y="230"/>
                  </a:lnTo>
                  <a:lnTo>
                    <a:pt x="124" y="2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" name="Freeform 920"/>
            <p:cNvSpPr/>
            <p:nvPr/>
          </p:nvSpPr>
          <p:spPr bwMode="auto">
            <a:xfrm>
              <a:off x="3444876" y="3551238"/>
              <a:ext cx="80963" cy="52388"/>
            </a:xfrm>
            <a:custGeom>
              <a:avLst/>
              <a:gdLst/>
              <a:ahLst/>
              <a:cxnLst>
                <a:cxn ang="0">
                  <a:pos x="204" y="100"/>
                </a:cxn>
                <a:cxn ang="0">
                  <a:pos x="197" y="63"/>
                </a:cxn>
                <a:cxn ang="0">
                  <a:pos x="188" y="26"/>
                </a:cxn>
                <a:cxn ang="0">
                  <a:pos x="187" y="21"/>
                </a:cxn>
                <a:cxn ang="0">
                  <a:pos x="182" y="14"/>
                </a:cxn>
                <a:cxn ang="0">
                  <a:pos x="174" y="10"/>
                </a:cxn>
                <a:cxn ang="0">
                  <a:pos x="162" y="10"/>
                </a:cxn>
                <a:cxn ang="0">
                  <a:pos x="150" y="17"/>
                </a:cxn>
                <a:cxn ang="0">
                  <a:pos x="145" y="23"/>
                </a:cxn>
                <a:cxn ang="0">
                  <a:pos x="144" y="32"/>
                </a:cxn>
                <a:cxn ang="0">
                  <a:pos x="144" y="38"/>
                </a:cxn>
                <a:cxn ang="0">
                  <a:pos x="157" y="86"/>
                </a:cxn>
                <a:cxn ang="0">
                  <a:pos x="142" y="87"/>
                </a:cxn>
                <a:cxn ang="0">
                  <a:pos x="101" y="85"/>
                </a:cxn>
                <a:cxn ang="0">
                  <a:pos x="77" y="85"/>
                </a:cxn>
                <a:cxn ang="0">
                  <a:pos x="53" y="85"/>
                </a:cxn>
                <a:cxn ang="0">
                  <a:pos x="48" y="83"/>
                </a:cxn>
                <a:cxn ang="0">
                  <a:pos x="50" y="74"/>
                </a:cxn>
                <a:cxn ang="0">
                  <a:pos x="57" y="52"/>
                </a:cxn>
                <a:cxn ang="0">
                  <a:pos x="64" y="29"/>
                </a:cxn>
                <a:cxn ang="0">
                  <a:pos x="64" y="23"/>
                </a:cxn>
                <a:cxn ang="0">
                  <a:pos x="63" y="14"/>
                </a:cxn>
                <a:cxn ang="0">
                  <a:pos x="53" y="4"/>
                </a:cxn>
                <a:cxn ang="0">
                  <a:pos x="38" y="0"/>
                </a:cxn>
                <a:cxn ang="0">
                  <a:pos x="30" y="2"/>
                </a:cxn>
                <a:cxn ang="0">
                  <a:pos x="23" y="8"/>
                </a:cxn>
                <a:cxn ang="0">
                  <a:pos x="21" y="17"/>
                </a:cxn>
                <a:cxn ang="0">
                  <a:pos x="17" y="32"/>
                </a:cxn>
                <a:cxn ang="0">
                  <a:pos x="5" y="70"/>
                </a:cxn>
                <a:cxn ang="0">
                  <a:pos x="0" y="98"/>
                </a:cxn>
                <a:cxn ang="0">
                  <a:pos x="2" y="112"/>
                </a:cxn>
                <a:cxn ang="0">
                  <a:pos x="12" y="123"/>
                </a:cxn>
                <a:cxn ang="0">
                  <a:pos x="30" y="129"/>
                </a:cxn>
                <a:cxn ang="0">
                  <a:pos x="42" y="129"/>
                </a:cxn>
                <a:cxn ang="0">
                  <a:pos x="102" y="129"/>
                </a:cxn>
                <a:cxn ang="0">
                  <a:pos x="161" y="131"/>
                </a:cxn>
                <a:cxn ang="0">
                  <a:pos x="174" y="129"/>
                </a:cxn>
                <a:cxn ang="0">
                  <a:pos x="187" y="125"/>
                </a:cxn>
                <a:cxn ang="0">
                  <a:pos x="195" y="121"/>
                </a:cxn>
                <a:cxn ang="0">
                  <a:pos x="191" y="121"/>
                </a:cxn>
                <a:cxn ang="0">
                  <a:pos x="193" y="120"/>
                </a:cxn>
                <a:cxn ang="0">
                  <a:pos x="196" y="117"/>
                </a:cxn>
                <a:cxn ang="0">
                  <a:pos x="203" y="110"/>
                </a:cxn>
                <a:cxn ang="0">
                  <a:pos x="204" y="100"/>
                </a:cxn>
              </a:cxnLst>
              <a:rect l="0" t="0" r="r" b="b"/>
              <a:pathLst>
                <a:path w="204" h="131">
                  <a:moveTo>
                    <a:pt x="204" y="100"/>
                  </a:moveTo>
                  <a:lnTo>
                    <a:pt x="204" y="100"/>
                  </a:lnTo>
                  <a:lnTo>
                    <a:pt x="201" y="82"/>
                  </a:lnTo>
                  <a:lnTo>
                    <a:pt x="197" y="63"/>
                  </a:lnTo>
                  <a:lnTo>
                    <a:pt x="192" y="44"/>
                  </a:lnTo>
                  <a:lnTo>
                    <a:pt x="188" y="26"/>
                  </a:lnTo>
                  <a:lnTo>
                    <a:pt x="188" y="26"/>
                  </a:lnTo>
                  <a:lnTo>
                    <a:pt x="187" y="21"/>
                  </a:lnTo>
                  <a:lnTo>
                    <a:pt x="184" y="17"/>
                  </a:lnTo>
                  <a:lnTo>
                    <a:pt x="182" y="14"/>
                  </a:lnTo>
                  <a:lnTo>
                    <a:pt x="178" y="12"/>
                  </a:lnTo>
                  <a:lnTo>
                    <a:pt x="174" y="10"/>
                  </a:lnTo>
                  <a:lnTo>
                    <a:pt x="170" y="9"/>
                  </a:lnTo>
                  <a:lnTo>
                    <a:pt x="162" y="10"/>
                  </a:lnTo>
                  <a:lnTo>
                    <a:pt x="154" y="14"/>
                  </a:lnTo>
                  <a:lnTo>
                    <a:pt x="150" y="17"/>
                  </a:lnTo>
                  <a:lnTo>
                    <a:pt x="148" y="19"/>
                  </a:lnTo>
                  <a:lnTo>
                    <a:pt x="145" y="23"/>
                  </a:lnTo>
                  <a:lnTo>
                    <a:pt x="144" y="27"/>
                  </a:lnTo>
                  <a:lnTo>
                    <a:pt x="144" y="32"/>
                  </a:lnTo>
                  <a:lnTo>
                    <a:pt x="144" y="38"/>
                  </a:lnTo>
                  <a:lnTo>
                    <a:pt x="144" y="38"/>
                  </a:lnTo>
                  <a:lnTo>
                    <a:pt x="150" y="61"/>
                  </a:lnTo>
                  <a:lnTo>
                    <a:pt x="157" y="86"/>
                  </a:lnTo>
                  <a:lnTo>
                    <a:pt x="157" y="86"/>
                  </a:lnTo>
                  <a:lnTo>
                    <a:pt x="142" y="87"/>
                  </a:lnTo>
                  <a:lnTo>
                    <a:pt x="128" y="86"/>
                  </a:lnTo>
                  <a:lnTo>
                    <a:pt x="101" y="85"/>
                  </a:lnTo>
                  <a:lnTo>
                    <a:pt x="101" y="85"/>
                  </a:lnTo>
                  <a:lnTo>
                    <a:pt x="77" y="85"/>
                  </a:lnTo>
                  <a:lnTo>
                    <a:pt x="53" y="85"/>
                  </a:lnTo>
                  <a:lnTo>
                    <a:pt x="53" y="85"/>
                  </a:lnTo>
                  <a:lnTo>
                    <a:pt x="48" y="83"/>
                  </a:lnTo>
                  <a:lnTo>
                    <a:pt x="48" y="83"/>
                  </a:lnTo>
                  <a:lnTo>
                    <a:pt x="50" y="74"/>
                  </a:lnTo>
                  <a:lnTo>
                    <a:pt x="50" y="74"/>
                  </a:lnTo>
                  <a:lnTo>
                    <a:pt x="53" y="63"/>
                  </a:lnTo>
                  <a:lnTo>
                    <a:pt x="57" y="52"/>
                  </a:lnTo>
                  <a:lnTo>
                    <a:pt x="61" y="40"/>
                  </a:lnTo>
                  <a:lnTo>
                    <a:pt x="64" y="29"/>
                  </a:lnTo>
                  <a:lnTo>
                    <a:pt x="64" y="29"/>
                  </a:lnTo>
                  <a:lnTo>
                    <a:pt x="64" y="23"/>
                  </a:lnTo>
                  <a:lnTo>
                    <a:pt x="64" y="18"/>
                  </a:lnTo>
                  <a:lnTo>
                    <a:pt x="63" y="14"/>
                  </a:lnTo>
                  <a:lnTo>
                    <a:pt x="60" y="10"/>
                  </a:lnTo>
                  <a:lnTo>
                    <a:pt x="53" y="4"/>
                  </a:lnTo>
                  <a:lnTo>
                    <a:pt x="46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0" y="2"/>
                  </a:lnTo>
                  <a:lnTo>
                    <a:pt x="26" y="4"/>
                  </a:lnTo>
                  <a:lnTo>
                    <a:pt x="23" y="8"/>
                  </a:lnTo>
                  <a:lnTo>
                    <a:pt x="22" y="12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17" y="32"/>
                  </a:lnTo>
                  <a:lnTo>
                    <a:pt x="10" y="51"/>
                  </a:lnTo>
                  <a:lnTo>
                    <a:pt x="5" y="70"/>
                  </a:lnTo>
                  <a:lnTo>
                    <a:pt x="1" y="89"/>
                  </a:lnTo>
                  <a:lnTo>
                    <a:pt x="0" y="98"/>
                  </a:lnTo>
                  <a:lnTo>
                    <a:pt x="1" y="106"/>
                  </a:lnTo>
                  <a:lnTo>
                    <a:pt x="2" y="112"/>
                  </a:lnTo>
                  <a:lnTo>
                    <a:pt x="6" y="119"/>
                  </a:lnTo>
                  <a:lnTo>
                    <a:pt x="12" y="123"/>
                  </a:lnTo>
                  <a:lnTo>
                    <a:pt x="19" y="127"/>
                  </a:lnTo>
                  <a:lnTo>
                    <a:pt x="30" y="129"/>
                  </a:lnTo>
                  <a:lnTo>
                    <a:pt x="42" y="129"/>
                  </a:lnTo>
                  <a:lnTo>
                    <a:pt x="42" y="129"/>
                  </a:lnTo>
                  <a:lnTo>
                    <a:pt x="72" y="128"/>
                  </a:lnTo>
                  <a:lnTo>
                    <a:pt x="102" y="129"/>
                  </a:lnTo>
                  <a:lnTo>
                    <a:pt x="132" y="131"/>
                  </a:lnTo>
                  <a:lnTo>
                    <a:pt x="161" y="131"/>
                  </a:lnTo>
                  <a:lnTo>
                    <a:pt x="161" y="131"/>
                  </a:lnTo>
                  <a:lnTo>
                    <a:pt x="174" y="129"/>
                  </a:lnTo>
                  <a:lnTo>
                    <a:pt x="180" y="128"/>
                  </a:lnTo>
                  <a:lnTo>
                    <a:pt x="187" y="125"/>
                  </a:lnTo>
                  <a:lnTo>
                    <a:pt x="187" y="125"/>
                  </a:lnTo>
                  <a:lnTo>
                    <a:pt x="195" y="121"/>
                  </a:lnTo>
                  <a:lnTo>
                    <a:pt x="196" y="120"/>
                  </a:lnTo>
                  <a:lnTo>
                    <a:pt x="191" y="121"/>
                  </a:lnTo>
                  <a:lnTo>
                    <a:pt x="191" y="121"/>
                  </a:lnTo>
                  <a:lnTo>
                    <a:pt x="193" y="120"/>
                  </a:lnTo>
                  <a:lnTo>
                    <a:pt x="196" y="117"/>
                  </a:lnTo>
                  <a:lnTo>
                    <a:pt x="196" y="117"/>
                  </a:lnTo>
                  <a:lnTo>
                    <a:pt x="200" y="114"/>
                  </a:lnTo>
                  <a:lnTo>
                    <a:pt x="203" y="110"/>
                  </a:lnTo>
                  <a:lnTo>
                    <a:pt x="204" y="104"/>
                  </a:lnTo>
                  <a:lnTo>
                    <a:pt x="204" y="100"/>
                  </a:lnTo>
                  <a:lnTo>
                    <a:pt x="204" y="10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" name="Freeform 921"/>
            <p:cNvSpPr/>
            <p:nvPr/>
          </p:nvSpPr>
          <p:spPr bwMode="auto">
            <a:xfrm>
              <a:off x="3436938" y="3586163"/>
              <a:ext cx="96838" cy="152400"/>
            </a:xfrm>
            <a:custGeom>
              <a:avLst/>
              <a:gdLst/>
              <a:ahLst/>
              <a:cxnLst>
                <a:cxn ang="0">
                  <a:pos x="228" y="124"/>
                </a:cxn>
                <a:cxn ang="0">
                  <a:pos x="218" y="80"/>
                </a:cxn>
                <a:cxn ang="0">
                  <a:pos x="206" y="41"/>
                </a:cxn>
                <a:cxn ang="0">
                  <a:pos x="206" y="30"/>
                </a:cxn>
                <a:cxn ang="0">
                  <a:pos x="205" y="16"/>
                </a:cxn>
                <a:cxn ang="0">
                  <a:pos x="188" y="1"/>
                </a:cxn>
                <a:cxn ang="0">
                  <a:pos x="172" y="3"/>
                </a:cxn>
                <a:cxn ang="0">
                  <a:pos x="163" y="13"/>
                </a:cxn>
                <a:cxn ang="0">
                  <a:pos x="160" y="26"/>
                </a:cxn>
                <a:cxn ang="0">
                  <a:pos x="167" y="61"/>
                </a:cxn>
                <a:cxn ang="0">
                  <a:pos x="177" y="105"/>
                </a:cxn>
                <a:cxn ang="0">
                  <a:pos x="188" y="190"/>
                </a:cxn>
                <a:cxn ang="0">
                  <a:pos x="193" y="234"/>
                </a:cxn>
                <a:cxn ang="0">
                  <a:pos x="192" y="268"/>
                </a:cxn>
                <a:cxn ang="0">
                  <a:pos x="189" y="276"/>
                </a:cxn>
                <a:cxn ang="0">
                  <a:pos x="137" y="327"/>
                </a:cxn>
                <a:cxn ang="0">
                  <a:pos x="120" y="335"/>
                </a:cxn>
                <a:cxn ang="0">
                  <a:pos x="82" y="298"/>
                </a:cxn>
                <a:cxn ang="0">
                  <a:pos x="60" y="275"/>
                </a:cxn>
                <a:cxn ang="0">
                  <a:pos x="47" y="267"/>
                </a:cxn>
                <a:cxn ang="0">
                  <a:pos x="57" y="225"/>
                </a:cxn>
                <a:cxn ang="0">
                  <a:pos x="62" y="199"/>
                </a:cxn>
                <a:cxn ang="0">
                  <a:pos x="73" y="118"/>
                </a:cxn>
                <a:cxn ang="0">
                  <a:pos x="87" y="46"/>
                </a:cxn>
                <a:cxn ang="0">
                  <a:pos x="91" y="17"/>
                </a:cxn>
                <a:cxn ang="0">
                  <a:pos x="86" y="5"/>
                </a:cxn>
                <a:cxn ang="0">
                  <a:pos x="70" y="0"/>
                </a:cxn>
                <a:cxn ang="0">
                  <a:pos x="51" y="8"/>
                </a:cxn>
                <a:cxn ang="0">
                  <a:pos x="45" y="22"/>
                </a:cxn>
                <a:cxn ang="0">
                  <a:pos x="34" y="84"/>
                </a:cxn>
                <a:cxn ang="0">
                  <a:pos x="20" y="145"/>
                </a:cxn>
                <a:cxn ang="0">
                  <a:pos x="2" y="247"/>
                </a:cxn>
                <a:cxn ang="0">
                  <a:pos x="0" y="265"/>
                </a:cxn>
                <a:cxn ang="0">
                  <a:pos x="10" y="292"/>
                </a:cxn>
                <a:cxn ang="0">
                  <a:pos x="45" y="331"/>
                </a:cxn>
                <a:cxn ang="0">
                  <a:pos x="90" y="369"/>
                </a:cxn>
                <a:cxn ang="0">
                  <a:pos x="103" y="375"/>
                </a:cxn>
                <a:cxn ang="0">
                  <a:pos x="109" y="382"/>
                </a:cxn>
                <a:cxn ang="0">
                  <a:pos x="121" y="383"/>
                </a:cxn>
                <a:cxn ang="0">
                  <a:pos x="149" y="374"/>
                </a:cxn>
                <a:cxn ang="0">
                  <a:pos x="197" y="341"/>
                </a:cxn>
                <a:cxn ang="0">
                  <a:pos x="228" y="305"/>
                </a:cxn>
                <a:cxn ang="0">
                  <a:pos x="240" y="279"/>
                </a:cxn>
                <a:cxn ang="0">
                  <a:pos x="240" y="238"/>
                </a:cxn>
                <a:cxn ang="0">
                  <a:pos x="230" y="140"/>
                </a:cxn>
              </a:cxnLst>
              <a:rect l="0" t="0" r="r" b="b"/>
              <a:pathLst>
                <a:path w="242" h="383">
                  <a:moveTo>
                    <a:pt x="230" y="140"/>
                  </a:moveTo>
                  <a:lnTo>
                    <a:pt x="230" y="140"/>
                  </a:lnTo>
                  <a:lnTo>
                    <a:pt x="228" y="124"/>
                  </a:lnTo>
                  <a:lnTo>
                    <a:pt x="226" y="110"/>
                  </a:lnTo>
                  <a:lnTo>
                    <a:pt x="218" y="80"/>
                  </a:lnTo>
                  <a:lnTo>
                    <a:pt x="218" y="80"/>
                  </a:lnTo>
                  <a:lnTo>
                    <a:pt x="215" y="68"/>
                  </a:lnTo>
                  <a:lnTo>
                    <a:pt x="210" y="54"/>
                  </a:lnTo>
                  <a:lnTo>
                    <a:pt x="206" y="41"/>
                  </a:lnTo>
                  <a:lnTo>
                    <a:pt x="206" y="34"/>
                  </a:lnTo>
                  <a:lnTo>
                    <a:pt x="206" y="30"/>
                  </a:lnTo>
                  <a:lnTo>
                    <a:pt x="206" y="30"/>
                  </a:lnTo>
                  <a:lnTo>
                    <a:pt x="206" y="25"/>
                  </a:lnTo>
                  <a:lnTo>
                    <a:pt x="206" y="20"/>
                  </a:lnTo>
                  <a:lnTo>
                    <a:pt x="205" y="16"/>
                  </a:lnTo>
                  <a:lnTo>
                    <a:pt x="202" y="12"/>
                  </a:lnTo>
                  <a:lnTo>
                    <a:pt x="196" y="5"/>
                  </a:lnTo>
                  <a:lnTo>
                    <a:pt x="188" y="1"/>
                  </a:lnTo>
                  <a:lnTo>
                    <a:pt x="180" y="1"/>
                  </a:lnTo>
                  <a:lnTo>
                    <a:pt x="175" y="1"/>
                  </a:lnTo>
                  <a:lnTo>
                    <a:pt x="172" y="3"/>
                  </a:lnTo>
                  <a:lnTo>
                    <a:pt x="168" y="5"/>
                  </a:lnTo>
                  <a:lnTo>
                    <a:pt x="166" y="8"/>
                  </a:lnTo>
                  <a:lnTo>
                    <a:pt x="163" y="13"/>
                  </a:lnTo>
                  <a:lnTo>
                    <a:pt x="162" y="17"/>
                  </a:lnTo>
                  <a:lnTo>
                    <a:pt x="162" y="17"/>
                  </a:lnTo>
                  <a:lnTo>
                    <a:pt x="160" y="26"/>
                  </a:lnTo>
                  <a:lnTo>
                    <a:pt x="162" y="33"/>
                  </a:lnTo>
                  <a:lnTo>
                    <a:pt x="163" y="47"/>
                  </a:lnTo>
                  <a:lnTo>
                    <a:pt x="167" y="61"/>
                  </a:lnTo>
                  <a:lnTo>
                    <a:pt x="171" y="77"/>
                  </a:lnTo>
                  <a:lnTo>
                    <a:pt x="171" y="77"/>
                  </a:lnTo>
                  <a:lnTo>
                    <a:pt x="177" y="105"/>
                  </a:lnTo>
                  <a:lnTo>
                    <a:pt x="181" y="133"/>
                  </a:lnTo>
                  <a:lnTo>
                    <a:pt x="185" y="161"/>
                  </a:lnTo>
                  <a:lnTo>
                    <a:pt x="188" y="190"/>
                  </a:lnTo>
                  <a:lnTo>
                    <a:pt x="188" y="190"/>
                  </a:lnTo>
                  <a:lnTo>
                    <a:pt x="189" y="208"/>
                  </a:lnTo>
                  <a:lnTo>
                    <a:pt x="193" y="234"/>
                  </a:lnTo>
                  <a:lnTo>
                    <a:pt x="194" y="247"/>
                  </a:lnTo>
                  <a:lnTo>
                    <a:pt x="194" y="259"/>
                  </a:lnTo>
                  <a:lnTo>
                    <a:pt x="192" y="268"/>
                  </a:lnTo>
                  <a:lnTo>
                    <a:pt x="191" y="272"/>
                  </a:lnTo>
                  <a:lnTo>
                    <a:pt x="189" y="276"/>
                  </a:lnTo>
                  <a:lnTo>
                    <a:pt x="189" y="276"/>
                  </a:lnTo>
                  <a:lnTo>
                    <a:pt x="164" y="303"/>
                  </a:lnTo>
                  <a:lnTo>
                    <a:pt x="151" y="316"/>
                  </a:lnTo>
                  <a:lnTo>
                    <a:pt x="137" y="327"/>
                  </a:lnTo>
                  <a:lnTo>
                    <a:pt x="137" y="327"/>
                  </a:lnTo>
                  <a:lnTo>
                    <a:pt x="129" y="331"/>
                  </a:lnTo>
                  <a:lnTo>
                    <a:pt x="120" y="335"/>
                  </a:lnTo>
                  <a:lnTo>
                    <a:pt x="120" y="335"/>
                  </a:lnTo>
                  <a:lnTo>
                    <a:pt x="94" y="311"/>
                  </a:lnTo>
                  <a:lnTo>
                    <a:pt x="82" y="298"/>
                  </a:lnTo>
                  <a:lnTo>
                    <a:pt x="70" y="285"/>
                  </a:lnTo>
                  <a:lnTo>
                    <a:pt x="70" y="285"/>
                  </a:lnTo>
                  <a:lnTo>
                    <a:pt x="60" y="275"/>
                  </a:lnTo>
                  <a:lnTo>
                    <a:pt x="51" y="267"/>
                  </a:lnTo>
                  <a:lnTo>
                    <a:pt x="48" y="265"/>
                  </a:lnTo>
                  <a:lnTo>
                    <a:pt x="47" y="267"/>
                  </a:lnTo>
                  <a:lnTo>
                    <a:pt x="47" y="267"/>
                  </a:lnTo>
                  <a:lnTo>
                    <a:pt x="47" y="267"/>
                  </a:lnTo>
                  <a:lnTo>
                    <a:pt x="57" y="225"/>
                  </a:lnTo>
                  <a:lnTo>
                    <a:pt x="57" y="225"/>
                  </a:lnTo>
                  <a:lnTo>
                    <a:pt x="60" y="212"/>
                  </a:lnTo>
                  <a:lnTo>
                    <a:pt x="62" y="199"/>
                  </a:lnTo>
                  <a:lnTo>
                    <a:pt x="65" y="171"/>
                  </a:lnTo>
                  <a:lnTo>
                    <a:pt x="68" y="144"/>
                  </a:lnTo>
                  <a:lnTo>
                    <a:pt x="73" y="118"/>
                  </a:lnTo>
                  <a:lnTo>
                    <a:pt x="73" y="118"/>
                  </a:lnTo>
                  <a:lnTo>
                    <a:pt x="83" y="69"/>
                  </a:lnTo>
                  <a:lnTo>
                    <a:pt x="87" y="46"/>
                  </a:lnTo>
                  <a:lnTo>
                    <a:pt x="91" y="22"/>
                  </a:lnTo>
                  <a:lnTo>
                    <a:pt x="91" y="22"/>
                  </a:lnTo>
                  <a:lnTo>
                    <a:pt x="91" y="17"/>
                  </a:lnTo>
                  <a:lnTo>
                    <a:pt x="90" y="12"/>
                  </a:lnTo>
                  <a:lnTo>
                    <a:pt x="88" y="8"/>
                  </a:lnTo>
                  <a:lnTo>
                    <a:pt x="86" y="5"/>
                  </a:lnTo>
                  <a:lnTo>
                    <a:pt x="82" y="3"/>
                  </a:lnTo>
                  <a:lnTo>
                    <a:pt x="78" y="1"/>
                  </a:lnTo>
                  <a:lnTo>
                    <a:pt x="70" y="0"/>
                  </a:lnTo>
                  <a:lnTo>
                    <a:pt x="62" y="1"/>
                  </a:lnTo>
                  <a:lnTo>
                    <a:pt x="54" y="5"/>
                  </a:lnTo>
                  <a:lnTo>
                    <a:pt x="51" y="8"/>
                  </a:lnTo>
                  <a:lnTo>
                    <a:pt x="48" y="12"/>
                  </a:lnTo>
                  <a:lnTo>
                    <a:pt x="47" y="17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0" y="52"/>
                  </a:lnTo>
                  <a:lnTo>
                    <a:pt x="34" y="84"/>
                  </a:lnTo>
                  <a:lnTo>
                    <a:pt x="27" y="114"/>
                  </a:lnTo>
                  <a:lnTo>
                    <a:pt x="20" y="145"/>
                  </a:lnTo>
                  <a:lnTo>
                    <a:pt x="20" y="145"/>
                  </a:lnTo>
                  <a:lnTo>
                    <a:pt x="14" y="196"/>
                  </a:lnTo>
                  <a:lnTo>
                    <a:pt x="9" y="222"/>
                  </a:lnTo>
                  <a:lnTo>
                    <a:pt x="2" y="247"/>
                  </a:lnTo>
                  <a:lnTo>
                    <a:pt x="2" y="247"/>
                  </a:lnTo>
                  <a:lnTo>
                    <a:pt x="0" y="256"/>
                  </a:lnTo>
                  <a:lnTo>
                    <a:pt x="0" y="265"/>
                  </a:lnTo>
                  <a:lnTo>
                    <a:pt x="2" y="275"/>
                  </a:lnTo>
                  <a:lnTo>
                    <a:pt x="5" y="284"/>
                  </a:lnTo>
                  <a:lnTo>
                    <a:pt x="10" y="292"/>
                  </a:lnTo>
                  <a:lnTo>
                    <a:pt x="15" y="299"/>
                  </a:lnTo>
                  <a:lnTo>
                    <a:pt x="30" y="316"/>
                  </a:lnTo>
                  <a:lnTo>
                    <a:pt x="45" y="331"/>
                  </a:lnTo>
                  <a:lnTo>
                    <a:pt x="61" y="345"/>
                  </a:lnTo>
                  <a:lnTo>
                    <a:pt x="77" y="357"/>
                  </a:lnTo>
                  <a:lnTo>
                    <a:pt x="90" y="369"/>
                  </a:lnTo>
                  <a:lnTo>
                    <a:pt x="90" y="369"/>
                  </a:lnTo>
                  <a:lnTo>
                    <a:pt x="96" y="374"/>
                  </a:lnTo>
                  <a:lnTo>
                    <a:pt x="103" y="375"/>
                  </a:lnTo>
                  <a:lnTo>
                    <a:pt x="103" y="375"/>
                  </a:lnTo>
                  <a:lnTo>
                    <a:pt x="105" y="379"/>
                  </a:lnTo>
                  <a:lnTo>
                    <a:pt x="109" y="382"/>
                  </a:lnTo>
                  <a:lnTo>
                    <a:pt x="115" y="383"/>
                  </a:lnTo>
                  <a:lnTo>
                    <a:pt x="121" y="383"/>
                  </a:lnTo>
                  <a:lnTo>
                    <a:pt x="121" y="383"/>
                  </a:lnTo>
                  <a:lnTo>
                    <a:pt x="129" y="382"/>
                  </a:lnTo>
                  <a:lnTo>
                    <a:pt x="138" y="378"/>
                  </a:lnTo>
                  <a:lnTo>
                    <a:pt x="149" y="374"/>
                  </a:lnTo>
                  <a:lnTo>
                    <a:pt x="158" y="369"/>
                  </a:lnTo>
                  <a:lnTo>
                    <a:pt x="177" y="357"/>
                  </a:lnTo>
                  <a:lnTo>
                    <a:pt x="197" y="341"/>
                  </a:lnTo>
                  <a:lnTo>
                    <a:pt x="214" y="323"/>
                  </a:lnTo>
                  <a:lnTo>
                    <a:pt x="222" y="314"/>
                  </a:lnTo>
                  <a:lnTo>
                    <a:pt x="228" y="305"/>
                  </a:lnTo>
                  <a:lnTo>
                    <a:pt x="234" y="296"/>
                  </a:lnTo>
                  <a:lnTo>
                    <a:pt x="238" y="286"/>
                  </a:lnTo>
                  <a:lnTo>
                    <a:pt x="240" y="279"/>
                  </a:lnTo>
                  <a:lnTo>
                    <a:pt x="242" y="269"/>
                  </a:lnTo>
                  <a:lnTo>
                    <a:pt x="242" y="269"/>
                  </a:lnTo>
                  <a:lnTo>
                    <a:pt x="240" y="238"/>
                  </a:lnTo>
                  <a:lnTo>
                    <a:pt x="238" y="205"/>
                  </a:lnTo>
                  <a:lnTo>
                    <a:pt x="230" y="140"/>
                  </a:lnTo>
                  <a:lnTo>
                    <a:pt x="230" y="1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" name="Freeform 922"/>
            <p:cNvSpPr/>
            <p:nvPr/>
          </p:nvSpPr>
          <p:spPr bwMode="auto">
            <a:xfrm>
              <a:off x="3230563" y="3502026"/>
              <a:ext cx="523875" cy="285750"/>
            </a:xfrm>
            <a:custGeom>
              <a:avLst/>
              <a:gdLst/>
              <a:ahLst/>
              <a:cxnLst>
                <a:cxn ang="0">
                  <a:pos x="1287" y="425"/>
                </a:cxn>
                <a:cxn ang="0">
                  <a:pos x="1255" y="322"/>
                </a:cxn>
                <a:cxn ang="0">
                  <a:pos x="1205" y="201"/>
                </a:cxn>
                <a:cxn ang="0">
                  <a:pos x="1140" y="98"/>
                </a:cxn>
                <a:cxn ang="0">
                  <a:pos x="1061" y="17"/>
                </a:cxn>
                <a:cxn ang="0">
                  <a:pos x="1028" y="0"/>
                </a:cxn>
                <a:cxn ang="0">
                  <a:pos x="1009" y="19"/>
                </a:cxn>
                <a:cxn ang="0">
                  <a:pos x="1015" y="40"/>
                </a:cxn>
                <a:cxn ang="0">
                  <a:pos x="1074" y="90"/>
                </a:cxn>
                <a:cxn ang="0">
                  <a:pos x="1143" y="189"/>
                </a:cxn>
                <a:cxn ang="0">
                  <a:pos x="1201" y="305"/>
                </a:cxn>
                <a:cxn ang="0">
                  <a:pos x="1223" y="384"/>
                </a:cxn>
                <a:cxn ang="0">
                  <a:pos x="1255" y="503"/>
                </a:cxn>
                <a:cxn ang="0">
                  <a:pos x="1269" y="594"/>
                </a:cxn>
                <a:cxn ang="0">
                  <a:pos x="1234" y="650"/>
                </a:cxn>
                <a:cxn ang="0">
                  <a:pos x="1126" y="660"/>
                </a:cxn>
                <a:cxn ang="0">
                  <a:pos x="935" y="667"/>
                </a:cxn>
                <a:cxn ang="0">
                  <a:pos x="665" y="675"/>
                </a:cxn>
                <a:cxn ang="0">
                  <a:pos x="659" y="675"/>
                </a:cxn>
                <a:cxn ang="0">
                  <a:pos x="585" y="675"/>
                </a:cxn>
                <a:cxn ang="0">
                  <a:pos x="382" y="667"/>
                </a:cxn>
                <a:cxn ang="0">
                  <a:pos x="191" y="660"/>
                </a:cxn>
                <a:cxn ang="0">
                  <a:pos x="47" y="647"/>
                </a:cxn>
                <a:cxn ang="0">
                  <a:pos x="51" y="575"/>
                </a:cxn>
                <a:cxn ang="0">
                  <a:pos x="64" y="482"/>
                </a:cxn>
                <a:cxn ang="0">
                  <a:pos x="100" y="365"/>
                </a:cxn>
                <a:cxn ang="0">
                  <a:pos x="126" y="285"/>
                </a:cxn>
                <a:cxn ang="0">
                  <a:pos x="186" y="169"/>
                </a:cxn>
                <a:cxn ang="0">
                  <a:pos x="261" y="73"/>
                </a:cxn>
                <a:cxn ang="0">
                  <a:pos x="306" y="36"/>
                </a:cxn>
                <a:cxn ang="0">
                  <a:pos x="305" y="12"/>
                </a:cxn>
                <a:cxn ang="0">
                  <a:pos x="284" y="0"/>
                </a:cxn>
                <a:cxn ang="0">
                  <a:pos x="240" y="31"/>
                </a:cxn>
                <a:cxn ang="0">
                  <a:pos x="165" y="116"/>
                </a:cxn>
                <a:cxn ang="0">
                  <a:pos x="100" y="225"/>
                </a:cxn>
                <a:cxn ang="0">
                  <a:pos x="63" y="322"/>
                </a:cxn>
                <a:cxn ang="0">
                  <a:pos x="25" y="446"/>
                </a:cxn>
                <a:cxn ang="0">
                  <a:pos x="12" y="533"/>
                </a:cxn>
                <a:cxn ang="0">
                  <a:pos x="2" y="651"/>
                </a:cxn>
                <a:cxn ang="0">
                  <a:pos x="12" y="681"/>
                </a:cxn>
                <a:cxn ang="0">
                  <a:pos x="26" y="692"/>
                </a:cxn>
                <a:cxn ang="0">
                  <a:pos x="105" y="697"/>
                </a:cxn>
                <a:cxn ang="0">
                  <a:pos x="268" y="706"/>
                </a:cxn>
                <a:cxn ang="0">
                  <a:pos x="402" y="714"/>
                </a:cxn>
                <a:cxn ang="0">
                  <a:pos x="659" y="720"/>
                </a:cxn>
                <a:cxn ang="0">
                  <a:pos x="879" y="716"/>
                </a:cxn>
                <a:cxn ang="0">
                  <a:pos x="1001" y="707"/>
                </a:cxn>
                <a:cxn ang="0">
                  <a:pos x="1179" y="701"/>
                </a:cxn>
                <a:cxn ang="0">
                  <a:pos x="1286" y="693"/>
                </a:cxn>
                <a:cxn ang="0">
                  <a:pos x="1302" y="685"/>
                </a:cxn>
                <a:cxn ang="0">
                  <a:pos x="1315" y="662"/>
                </a:cxn>
                <a:cxn ang="0">
                  <a:pos x="1314" y="580"/>
                </a:cxn>
              </a:cxnLst>
              <a:rect l="0" t="0" r="r" b="b"/>
              <a:pathLst>
                <a:path w="1317" h="720">
                  <a:moveTo>
                    <a:pt x="1300" y="489"/>
                  </a:moveTo>
                  <a:lnTo>
                    <a:pt x="1300" y="489"/>
                  </a:lnTo>
                  <a:lnTo>
                    <a:pt x="1298" y="467"/>
                  </a:lnTo>
                  <a:lnTo>
                    <a:pt x="1293" y="446"/>
                  </a:lnTo>
                  <a:lnTo>
                    <a:pt x="1287" y="425"/>
                  </a:lnTo>
                  <a:lnTo>
                    <a:pt x="1280" y="405"/>
                  </a:lnTo>
                  <a:lnTo>
                    <a:pt x="1265" y="363"/>
                  </a:lnTo>
                  <a:lnTo>
                    <a:pt x="1260" y="342"/>
                  </a:lnTo>
                  <a:lnTo>
                    <a:pt x="1255" y="322"/>
                  </a:lnTo>
                  <a:lnTo>
                    <a:pt x="1255" y="322"/>
                  </a:lnTo>
                  <a:lnTo>
                    <a:pt x="1248" y="299"/>
                  </a:lnTo>
                  <a:lnTo>
                    <a:pt x="1240" y="274"/>
                  </a:lnTo>
                  <a:lnTo>
                    <a:pt x="1230" y="250"/>
                  </a:lnTo>
                  <a:lnTo>
                    <a:pt x="1218" y="225"/>
                  </a:lnTo>
                  <a:lnTo>
                    <a:pt x="1205" y="201"/>
                  </a:lnTo>
                  <a:lnTo>
                    <a:pt x="1192" y="178"/>
                  </a:lnTo>
                  <a:lnTo>
                    <a:pt x="1166" y="136"/>
                  </a:lnTo>
                  <a:lnTo>
                    <a:pt x="1166" y="136"/>
                  </a:lnTo>
                  <a:lnTo>
                    <a:pt x="1153" y="116"/>
                  </a:lnTo>
                  <a:lnTo>
                    <a:pt x="1140" y="98"/>
                  </a:lnTo>
                  <a:lnTo>
                    <a:pt x="1125" y="81"/>
                  </a:lnTo>
                  <a:lnTo>
                    <a:pt x="1111" y="64"/>
                  </a:lnTo>
                  <a:lnTo>
                    <a:pt x="1095" y="47"/>
                  </a:lnTo>
                  <a:lnTo>
                    <a:pt x="1078" y="31"/>
                  </a:lnTo>
                  <a:lnTo>
                    <a:pt x="1061" y="17"/>
                  </a:lnTo>
                  <a:lnTo>
                    <a:pt x="1041" y="4"/>
                  </a:lnTo>
                  <a:lnTo>
                    <a:pt x="1041" y="4"/>
                  </a:lnTo>
                  <a:lnTo>
                    <a:pt x="1038" y="1"/>
                  </a:lnTo>
                  <a:lnTo>
                    <a:pt x="1034" y="0"/>
                  </a:lnTo>
                  <a:lnTo>
                    <a:pt x="1028" y="0"/>
                  </a:lnTo>
                  <a:lnTo>
                    <a:pt x="1024" y="1"/>
                  </a:lnTo>
                  <a:lnTo>
                    <a:pt x="1021" y="2"/>
                  </a:lnTo>
                  <a:lnTo>
                    <a:pt x="1018" y="5"/>
                  </a:lnTo>
                  <a:lnTo>
                    <a:pt x="1013" y="12"/>
                  </a:lnTo>
                  <a:lnTo>
                    <a:pt x="1009" y="19"/>
                  </a:lnTo>
                  <a:lnTo>
                    <a:pt x="1009" y="23"/>
                  </a:lnTo>
                  <a:lnTo>
                    <a:pt x="1009" y="27"/>
                  </a:lnTo>
                  <a:lnTo>
                    <a:pt x="1010" y="33"/>
                  </a:lnTo>
                  <a:lnTo>
                    <a:pt x="1011" y="36"/>
                  </a:lnTo>
                  <a:lnTo>
                    <a:pt x="1015" y="40"/>
                  </a:lnTo>
                  <a:lnTo>
                    <a:pt x="1019" y="43"/>
                  </a:lnTo>
                  <a:lnTo>
                    <a:pt x="1019" y="43"/>
                  </a:lnTo>
                  <a:lnTo>
                    <a:pt x="1039" y="57"/>
                  </a:lnTo>
                  <a:lnTo>
                    <a:pt x="1057" y="73"/>
                  </a:lnTo>
                  <a:lnTo>
                    <a:pt x="1074" y="90"/>
                  </a:lnTo>
                  <a:lnTo>
                    <a:pt x="1091" y="108"/>
                  </a:lnTo>
                  <a:lnTo>
                    <a:pt x="1106" y="128"/>
                  </a:lnTo>
                  <a:lnTo>
                    <a:pt x="1120" y="148"/>
                  </a:lnTo>
                  <a:lnTo>
                    <a:pt x="1132" y="169"/>
                  </a:lnTo>
                  <a:lnTo>
                    <a:pt x="1143" y="189"/>
                  </a:lnTo>
                  <a:lnTo>
                    <a:pt x="1143" y="189"/>
                  </a:lnTo>
                  <a:lnTo>
                    <a:pt x="1163" y="227"/>
                  </a:lnTo>
                  <a:lnTo>
                    <a:pt x="1183" y="265"/>
                  </a:lnTo>
                  <a:lnTo>
                    <a:pt x="1192" y="285"/>
                  </a:lnTo>
                  <a:lnTo>
                    <a:pt x="1201" y="305"/>
                  </a:lnTo>
                  <a:lnTo>
                    <a:pt x="1208" y="325"/>
                  </a:lnTo>
                  <a:lnTo>
                    <a:pt x="1213" y="345"/>
                  </a:lnTo>
                  <a:lnTo>
                    <a:pt x="1213" y="345"/>
                  </a:lnTo>
                  <a:lnTo>
                    <a:pt x="1218" y="365"/>
                  </a:lnTo>
                  <a:lnTo>
                    <a:pt x="1223" y="384"/>
                  </a:lnTo>
                  <a:lnTo>
                    <a:pt x="1238" y="424"/>
                  </a:lnTo>
                  <a:lnTo>
                    <a:pt x="1243" y="443"/>
                  </a:lnTo>
                  <a:lnTo>
                    <a:pt x="1249" y="463"/>
                  </a:lnTo>
                  <a:lnTo>
                    <a:pt x="1253" y="482"/>
                  </a:lnTo>
                  <a:lnTo>
                    <a:pt x="1255" y="503"/>
                  </a:lnTo>
                  <a:lnTo>
                    <a:pt x="1255" y="503"/>
                  </a:lnTo>
                  <a:lnTo>
                    <a:pt x="1256" y="520"/>
                  </a:lnTo>
                  <a:lnTo>
                    <a:pt x="1260" y="537"/>
                  </a:lnTo>
                  <a:lnTo>
                    <a:pt x="1266" y="575"/>
                  </a:lnTo>
                  <a:lnTo>
                    <a:pt x="1269" y="594"/>
                  </a:lnTo>
                  <a:lnTo>
                    <a:pt x="1272" y="612"/>
                  </a:lnTo>
                  <a:lnTo>
                    <a:pt x="1272" y="630"/>
                  </a:lnTo>
                  <a:lnTo>
                    <a:pt x="1270" y="647"/>
                  </a:lnTo>
                  <a:lnTo>
                    <a:pt x="1270" y="647"/>
                  </a:lnTo>
                  <a:lnTo>
                    <a:pt x="1234" y="650"/>
                  </a:lnTo>
                  <a:lnTo>
                    <a:pt x="1198" y="654"/>
                  </a:lnTo>
                  <a:lnTo>
                    <a:pt x="1162" y="658"/>
                  </a:lnTo>
                  <a:lnTo>
                    <a:pt x="1143" y="659"/>
                  </a:lnTo>
                  <a:lnTo>
                    <a:pt x="1126" y="660"/>
                  </a:lnTo>
                  <a:lnTo>
                    <a:pt x="1126" y="660"/>
                  </a:lnTo>
                  <a:lnTo>
                    <a:pt x="1078" y="660"/>
                  </a:lnTo>
                  <a:lnTo>
                    <a:pt x="1031" y="662"/>
                  </a:lnTo>
                  <a:lnTo>
                    <a:pt x="984" y="663"/>
                  </a:lnTo>
                  <a:lnTo>
                    <a:pt x="935" y="667"/>
                  </a:lnTo>
                  <a:lnTo>
                    <a:pt x="935" y="667"/>
                  </a:lnTo>
                  <a:lnTo>
                    <a:pt x="901" y="669"/>
                  </a:lnTo>
                  <a:lnTo>
                    <a:pt x="867" y="672"/>
                  </a:lnTo>
                  <a:lnTo>
                    <a:pt x="801" y="673"/>
                  </a:lnTo>
                  <a:lnTo>
                    <a:pt x="733" y="675"/>
                  </a:lnTo>
                  <a:lnTo>
                    <a:pt x="665" y="675"/>
                  </a:lnTo>
                  <a:lnTo>
                    <a:pt x="665" y="675"/>
                  </a:lnTo>
                  <a:lnTo>
                    <a:pt x="663" y="675"/>
                  </a:lnTo>
                  <a:lnTo>
                    <a:pt x="663" y="675"/>
                  </a:lnTo>
                  <a:lnTo>
                    <a:pt x="659" y="675"/>
                  </a:lnTo>
                  <a:lnTo>
                    <a:pt x="659" y="675"/>
                  </a:lnTo>
                  <a:lnTo>
                    <a:pt x="654" y="675"/>
                  </a:lnTo>
                  <a:lnTo>
                    <a:pt x="654" y="675"/>
                  </a:lnTo>
                  <a:lnTo>
                    <a:pt x="653" y="675"/>
                  </a:lnTo>
                  <a:lnTo>
                    <a:pt x="653" y="675"/>
                  </a:lnTo>
                  <a:lnTo>
                    <a:pt x="585" y="675"/>
                  </a:lnTo>
                  <a:lnTo>
                    <a:pt x="517" y="673"/>
                  </a:lnTo>
                  <a:lnTo>
                    <a:pt x="450" y="672"/>
                  </a:lnTo>
                  <a:lnTo>
                    <a:pt x="416" y="669"/>
                  </a:lnTo>
                  <a:lnTo>
                    <a:pt x="382" y="667"/>
                  </a:lnTo>
                  <a:lnTo>
                    <a:pt x="382" y="667"/>
                  </a:lnTo>
                  <a:lnTo>
                    <a:pt x="334" y="663"/>
                  </a:lnTo>
                  <a:lnTo>
                    <a:pt x="287" y="662"/>
                  </a:lnTo>
                  <a:lnTo>
                    <a:pt x="240" y="660"/>
                  </a:lnTo>
                  <a:lnTo>
                    <a:pt x="191" y="660"/>
                  </a:lnTo>
                  <a:lnTo>
                    <a:pt x="191" y="660"/>
                  </a:lnTo>
                  <a:lnTo>
                    <a:pt x="174" y="659"/>
                  </a:lnTo>
                  <a:lnTo>
                    <a:pt x="156" y="658"/>
                  </a:lnTo>
                  <a:lnTo>
                    <a:pt x="119" y="654"/>
                  </a:lnTo>
                  <a:lnTo>
                    <a:pt x="84" y="650"/>
                  </a:lnTo>
                  <a:lnTo>
                    <a:pt x="47" y="647"/>
                  </a:lnTo>
                  <a:lnTo>
                    <a:pt x="47" y="647"/>
                  </a:lnTo>
                  <a:lnTo>
                    <a:pt x="46" y="630"/>
                  </a:lnTo>
                  <a:lnTo>
                    <a:pt x="46" y="612"/>
                  </a:lnTo>
                  <a:lnTo>
                    <a:pt x="49" y="594"/>
                  </a:lnTo>
                  <a:lnTo>
                    <a:pt x="51" y="575"/>
                  </a:lnTo>
                  <a:lnTo>
                    <a:pt x="58" y="537"/>
                  </a:lnTo>
                  <a:lnTo>
                    <a:pt x="62" y="520"/>
                  </a:lnTo>
                  <a:lnTo>
                    <a:pt x="63" y="503"/>
                  </a:lnTo>
                  <a:lnTo>
                    <a:pt x="63" y="503"/>
                  </a:lnTo>
                  <a:lnTo>
                    <a:pt x="64" y="482"/>
                  </a:lnTo>
                  <a:lnTo>
                    <a:pt x="68" y="463"/>
                  </a:lnTo>
                  <a:lnTo>
                    <a:pt x="75" y="443"/>
                  </a:lnTo>
                  <a:lnTo>
                    <a:pt x="80" y="424"/>
                  </a:lnTo>
                  <a:lnTo>
                    <a:pt x="94" y="384"/>
                  </a:lnTo>
                  <a:lnTo>
                    <a:pt x="100" y="365"/>
                  </a:lnTo>
                  <a:lnTo>
                    <a:pt x="105" y="345"/>
                  </a:lnTo>
                  <a:lnTo>
                    <a:pt x="105" y="345"/>
                  </a:lnTo>
                  <a:lnTo>
                    <a:pt x="110" y="325"/>
                  </a:lnTo>
                  <a:lnTo>
                    <a:pt x="118" y="305"/>
                  </a:lnTo>
                  <a:lnTo>
                    <a:pt x="126" y="285"/>
                  </a:lnTo>
                  <a:lnTo>
                    <a:pt x="135" y="265"/>
                  </a:lnTo>
                  <a:lnTo>
                    <a:pt x="155" y="227"/>
                  </a:lnTo>
                  <a:lnTo>
                    <a:pt x="174" y="189"/>
                  </a:lnTo>
                  <a:lnTo>
                    <a:pt x="174" y="189"/>
                  </a:lnTo>
                  <a:lnTo>
                    <a:pt x="186" y="169"/>
                  </a:lnTo>
                  <a:lnTo>
                    <a:pt x="198" y="148"/>
                  </a:lnTo>
                  <a:lnTo>
                    <a:pt x="212" y="128"/>
                  </a:lnTo>
                  <a:lnTo>
                    <a:pt x="227" y="108"/>
                  </a:lnTo>
                  <a:lnTo>
                    <a:pt x="244" y="90"/>
                  </a:lnTo>
                  <a:lnTo>
                    <a:pt x="261" y="73"/>
                  </a:lnTo>
                  <a:lnTo>
                    <a:pt x="279" y="57"/>
                  </a:lnTo>
                  <a:lnTo>
                    <a:pt x="298" y="43"/>
                  </a:lnTo>
                  <a:lnTo>
                    <a:pt x="298" y="43"/>
                  </a:lnTo>
                  <a:lnTo>
                    <a:pt x="302" y="40"/>
                  </a:lnTo>
                  <a:lnTo>
                    <a:pt x="306" y="36"/>
                  </a:lnTo>
                  <a:lnTo>
                    <a:pt x="308" y="33"/>
                  </a:lnTo>
                  <a:lnTo>
                    <a:pt x="309" y="27"/>
                  </a:lnTo>
                  <a:lnTo>
                    <a:pt x="309" y="23"/>
                  </a:lnTo>
                  <a:lnTo>
                    <a:pt x="309" y="19"/>
                  </a:lnTo>
                  <a:lnTo>
                    <a:pt x="305" y="12"/>
                  </a:lnTo>
                  <a:lnTo>
                    <a:pt x="300" y="5"/>
                  </a:lnTo>
                  <a:lnTo>
                    <a:pt x="297" y="2"/>
                  </a:lnTo>
                  <a:lnTo>
                    <a:pt x="293" y="1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0" y="1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57" y="17"/>
                  </a:lnTo>
                  <a:lnTo>
                    <a:pt x="240" y="31"/>
                  </a:lnTo>
                  <a:lnTo>
                    <a:pt x="223" y="47"/>
                  </a:lnTo>
                  <a:lnTo>
                    <a:pt x="207" y="64"/>
                  </a:lnTo>
                  <a:lnTo>
                    <a:pt x="192" y="81"/>
                  </a:lnTo>
                  <a:lnTo>
                    <a:pt x="178" y="98"/>
                  </a:lnTo>
                  <a:lnTo>
                    <a:pt x="165" y="116"/>
                  </a:lnTo>
                  <a:lnTo>
                    <a:pt x="152" y="136"/>
                  </a:lnTo>
                  <a:lnTo>
                    <a:pt x="152" y="136"/>
                  </a:lnTo>
                  <a:lnTo>
                    <a:pt x="126" y="178"/>
                  </a:lnTo>
                  <a:lnTo>
                    <a:pt x="113" y="201"/>
                  </a:lnTo>
                  <a:lnTo>
                    <a:pt x="100" y="225"/>
                  </a:lnTo>
                  <a:lnTo>
                    <a:pt x="88" y="250"/>
                  </a:lnTo>
                  <a:lnTo>
                    <a:pt x="77" y="274"/>
                  </a:lnTo>
                  <a:lnTo>
                    <a:pt x="70" y="299"/>
                  </a:lnTo>
                  <a:lnTo>
                    <a:pt x="63" y="322"/>
                  </a:lnTo>
                  <a:lnTo>
                    <a:pt x="63" y="322"/>
                  </a:lnTo>
                  <a:lnTo>
                    <a:pt x="58" y="342"/>
                  </a:lnTo>
                  <a:lnTo>
                    <a:pt x="53" y="363"/>
                  </a:lnTo>
                  <a:lnTo>
                    <a:pt x="38" y="405"/>
                  </a:lnTo>
                  <a:lnTo>
                    <a:pt x="30" y="425"/>
                  </a:lnTo>
                  <a:lnTo>
                    <a:pt x="25" y="446"/>
                  </a:lnTo>
                  <a:lnTo>
                    <a:pt x="20" y="467"/>
                  </a:lnTo>
                  <a:lnTo>
                    <a:pt x="17" y="489"/>
                  </a:lnTo>
                  <a:lnTo>
                    <a:pt x="17" y="489"/>
                  </a:lnTo>
                  <a:lnTo>
                    <a:pt x="16" y="510"/>
                  </a:lnTo>
                  <a:lnTo>
                    <a:pt x="12" y="533"/>
                  </a:lnTo>
                  <a:lnTo>
                    <a:pt x="4" y="580"/>
                  </a:lnTo>
                  <a:lnTo>
                    <a:pt x="0" y="605"/>
                  </a:lnTo>
                  <a:lnTo>
                    <a:pt x="0" y="629"/>
                  </a:lnTo>
                  <a:lnTo>
                    <a:pt x="0" y="641"/>
                  </a:lnTo>
                  <a:lnTo>
                    <a:pt x="2" y="651"/>
                  </a:lnTo>
                  <a:lnTo>
                    <a:pt x="3" y="662"/>
                  </a:lnTo>
                  <a:lnTo>
                    <a:pt x="7" y="672"/>
                  </a:lnTo>
                  <a:lnTo>
                    <a:pt x="7" y="672"/>
                  </a:lnTo>
                  <a:lnTo>
                    <a:pt x="9" y="677"/>
                  </a:lnTo>
                  <a:lnTo>
                    <a:pt x="12" y="681"/>
                  </a:lnTo>
                  <a:lnTo>
                    <a:pt x="16" y="685"/>
                  </a:lnTo>
                  <a:lnTo>
                    <a:pt x="20" y="686"/>
                  </a:lnTo>
                  <a:lnTo>
                    <a:pt x="20" y="686"/>
                  </a:lnTo>
                  <a:lnTo>
                    <a:pt x="24" y="689"/>
                  </a:lnTo>
                  <a:lnTo>
                    <a:pt x="26" y="692"/>
                  </a:lnTo>
                  <a:lnTo>
                    <a:pt x="32" y="693"/>
                  </a:lnTo>
                  <a:lnTo>
                    <a:pt x="36" y="693"/>
                  </a:lnTo>
                  <a:lnTo>
                    <a:pt x="36" y="693"/>
                  </a:lnTo>
                  <a:lnTo>
                    <a:pt x="70" y="694"/>
                  </a:lnTo>
                  <a:lnTo>
                    <a:pt x="105" y="697"/>
                  </a:lnTo>
                  <a:lnTo>
                    <a:pt x="139" y="701"/>
                  </a:lnTo>
                  <a:lnTo>
                    <a:pt x="173" y="705"/>
                  </a:lnTo>
                  <a:lnTo>
                    <a:pt x="173" y="705"/>
                  </a:lnTo>
                  <a:lnTo>
                    <a:pt x="221" y="706"/>
                  </a:lnTo>
                  <a:lnTo>
                    <a:pt x="268" y="706"/>
                  </a:lnTo>
                  <a:lnTo>
                    <a:pt x="317" y="707"/>
                  </a:lnTo>
                  <a:lnTo>
                    <a:pt x="340" y="709"/>
                  </a:lnTo>
                  <a:lnTo>
                    <a:pt x="364" y="711"/>
                  </a:lnTo>
                  <a:lnTo>
                    <a:pt x="364" y="711"/>
                  </a:lnTo>
                  <a:lnTo>
                    <a:pt x="402" y="714"/>
                  </a:lnTo>
                  <a:lnTo>
                    <a:pt x="438" y="716"/>
                  </a:lnTo>
                  <a:lnTo>
                    <a:pt x="475" y="719"/>
                  </a:lnTo>
                  <a:lnTo>
                    <a:pt x="512" y="719"/>
                  </a:lnTo>
                  <a:lnTo>
                    <a:pt x="585" y="720"/>
                  </a:lnTo>
                  <a:lnTo>
                    <a:pt x="659" y="720"/>
                  </a:lnTo>
                  <a:lnTo>
                    <a:pt x="659" y="720"/>
                  </a:lnTo>
                  <a:lnTo>
                    <a:pt x="733" y="720"/>
                  </a:lnTo>
                  <a:lnTo>
                    <a:pt x="806" y="719"/>
                  </a:lnTo>
                  <a:lnTo>
                    <a:pt x="843" y="719"/>
                  </a:lnTo>
                  <a:lnTo>
                    <a:pt x="879" y="716"/>
                  </a:lnTo>
                  <a:lnTo>
                    <a:pt x="916" y="714"/>
                  </a:lnTo>
                  <a:lnTo>
                    <a:pt x="954" y="711"/>
                  </a:lnTo>
                  <a:lnTo>
                    <a:pt x="954" y="711"/>
                  </a:lnTo>
                  <a:lnTo>
                    <a:pt x="977" y="709"/>
                  </a:lnTo>
                  <a:lnTo>
                    <a:pt x="1001" y="707"/>
                  </a:lnTo>
                  <a:lnTo>
                    <a:pt x="1049" y="706"/>
                  </a:lnTo>
                  <a:lnTo>
                    <a:pt x="1098" y="706"/>
                  </a:lnTo>
                  <a:lnTo>
                    <a:pt x="1145" y="705"/>
                  </a:lnTo>
                  <a:lnTo>
                    <a:pt x="1145" y="705"/>
                  </a:lnTo>
                  <a:lnTo>
                    <a:pt x="1179" y="701"/>
                  </a:lnTo>
                  <a:lnTo>
                    <a:pt x="1213" y="697"/>
                  </a:lnTo>
                  <a:lnTo>
                    <a:pt x="1248" y="694"/>
                  </a:lnTo>
                  <a:lnTo>
                    <a:pt x="1282" y="693"/>
                  </a:lnTo>
                  <a:lnTo>
                    <a:pt x="1282" y="693"/>
                  </a:lnTo>
                  <a:lnTo>
                    <a:pt x="1286" y="693"/>
                  </a:lnTo>
                  <a:lnTo>
                    <a:pt x="1291" y="692"/>
                  </a:lnTo>
                  <a:lnTo>
                    <a:pt x="1294" y="689"/>
                  </a:lnTo>
                  <a:lnTo>
                    <a:pt x="1298" y="686"/>
                  </a:lnTo>
                  <a:lnTo>
                    <a:pt x="1298" y="686"/>
                  </a:lnTo>
                  <a:lnTo>
                    <a:pt x="1302" y="685"/>
                  </a:lnTo>
                  <a:lnTo>
                    <a:pt x="1306" y="681"/>
                  </a:lnTo>
                  <a:lnTo>
                    <a:pt x="1308" y="677"/>
                  </a:lnTo>
                  <a:lnTo>
                    <a:pt x="1311" y="672"/>
                  </a:lnTo>
                  <a:lnTo>
                    <a:pt x="1311" y="672"/>
                  </a:lnTo>
                  <a:lnTo>
                    <a:pt x="1315" y="662"/>
                  </a:lnTo>
                  <a:lnTo>
                    <a:pt x="1316" y="651"/>
                  </a:lnTo>
                  <a:lnTo>
                    <a:pt x="1317" y="641"/>
                  </a:lnTo>
                  <a:lnTo>
                    <a:pt x="1317" y="629"/>
                  </a:lnTo>
                  <a:lnTo>
                    <a:pt x="1317" y="605"/>
                  </a:lnTo>
                  <a:lnTo>
                    <a:pt x="1314" y="580"/>
                  </a:lnTo>
                  <a:lnTo>
                    <a:pt x="1306" y="533"/>
                  </a:lnTo>
                  <a:lnTo>
                    <a:pt x="1302" y="510"/>
                  </a:lnTo>
                  <a:lnTo>
                    <a:pt x="1300" y="489"/>
                  </a:lnTo>
                  <a:lnTo>
                    <a:pt x="1300" y="48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" name="Freeform 923"/>
            <p:cNvSpPr>
              <a:spLocks noEditPoints="1"/>
            </p:cNvSpPr>
            <p:nvPr/>
          </p:nvSpPr>
          <p:spPr bwMode="auto">
            <a:xfrm>
              <a:off x="3565526" y="3633788"/>
              <a:ext cx="120650" cy="47625"/>
            </a:xfrm>
            <a:custGeom>
              <a:avLst/>
              <a:gdLst/>
              <a:ahLst/>
              <a:cxnLst>
                <a:cxn ang="0">
                  <a:pos x="300" y="30"/>
                </a:cxn>
                <a:cxn ang="0">
                  <a:pos x="298" y="21"/>
                </a:cxn>
                <a:cxn ang="0">
                  <a:pos x="294" y="14"/>
                </a:cxn>
                <a:cxn ang="0">
                  <a:pos x="280" y="8"/>
                </a:cxn>
                <a:cxn ang="0">
                  <a:pos x="274" y="8"/>
                </a:cxn>
                <a:cxn ang="0">
                  <a:pos x="214" y="3"/>
                </a:cxn>
                <a:cxn ang="0">
                  <a:pos x="94" y="0"/>
                </a:cxn>
                <a:cxn ang="0">
                  <a:pos x="34" y="0"/>
                </a:cxn>
                <a:cxn ang="0">
                  <a:pos x="27" y="1"/>
                </a:cxn>
                <a:cxn ang="0">
                  <a:pos x="18" y="1"/>
                </a:cxn>
                <a:cxn ang="0">
                  <a:pos x="9" y="5"/>
                </a:cxn>
                <a:cxn ang="0">
                  <a:pos x="2" y="12"/>
                </a:cxn>
                <a:cxn ang="0">
                  <a:pos x="0" y="22"/>
                </a:cxn>
                <a:cxn ang="0">
                  <a:pos x="1" y="41"/>
                </a:cxn>
                <a:cxn ang="0">
                  <a:pos x="7" y="76"/>
                </a:cxn>
                <a:cxn ang="0">
                  <a:pos x="14" y="92"/>
                </a:cxn>
                <a:cxn ang="0">
                  <a:pos x="18" y="95"/>
                </a:cxn>
                <a:cxn ang="0">
                  <a:pos x="28" y="103"/>
                </a:cxn>
                <a:cxn ang="0">
                  <a:pos x="48" y="109"/>
                </a:cxn>
                <a:cxn ang="0">
                  <a:pos x="95" y="112"/>
                </a:cxn>
                <a:cxn ang="0">
                  <a:pos x="121" y="114"/>
                </a:cxn>
                <a:cxn ang="0">
                  <a:pos x="201" y="119"/>
                </a:cxn>
                <a:cxn ang="0">
                  <a:pos x="242" y="116"/>
                </a:cxn>
                <a:cxn ang="0">
                  <a:pos x="280" y="109"/>
                </a:cxn>
                <a:cxn ang="0">
                  <a:pos x="285" y="107"/>
                </a:cxn>
                <a:cxn ang="0">
                  <a:pos x="294" y="101"/>
                </a:cxn>
                <a:cxn ang="0">
                  <a:pos x="300" y="86"/>
                </a:cxn>
                <a:cxn ang="0">
                  <a:pos x="303" y="63"/>
                </a:cxn>
                <a:cxn ang="0">
                  <a:pos x="300" y="30"/>
                </a:cxn>
                <a:cxn ang="0">
                  <a:pos x="121" y="68"/>
                </a:cxn>
                <a:cxn ang="0">
                  <a:pos x="87" y="64"/>
                </a:cxn>
                <a:cxn ang="0">
                  <a:pos x="53" y="60"/>
                </a:cxn>
                <a:cxn ang="0">
                  <a:pos x="49" y="56"/>
                </a:cxn>
                <a:cxn ang="0">
                  <a:pos x="47" y="46"/>
                </a:cxn>
                <a:cxn ang="0">
                  <a:pos x="205" y="48"/>
                </a:cxn>
                <a:cxn ang="0">
                  <a:pos x="257" y="52"/>
                </a:cxn>
                <a:cxn ang="0">
                  <a:pos x="257" y="67"/>
                </a:cxn>
                <a:cxn ang="0">
                  <a:pos x="223" y="69"/>
                </a:cxn>
                <a:cxn ang="0">
                  <a:pos x="155" y="71"/>
                </a:cxn>
                <a:cxn ang="0">
                  <a:pos x="121" y="68"/>
                </a:cxn>
              </a:cxnLst>
              <a:rect l="0" t="0" r="r" b="b"/>
              <a:pathLst>
                <a:path w="303" h="119">
                  <a:moveTo>
                    <a:pt x="300" y="30"/>
                  </a:moveTo>
                  <a:lnTo>
                    <a:pt x="300" y="30"/>
                  </a:lnTo>
                  <a:lnTo>
                    <a:pt x="300" y="25"/>
                  </a:lnTo>
                  <a:lnTo>
                    <a:pt x="298" y="21"/>
                  </a:lnTo>
                  <a:lnTo>
                    <a:pt x="297" y="18"/>
                  </a:lnTo>
                  <a:lnTo>
                    <a:pt x="294" y="14"/>
                  </a:lnTo>
                  <a:lnTo>
                    <a:pt x="287" y="10"/>
                  </a:lnTo>
                  <a:lnTo>
                    <a:pt x="280" y="8"/>
                  </a:lnTo>
                  <a:lnTo>
                    <a:pt x="280" y="8"/>
                  </a:lnTo>
                  <a:lnTo>
                    <a:pt x="274" y="8"/>
                  </a:lnTo>
                  <a:lnTo>
                    <a:pt x="274" y="8"/>
                  </a:lnTo>
                  <a:lnTo>
                    <a:pt x="214" y="3"/>
                  </a:lnTo>
                  <a:lnTo>
                    <a:pt x="154" y="1"/>
                  </a:lnTo>
                  <a:lnTo>
                    <a:pt x="9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1"/>
                  </a:lnTo>
                  <a:lnTo>
                    <a:pt x="27" y="1"/>
                  </a:lnTo>
                  <a:lnTo>
                    <a:pt x="22" y="0"/>
                  </a:lnTo>
                  <a:lnTo>
                    <a:pt x="18" y="1"/>
                  </a:lnTo>
                  <a:lnTo>
                    <a:pt x="13" y="3"/>
                  </a:lnTo>
                  <a:lnTo>
                    <a:pt x="9" y="5"/>
                  </a:lnTo>
                  <a:lnTo>
                    <a:pt x="5" y="8"/>
                  </a:lnTo>
                  <a:lnTo>
                    <a:pt x="2" y="12"/>
                  </a:lnTo>
                  <a:lnTo>
                    <a:pt x="1" y="17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41"/>
                  </a:lnTo>
                  <a:lnTo>
                    <a:pt x="2" y="58"/>
                  </a:lnTo>
                  <a:lnTo>
                    <a:pt x="7" y="76"/>
                  </a:lnTo>
                  <a:lnTo>
                    <a:pt x="10" y="84"/>
                  </a:lnTo>
                  <a:lnTo>
                    <a:pt x="14" y="92"/>
                  </a:lnTo>
                  <a:lnTo>
                    <a:pt x="14" y="92"/>
                  </a:lnTo>
                  <a:lnTo>
                    <a:pt x="18" y="95"/>
                  </a:lnTo>
                  <a:lnTo>
                    <a:pt x="23" y="99"/>
                  </a:lnTo>
                  <a:lnTo>
                    <a:pt x="28" y="103"/>
                  </a:lnTo>
                  <a:lnTo>
                    <a:pt x="34" y="106"/>
                  </a:lnTo>
                  <a:lnTo>
                    <a:pt x="48" y="109"/>
                  </a:lnTo>
                  <a:lnTo>
                    <a:pt x="64" y="111"/>
                  </a:lnTo>
                  <a:lnTo>
                    <a:pt x="95" y="112"/>
                  </a:lnTo>
                  <a:lnTo>
                    <a:pt x="121" y="114"/>
                  </a:lnTo>
                  <a:lnTo>
                    <a:pt x="121" y="114"/>
                  </a:lnTo>
                  <a:lnTo>
                    <a:pt x="161" y="116"/>
                  </a:lnTo>
                  <a:lnTo>
                    <a:pt x="201" y="119"/>
                  </a:lnTo>
                  <a:lnTo>
                    <a:pt x="221" y="118"/>
                  </a:lnTo>
                  <a:lnTo>
                    <a:pt x="242" y="116"/>
                  </a:lnTo>
                  <a:lnTo>
                    <a:pt x="261" y="114"/>
                  </a:lnTo>
                  <a:lnTo>
                    <a:pt x="280" y="109"/>
                  </a:lnTo>
                  <a:lnTo>
                    <a:pt x="280" y="109"/>
                  </a:lnTo>
                  <a:lnTo>
                    <a:pt x="285" y="107"/>
                  </a:lnTo>
                  <a:lnTo>
                    <a:pt x="290" y="105"/>
                  </a:lnTo>
                  <a:lnTo>
                    <a:pt x="294" y="101"/>
                  </a:lnTo>
                  <a:lnTo>
                    <a:pt x="297" y="97"/>
                  </a:lnTo>
                  <a:lnTo>
                    <a:pt x="300" y="86"/>
                  </a:lnTo>
                  <a:lnTo>
                    <a:pt x="302" y="75"/>
                  </a:lnTo>
                  <a:lnTo>
                    <a:pt x="303" y="63"/>
                  </a:lnTo>
                  <a:lnTo>
                    <a:pt x="302" y="51"/>
                  </a:lnTo>
                  <a:lnTo>
                    <a:pt x="300" y="30"/>
                  </a:lnTo>
                  <a:lnTo>
                    <a:pt x="300" y="30"/>
                  </a:lnTo>
                  <a:close/>
                  <a:moveTo>
                    <a:pt x="121" y="68"/>
                  </a:moveTo>
                  <a:lnTo>
                    <a:pt x="121" y="68"/>
                  </a:lnTo>
                  <a:lnTo>
                    <a:pt x="87" y="64"/>
                  </a:lnTo>
                  <a:lnTo>
                    <a:pt x="53" y="60"/>
                  </a:lnTo>
                  <a:lnTo>
                    <a:pt x="53" y="60"/>
                  </a:lnTo>
                  <a:lnTo>
                    <a:pt x="51" y="59"/>
                  </a:lnTo>
                  <a:lnTo>
                    <a:pt x="49" y="56"/>
                  </a:lnTo>
                  <a:lnTo>
                    <a:pt x="47" y="46"/>
                  </a:lnTo>
                  <a:lnTo>
                    <a:pt x="47" y="46"/>
                  </a:lnTo>
                  <a:lnTo>
                    <a:pt x="153" y="47"/>
                  </a:lnTo>
                  <a:lnTo>
                    <a:pt x="205" y="48"/>
                  </a:lnTo>
                  <a:lnTo>
                    <a:pt x="257" y="52"/>
                  </a:lnTo>
                  <a:lnTo>
                    <a:pt x="257" y="52"/>
                  </a:lnTo>
                  <a:lnTo>
                    <a:pt x="257" y="59"/>
                  </a:lnTo>
                  <a:lnTo>
                    <a:pt x="257" y="67"/>
                  </a:lnTo>
                  <a:lnTo>
                    <a:pt x="257" y="67"/>
                  </a:lnTo>
                  <a:lnTo>
                    <a:pt x="223" y="69"/>
                  </a:lnTo>
                  <a:lnTo>
                    <a:pt x="189" y="71"/>
                  </a:lnTo>
                  <a:lnTo>
                    <a:pt x="155" y="71"/>
                  </a:lnTo>
                  <a:lnTo>
                    <a:pt x="121" y="68"/>
                  </a:lnTo>
                  <a:lnTo>
                    <a:pt x="121" y="6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317258" y="2109943"/>
            <a:ext cx="3327636" cy="1225333"/>
            <a:chOff x="1279158" y="2671843"/>
            <a:chExt cx="3327636" cy="1225333"/>
          </a:xfrm>
        </p:grpSpPr>
        <p:sp>
          <p:nvSpPr>
            <p:cNvPr id="59" name="矩形 58"/>
            <p:cNvSpPr/>
            <p:nvPr/>
          </p:nvSpPr>
          <p:spPr>
            <a:xfrm>
              <a:off x="1279158" y="3140046"/>
              <a:ext cx="3327636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317258" y="4089856"/>
            <a:ext cx="3327636" cy="1225333"/>
            <a:chOff x="1279158" y="2671843"/>
            <a:chExt cx="3327636" cy="1225333"/>
          </a:xfrm>
        </p:grpSpPr>
        <p:sp>
          <p:nvSpPr>
            <p:cNvPr id="63" name="矩形 62"/>
            <p:cNvSpPr/>
            <p:nvPr/>
          </p:nvSpPr>
          <p:spPr>
            <a:xfrm>
              <a:off x="1279158" y="3140046"/>
              <a:ext cx="3327636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473608" y="2109943"/>
            <a:ext cx="3327636" cy="1225333"/>
            <a:chOff x="1279158" y="2671843"/>
            <a:chExt cx="3327636" cy="1225333"/>
          </a:xfrm>
        </p:grpSpPr>
        <p:sp>
          <p:nvSpPr>
            <p:cNvPr id="66" name="矩形 65"/>
            <p:cNvSpPr/>
            <p:nvPr/>
          </p:nvSpPr>
          <p:spPr>
            <a:xfrm>
              <a:off x="1279158" y="3140046"/>
              <a:ext cx="3327636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2364820" y="2671843"/>
              <a:ext cx="2241974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473608" y="4089856"/>
            <a:ext cx="3327636" cy="1225333"/>
            <a:chOff x="1279158" y="2671843"/>
            <a:chExt cx="3327636" cy="1225333"/>
          </a:xfrm>
        </p:grpSpPr>
        <p:sp>
          <p:nvSpPr>
            <p:cNvPr id="69" name="矩形 68"/>
            <p:cNvSpPr/>
            <p:nvPr/>
          </p:nvSpPr>
          <p:spPr>
            <a:xfrm>
              <a:off x="1279158" y="3140046"/>
              <a:ext cx="3327636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2364820" y="2671843"/>
              <a:ext cx="2241974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9568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379" y="1268413"/>
            <a:ext cx="882495" cy="158318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113" y="3866880"/>
            <a:ext cx="1045864" cy="13541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3338" y="1441619"/>
            <a:ext cx="1389944" cy="11856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40452" y="4249736"/>
            <a:ext cx="1302179" cy="14493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40452" y="3206983"/>
            <a:ext cx="436104" cy="4503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49746" y="1685216"/>
            <a:ext cx="710850" cy="698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99892" y="1596316"/>
            <a:ext cx="825094" cy="876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02143" y="2603500"/>
            <a:ext cx="418894" cy="381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51834" y="3480478"/>
            <a:ext cx="896134" cy="22186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972746" y="3206983"/>
            <a:ext cx="496492" cy="58238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541454" y="2611096"/>
            <a:ext cx="510909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感谢您的观看</a:t>
            </a:r>
            <a:endParaRPr lang="zh-CN" altLang="en-US" sz="8000" dirty="0">
              <a:solidFill>
                <a:schemeClr val="bg1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601668" y="3946156"/>
            <a:ext cx="4988664" cy="4783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>
            <a:off x="9828213" y="1293813"/>
            <a:ext cx="1157287" cy="1309687"/>
            <a:chOff x="6191" y="815"/>
            <a:chExt cx="729" cy="825"/>
          </a:xfrm>
        </p:grpSpPr>
        <p:sp>
          <p:nvSpPr>
            <p:cNvPr id="17" name="AutoShape 3"/>
            <p:cNvSpPr>
              <a:spLocks noChangeAspect="1" noChangeArrowheads="1" noTextEdit="1"/>
            </p:cNvSpPr>
            <p:nvPr/>
          </p:nvSpPr>
          <p:spPr bwMode="auto">
            <a:xfrm>
              <a:off x="6191" y="815"/>
              <a:ext cx="729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6178" y="776"/>
              <a:ext cx="742" cy="731"/>
            </a:xfrm>
            <a:custGeom>
              <a:avLst/>
              <a:gdLst>
                <a:gd name="T0" fmla="*/ 159 w 229"/>
                <a:gd name="T1" fmla="*/ 23 h 226"/>
                <a:gd name="T2" fmla="*/ 26 w 229"/>
                <a:gd name="T3" fmla="*/ 61 h 226"/>
                <a:gd name="T4" fmla="*/ 56 w 229"/>
                <a:gd name="T5" fmla="*/ 197 h 226"/>
                <a:gd name="T6" fmla="*/ 195 w 229"/>
                <a:gd name="T7" fmla="*/ 172 h 226"/>
                <a:gd name="T8" fmla="*/ 159 w 229"/>
                <a:gd name="T9" fmla="*/ 23 h 226"/>
                <a:gd name="T10" fmla="*/ 153 w 229"/>
                <a:gd name="T11" fmla="*/ 33 h 226"/>
                <a:gd name="T12" fmla="*/ 188 w 229"/>
                <a:gd name="T13" fmla="*/ 161 h 226"/>
                <a:gd name="T14" fmla="*/ 62 w 229"/>
                <a:gd name="T15" fmla="*/ 187 h 226"/>
                <a:gd name="T16" fmla="*/ 34 w 229"/>
                <a:gd name="T17" fmla="*/ 72 h 226"/>
                <a:gd name="T18" fmla="*/ 153 w 229"/>
                <a:gd name="T19" fmla="*/ 33 h 226"/>
                <a:gd name="T20" fmla="*/ 159 w 229"/>
                <a:gd name="T21" fmla="*/ 23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9" h="226">
                  <a:moveTo>
                    <a:pt x="159" y="23"/>
                  </a:moveTo>
                  <a:cubicBezTo>
                    <a:pt x="107" y="0"/>
                    <a:pt x="56" y="8"/>
                    <a:pt x="26" y="61"/>
                  </a:cubicBezTo>
                  <a:cubicBezTo>
                    <a:pt x="0" y="107"/>
                    <a:pt x="11" y="168"/>
                    <a:pt x="56" y="197"/>
                  </a:cubicBezTo>
                  <a:cubicBezTo>
                    <a:pt x="100" y="226"/>
                    <a:pt x="164" y="213"/>
                    <a:pt x="195" y="172"/>
                  </a:cubicBezTo>
                  <a:cubicBezTo>
                    <a:pt x="229" y="128"/>
                    <a:pt x="212" y="46"/>
                    <a:pt x="159" y="23"/>
                  </a:cubicBezTo>
                  <a:cubicBezTo>
                    <a:pt x="152" y="20"/>
                    <a:pt x="146" y="30"/>
                    <a:pt x="153" y="33"/>
                  </a:cubicBezTo>
                  <a:cubicBezTo>
                    <a:pt x="200" y="54"/>
                    <a:pt x="211" y="120"/>
                    <a:pt x="188" y="161"/>
                  </a:cubicBezTo>
                  <a:cubicBezTo>
                    <a:pt x="163" y="204"/>
                    <a:pt x="102" y="209"/>
                    <a:pt x="62" y="187"/>
                  </a:cubicBezTo>
                  <a:cubicBezTo>
                    <a:pt x="22" y="164"/>
                    <a:pt x="17" y="110"/>
                    <a:pt x="34" y="72"/>
                  </a:cubicBezTo>
                  <a:cubicBezTo>
                    <a:pt x="57" y="21"/>
                    <a:pt x="106" y="13"/>
                    <a:pt x="153" y="33"/>
                  </a:cubicBezTo>
                  <a:cubicBezTo>
                    <a:pt x="160" y="37"/>
                    <a:pt x="166" y="26"/>
                    <a:pt x="159" y="23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6233" y="802"/>
              <a:ext cx="684" cy="725"/>
            </a:xfrm>
            <a:custGeom>
              <a:avLst/>
              <a:gdLst>
                <a:gd name="T0" fmla="*/ 160 w 211"/>
                <a:gd name="T1" fmla="*/ 14 h 224"/>
                <a:gd name="T2" fmla="*/ 199 w 211"/>
                <a:gd name="T3" fmla="*/ 98 h 224"/>
                <a:gd name="T4" fmla="*/ 169 w 211"/>
                <a:gd name="T5" fmla="*/ 180 h 224"/>
                <a:gd name="T6" fmla="*/ 94 w 211"/>
                <a:gd name="T7" fmla="*/ 210 h 224"/>
                <a:gd name="T8" fmla="*/ 13 w 211"/>
                <a:gd name="T9" fmla="*/ 169 h 224"/>
                <a:gd name="T10" fmla="*/ 5 w 211"/>
                <a:gd name="T11" fmla="*/ 178 h 224"/>
                <a:gd name="T12" fmla="*/ 94 w 211"/>
                <a:gd name="T13" fmla="*/ 222 h 224"/>
                <a:gd name="T14" fmla="*/ 178 w 211"/>
                <a:gd name="T15" fmla="*/ 189 h 224"/>
                <a:gd name="T16" fmla="*/ 211 w 211"/>
                <a:gd name="T17" fmla="*/ 98 h 224"/>
                <a:gd name="T18" fmla="*/ 168 w 211"/>
                <a:gd name="T19" fmla="*/ 6 h 224"/>
                <a:gd name="T20" fmla="*/ 160 w 211"/>
                <a:gd name="T21" fmla="*/ 1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1" h="224">
                  <a:moveTo>
                    <a:pt x="160" y="14"/>
                  </a:moveTo>
                  <a:cubicBezTo>
                    <a:pt x="181" y="39"/>
                    <a:pt x="197" y="65"/>
                    <a:pt x="199" y="98"/>
                  </a:cubicBezTo>
                  <a:cubicBezTo>
                    <a:pt x="200" y="127"/>
                    <a:pt x="189" y="159"/>
                    <a:pt x="169" y="180"/>
                  </a:cubicBezTo>
                  <a:cubicBezTo>
                    <a:pt x="150" y="202"/>
                    <a:pt x="122" y="210"/>
                    <a:pt x="94" y="210"/>
                  </a:cubicBezTo>
                  <a:cubicBezTo>
                    <a:pt x="60" y="210"/>
                    <a:pt x="35" y="193"/>
                    <a:pt x="13" y="169"/>
                  </a:cubicBezTo>
                  <a:cubicBezTo>
                    <a:pt x="8" y="164"/>
                    <a:pt x="0" y="172"/>
                    <a:pt x="5" y="178"/>
                  </a:cubicBezTo>
                  <a:cubicBezTo>
                    <a:pt x="30" y="205"/>
                    <a:pt x="56" y="220"/>
                    <a:pt x="94" y="222"/>
                  </a:cubicBezTo>
                  <a:cubicBezTo>
                    <a:pt x="125" y="224"/>
                    <a:pt x="156" y="211"/>
                    <a:pt x="178" y="189"/>
                  </a:cubicBezTo>
                  <a:cubicBezTo>
                    <a:pt x="201" y="166"/>
                    <a:pt x="211" y="130"/>
                    <a:pt x="211" y="98"/>
                  </a:cubicBezTo>
                  <a:cubicBezTo>
                    <a:pt x="211" y="63"/>
                    <a:pt x="190" y="32"/>
                    <a:pt x="168" y="6"/>
                  </a:cubicBezTo>
                  <a:cubicBezTo>
                    <a:pt x="163" y="0"/>
                    <a:pt x="155" y="9"/>
                    <a:pt x="160" y="14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6314" y="1430"/>
              <a:ext cx="110" cy="113"/>
            </a:xfrm>
            <a:custGeom>
              <a:avLst/>
              <a:gdLst>
                <a:gd name="T0" fmla="*/ 8 w 34"/>
                <a:gd name="T1" fmla="*/ 3 h 35"/>
                <a:gd name="T2" fmla="*/ 1 w 34"/>
                <a:gd name="T3" fmla="*/ 20 h 35"/>
                <a:gd name="T4" fmla="*/ 8 w 34"/>
                <a:gd name="T5" fmla="*/ 33 h 35"/>
                <a:gd name="T6" fmla="*/ 23 w 34"/>
                <a:gd name="T7" fmla="*/ 32 h 35"/>
                <a:gd name="T8" fmla="*/ 33 w 34"/>
                <a:gd name="T9" fmla="*/ 16 h 35"/>
                <a:gd name="T10" fmla="*/ 21 w 34"/>
                <a:gd name="T11" fmla="*/ 13 h 35"/>
                <a:gd name="T12" fmla="*/ 20 w 34"/>
                <a:gd name="T13" fmla="*/ 18 h 35"/>
                <a:gd name="T14" fmla="*/ 19 w 34"/>
                <a:gd name="T15" fmla="*/ 20 h 35"/>
                <a:gd name="T16" fmla="*/ 17 w 34"/>
                <a:gd name="T17" fmla="*/ 22 h 35"/>
                <a:gd name="T18" fmla="*/ 16 w 34"/>
                <a:gd name="T19" fmla="*/ 22 h 35"/>
                <a:gd name="T20" fmla="*/ 15 w 34"/>
                <a:gd name="T21" fmla="*/ 23 h 35"/>
                <a:gd name="T22" fmla="*/ 14 w 34"/>
                <a:gd name="T23" fmla="*/ 22 h 35"/>
                <a:gd name="T24" fmla="*/ 13 w 34"/>
                <a:gd name="T25" fmla="*/ 22 h 35"/>
                <a:gd name="T26" fmla="*/ 14 w 34"/>
                <a:gd name="T27" fmla="*/ 22 h 35"/>
                <a:gd name="T28" fmla="*/ 13 w 34"/>
                <a:gd name="T29" fmla="*/ 22 h 35"/>
                <a:gd name="T30" fmla="*/ 13 w 34"/>
                <a:gd name="T31" fmla="*/ 21 h 35"/>
                <a:gd name="T32" fmla="*/ 13 w 34"/>
                <a:gd name="T33" fmla="*/ 21 h 35"/>
                <a:gd name="T34" fmla="*/ 13 w 34"/>
                <a:gd name="T35" fmla="*/ 20 h 35"/>
                <a:gd name="T36" fmla="*/ 13 w 34"/>
                <a:gd name="T37" fmla="*/ 20 h 35"/>
                <a:gd name="T38" fmla="*/ 13 w 34"/>
                <a:gd name="T39" fmla="*/ 19 h 35"/>
                <a:gd name="T40" fmla="*/ 13 w 34"/>
                <a:gd name="T41" fmla="*/ 19 h 35"/>
                <a:gd name="T42" fmla="*/ 13 w 34"/>
                <a:gd name="T43" fmla="*/ 16 h 35"/>
                <a:gd name="T44" fmla="*/ 14 w 34"/>
                <a:gd name="T45" fmla="*/ 16 h 35"/>
                <a:gd name="T46" fmla="*/ 15 w 34"/>
                <a:gd name="T47" fmla="*/ 14 h 35"/>
                <a:gd name="T48" fmla="*/ 16 w 34"/>
                <a:gd name="T49" fmla="*/ 11 h 35"/>
                <a:gd name="T50" fmla="*/ 16 w 34"/>
                <a:gd name="T51" fmla="*/ 3 h 35"/>
                <a:gd name="T52" fmla="*/ 8 w 34"/>
                <a:gd name="T5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" h="35">
                  <a:moveTo>
                    <a:pt x="8" y="3"/>
                  </a:moveTo>
                  <a:cubicBezTo>
                    <a:pt x="4" y="8"/>
                    <a:pt x="0" y="14"/>
                    <a:pt x="1" y="20"/>
                  </a:cubicBezTo>
                  <a:cubicBezTo>
                    <a:pt x="1" y="25"/>
                    <a:pt x="3" y="30"/>
                    <a:pt x="8" y="33"/>
                  </a:cubicBezTo>
                  <a:cubicBezTo>
                    <a:pt x="13" y="35"/>
                    <a:pt x="18" y="35"/>
                    <a:pt x="23" y="32"/>
                  </a:cubicBezTo>
                  <a:cubicBezTo>
                    <a:pt x="28" y="29"/>
                    <a:pt x="31" y="23"/>
                    <a:pt x="33" y="16"/>
                  </a:cubicBezTo>
                  <a:cubicBezTo>
                    <a:pt x="34" y="9"/>
                    <a:pt x="23" y="6"/>
                    <a:pt x="21" y="13"/>
                  </a:cubicBezTo>
                  <a:cubicBezTo>
                    <a:pt x="21" y="15"/>
                    <a:pt x="20" y="17"/>
                    <a:pt x="20" y="18"/>
                  </a:cubicBezTo>
                  <a:cubicBezTo>
                    <a:pt x="19" y="19"/>
                    <a:pt x="18" y="21"/>
                    <a:pt x="19" y="20"/>
                  </a:cubicBezTo>
                  <a:cubicBezTo>
                    <a:pt x="18" y="21"/>
                    <a:pt x="17" y="21"/>
                    <a:pt x="17" y="22"/>
                  </a:cubicBezTo>
                  <a:cubicBezTo>
                    <a:pt x="18" y="21"/>
                    <a:pt x="16" y="22"/>
                    <a:pt x="16" y="22"/>
                  </a:cubicBezTo>
                  <a:cubicBezTo>
                    <a:pt x="17" y="22"/>
                    <a:pt x="15" y="22"/>
                    <a:pt x="15" y="23"/>
                  </a:cubicBezTo>
                  <a:cubicBezTo>
                    <a:pt x="17" y="22"/>
                    <a:pt x="15" y="22"/>
                    <a:pt x="14" y="22"/>
                  </a:cubicBezTo>
                  <a:cubicBezTo>
                    <a:pt x="16" y="23"/>
                    <a:pt x="14" y="22"/>
                    <a:pt x="13" y="22"/>
                  </a:cubicBezTo>
                  <a:cubicBezTo>
                    <a:pt x="16" y="23"/>
                    <a:pt x="12" y="21"/>
                    <a:pt x="14" y="22"/>
                  </a:cubicBezTo>
                  <a:cubicBezTo>
                    <a:pt x="13" y="22"/>
                    <a:pt x="12" y="21"/>
                    <a:pt x="13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2" y="20"/>
                    <a:pt x="13" y="23"/>
                    <a:pt x="13" y="21"/>
                  </a:cubicBezTo>
                  <a:cubicBezTo>
                    <a:pt x="13" y="21"/>
                    <a:pt x="13" y="21"/>
                    <a:pt x="13" y="20"/>
                  </a:cubicBezTo>
                  <a:cubicBezTo>
                    <a:pt x="12" y="19"/>
                    <a:pt x="13" y="22"/>
                    <a:pt x="13" y="20"/>
                  </a:cubicBezTo>
                  <a:cubicBezTo>
                    <a:pt x="12" y="20"/>
                    <a:pt x="12" y="20"/>
                    <a:pt x="13" y="19"/>
                  </a:cubicBezTo>
                  <a:cubicBezTo>
                    <a:pt x="13" y="18"/>
                    <a:pt x="12" y="21"/>
                    <a:pt x="13" y="19"/>
                  </a:cubicBezTo>
                  <a:cubicBezTo>
                    <a:pt x="13" y="18"/>
                    <a:pt x="13" y="17"/>
                    <a:pt x="13" y="16"/>
                  </a:cubicBezTo>
                  <a:cubicBezTo>
                    <a:pt x="13" y="17"/>
                    <a:pt x="13" y="17"/>
                    <a:pt x="14" y="16"/>
                  </a:cubicBezTo>
                  <a:cubicBezTo>
                    <a:pt x="14" y="15"/>
                    <a:pt x="14" y="15"/>
                    <a:pt x="15" y="14"/>
                  </a:cubicBezTo>
                  <a:cubicBezTo>
                    <a:pt x="15" y="13"/>
                    <a:pt x="16" y="12"/>
                    <a:pt x="16" y="11"/>
                  </a:cubicBezTo>
                  <a:cubicBezTo>
                    <a:pt x="19" y="9"/>
                    <a:pt x="19" y="5"/>
                    <a:pt x="16" y="3"/>
                  </a:cubicBezTo>
                  <a:cubicBezTo>
                    <a:pt x="14" y="1"/>
                    <a:pt x="10" y="0"/>
                    <a:pt x="8" y="3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6165" y="1443"/>
              <a:ext cx="344" cy="216"/>
            </a:xfrm>
            <a:custGeom>
              <a:avLst/>
              <a:gdLst>
                <a:gd name="T0" fmla="*/ 52 w 106"/>
                <a:gd name="T1" fmla="*/ 7 h 67"/>
                <a:gd name="T2" fmla="*/ 8 w 106"/>
                <a:gd name="T3" fmla="*/ 15 h 67"/>
                <a:gd name="T4" fmla="*/ 38 w 106"/>
                <a:gd name="T5" fmla="*/ 51 h 67"/>
                <a:gd name="T6" fmla="*/ 89 w 106"/>
                <a:gd name="T7" fmla="*/ 59 h 67"/>
                <a:gd name="T8" fmla="*/ 76 w 106"/>
                <a:gd name="T9" fmla="*/ 19 h 67"/>
                <a:gd name="T10" fmla="*/ 67 w 106"/>
                <a:gd name="T11" fmla="*/ 28 h 67"/>
                <a:gd name="T12" fmla="*/ 78 w 106"/>
                <a:gd name="T13" fmla="*/ 50 h 67"/>
                <a:gd name="T14" fmla="*/ 44 w 106"/>
                <a:gd name="T15" fmla="*/ 41 h 67"/>
                <a:gd name="T16" fmla="*/ 19 w 106"/>
                <a:gd name="T17" fmla="*/ 22 h 67"/>
                <a:gd name="T18" fmla="*/ 49 w 106"/>
                <a:gd name="T19" fmla="*/ 19 h 67"/>
                <a:gd name="T20" fmla="*/ 52 w 106"/>
                <a:gd name="T21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67">
                  <a:moveTo>
                    <a:pt x="52" y="7"/>
                  </a:moveTo>
                  <a:cubicBezTo>
                    <a:pt x="40" y="4"/>
                    <a:pt x="15" y="0"/>
                    <a:pt x="8" y="15"/>
                  </a:cubicBezTo>
                  <a:cubicBezTo>
                    <a:pt x="0" y="33"/>
                    <a:pt x="26" y="46"/>
                    <a:pt x="38" y="51"/>
                  </a:cubicBezTo>
                  <a:cubicBezTo>
                    <a:pt x="52" y="58"/>
                    <a:pt x="74" y="67"/>
                    <a:pt x="89" y="59"/>
                  </a:cubicBezTo>
                  <a:cubicBezTo>
                    <a:pt x="106" y="49"/>
                    <a:pt x="84" y="26"/>
                    <a:pt x="76" y="19"/>
                  </a:cubicBezTo>
                  <a:cubicBezTo>
                    <a:pt x="70" y="14"/>
                    <a:pt x="61" y="23"/>
                    <a:pt x="67" y="28"/>
                  </a:cubicBezTo>
                  <a:cubicBezTo>
                    <a:pt x="71" y="30"/>
                    <a:pt x="91" y="48"/>
                    <a:pt x="78" y="50"/>
                  </a:cubicBezTo>
                  <a:cubicBezTo>
                    <a:pt x="67" y="51"/>
                    <a:pt x="54" y="45"/>
                    <a:pt x="44" y="41"/>
                  </a:cubicBezTo>
                  <a:cubicBezTo>
                    <a:pt x="37" y="38"/>
                    <a:pt x="20" y="31"/>
                    <a:pt x="19" y="22"/>
                  </a:cubicBezTo>
                  <a:cubicBezTo>
                    <a:pt x="18" y="13"/>
                    <a:pt x="45" y="18"/>
                    <a:pt x="49" y="19"/>
                  </a:cubicBezTo>
                  <a:cubicBezTo>
                    <a:pt x="57" y="20"/>
                    <a:pt x="60" y="9"/>
                    <a:pt x="52" y="7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6567" y="857"/>
              <a:ext cx="282" cy="282"/>
            </a:xfrm>
            <a:custGeom>
              <a:avLst/>
              <a:gdLst>
                <a:gd name="T0" fmla="*/ 38 w 87"/>
                <a:gd name="T1" fmla="*/ 7 h 87"/>
                <a:gd name="T2" fmla="*/ 13 w 87"/>
                <a:gd name="T3" fmla="*/ 35 h 87"/>
                <a:gd name="T4" fmla="*/ 2 w 87"/>
                <a:gd name="T5" fmla="*/ 56 h 87"/>
                <a:gd name="T6" fmla="*/ 27 w 87"/>
                <a:gd name="T7" fmla="*/ 79 h 87"/>
                <a:gd name="T8" fmla="*/ 80 w 87"/>
                <a:gd name="T9" fmla="*/ 86 h 87"/>
                <a:gd name="T10" fmla="*/ 80 w 87"/>
                <a:gd name="T11" fmla="*/ 74 h 87"/>
                <a:gd name="T12" fmla="*/ 38 w 87"/>
                <a:gd name="T13" fmla="*/ 70 h 87"/>
                <a:gd name="T14" fmla="*/ 16 w 87"/>
                <a:gd name="T15" fmla="*/ 48 h 87"/>
                <a:gd name="T16" fmla="*/ 48 w 87"/>
                <a:gd name="T17" fmla="*/ 13 h 87"/>
                <a:gd name="T18" fmla="*/ 38 w 87"/>
                <a:gd name="T19" fmla="*/ 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7">
                  <a:moveTo>
                    <a:pt x="38" y="7"/>
                  </a:moveTo>
                  <a:cubicBezTo>
                    <a:pt x="33" y="19"/>
                    <a:pt x="22" y="26"/>
                    <a:pt x="13" y="35"/>
                  </a:cubicBezTo>
                  <a:cubicBezTo>
                    <a:pt x="7" y="40"/>
                    <a:pt x="0" y="47"/>
                    <a:pt x="2" y="56"/>
                  </a:cubicBezTo>
                  <a:cubicBezTo>
                    <a:pt x="5" y="67"/>
                    <a:pt x="17" y="75"/>
                    <a:pt x="27" y="79"/>
                  </a:cubicBezTo>
                  <a:cubicBezTo>
                    <a:pt x="44" y="86"/>
                    <a:pt x="62" y="84"/>
                    <a:pt x="80" y="86"/>
                  </a:cubicBezTo>
                  <a:cubicBezTo>
                    <a:pt x="87" y="87"/>
                    <a:pt x="87" y="75"/>
                    <a:pt x="80" y="74"/>
                  </a:cubicBezTo>
                  <a:cubicBezTo>
                    <a:pt x="66" y="72"/>
                    <a:pt x="52" y="73"/>
                    <a:pt x="38" y="70"/>
                  </a:cubicBezTo>
                  <a:cubicBezTo>
                    <a:pt x="31" y="68"/>
                    <a:pt x="8" y="59"/>
                    <a:pt x="16" y="48"/>
                  </a:cubicBezTo>
                  <a:cubicBezTo>
                    <a:pt x="26" y="35"/>
                    <a:pt x="42" y="29"/>
                    <a:pt x="48" y="13"/>
                  </a:cubicBezTo>
                  <a:cubicBezTo>
                    <a:pt x="51" y="6"/>
                    <a:pt x="41" y="0"/>
                    <a:pt x="38" y="7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6466" y="1093"/>
              <a:ext cx="379" cy="379"/>
            </a:xfrm>
            <a:custGeom>
              <a:avLst/>
              <a:gdLst>
                <a:gd name="T0" fmla="*/ 109 w 117"/>
                <a:gd name="T1" fmla="*/ 40 h 117"/>
                <a:gd name="T2" fmla="*/ 42 w 117"/>
                <a:gd name="T3" fmla="*/ 7 h 117"/>
                <a:gd name="T4" fmla="*/ 12 w 117"/>
                <a:gd name="T5" fmla="*/ 16 h 117"/>
                <a:gd name="T6" fmla="*/ 16 w 117"/>
                <a:gd name="T7" fmla="*/ 33 h 117"/>
                <a:gd name="T8" fmla="*/ 23 w 117"/>
                <a:gd name="T9" fmla="*/ 43 h 117"/>
                <a:gd name="T10" fmla="*/ 30 w 117"/>
                <a:gd name="T11" fmla="*/ 63 h 117"/>
                <a:gd name="T12" fmla="*/ 15 w 117"/>
                <a:gd name="T13" fmla="*/ 110 h 117"/>
                <a:gd name="T14" fmla="*/ 23 w 117"/>
                <a:gd name="T15" fmla="*/ 102 h 117"/>
                <a:gd name="T16" fmla="*/ 48 w 117"/>
                <a:gd name="T17" fmla="*/ 58 h 117"/>
                <a:gd name="T18" fmla="*/ 28 w 117"/>
                <a:gd name="T19" fmla="*/ 30 h 117"/>
                <a:gd name="T20" fmla="*/ 34 w 117"/>
                <a:gd name="T21" fmla="*/ 17 h 117"/>
                <a:gd name="T22" fmla="*/ 61 w 117"/>
                <a:gd name="T23" fmla="*/ 31 h 117"/>
                <a:gd name="T24" fmla="*/ 106 w 117"/>
                <a:gd name="T25" fmla="*/ 52 h 117"/>
                <a:gd name="T26" fmla="*/ 109 w 117"/>
                <a:gd name="T27" fmla="*/ 4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117">
                  <a:moveTo>
                    <a:pt x="109" y="40"/>
                  </a:moveTo>
                  <a:cubicBezTo>
                    <a:pt x="84" y="34"/>
                    <a:pt x="66" y="16"/>
                    <a:pt x="42" y="7"/>
                  </a:cubicBezTo>
                  <a:cubicBezTo>
                    <a:pt x="33" y="4"/>
                    <a:pt x="13" y="0"/>
                    <a:pt x="12" y="16"/>
                  </a:cubicBezTo>
                  <a:cubicBezTo>
                    <a:pt x="11" y="22"/>
                    <a:pt x="13" y="28"/>
                    <a:pt x="16" y="33"/>
                  </a:cubicBezTo>
                  <a:cubicBezTo>
                    <a:pt x="18" y="37"/>
                    <a:pt x="20" y="40"/>
                    <a:pt x="23" y="43"/>
                  </a:cubicBezTo>
                  <a:cubicBezTo>
                    <a:pt x="29" y="51"/>
                    <a:pt x="39" y="53"/>
                    <a:pt x="30" y="63"/>
                  </a:cubicBezTo>
                  <a:cubicBezTo>
                    <a:pt x="16" y="78"/>
                    <a:pt x="0" y="91"/>
                    <a:pt x="15" y="110"/>
                  </a:cubicBezTo>
                  <a:cubicBezTo>
                    <a:pt x="20" y="117"/>
                    <a:pt x="28" y="108"/>
                    <a:pt x="23" y="102"/>
                  </a:cubicBezTo>
                  <a:cubicBezTo>
                    <a:pt x="11" y="86"/>
                    <a:pt x="47" y="72"/>
                    <a:pt x="48" y="58"/>
                  </a:cubicBezTo>
                  <a:cubicBezTo>
                    <a:pt x="48" y="45"/>
                    <a:pt x="35" y="39"/>
                    <a:pt x="28" y="30"/>
                  </a:cubicBezTo>
                  <a:cubicBezTo>
                    <a:pt x="22" y="22"/>
                    <a:pt x="21" y="14"/>
                    <a:pt x="34" y="17"/>
                  </a:cubicBezTo>
                  <a:cubicBezTo>
                    <a:pt x="44" y="19"/>
                    <a:pt x="53" y="26"/>
                    <a:pt x="61" y="31"/>
                  </a:cubicBezTo>
                  <a:cubicBezTo>
                    <a:pt x="75" y="40"/>
                    <a:pt x="89" y="48"/>
                    <a:pt x="106" y="52"/>
                  </a:cubicBezTo>
                  <a:cubicBezTo>
                    <a:pt x="113" y="53"/>
                    <a:pt x="117" y="42"/>
                    <a:pt x="109" y="40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1"/>
            <p:cNvSpPr>
              <a:spLocks/>
            </p:cNvSpPr>
            <p:nvPr/>
          </p:nvSpPr>
          <p:spPr bwMode="auto">
            <a:xfrm>
              <a:off x="6308" y="825"/>
              <a:ext cx="285" cy="178"/>
            </a:xfrm>
            <a:custGeom>
              <a:avLst/>
              <a:gdLst>
                <a:gd name="T0" fmla="*/ 75 w 88"/>
                <a:gd name="T1" fmla="*/ 7 h 55"/>
                <a:gd name="T2" fmla="*/ 63 w 88"/>
                <a:gd name="T3" fmla="*/ 25 h 55"/>
                <a:gd name="T4" fmla="*/ 47 w 88"/>
                <a:gd name="T5" fmla="*/ 19 h 55"/>
                <a:gd name="T6" fmla="*/ 36 w 88"/>
                <a:gd name="T7" fmla="*/ 28 h 55"/>
                <a:gd name="T8" fmla="*/ 33 w 88"/>
                <a:gd name="T9" fmla="*/ 38 h 55"/>
                <a:gd name="T10" fmla="*/ 14 w 88"/>
                <a:gd name="T11" fmla="*/ 28 h 55"/>
                <a:gd name="T12" fmla="*/ 4 w 88"/>
                <a:gd name="T13" fmla="*/ 35 h 55"/>
                <a:gd name="T14" fmla="*/ 29 w 88"/>
                <a:gd name="T15" fmla="*/ 53 h 55"/>
                <a:gd name="T16" fmla="*/ 41 w 88"/>
                <a:gd name="T17" fmla="*/ 47 h 55"/>
                <a:gd name="T18" fmla="*/ 52 w 88"/>
                <a:gd name="T19" fmla="*/ 32 h 55"/>
                <a:gd name="T20" fmla="*/ 76 w 88"/>
                <a:gd name="T21" fmla="*/ 38 h 55"/>
                <a:gd name="T22" fmla="*/ 87 w 88"/>
                <a:gd name="T23" fmla="*/ 7 h 55"/>
                <a:gd name="T24" fmla="*/ 75 w 88"/>
                <a:gd name="T25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55">
                  <a:moveTo>
                    <a:pt x="75" y="7"/>
                  </a:moveTo>
                  <a:cubicBezTo>
                    <a:pt x="75" y="14"/>
                    <a:pt x="73" y="35"/>
                    <a:pt x="63" y="25"/>
                  </a:cubicBezTo>
                  <a:cubicBezTo>
                    <a:pt x="58" y="21"/>
                    <a:pt x="54" y="18"/>
                    <a:pt x="47" y="19"/>
                  </a:cubicBezTo>
                  <a:cubicBezTo>
                    <a:pt x="42" y="19"/>
                    <a:pt x="38" y="23"/>
                    <a:pt x="36" y="28"/>
                  </a:cubicBezTo>
                  <a:cubicBezTo>
                    <a:pt x="34" y="31"/>
                    <a:pt x="34" y="34"/>
                    <a:pt x="33" y="38"/>
                  </a:cubicBezTo>
                  <a:cubicBezTo>
                    <a:pt x="29" y="50"/>
                    <a:pt x="15" y="31"/>
                    <a:pt x="14" y="28"/>
                  </a:cubicBezTo>
                  <a:cubicBezTo>
                    <a:pt x="10" y="22"/>
                    <a:pt x="0" y="28"/>
                    <a:pt x="4" y="35"/>
                  </a:cubicBezTo>
                  <a:cubicBezTo>
                    <a:pt x="8" y="44"/>
                    <a:pt x="18" y="55"/>
                    <a:pt x="29" y="53"/>
                  </a:cubicBezTo>
                  <a:cubicBezTo>
                    <a:pt x="34" y="52"/>
                    <a:pt x="39" y="51"/>
                    <a:pt x="41" y="47"/>
                  </a:cubicBezTo>
                  <a:cubicBezTo>
                    <a:pt x="43" y="44"/>
                    <a:pt x="47" y="27"/>
                    <a:pt x="52" y="32"/>
                  </a:cubicBezTo>
                  <a:cubicBezTo>
                    <a:pt x="60" y="38"/>
                    <a:pt x="66" y="43"/>
                    <a:pt x="76" y="38"/>
                  </a:cubicBezTo>
                  <a:cubicBezTo>
                    <a:pt x="85" y="33"/>
                    <a:pt x="88" y="17"/>
                    <a:pt x="87" y="7"/>
                  </a:cubicBezTo>
                  <a:cubicBezTo>
                    <a:pt x="86" y="0"/>
                    <a:pt x="74" y="0"/>
                    <a:pt x="75" y="7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2"/>
            <p:cNvSpPr>
              <a:spLocks/>
            </p:cNvSpPr>
            <p:nvPr/>
          </p:nvSpPr>
          <p:spPr bwMode="auto">
            <a:xfrm>
              <a:off x="6256" y="977"/>
              <a:ext cx="210" cy="430"/>
            </a:xfrm>
            <a:custGeom>
              <a:avLst/>
              <a:gdLst>
                <a:gd name="T0" fmla="*/ 2 w 65"/>
                <a:gd name="T1" fmla="*/ 11 h 133"/>
                <a:gd name="T2" fmla="*/ 17 w 65"/>
                <a:gd name="T3" fmla="*/ 29 h 133"/>
                <a:gd name="T4" fmla="*/ 43 w 65"/>
                <a:gd name="T5" fmla="*/ 54 h 133"/>
                <a:gd name="T6" fmla="*/ 26 w 65"/>
                <a:gd name="T7" fmla="*/ 79 h 133"/>
                <a:gd name="T8" fmla="*/ 30 w 65"/>
                <a:gd name="T9" fmla="*/ 88 h 133"/>
                <a:gd name="T10" fmla="*/ 23 w 65"/>
                <a:gd name="T11" fmla="*/ 119 h 133"/>
                <a:gd name="T12" fmla="*/ 32 w 65"/>
                <a:gd name="T13" fmla="*/ 128 h 133"/>
                <a:gd name="T14" fmla="*/ 49 w 65"/>
                <a:gd name="T15" fmla="*/ 92 h 133"/>
                <a:gd name="T16" fmla="*/ 40 w 65"/>
                <a:gd name="T17" fmla="*/ 81 h 133"/>
                <a:gd name="T18" fmla="*/ 57 w 65"/>
                <a:gd name="T19" fmla="*/ 56 h 133"/>
                <a:gd name="T20" fmla="*/ 54 w 65"/>
                <a:gd name="T21" fmla="*/ 29 h 133"/>
                <a:gd name="T22" fmla="*/ 13 w 65"/>
                <a:gd name="T23" fmla="*/ 8 h 133"/>
                <a:gd name="T24" fmla="*/ 2 w 65"/>
                <a:gd name="T25" fmla="*/ 1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133">
                  <a:moveTo>
                    <a:pt x="2" y="11"/>
                  </a:moveTo>
                  <a:cubicBezTo>
                    <a:pt x="4" y="19"/>
                    <a:pt x="8" y="26"/>
                    <a:pt x="17" y="29"/>
                  </a:cubicBezTo>
                  <a:cubicBezTo>
                    <a:pt x="26" y="33"/>
                    <a:pt x="61" y="35"/>
                    <a:pt x="43" y="54"/>
                  </a:cubicBezTo>
                  <a:cubicBezTo>
                    <a:pt x="36" y="61"/>
                    <a:pt x="26" y="69"/>
                    <a:pt x="26" y="79"/>
                  </a:cubicBezTo>
                  <a:cubicBezTo>
                    <a:pt x="26" y="82"/>
                    <a:pt x="27" y="86"/>
                    <a:pt x="30" y="88"/>
                  </a:cubicBezTo>
                  <a:cubicBezTo>
                    <a:pt x="40" y="99"/>
                    <a:pt x="34" y="111"/>
                    <a:pt x="23" y="119"/>
                  </a:cubicBezTo>
                  <a:cubicBezTo>
                    <a:pt x="17" y="124"/>
                    <a:pt x="26" y="133"/>
                    <a:pt x="32" y="128"/>
                  </a:cubicBezTo>
                  <a:cubicBezTo>
                    <a:pt x="43" y="119"/>
                    <a:pt x="55" y="108"/>
                    <a:pt x="49" y="92"/>
                  </a:cubicBezTo>
                  <a:cubicBezTo>
                    <a:pt x="47" y="88"/>
                    <a:pt x="43" y="85"/>
                    <a:pt x="40" y="81"/>
                  </a:cubicBezTo>
                  <a:cubicBezTo>
                    <a:pt x="34" y="75"/>
                    <a:pt x="54" y="60"/>
                    <a:pt x="57" y="56"/>
                  </a:cubicBezTo>
                  <a:cubicBezTo>
                    <a:pt x="65" y="46"/>
                    <a:pt x="62" y="37"/>
                    <a:pt x="54" y="29"/>
                  </a:cubicBezTo>
                  <a:cubicBezTo>
                    <a:pt x="42" y="18"/>
                    <a:pt x="17" y="26"/>
                    <a:pt x="13" y="8"/>
                  </a:cubicBezTo>
                  <a:cubicBezTo>
                    <a:pt x="12" y="0"/>
                    <a:pt x="0" y="3"/>
                    <a:pt x="2" y="11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Group 15"/>
          <p:cNvGrpSpPr>
            <a:grpSpLocks noChangeAspect="1"/>
          </p:cNvGrpSpPr>
          <p:nvPr/>
        </p:nvGrpSpPr>
        <p:grpSpPr bwMode="auto">
          <a:xfrm>
            <a:off x="9688513" y="4402138"/>
            <a:ext cx="1065212" cy="1203325"/>
            <a:chOff x="6103" y="2773"/>
            <a:chExt cx="671" cy="758"/>
          </a:xfrm>
        </p:grpSpPr>
        <p:sp>
          <p:nvSpPr>
            <p:cNvPr id="27" name="AutoShape 14"/>
            <p:cNvSpPr>
              <a:spLocks noChangeAspect="1" noChangeArrowheads="1" noTextEdit="1"/>
            </p:cNvSpPr>
            <p:nvPr/>
          </p:nvSpPr>
          <p:spPr bwMode="auto">
            <a:xfrm>
              <a:off x="6103" y="2773"/>
              <a:ext cx="671" cy="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6"/>
            <p:cNvSpPr>
              <a:spLocks/>
            </p:cNvSpPr>
            <p:nvPr/>
          </p:nvSpPr>
          <p:spPr bwMode="auto">
            <a:xfrm>
              <a:off x="6092" y="2822"/>
              <a:ext cx="420" cy="378"/>
            </a:xfrm>
            <a:custGeom>
              <a:avLst/>
              <a:gdLst>
                <a:gd name="T0" fmla="*/ 4 w 188"/>
                <a:gd name="T1" fmla="*/ 89 h 169"/>
                <a:gd name="T2" fmla="*/ 137 w 188"/>
                <a:gd name="T3" fmla="*/ 141 h 169"/>
                <a:gd name="T4" fmla="*/ 159 w 188"/>
                <a:gd name="T5" fmla="*/ 3 h 169"/>
                <a:gd name="T6" fmla="*/ 154 w 188"/>
                <a:gd name="T7" fmla="*/ 0 h 169"/>
                <a:gd name="T8" fmla="*/ 6 w 188"/>
                <a:gd name="T9" fmla="*/ 80 h 169"/>
                <a:gd name="T10" fmla="*/ 15 w 188"/>
                <a:gd name="T11" fmla="*/ 89 h 169"/>
                <a:gd name="T12" fmla="*/ 95 w 188"/>
                <a:gd name="T13" fmla="*/ 28 h 169"/>
                <a:gd name="T14" fmla="*/ 140 w 188"/>
                <a:gd name="T15" fmla="*/ 13 h 169"/>
                <a:gd name="T16" fmla="*/ 156 w 188"/>
                <a:gd name="T17" fmla="*/ 25 h 169"/>
                <a:gd name="T18" fmla="*/ 164 w 188"/>
                <a:gd name="T19" fmla="*/ 57 h 169"/>
                <a:gd name="T20" fmla="*/ 112 w 188"/>
                <a:gd name="T21" fmla="*/ 138 h 169"/>
                <a:gd name="T22" fmla="*/ 15 w 188"/>
                <a:gd name="T23" fmla="*/ 83 h 169"/>
                <a:gd name="T24" fmla="*/ 4 w 188"/>
                <a:gd name="T25" fmla="*/ 8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69">
                  <a:moveTo>
                    <a:pt x="4" y="89"/>
                  </a:moveTo>
                  <a:cubicBezTo>
                    <a:pt x="33" y="136"/>
                    <a:pt x="83" y="169"/>
                    <a:pt x="137" y="141"/>
                  </a:cubicBezTo>
                  <a:cubicBezTo>
                    <a:pt x="188" y="113"/>
                    <a:pt x="180" y="46"/>
                    <a:pt x="159" y="3"/>
                  </a:cubicBezTo>
                  <a:cubicBezTo>
                    <a:pt x="158" y="1"/>
                    <a:pt x="155" y="0"/>
                    <a:pt x="154" y="0"/>
                  </a:cubicBezTo>
                  <a:cubicBezTo>
                    <a:pt x="99" y="2"/>
                    <a:pt x="40" y="39"/>
                    <a:pt x="6" y="80"/>
                  </a:cubicBezTo>
                  <a:cubicBezTo>
                    <a:pt x="2" y="86"/>
                    <a:pt x="10" y="95"/>
                    <a:pt x="15" y="89"/>
                  </a:cubicBezTo>
                  <a:cubicBezTo>
                    <a:pt x="37" y="62"/>
                    <a:pt x="65" y="43"/>
                    <a:pt x="95" y="28"/>
                  </a:cubicBezTo>
                  <a:cubicBezTo>
                    <a:pt x="110" y="21"/>
                    <a:pt x="125" y="16"/>
                    <a:pt x="140" y="13"/>
                  </a:cubicBezTo>
                  <a:cubicBezTo>
                    <a:pt x="152" y="11"/>
                    <a:pt x="151" y="13"/>
                    <a:pt x="156" y="25"/>
                  </a:cubicBezTo>
                  <a:cubicBezTo>
                    <a:pt x="160" y="35"/>
                    <a:pt x="162" y="46"/>
                    <a:pt x="164" y="57"/>
                  </a:cubicBezTo>
                  <a:cubicBezTo>
                    <a:pt x="168" y="94"/>
                    <a:pt x="148" y="128"/>
                    <a:pt x="112" y="138"/>
                  </a:cubicBezTo>
                  <a:cubicBezTo>
                    <a:pt x="70" y="149"/>
                    <a:pt x="35" y="116"/>
                    <a:pt x="15" y="83"/>
                  </a:cubicBezTo>
                  <a:cubicBezTo>
                    <a:pt x="11" y="77"/>
                    <a:pt x="0" y="83"/>
                    <a:pt x="4" y="89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7"/>
            <p:cNvSpPr>
              <a:spLocks/>
            </p:cNvSpPr>
            <p:nvPr/>
          </p:nvSpPr>
          <p:spPr bwMode="auto">
            <a:xfrm>
              <a:off x="6148" y="2891"/>
              <a:ext cx="648" cy="671"/>
            </a:xfrm>
            <a:custGeom>
              <a:avLst/>
              <a:gdLst>
                <a:gd name="T0" fmla="*/ 1 w 290"/>
                <a:gd name="T1" fmla="*/ 89 h 300"/>
                <a:gd name="T2" fmla="*/ 17 w 290"/>
                <a:gd name="T3" fmla="*/ 199 h 300"/>
                <a:gd name="T4" fmla="*/ 55 w 290"/>
                <a:gd name="T5" fmla="*/ 271 h 300"/>
                <a:gd name="T6" fmla="*/ 198 w 290"/>
                <a:gd name="T7" fmla="*/ 259 h 300"/>
                <a:gd name="T8" fmla="*/ 277 w 290"/>
                <a:gd name="T9" fmla="*/ 142 h 300"/>
                <a:gd name="T10" fmla="*/ 231 w 290"/>
                <a:gd name="T11" fmla="*/ 74 h 300"/>
                <a:gd name="T12" fmla="*/ 146 w 290"/>
                <a:gd name="T13" fmla="*/ 4 h 300"/>
                <a:gd name="T14" fmla="*/ 137 w 290"/>
                <a:gd name="T15" fmla="*/ 13 h 300"/>
                <a:gd name="T16" fmla="*/ 258 w 290"/>
                <a:gd name="T17" fmla="*/ 126 h 300"/>
                <a:gd name="T18" fmla="*/ 192 w 290"/>
                <a:gd name="T19" fmla="*/ 249 h 300"/>
                <a:gd name="T20" fmla="*/ 55 w 290"/>
                <a:gd name="T21" fmla="*/ 256 h 300"/>
                <a:gd name="T22" fmla="*/ 25 w 290"/>
                <a:gd name="T23" fmla="*/ 175 h 300"/>
                <a:gd name="T24" fmla="*/ 13 w 290"/>
                <a:gd name="T25" fmla="*/ 86 h 300"/>
                <a:gd name="T26" fmla="*/ 1 w 290"/>
                <a:gd name="T27" fmla="*/ 8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0" h="300">
                  <a:moveTo>
                    <a:pt x="1" y="89"/>
                  </a:moveTo>
                  <a:cubicBezTo>
                    <a:pt x="8" y="126"/>
                    <a:pt x="10" y="163"/>
                    <a:pt x="17" y="199"/>
                  </a:cubicBezTo>
                  <a:cubicBezTo>
                    <a:pt x="23" y="227"/>
                    <a:pt x="31" y="254"/>
                    <a:pt x="55" y="271"/>
                  </a:cubicBezTo>
                  <a:cubicBezTo>
                    <a:pt x="96" y="300"/>
                    <a:pt x="158" y="278"/>
                    <a:pt x="198" y="259"/>
                  </a:cubicBezTo>
                  <a:cubicBezTo>
                    <a:pt x="243" y="238"/>
                    <a:pt x="289" y="198"/>
                    <a:pt x="277" y="142"/>
                  </a:cubicBezTo>
                  <a:cubicBezTo>
                    <a:pt x="271" y="115"/>
                    <a:pt x="250" y="92"/>
                    <a:pt x="231" y="74"/>
                  </a:cubicBezTo>
                  <a:cubicBezTo>
                    <a:pt x="204" y="49"/>
                    <a:pt x="174" y="27"/>
                    <a:pt x="146" y="4"/>
                  </a:cubicBezTo>
                  <a:cubicBezTo>
                    <a:pt x="140" y="0"/>
                    <a:pt x="131" y="8"/>
                    <a:pt x="137" y="13"/>
                  </a:cubicBezTo>
                  <a:cubicBezTo>
                    <a:pt x="180" y="46"/>
                    <a:pt x="231" y="78"/>
                    <a:pt x="258" y="126"/>
                  </a:cubicBezTo>
                  <a:cubicBezTo>
                    <a:pt x="290" y="182"/>
                    <a:pt x="237" y="227"/>
                    <a:pt x="192" y="249"/>
                  </a:cubicBezTo>
                  <a:cubicBezTo>
                    <a:pt x="153" y="268"/>
                    <a:pt x="92" y="287"/>
                    <a:pt x="55" y="256"/>
                  </a:cubicBezTo>
                  <a:cubicBezTo>
                    <a:pt x="33" y="238"/>
                    <a:pt x="29" y="202"/>
                    <a:pt x="25" y="175"/>
                  </a:cubicBezTo>
                  <a:cubicBezTo>
                    <a:pt x="20" y="146"/>
                    <a:pt x="18" y="116"/>
                    <a:pt x="13" y="86"/>
                  </a:cubicBezTo>
                  <a:cubicBezTo>
                    <a:pt x="11" y="78"/>
                    <a:pt x="0" y="82"/>
                    <a:pt x="1" y="89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8"/>
            <p:cNvSpPr>
              <a:spLocks/>
            </p:cNvSpPr>
            <p:nvPr/>
          </p:nvSpPr>
          <p:spPr bwMode="auto">
            <a:xfrm>
              <a:off x="6300" y="3146"/>
              <a:ext cx="356" cy="345"/>
            </a:xfrm>
            <a:custGeom>
              <a:avLst/>
              <a:gdLst>
                <a:gd name="T0" fmla="*/ 2 w 159"/>
                <a:gd name="T1" fmla="*/ 75 h 154"/>
                <a:gd name="T2" fmla="*/ 113 w 159"/>
                <a:gd name="T3" fmla="*/ 134 h 154"/>
                <a:gd name="T4" fmla="*/ 152 w 159"/>
                <a:gd name="T5" fmla="*/ 86 h 154"/>
                <a:gd name="T6" fmla="*/ 126 w 159"/>
                <a:gd name="T7" fmla="*/ 7 h 154"/>
                <a:gd name="T8" fmla="*/ 115 w 159"/>
                <a:gd name="T9" fmla="*/ 13 h 154"/>
                <a:gd name="T10" fmla="*/ 114 w 159"/>
                <a:gd name="T11" fmla="*/ 121 h 154"/>
                <a:gd name="T12" fmla="*/ 13 w 159"/>
                <a:gd name="T13" fmla="*/ 72 h 154"/>
                <a:gd name="T14" fmla="*/ 2 w 159"/>
                <a:gd name="T15" fmla="*/ 7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154">
                  <a:moveTo>
                    <a:pt x="2" y="75"/>
                  </a:moveTo>
                  <a:cubicBezTo>
                    <a:pt x="15" y="126"/>
                    <a:pt x="63" y="154"/>
                    <a:pt x="113" y="134"/>
                  </a:cubicBezTo>
                  <a:cubicBezTo>
                    <a:pt x="134" y="126"/>
                    <a:pt x="148" y="108"/>
                    <a:pt x="152" y="86"/>
                  </a:cubicBezTo>
                  <a:cubicBezTo>
                    <a:pt x="157" y="57"/>
                    <a:pt x="140" y="30"/>
                    <a:pt x="126" y="7"/>
                  </a:cubicBezTo>
                  <a:cubicBezTo>
                    <a:pt x="122" y="0"/>
                    <a:pt x="111" y="6"/>
                    <a:pt x="115" y="13"/>
                  </a:cubicBezTo>
                  <a:cubicBezTo>
                    <a:pt x="137" y="47"/>
                    <a:pt x="159" y="95"/>
                    <a:pt x="114" y="121"/>
                  </a:cubicBezTo>
                  <a:cubicBezTo>
                    <a:pt x="70" y="146"/>
                    <a:pt x="25" y="115"/>
                    <a:pt x="13" y="72"/>
                  </a:cubicBezTo>
                  <a:cubicBezTo>
                    <a:pt x="11" y="64"/>
                    <a:pt x="0" y="68"/>
                    <a:pt x="2" y="75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/>
            </p:cNvSpPr>
            <p:nvPr/>
          </p:nvSpPr>
          <p:spPr bwMode="auto">
            <a:xfrm>
              <a:off x="6300" y="3149"/>
              <a:ext cx="293" cy="221"/>
            </a:xfrm>
            <a:custGeom>
              <a:avLst/>
              <a:gdLst>
                <a:gd name="T0" fmla="*/ 5 w 131"/>
                <a:gd name="T1" fmla="*/ 75 h 99"/>
                <a:gd name="T2" fmla="*/ 88 w 131"/>
                <a:gd name="T3" fmla="*/ 90 h 99"/>
                <a:gd name="T4" fmla="*/ 125 w 131"/>
                <a:gd name="T5" fmla="*/ 7 h 99"/>
                <a:gd name="T6" fmla="*/ 114 w 131"/>
                <a:gd name="T7" fmla="*/ 10 h 99"/>
                <a:gd name="T8" fmla="*/ 76 w 131"/>
                <a:gd name="T9" fmla="*/ 81 h 99"/>
                <a:gd name="T10" fmla="*/ 14 w 131"/>
                <a:gd name="T11" fmla="*/ 67 h 99"/>
                <a:gd name="T12" fmla="*/ 5 w 131"/>
                <a:gd name="T13" fmla="*/ 7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99">
                  <a:moveTo>
                    <a:pt x="5" y="75"/>
                  </a:moveTo>
                  <a:cubicBezTo>
                    <a:pt x="28" y="95"/>
                    <a:pt x="60" y="99"/>
                    <a:pt x="88" y="90"/>
                  </a:cubicBezTo>
                  <a:cubicBezTo>
                    <a:pt x="123" y="78"/>
                    <a:pt x="131" y="41"/>
                    <a:pt x="125" y="7"/>
                  </a:cubicBezTo>
                  <a:cubicBezTo>
                    <a:pt x="124" y="0"/>
                    <a:pt x="112" y="3"/>
                    <a:pt x="114" y="10"/>
                  </a:cubicBezTo>
                  <a:cubicBezTo>
                    <a:pt x="119" y="43"/>
                    <a:pt x="110" y="72"/>
                    <a:pt x="76" y="81"/>
                  </a:cubicBezTo>
                  <a:cubicBezTo>
                    <a:pt x="56" y="86"/>
                    <a:pt x="30" y="81"/>
                    <a:pt x="14" y="67"/>
                  </a:cubicBezTo>
                  <a:cubicBezTo>
                    <a:pt x="8" y="62"/>
                    <a:pt x="0" y="70"/>
                    <a:pt x="5" y="75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/>
            </p:cNvSpPr>
            <p:nvPr/>
          </p:nvSpPr>
          <p:spPr bwMode="auto">
            <a:xfrm>
              <a:off x="6300" y="3146"/>
              <a:ext cx="288" cy="181"/>
            </a:xfrm>
            <a:custGeom>
              <a:avLst/>
              <a:gdLst>
                <a:gd name="T0" fmla="*/ 14 w 129"/>
                <a:gd name="T1" fmla="*/ 76 h 81"/>
                <a:gd name="T2" fmla="*/ 121 w 129"/>
                <a:gd name="T3" fmla="*/ 14 h 81"/>
                <a:gd name="T4" fmla="*/ 118 w 129"/>
                <a:gd name="T5" fmla="*/ 3 h 81"/>
                <a:gd name="T6" fmla="*/ 5 w 129"/>
                <a:gd name="T7" fmla="*/ 68 h 81"/>
                <a:gd name="T8" fmla="*/ 14 w 129"/>
                <a:gd name="T9" fmla="*/ 7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81">
                  <a:moveTo>
                    <a:pt x="14" y="76"/>
                  </a:moveTo>
                  <a:cubicBezTo>
                    <a:pt x="45" y="48"/>
                    <a:pt x="82" y="28"/>
                    <a:pt x="121" y="14"/>
                  </a:cubicBezTo>
                  <a:cubicBezTo>
                    <a:pt x="129" y="12"/>
                    <a:pt x="126" y="0"/>
                    <a:pt x="118" y="3"/>
                  </a:cubicBezTo>
                  <a:cubicBezTo>
                    <a:pt x="76" y="17"/>
                    <a:pt x="38" y="38"/>
                    <a:pt x="5" y="68"/>
                  </a:cubicBezTo>
                  <a:cubicBezTo>
                    <a:pt x="0" y="73"/>
                    <a:pt x="8" y="81"/>
                    <a:pt x="14" y="76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1"/>
            <p:cNvSpPr>
              <a:spLocks/>
            </p:cNvSpPr>
            <p:nvPr/>
          </p:nvSpPr>
          <p:spPr bwMode="auto">
            <a:xfrm>
              <a:off x="6354" y="3066"/>
              <a:ext cx="73" cy="127"/>
            </a:xfrm>
            <a:custGeom>
              <a:avLst/>
              <a:gdLst>
                <a:gd name="T0" fmla="*/ 1 w 33"/>
                <a:gd name="T1" fmla="*/ 10 h 57"/>
                <a:gd name="T2" fmla="*/ 18 w 33"/>
                <a:gd name="T3" fmla="*/ 51 h 57"/>
                <a:gd name="T4" fmla="*/ 29 w 33"/>
                <a:gd name="T5" fmla="*/ 45 h 57"/>
                <a:gd name="T6" fmla="*/ 13 w 33"/>
                <a:gd name="T7" fmla="*/ 7 h 57"/>
                <a:gd name="T8" fmla="*/ 1 w 33"/>
                <a:gd name="T9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7">
                  <a:moveTo>
                    <a:pt x="1" y="10"/>
                  </a:moveTo>
                  <a:cubicBezTo>
                    <a:pt x="4" y="25"/>
                    <a:pt x="9" y="39"/>
                    <a:pt x="18" y="51"/>
                  </a:cubicBezTo>
                  <a:cubicBezTo>
                    <a:pt x="23" y="57"/>
                    <a:pt x="33" y="51"/>
                    <a:pt x="29" y="45"/>
                  </a:cubicBezTo>
                  <a:cubicBezTo>
                    <a:pt x="20" y="33"/>
                    <a:pt x="15" y="21"/>
                    <a:pt x="13" y="7"/>
                  </a:cubicBezTo>
                  <a:cubicBezTo>
                    <a:pt x="12" y="0"/>
                    <a:pt x="0" y="3"/>
                    <a:pt x="1" y="10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2"/>
            <p:cNvSpPr>
              <a:spLocks/>
            </p:cNvSpPr>
            <p:nvPr/>
          </p:nvSpPr>
          <p:spPr bwMode="auto">
            <a:xfrm>
              <a:off x="6454" y="3285"/>
              <a:ext cx="81" cy="110"/>
            </a:xfrm>
            <a:custGeom>
              <a:avLst/>
              <a:gdLst>
                <a:gd name="T0" fmla="*/ 5 w 36"/>
                <a:gd name="T1" fmla="*/ 12 h 49"/>
                <a:gd name="T2" fmla="*/ 22 w 36"/>
                <a:gd name="T3" fmla="*/ 42 h 49"/>
                <a:gd name="T4" fmla="*/ 33 w 36"/>
                <a:gd name="T5" fmla="*/ 39 h 49"/>
                <a:gd name="T6" fmla="*/ 15 w 36"/>
                <a:gd name="T7" fmla="*/ 6 h 49"/>
                <a:gd name="T8" fmla="*/ 5 w 36"/>
                <a:gd name="T9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9">
                  <a:moveTo>
                    <a:pt x="5" y="12"/>
                  </a:moveTo>
                  <a:cubicBezTo>
                    <a:pt x="11" y="22"/>
                    <a:pt x="17" y="31"/>
                    <a:pt x="22" y="42"/>
                  </a:cubicBezTo>
                  <a:cubicBezTo>
                    <a:pt x="25" y="49"/>
                    <a:pt x="36" y="46"/>
                    <a:pt x="33" y="39"/>
                  </a:cubicBezTo>
                  <a:cubicBezTo>
                    <a:pt x="29" y="27"/>
                    <a:pt x="22" y="17"/>
                    <a:pt x="15" y="6"/>
                  </a:cubicBezTo>
                  <a:cubicBezTo>
                    <a:pt x="11" y="0"/>
                    <a:pt x="0" y="6"/>
                    <a:pt x="5" y="12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"/>
            <p:cNvSpPr>
              <a:spLocks/>
            </p:cNvSpPr>
            <p:nvPr/>
          </p:nvSpPr>
          <p:spPr bwMode="auto">
            <a:xfrm>
              <a:off x="6094" y="2755"/>
              <a:ext cx="289" cy="226"/>
            </a:xfrm>
            <a:custGeom>
              <a:avLst/>
              <a:gdLst>
                <a:gd name="T0" fmla="*/ 34 w 129"/>
                <a:gd name="T1" fmla="*/ 88 h 101"/>
                <a:gd name="T2" fmla="*/ 48 w 129"/>
                <a:gd name="T3" fmla="*/ 24 h 101"/>
                <a:gd name="T4" fmla="*/ 115 w 129"/>
                <a:gd name="T5" fmla="*/ 42 h 101"/>
                <a:gd name="T6" fmla="*/ 126 w 129"/>
                <a:gd name="T7" fmla="*/ 36 h 101"/>
                <a:gd name="T8" fmla="*/ 38 w 129"/>
                <a:gd name="T9" fmla="*/ 15 h 101"/>
                <a:gd name="T10" fmla="*/ 25 w 129"/>
                <a:gd name="T11" fmla="*/ 96 h 101"/>
                <a:gd name="T12" fmla="*/ 34 w 129"/>
                <a:gd name="T13" fmla="*/ 8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1">
                  <a:moveTo>
                    <a:pt x="34" y="88"/>
                  </a:moveTo>
                  <a:cubicBezTo>
                    <a:pt x="11" y="66"/>
                    <a:pt x="23" y="37"/>
                    <a:pt x="48" y="24"/>
                  </a:cubicBezTo>
                  <a:cubicBezTo>
                    <a:pt x="69" y="11"/>
                    <a:pt x="105" y="19"/>
                    <a:pt x="115" y="42"/>
                  </a:cubicBezTo>
                  <a:cubicBezTo>
                    <a:pt x="119" y="49"/>
                    <a:pt x="129" y="43"/>
                    <a:pt x="126" y="36"/>
                  </a:cubicBezTo>
                  <a:cubicBezTo>
                    <a:pt x="111" y="4"/>
                    <a:pt x="66" y="0"/>
                    <a:pt x="38" y="15"/>
                  </a:cubicBezTo>
                  <a:cubicBezTo>
                    <a:pt x="8" y="33"/>
                    <a:pt x="0" y="72"/>
                    <a:pt x="25" y="96"/>
                  </a:cubicBezTo>
                  <a:cubicBezTo>
                    <a:pt x="31" y="101"/>
                    <a:pt x="40" y="93"/>
                    <a:pt x="34" y="88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4"/>
            <p:cNvSpPr>
              <a:spLocks/>
            </p:cNvSpPr>
            <p:nvPr/>
          </p:nvSpPr>
          <p:spPr bwMode="auto">
            <a:xfrm>
              <a:off x="6139" y="2782"/>
              <a:ext cx="197" cy="179"/>
            </a:xfrm>
            <a:custGeom>
              <a:avLst/>
              <a:gdLst>
                <a:gd name="T0" fmla="*/ 27 w 88"/>
                <a:gd name="T1" fmla="*/ 70 h 80"/>
                <a:gd name="T2" fmla="*/ 74 w 88"/>
                <a:gd name="T3" fmla="*/ 37 h 80"/>
                <a:gd name="T4" fmla="*/ 82 w 88"/>
                <a:gd name="T5" fmla="*/ 28 h 80"/>
                <a:gd name="T6" fmla="*/ 15 w 88"/>
                <a:gd name="T7" fmla="*/ 73 h 80"/>
                <a:gd name="T8" fmla="*/ 27 w 88"/>
                <a:gd name="T9" fmla="*/ 7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0">
                  <a:moveTo>
                    <a:pt x="27" y="70"/>
                  </a:moveTo>
                  <a:cubicBezTo>
                    <a:pt x="16" y="43"/>
                    <a:pt x="51" y="16"/>
                    <a:pt x="74" y="37"/>
                  </a:cubicBezTo>
                  <a:cubicBezTo>
                    <a:pt x="79" y="42"/>
                    <a:pt x="88" y="34"/>
                    <a:pt x="82" y="28"/>
                  </a:cubicBezTo>
                  <a:cubicBezTo>
                    <a:pt x="52" y="0"/>
                    <a:pt x="0" y="34"/>
                    <a:pt x="15" y="73"/>
                  </a:cubicBezTo>
                  <a:cubicBezTo>
                    <a:pt x="18" y="80"/>
                    <a:pt x="30" y="77"/>
                    <a:pt x="27" y="70"/>
                  </a:cubicBezTo>
                  <a:close/>
                </a:path>
              </a:pathLst>
            </a:cu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5938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http://www.ypppt.com/article/2017/4133.html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78628" y="1455944"/>
            <a:ext cx="2159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595959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汉仪喵魂体</a:t>
            </a:r>
            <a:r>
              <a:rPr lang="en-US" altLang="zh-CN" sz="2400" dirty="0">
                <a:solidFill>
                  <a:srgbClr val="595959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W</a:t>
            </a:r>
            <a:endParaRPr lang="zh-CN" altLang="en-US" sz="2400" dirty="0">
              <a:solidFill>
                <a:srgbClr val="595959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708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018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 noChangeAspect="1"/>
          </p:cNvGrpSpPr>
          <p:nvPr/>
        </p:nvGrpSpPr>
        <p:grpSpPr bwMode="auto">
          <a:xfrm>
            <a:off x="5267320" y="1587064"/>
            <a:ext cx="1657360" cy="1899846"/>
            <a:chOff x="6092" y="2755"/>
            <a:chExt cx="704" cy="807"/>
          </a:xfrm>
          <a:solidFill>
            <a:schemeClr val="accent2"/>
          </a:solidFill>
        </p:grpSpPr>
        <p:sp>
          <p:nvSpPr>
            <p:cNvPr id="4" name="Freeform 16"/>
            <p:cNvSpPr>
              <a:spLocks/>
            </p:cNvSpPr>
            <p:nvPr/>
          </p:nvSpPr>
          <p:spPr bwMode="auto">
            <a:xfrm>
              <a:off x="6092" y="2822"/>
              <a:ext cx="420" cy="378"/>
            </a:xfrm>
            <a:custGeom>
              <a:avLst/>
              <a:gdLst>
                <a:gd name="T0" fmla="*/ 4 w 188"/>
                <a:gd name="T1" fmla="*/ 89 h 169"/>
                <a:gd name="T2" fmla="*/ 137 w 188"/>
                <a:gd name="T3" fmla="*/ 141 h 169"/>
                <a:gd name="T4" fmla="*/ 159 w 188"/>
                <a:gd name="T5" fmla="*/ 3 h 169"/>
                <a:gd name="T6" fmla="*/ 154 w 188"/>
                <a:gd name="T7" fmla="*/ 0 h 169"/>
                <a:gd name="T8" fmla="*/ 6 w 188"/>
                <a:gd name="T9" fmla="*/ 80 h 169"/>
                <a:gd name="T10" fmla="*/ 15 w 188"/>
                <a:gd name="T11" fmla="*/ 89 h 169"/>
                <a:gd name="T12" fmla="*/ 95 w 188"/>
                <a:gd name="T13" fmla="*/ 28 h 169"/>
                <a:gd name="T14" fmla="*/ 140 w 188"/>
                <a:gd name="T15" fmla="*/ 13 h 169"/>
                <a:gd name="T16" fmla="*/ 156 w 188"/>
                <a:gd name="T17" fmla="*/ 25 h 169"/>
                <a:gd name="T18" fmla="*/ 164 w 188"/>
                <a:gd name="T19" fmla="*/ 57 h 169"/>
                <a:gd name="T20" fmla="*/ 112 w 188"/>
                <a:gd name="T21" fmla="*/ 138 h 169"/>
                <a:gd name="T22" fmla="*/ 15 w 188"/>
                <a:gd name="T23" fmla="*/ 83 h 169"/>
                <a:gd name="T24" fmla="*/ 4 w 188"/>
                <a:gd name="T25" fmla="*/ 8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69">
                  <a:moveTo>
                    <a:pt x="4" y="89"/>
                  </a:moveTo>
                  <a:cubicBezTo>
                    <a:pt x="33" y="136"/>
                    <a:pt x="83" y="169"/>
                    <a:pt x="137" y="141"/>
                  </a:cubicBezTo>
                  <a:cubicBezTo>
                    <a:pt x="188" y="113"/>
                    <a:pt x="180" y="46"/>
                    <a:pt x="159" y="3"/>
                  </a:cubicBezTo>
                  <a:cubicBezTo>
                    <a:pt x="158" y="1"/>
                    <a:pt x="155" y="0"/>
                    <a:pt x="154" y="0"/>
                  </a:cubicBezTo>
                  <a:cubicBezTo>
                    <a:pt x="99" y="2"/>
                    <a:pt x="40" y="39"/>
                    <a:pt x="6" y="80"/>
                  </a:cubicBezTo>
                  <a:cubicBezTo>
                    <a:pt x="2" y="86"/>
                    <a:pt x="10" y="95"/>
                    <a:pt x="15" y="89"/>
                  </a:cubicBezTo>
                  <a:cubicBezTo>
                    <a:pt x="37" y="62"/>
                    <a:pt x="65" y="43"/>
                    <a:pt x="95" y="28"/>
                  </a:cubicBezTo>
                  <a:cubicBezTo>
                    <a:pt x="110" y="21"/>
                    <a:pt x="125" y="16"/>
                    <a:pt x="140" y="13"/>
                  </a:cubicBezTo>
                  <a:cubicBezTo>
                    <a:pt x="152" y="11"/>
                    <a:pt x="151" y="13"/>
                    <a:pt x="156" y="25"/>
                  </a:cubicBezTo>
                  <a:cubicBezTo>
                    <a:pt x="160" y="35"/>
                    <a:pt x="162" y="46"/>
                    <a:pt x="164" y="57"/>
                  </a:cubicBezTo>
                  <a:cubicBezTo>
                    <a:pt x="168" y="94"/>
                    <a:pt x="148" y="128"/>
                    <a:pt x="112" y="138"/>
                  </a:cubicBezTo>
                  <a:cubicBezTo>
                    <a:pt x="70" y="149"/>
                    <a:pt x="35" y="116"/>
                    <a:pt x="15" y="83"/>
                  </a:cubicBezTo>
                  <a:cubicBezTo>
                    <a:pt x="11" y="77"/>
                    <a:pt x="0" y="83"/>
                    <a:pt x="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7"/>
            <p:cNvSpPr>
              <a:spLocks/>
            </p:cNvSpPr>
            <p:nvPr/>
          </p:nvSpPr>
          <p:spPr bwMode="auto">
            <a:xfrm>
              <a:off x="6148" y="2891"/>
              <a:ext cx="648" cy="671"/>
            </a:xfrm>
            <a:custGeom>
              <a:avLst/>
              <a:gdLst>
                <a:gd name="T0" fmla="*/ 1 w 290"/>
                <a:gd name="T1" fmla="*/ 89 h 300"/>
                <a:gd name="T2" fmla="*/ 17 w 290"/>
                <a:gd name="T3" fmla="*/ 199 h 300"/>
                <a:gd name="T4" fmla="*/ 55 w 290"/>
                <a:gd name="T5" fmla="*/ 271 h 300"/>
                <a:gd name="T6" fmla="*/ 198 w 290"/>
                <a:gd name="T7" fmla="*/ 259 h 300"/>
                <a:gd name="T8" fmla="*/ 277 w 290"/>
                <a:gd name="T9" fmla="*/ 142 h 300"/>
                <a:gd name="T10" fmla="*/ 231 w 290"/>
                <a:gd name="T11" fmla="*/ 74 h 300"/>
                <a:gd name="T12" fmla="*/ 146 w 290"/>
                <a:gd name="T13" fmla="*/ 4 h 300"/>
                <a:gd name="T14" fmla="*/ 137 w 290"/>
                <a:gd name="T15" fmla="*/ 13 h 300"/>
                <a:gd name="T16" fmla="*/ 258 w 290"/>
                <a:gd name="T17" fmla="*/ 126 h 300"/>
                <a:gd name="T18" fmla="*/ 192 w 290"/>
                <a:gd name="T19" fmla="*/ 249 h 300"/>
                <a:gd name="T20" fmla="*/ 55 w 290"/>
                <a:gd name="T21" fmla="*/ 256 h 300"/>
                <a:gd name="T22" fmla="*/ 25 w 290"/>
                <a:gd name="T23" fmla="*/ 175 h 300"/>
                <a:gd name="T24" fmla="*/ 13 w 290"/>
                <a:gd name="T25" fmla="*/ 86 h 300"/>
                <a:gd name="T26" fmla="*/ 1 w 290"/>
                <a:gd name="T27" fmla="*/ 8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0" h="300">
                  <a:moveTo>
                    <a:pt x="1" y="89"/>
                  </a:moveTo>
                  <a:cubicBezTo>
                    <a:pt x="8" y="126"/>
                    <a:pt x="10" y="163"/>
                    <a:pt x="17" y="199"/>
                  </a:cubicBezTo>
                  <a:cubicBezTo>
                    <a:pt x="23" y="227"/>
                    <a:pt x="31" y="254"/>
                    <a:pt x="55" y="271"/>
                  </a:cubicBezTo>
                  <a:cubicBezTo>
                    <a:pt x="96" y="300"/>
                    <a:pt x="158" y="278"/>
                    <a:pt x="198" y="259"/>
                  </a:cubicBezTo>
                  <a:cubicBezTo>
                    <a:pt x="243" y="238"/>
                    <a:pt x="289" y="198"/>
                    <a:pt x="277" y="142"/>
                  </a:cubicBezTo>
                  <a:cubicBezTo>
                    <a:pt x="271" y="115"/>
                    <a:pt x="250" y="92"/>
                    <a:pt x="231" y="74"/>
                  </a:cubicBezTo>
                  <a:cubicBezTo>
                    <a:pt x="204" y="49"/>
                    <a:pt x="174" y="27"/>
                    <a:pt x="146" y="4"/>
                  </a:cubicBezTo>
                  <a:cubicBezTo>
                    <a:pt x="140" y="0"/>
                    <a:pt x="131" y="8"/>
                    <a:pt x="137" y="13"/>
                  </a:cubicBezTo>
                  <a:cubicBezTo>
                    <a:pt x="180" y="46"/>
                    <a:pt x="231" y="78"/>
                    <a:pt x="258" y="126"/>
                  </a:cubicBezTo>
                  <a:cubicBezTo>
                    <a:pt x="290" y="182"/>
                    <a:pt x="237" y="227"/>
                    <a:pt x="192" y="249"/>
                  </a:cubicBezTo>
                  <a:cubicBezTo>
                    <a:pt x="153" y="268"/>
                    <a:pt x="92" y="287"/>
                    <a:pt x="55" y="256"/>
                  </a:cubicBezTo>
                  <a:cubicBezTo>
                    <a:pt x="33" y="238"/>
                    <a:pt x="29" y="202"/>
                    <a:pt x="25" y="175"/>
                  </a:cubicBezTo>
                  <a:cubicBezTo>
                    <a:pt x="20" y="146"/>
                    <a:pt x="18" y="116"/>
                    <a:pt x="13" y="86"/>
                  </a:cubicBezTo>
                  <a:cubicBezTo>
                    <a:pt x="11" y="78"/>
                    <a:pt x="0" y="82"/>
                    <a:pt x="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8"/>
            <p:cNvSpPr>
              <a:spLocks/>
            </p:cNvSpPr>
            <p:nvPr/>
          </p:nvSpPr>
          <p:spPr bwMode="auto">
            <a:xfrm>
              <a:off x="6300" y="3146"/>
              <a:ext cx="356" cy="345"/>
            </a:xfrm>
            <a:custGeom>
              <a:avLst/>
              <a:gdLst>
                <a:gd name="T0" fmla="*/ 2 w 159"/>
                <a:gd name="T1" fmla="*/ 75 h 154"/>
                <a:gd name="T2" fmla="*/ 113 w 159"/>
                <a:gd name="T3" fmla="*/ 134 h 154"/>
                <a:gd name="T4" fmla="*/ 152 w 159"/>
                <a:gd name="T5" fmla="*/ 86 h 154"/>
                <a:gd name="T6" fmla="*/ 126 w 159"/>
                <a:gd name="T7" fmla="*/ 7 h 154"/>
                <a:gd name="T8" fmla="*/ 115 w 159"/>
                <a:gd name="T9" fmla="*/ 13 h 154"/>
                <a:gd name="T10" fmla="*/ 114 w 159"/>
                <a:gd name="T11" fmla="*/ 121 h 154"/>
                <a:gd name="T12" fmla="*/ 13 w 159"/>
                <a:gd name="T13" fmla="*/ 72 h 154"/>
                <a:gd name="T14" fmla="*/ 2 w 159"/>
                <a:gd name="T15" fmla="*/ 7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154">
                  <a:moveTo>
                    <a:pt x="2" y="75"/>
                  </a:moveTo>
                  <a:cubicBezTo>
                    <a:pt x="15" y="126"/>
                    <a:pt x="63" y="154"/>
                    <a:pt x="113" y="134"/>
                  </a:cubicBezTo>
                  <a:cubicBezTo>
                    <a:pt x="134" y="126"/>
                    <a:pt x="148" y="108"/>
                    <a:pt x="152" y="86"/>
                  </a:cubicBezTo>
                  <a:cubicBezTo>
                    <a:pt x="157" y="57"/>
                    <a:pt x="140" y="30"/>
                    <a:pt x="126" y="7"/>
                  </a:cubicBezTo>
                  <a:cubicBezTo>
                    <a:pt x="122" y="0"/>
                    <a:pt x="111" y="6"/>
                    <a:pt x="115" y="13"/>
                  </a:cubicBezTo>
                  <a:cubicBezTo>
                    <a:pt x="137" y="47"/>
                    <a:pt x="159" y="95"/>
                    <a:pt x="114" y="121"/>
                  </a:cubicBezTo>
                  <a:cubicBezTo>
                    <a:pt x="70" y="146"/>
                    <a:pt x="25" y="115"/>
                    <a:pt x="13" y="72"/>
                  </a:cubicBezTo>
                  <a:cubicBezTo>
                    <a:pt x="11" y="64"/>
                    <a:pt x="0" y="68"/>
                    <a:pt x="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9"/>
            <p:cNvSpPr>
              <a:spLocks/>
            </p:cNvSpPr>
            <p:nvPr/>
          </p:nvSpPr>
          <p:spPr bwMode="auto">
            <a:xfrm>
              <a:off x="6300" y="3149"/>
              <a:ext cx="293" cy="221"/>
            </a:xfrm>
            <a:custGeom>
              <a:avLst/>
              <a:gdLst>
                <a:gd name="T0" fmla="*/ 5 w 131"/>
                <a:gd name="T1" fmla="*/ 75 h 99"/>
                <a:gd name="T2" fmla="*/ 88 w 131"/>
                <a:gd name="T3" fmla="*/ 90 h 99"/>
                <a:gd name="T4" fmla="*/ 125 w 131"/>
                <a:gd name="T5" fmla="*/ 7 h 99"/>
                <a:gd name="T6" fmla="*/ 114 w 131"/>
                <a:gd name="T7" fmla="*/ 10 h 99"/>
                <a:gd name="T8" fmla="*/ 76 w 131"/>
                <a:gd name="T9" fmla="*/ 81 h 99"/>
                <a:gd name="T10" fmla="*/ 14 w 131"/>
                <a:gd name="T11" fmla="*/ 67 h 99"/>
                <a:gd name="T12" fmla="*/ 5 w 131"/>
                <a:gd name="T13" fmla="*/ 7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99">
                  <a:moveTo>
                    <a:pt x="5" y="75"/>
                  </a:moveTo>
                  <a:cubicBezTo>
                    <a:pt x="28" y="95"/>
                    <a:pt x="60" y="99"/>
                    <a:pt x="88" y="90"/>
                  </a:cubicBezTo>
                  <a:cubicBezTo>
                    <a:pt x="123" y="78"/>
                    <a:pt x="131" y="41"/>
                    <a:pt x="125" y="7"/>
                  </a:cubicBezTo>
                  <a:cubicBezTo>
                    <a:pt x="124" y="0"/>
                    <a:pt x="112" y="3"/>
                    <a:pt x="114" y="10"/>
                  </a:cubicBezTo>
                  <a:cubicBezTo>
                    <a:pt x="119" y="43"/>
                    <a:pt x="110" y="72"/>
                    <a:pt x="76" y="81"/>
                  </a:cubicBezTo>
                  <a:cubicBezTo>
                    <a:pt x="56" y="86"/>
                    <a:pt x="30" y="81"/>
                    <a:pt x="14" y="67"/>
                  </a:cubicBezTo>
                  <a:cubicBezTo>
                    <a:pt x="8" y="62"/>
                    <a:pt x="0" y="70"/>
                    <a:pt x="5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"/>
            <p:cNvSpPr>
              <a:spLocks/>
            </p:cNvSpPr>
            <p:nvPr/>
          </p:nvSpPr>
          <p:spPr bwMode="auto">
            <a:xfrm>
              <a:off x="6300" y="3146"/>
              <a:ext cx="288" cy="181"/>
            </a:xfrm>
            <a:custGeom>
              <a:avLst/>
              <a:gdLst>
                <a:gd name="T0" fmla="*/ 14 w 129"/>
                <a:gd name="T1" fmla="*/ 76 h 81"/>
                <a:gd name="T2" fmla="*/ 121 w 129"/>
                <a:gd name="T3" fmla="*/ 14 h 81"/>
                <a:gd name="T4" fmla="*/ 118 w 129"/>
                <a:gd name="T5" fmla="*/ 3 h 81"/>
                <a:gd name="T6" fmla="*/ 5 w 129"/>
                <a:gd name="T7" fmla="*/ 68 h 81"/>
                <a:gd name="T8" fmla="*/ 14 w 129"/>
                <a:gd name="T9" fmla="*/ 7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81">
                  <a:moveTo>
                    <a:pt x="14" y="76"/>
                  </a:moveTo>
                  <a:cubicBezTo>
                    <a:pt x="45" y="48"/>
                    <a:pt x="82" y="28"/>
                    <a:pt x="121" y="14"/>
                  </a:cubicBezTo>
                  <a:cubicBezTo>
                    <a:pt x="129" y="12"/>
                    <a:pt x="126" y="0"/>
                    <a:pt x="118" y="3"/>
                  </a:cubicBezTo>
                  <a:cubicBezTo>
                    <a:pt x="76" y="17"/>
                    <a:pt x="38" y="38"/>
                    <a:pt x="5" y="68"/>
                  </a:cubicBezTo>
                  <a:cubicBezTo>
                    <a:pt x="0" y="73"/>
                    <a:pt x="8" y="81"/>
                    <a:pt x="14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1"/>
            <p:cNvSpPr>
              <a:spLocks/>
            </p:cNvSpPr>
            <p:nvPr/>
          </p:nvSpPr>
          <p:spPr bwMode="auto">
            <a:xfrm>
              <a:off x="6354" y="3066"/>
              <a:ext cx="73" cy="127"/>
            </a:xfrm>
            <a:custGeom>
              <a:avLst/>
              <a:gdLst>
                <a:gd name="T0" fmla="*/ 1 w 33"/>
                <a:gd name="T1" fmla="*/ 10 h 57"/>
                <a:gd name="T2" fmla="*/ 18 w 33"/>
                <a:gd name="T3" fmla="*/ 51 h 57"/>
                <a:gd name="T4" fmla="*/ 29 w 33"/>
                <a:gd name="T5" fmla="*/ 45 h 57"/>
                <a:gd name="T6" fmla="*/ 13 w 33"/>
                <a:gd name="T7" fmla="*/ 7 h 57"/>
                <a:gd name="T8" fmla="*/ 1 w 33"/>
                <a:gd name="T9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7">
                  <a:moveTo>
                    <a:pt x="1" y="10"/>
                  </a:moveTo>
                  <a:cubicBezTo>
                    <a:pt x="4" y="25"/>
                    <a:pt x="9" y="39"/>
                    <a:pt x="18" y="51"/>
                  </a:cubicBezTo>
                  <a:cubicBezTo>
                    <a:pt x="23" y="57"/>
                    <a:pt x="33" y="51"/>
                    <a:pt x="29" y="45"/>
                  </a:cubicBezTo>
                  <a:cubicBezTo>
                    <a:pt x="20" y="33"/>
                    <a:pt x="15" y="21"/>
                    <a:pt x="13" y="7"/>
                  </a:cubicBezTo>
                  <a:cubicBezTo>
                    <a:pt x="12" y="0"/>
                    <a:pt x="0" y="3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2"/>
            <p:cNvSpPr>
              <a:spLocks/>
            </p:cNvSpPr>
            <p:nvPr/>
          </p:nvSpPr>
          <p:spPr bwMode="auto">
            <a:xfrm>
              <a:off x="6454" y="3285"/>
              <a:ext cx="81" cy="110"/>
            </a:xfrm>
            <a:custGeom>
              <a:avLst/>
              <a:gdLst>
                <a:gd name="T0" fmla="*/ 5 w 36"/>
                <a:gd name="T1" fmla="*/ 12 h 49"/>
                <a:gd name="T2" fmla="*/ 22 w 36"/>
                <a:gd name="T3" fmla="*/ 42 h 49"/>
                <a:gd name="T4" fmla="*/ 33 w 36"/>
                <a:gd name="T5" fmla="*/ 39 h 49"/>
                <a:gd name="T6" fmla="*/ 15 w 36"/>
                <a:gd name="T7" fmla="*/ 6 h 49"/>
                <a:gd name="T8" fmla="*/ 5 w 36"/>
                <a:gd name="T9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9">
                  <a:moveTo>
                    <a:pt x="5" y="12"/>
                  </a:moveTo>
                  <a:cubicBezTo>
                    <a:pt x="11" y="22"/>
                    <a:pt x="17" y="31"/>
                    <a:pt x="22" y="42"/>
                  </a:cubicBezTo>
                  <a:cubicBezTo>
                    <a:pt x="25" y="49"/>
                    <a:pt x="36" y="46"/>
                    <a:pt x="33" y="39"/>
                  </a:cubicBezTo>
                  <a:cubicBezTo>
                    <a:pt x="29" y="27"/>
                    <a:pt x="22" y="17"/>
                    <a:pt x="15" y="6"/>
                  </a:cubicBezTo>
                  <a:cubicBezTo>
                    <a:pt x="11" y="0"/>
                    <a:pt x="0" y="6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3"/>
            <p:cNvSpPr>
              <a:spLocks/>
            </p:cNvSpPr>
            <p:nvPr/>
          </p:nvSpPr>
          <p:spPr bwMode="auto">
            <a:xfrm>
              <a:off x="6094" y="2755"/>
              <a:ext cx="289" cy="226"/>
            </a:xfrm>
            <a:custGeom>
              <a:avLst/>
              <a:gdLst>
                <a:gd name="T0" fmla="*/ 34 w 129"/>
                <a:gd name="T1" fmla="*/ 88 h 101"/>
                <a:gd name="T2" fmla="*/ 48 w 129"/>
                <a:gd name="T3" fmla="*/ 24 h 101"/>
                <a:gd name="T4" fmla="*/ 115 w 129"/>
                <a:gd name="T5" fmla="*/ 42 h 101"/>
                <a:gd name="T6" fmla="*/ 126 w 129"/>
                <a:gd name="T7" fmla="*/ 36 h 101"/>
                <a:gd name="T8" fmla="*/ 38 w 129"/>
                <a:gd name="T9" fmla="*/ 15 h 101"/>
                <a:gd name="T10" fmla="*/ 25 w 129"/>
                <a:gd name="T11" fmla="*/ 96 h 101"/>
                <a:gd name="T12" fmla="*/ 34 w 129"/>
                <a:gd name="T13" fmla="*/ 8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1">
                  <a:moveTo>
                    <a:pt x="34" y="88"/>
                  </a:moveTo>
                  <a:cubicBezTo>
                    <a:pt x="11" y="66"/>
                    <a:pt x="23" y="37"/>
                    <a:pt x="48" y="24"/>
                  </a:cubicBezTo>
                  <a:cubicBezTo>
                    <a:pt x="69" y="11"/>
                    <a:pt x="105" y="19"/>
                    <a:pt x="115" y="42"/>
                  </a:cubicBezTo>
                  <a:cubicBezTo>
                    <a:pt x="119" y="49"/>
                    <a:pt x="129" y="43"/>
                    <a:pt x="126" y="36"/>
                  </a:cubicBezTo>
                  <a:cubicBezTo>
                    <a:pt x="111" y="4"/>
                    <a:pt x="66" y="0"/>
                    <a:pt x="38" y="15"/>
                  </a:cubicBezTo>
                  <a:cubicBezTo>
                    <a:pt x="8" y="33"/>
                    <a:pt x="0" y="72"/>
                    <a:pt x="25" y="96"/>
                  </a:cubicBezTo>
                  <a:cubicBezTo>
                    <a:pt x="31" y="101"/>
                    <a:pt x="40" y="93"/>
                    <a:pt x="3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4"/>
            <p:cNvSpPr>
              <a:spLocks/>
            </p:cNvSpPr>
            <p:nvPr/>
          </p:nvSpPr>
          <p:spPr bwMode="auto">
            <a:xfrm>
              <a:off x="6139" y="2782"/>
              <a:ext cx="197" cy="179"/>
            </a:xfrm>
            <a:custGeom>
              <a:avLst/>
              <a:gdLst>
                <a:gd name="T0" fmla="*/ 27 w 88"/>
                <a:gd name="T1" fmla="*/ 70 h 80"/>
                <a:gd name="T2" fmla="*/ 74 w 88"/>
                <a:gd name="T3" fmla="*/ 37 h 80"/>
                <a:gd name="T4" fmla="*/ 82 w 88"/>
                <a:gd name="T5" fmla="*/ 28 h 80"/>
                <a:gd name="T6" fmla="*/ 15 w 88"/>
                <a:gd name="T7" fmla="*/ 73 h 80"/>
                <a:gd name="T8" fmla="*/ 27 w 88"/>
                <a:gd name="T9" fmla="*/ 7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0">
                  <a:moveTo>
                    <a:pt x="27" y="70"/>
                  </a:moveTo>
                  <a:cubicBezTo>
                    <a:pt x="16" y="43"/>
                    <a:pt x="51" y="16"/>
                    <a:pt x="74" y="37"/>
                  </a:cubicBezTo>
                  <a:cubicBezTo>
                    <a:pt x="79" y="42"/>
                    <a:pt x="88" y="34"/>
                    <a:pt x="82" y="28"/>
                  </a:cubicBezTo>
                  <a:cubicBezTo>
                    <a:pt x="52" y="0"/>
                    <a:pt x="0" y="34"/>
                    <a:pt x="15" y="73"/>
                  </a:cubicBezTo>
                  <a:cubicBezTo>
                    <a:pt x="18" y="80"/>
                    <a:pt x="30" y="77"/>
                    <a:pt x="27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956372" y="3658474"/>
            <a:ext cx="42995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01.</a:t>
            </a:r>
            <a:r>
              <a:rPr lang="zh-CN" altLang="en-US" sz="3600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标题文字内容添加此处</a:t>
            </a:r>
            <a:endParaRPr lang="zh-CN" altLang="en-US" sz="3600" dirty="0">
              <a:solidFill>
                <a:schemeClr val="bg1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01668" y="4380784"/>
            <a:ext cx="4988664" cy="4783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59945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76629" y="2059404"/>
            <a:ext cx="4900887" cy="3459918"/>
            <a:chOff x="3246438" y="1068388"/>
            <a:chExt cx="5711825" cy="4678363"/>
          </a:xfrm>
          <a:solidFill>
            <a:schemeClr val="bg1"/>
          </a:solidFill>
        </p:grpSpPr>
        <p:sp>
          <p:nvSpPr>
            <p:cNvPr id="3" name="Freeform 5"/>
            <p:cNvSpPr/>
            <p:nvPr/>
          </p:nvSpPr>
          <p:spPr bwMode="auto">
            <a:xfrm>
              <a:off x="3251201" y="3335338"/>
              <a:ext cx="1773238" cy="1609725"/>
            </a:xfrm>
            <a:custGeom>
              <a:avLst/>
              <a:gdLst>
                <a:gd name="T0" fmla="*/ 1697 w 1708"/>
                <a:gd name="T1" fmla="*/ 1365 h 1551"/>
                <a:gd name="T2" fmla="*/ 1422 w 1708"/>
                <a:gd name="T3" fmla="*/ 1470 h 1551"/>
                <a:gd name="T4" fmla="*/ 1072 w 1708"/>
                <a:gd name="T5" fmla="*/ 1471 h 1551"/>
                <a:gd name="T6" fmla="*/ 478 w 1708"/>
                <a:gd name="T7" fmla="*/ 1262 h 1551"/>
                <a:gd name="T8" fmla="*/ 166 w 1708"/>
                <a:gd name="T9" fmla="*/ 672 h 1551"/>
                <a:gd name="T10" fmla="*/ 422 w 1708"/>
                <a:gd name="T11" fmla="*/ 54 h 1551"/>
                <a:gd name="T12" fmla="*/ 393 w 1708"/>
                <a:gd name="T13" fmla="*/ 16 h 1551"/>
                <a:gd name="T14" fmla="*/ 349 w 1708"/>
                <a:gd name="T15" fmla="*/ 1214 h 1551"/>
                <a:gd name="T16" fmla="*/ 906 w 1708"/>
                <a:gd name="T17" fmla="*/ 1500 h 1551"/>
                <a:gd name="T18" fmla="*/ 1579 w 1708"/>
                <a:gd name="T19" fmla="*/ 1467 h 1551"/>
                <a:gd name="T20" fmla="*/ 1704 w 1708"/>
                <a:gd name="T21" fmla="*/ 1373 h 1551"/>
                <a:gd name="T22" fmla="*/ 1697 w 1708"/>
                <a:gd name="T23" fmla="*/ 1365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8" h="1551">
                  <a:moveTo>
                    <a:pt x="1697" y="1365"/>
                  </a:moveTo>
                  <a:cubicBezTo>
                    <a:pt x="1630" y="1437"/>
                    <a:pt x="1515" y="1458"/>
                    <a:pt x="1422" y="1470"/>
                  </a:cubicBezTo>
                  <a:cubicBezTo>
                    <a:pt x="1307" y="1486"/>
                    <a:pt x="1188" y="1481"/>
                    <a:pt x="1072" y="1471"/>
                  </a:cubicBezTo>
                  <a:cubicBezTo>
                    <a:pt x="854" y="1452"/>
                    <a:pt x="649" y="1407"/>
                    <a:pt x="478" y="1262"/>
                  </a:cubicBezTo>
                  <a:cubicBezTo>
                    <a:pt x="305" y="1115"/>
                    <a:pt x="190" y="898"/>
                    <a:pt x="166" y="672"/>
                  </a:cubicBezTo>
                  <a:cubicBezTo>
                    <a:pt x="142" y="434"/>
                    <a:pt x="242" y="210"/>
                    <a:pt x="422" y="54"/>
                  </a:cubicBezTo>
                  <a:cubicBezTo>
                    <a:pt x="442" y="36"/>
                    <a:pt x="414" y="0"/>
                    <a:pt x="393" y="16"/>
                  </a:cubicBezTo>
                  <a:cubicBezTo>
                    <a:pt x="0" y="317"/>
                    <a:pt x="41" y="866"/>
                    <a:pt x="349" y="1214"/>
                  </a:cubicBezTo>
                  <a:cubicBezTo>
                    <a:pt x="495" y="1380"/>
                    <a:pt x="690" y="1468"/>
                    <a:pt x="906" y="1500"/>
                  </a:cubicBezTo>
                  <a:cubicBezTo>
                    <a:pt x="1121" y="1532"/>
                    <a:pt x="1372" y="1551"/>
                    <a:pt x="1579" y="1467"/>
                  </a:cubicBezTo>
                  <a:cubicBezTo>
                    <a:pt x="1629" y="1447"/>
                    <a:pt x="1671" y="1415"/>
                    <a:pt x="1704" y="1373"/>
                  </a:cubicBezTo>
                  <a:cubicBezTo>
                    <a:pt x="1708" y="1368"/>
                    <a:pt x="1702" y="1361"/>
                    <a:pt x="1697" y="136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3246438" y="1457326"/>
              <a:ext cx="2112963" cy="1933575"/>
            </a:xfrm>
            <a:custGeom>
              <a:avLst/>
              <a:gdLst>
                <a:gd name="T0" fmla="*/ 394 w 2035"/>
                <a:gd name="T1" fmla="*/ 1839 h 1862"/>
                <a:gd name="T2" fmla="*/ 299 w 2035"/>
                <a:gd name="T3" fmla="*/ 1656 h 1862"/>
                <a:gd name="T4" fmla="*/ 221 w 2035"/>
                <a:gd name="T5" fmla="*/ 1452 h 1862"/>
                <a:gd name="T6" fmla="*/ 241 w 2035"/>
                <a:gd name="T7" fmla="*/ 997 h 1862"/>
                <a:gd name="T8" fmla="*/ 650 w 2035"/>
                <a:gd name="T9" fmla="*/ 365 h 1862"/>
                <a:gd name="T10" fmla="*/ 1301 w 2035"/>
                <a:gd name="T11" fmla="*/ 65 h 1862"/>
                <a:gd name="T12" fmla="*/ 1991 w 2035"/>
                <a:gd name="T13" fmla="*/ 323 h 1862"/>
                <a:gd name="T14" fmla="*/ 2019 w 2035"/>
                <a:gd name="T15" fmla="*/ 295 h 1862"/>
                <a:gd name="T16" fmla="*/ 1371 w 2035"/>
                <a:gd name="T17" fmla="*/ 0 h 1862"/>
                <a:gd name="T18" fmla="*/ 709 w 2035"/>
                <a:gd name="T19" fmla="*/ 241 h 1862"/>
                <a:gd name="T20" fmla="*/ 226 w 2035"/>
                <a:gd name="T21" fmla="*/ 1619 h 1862"/>
                <a:gd name="T22" fmla="*/ 375 w 2035"/>
                <a:gd name="T23" fmla="*/ 1851 h 1862"/>
                <a:gd name="T24" fmla="*/ 394 w 2035"/>
                <a:gd name="T25" fmla="*/ 1839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5" h="1862">
                  <a:moveTo>
                    <a:pt x="394" y="1839"/>
                  </a:moveTo>
                  <a:cubicBezTo>
                    <a:pt x="360" y="1781"/>
                    <a:pt x="330" y="1716"/>
                    <a:pt x="299" y="1656"/>
                  </a:cubicBezTo>
                  <a:cubicBezTo>
                    <a:pt x="266" y="1591"/>
                    <a:pt x="240" y="1523"/>
                    <a:pt x="221" y="1452"/>
                  </a:cubicBezTo>
                  <a:cubicBezTo>
                    <a:pt x="181" y="1301"/>
                    <a:pt x="199" y="1146"/>
                    <a:pt x="241" y="997"/>
                  </a:cubicBezTo>
                  <a:cubicBezTo>
                    <a:pt x="310" y="752"/>
                    <a:pt x="461" y="533"/>
                    <a:pt x="650" y="365"/>
                  </a:cubicBezTo>
                  <a:cubicBezTo>
                    <a:pt x="830" y="204"/>
                    <a:pt x="1059" y="88"/>
                    <a:pt x="1301" y="65"/>
                  </a:cubicBezTo>
                  <a:cubicBezTo>
                    <a:pt x="1565" y="40"/>
                    <a:pt x="1795" y="154"/>
                    <a:pt x="1991" y="323"/>
                  </a:cubicBezTo>
                  <a:cubicBezTo>
                    <a:pt x="2010" y="340"/>
                    <a:pt x="2035" y="315"/>
                    <a:pt x="2019" y="295"/>
                  </a:cubicBezTo>
                  <a:cubicBezTo>
                    <a:pt x="1859" y="102"/>
                    <a:pt x="1621" y="0"/>
                    <a:pt x="1371" y="0"/>
                  </a:cubicBezTo>
                  <a:cubicBezTo>
                    <a:pt x="1131" y="0"/>
                    <a:pt x="899" y="101"/>
                    <a:pt x="709" y="241"/>
                  </a:cubicBezTo>
                  <a:cubicBezTo>
                    <a:pt x="298" y="545"/>
                    <a:pt x="0" y="1121"/>
                    <a:pt x="226" y="1619"/>
                  </a:cubicBezTo>
                  <a:cubicBezTo>
                    <a:pt x="266" y="1706"/>
                    <a:pt x="320" y="1775"/>
                    <a:pt x="375" y="1851"/>
                  </a:cubicBezTo>
                  <a:cubicBezTo>
                    <a:pt x="384" y="1862"/>
                    <a:pt x="402" y="1852"/>
                    <a:pt x="394" y="183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5292726" y="1068388"/>
              <a:ext cx="2541588" cy="1016000"/>
            </a:xfrm>
            <a:custGeom>
              <a:avLst/>
              <a:gdLst>
                <a:gd name="T0" fmla="*/ 38 w 2447"/>
                <a:gd name="T1" fmla="*/ 664 h 979"/>
                <a:gd name="T2" fmla="*/ 1375 w 2447"/>
                <a:gd name="T3" fmla="*/ 104 h 979"/>
                <a:gd name="T4" fmla="*/ 2005 w 2447"/>
                <a:gd name="T5" fmla="*/ 373 h 979"/>
                <a:gd name="T6" fmla="*/ 2402 w 2447"/>
                <a:gd name="T7" fmla="*/ 953 h 979"/>
                <a:gd name="T8" fmla="*/ 2442 w 2447"/>
                <a:gd name="T9" fmla="*/ 943 h 979"/>
                <a:gd name="T10" fmla="*/ 1377 w 2447"/>
                <a:gd name="T11" fmla="*/ 41 h 979"/>
                <a:gd name="T12" fmla="*/ 622 w 2447"/>
                <a:gd name="T13" fmla="*/ 99 h 979"/>
                <a:gd name="T14" fmla="*/ 15 w 2447"/>
                <a:gd name="T15" fmla="*/ 622 h 979"/>
                <a:gd name="T16" fmla="*/ 6 w 2447"/>
                <a:gd name="T17" fmla="*/ 656 h 979"/>
                <a:gd name="T18" fmla="*/ 38 w 2447"/>
                <a:gd name="T19" fmla="*/ 6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7" h="979">
                  <a:moveTo>
                    <a:pt x="38" y="664"/>
                  </a:moveTo>
                  <a:cubicBezTo>
                    <a:pt x="235" y="159"/>
                    <a:pt x="897" y="25"/>
                    <a:pt x="1375" y="104"/>
                  </a:cubicBezTo>
                  <a:cubicBezTo>
                    <a:pt x="1602" y="141"/>
                    <a:pt x="1823" y="231"/>
                    <a:pt x="2005" y="373"/>
                  </a:cubicBezTo>
                  <a:cubicBezTo>
                    <a:pt x="2195" y="521"/>
                    <a:pt x="2325" y="727"/>
                    <a:pt x="2402" y="953"/>
                  </a:cubicBezTo>
                  <a:cubicBezTo>
                    <a:pt x="2411" y="979"/>
                    <a:pt x="2447" y="968"/>
                    <a:pt x="2442" y="943"/>
                  </a:cubicBezTo>
                  <a:cubicBezTo>
                    <a:pt x="2340" y="436"/>
                    <a:pt x="1862" y="118"/>
                    <a:pt x="1377" y="41"/>
                  </a:cubicBezTo>
                  <a:cubicBezTo>
                    <a:pt x="1125" y="0"/>
                    <a:pt x="864" y="21"/>
                    <a:pt x="622" y="99"/>
                  </a:cubicBezTo>
                  <a:cubicBezTo>
                    <a:pt x="370" y="180"/>
                    <a:pt x="103" y="360"/>
                    <a:pt x="15" y="622"/>
                  </a:cubicBezTo>
                  <a:cubicBezTo>
                    <a:pt x="13" y="633"/>
                    <a:pt x="10" y="645"/>
                    <a:pt x="6" y="656"/>
                  </a:cubicBezTo>
                  <a:cubicBezTo>
                    <a:pt x="0" y="676"/>
                    <a:pt x="30" y="683"/>
                    <a:pt x="38" y="66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7777163" y="1998663"/>
              <a:ext cx="1181100" cy="2060575"/>
            </a:xfrm>
            <a:custGeom>
              <a:avLst/>
              <a:gdLst>
                <a:gd name="T0" fmla="*/ 20 w 1137"/>
                <a:gd name="T1" fmla="*/ 63 h 1984"/>
                <a:gd name="T2" fmla="*/ 215 w 1137"/>
                <a:gd name="T3" fmla="*/ 53 h 1984"/>
                <a:gd name="T4" fmla="*/ 400 w 1137"/>
                <a:gd name="T5" fmla="*/ 98 h 1984"/>
                <a:gd name="T6" fmla="*/ 735 w 1137"/>
                <a:gd name="T7" fmla="*/ 336 h 1984"/>
                <a:gd name="T8" fmla="*/ 1044 w 1137"/>
                <a:gd name="T9" fmla="*/ 988 h 1984"/>
                <a:gd name="T10" fmla="*/ 897 w 1137"/>
                <a:gd name="T11" fmla="*/ 1554 h 1984"/>
                <a:gd name="T12" fmla="*/ 343 w 1137"/>
                <a:gd name="T13" fmla="*/ 1942 h 1984"/>
                <a:gd name="T14" fmla="*/ 358 w 1137"/>
                <a:gd name="T15" fmla="*/ 1980 h 1984"/>
                <a:gd name="T16" fmla="*/ 953 w 1137"/>
                <a:gd name="T17" fmla="*/ 1587 h 1984"/>
                <a:gd name="T18" fmla="*/ 1107 w 1137"/>
                <a:gd name="T19" fmla="*/ 964 h 1984"/>
                <a:gd name="T20" fmla="*/ 752 w 1137"/>
                <a:gd name="T21" fmla="*/ 266 h 1984"/>
                <a:gd name="T22" fmla="*/ 415 w 1137"/>
                <a:gd name="T23" fmla="*/ 44 h 1984"/>
                <a:gd name="T24" fmla="*/ 215 w 1137"/>
                <a:gd name="T25" fmla="*/ 2 h 1984"/>
                <a:gd name="T26" fmla="*/ 119 w 1137"/>
                <a:gd name="T27" fmla="*/ 7 h 1984"/>
                <a:gd name="T28" fmla="*/ 14 w 1137"/>
                <a:gd name="T29" fmla="*/ 41 h 1984"/>
                <a:gd name="T30" fmla="*/ 20 w 1137"/>
                <a:gd name="T31" fmla="*/ 63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7" h="1984">
                  <a:moveTo>
                    <a:pt x="20" y="63"/>
                  </a:moveTo>
                  <a:cubicBezTo>
                    <a:pt x="80" y="48"/>
                    <a:pt x="154" y="49"/>
                    <a:pt x="215" y="53"/>
                  </a:cubicBezTo>
                  <a:cubicBezTo>
                    <a:pt x="278" y="57"/>
                    <a:pt x="341" y="76"/>
                    <a:pt x="400" y="98"/>
                  </a:cubicBezTo>
                  <a:cubicBezTo>
                    <a:pt x="528" y="148"/>
                    <a:pt x="641" y="238"/>
                    <a:pt x="735" y="336"/>
                  </a:cubicBezTo>
                  <a:cubicBezTo>
                    <a:pt x="900" y="510"/>
                    <a:pt x="1016" y="750"/>
                    <a:pt x="1044" y="988"/>
                  </a:cubicBezTo>
                  <a:cubicBezTo>
                    <a:pt x="1069" y="1190"/>
                    <a:pt x="1016" y="1389"/>
                    <a:pt x="897" y="1554"/>
                  </a:cubicBezTo>
                  <a:cubicBezTo>
                    <a:pt x="757" y="1747"/>
                    <a:pt x="548" y="1839"/>
                    <a:pt x="343" y="1942"/>
                  </a:cubicBezTo>
                  <a:cubicBezTo>
                    <a:pt x="321" y="1953"/>
                    <a:pt x="337" y="1984"/>
                    <a:pt x="358" y="1980"/>
                  </a:cubicBezTo>
                  <a:cubicBezTo>
                    <a:pt x="592" y="1933"/>
                    <a:pt x="812" y="1776"/>
                    <a:pt x="953" y="1587"/>
                  </a:cubicBezTo>
                  <a:cubicBezTo>
                    <a:pt x="1086" y="1410"/>
                    <a:pt x="1137" y="1182"/>
                    <a:pt x="1107" y="964"/>
                  </a:cubicBezTo>
                  <a:cubicBezTo>
                    <a:pt x="1071" y="703"/>
                    <a:pt x="938" y="452"/>
                    <a:pt x="752" y="266"/>
                  </a:cubicBezTo>
                  <a:cubicBezTo>
                    <a:pt x="656" y="170"/>
                    <a:pt x="542" y="93"/>
                    <a:pt x="415" y="44"/>
                  </a:cubicBezTo>
                  <a:cubicBezTo>
                    <a:pt x="351" y="19"/>
                    <a:pt x="283" y="6"/>
                    <a:pt x="215" y="2"/>
                  </a:cubicBezTo>
                  <a:cubicBezTo>
                    <a:pt x="183" y="0"/>
                    <a:pt x="150" y="2"/>
                    <a:pt x="119" y="7"/>
                  </a:cubicBezTo>
                  <a:cubicBezTo>
                    <a:pt x="78" y="13"/>
                    <a:pt x="52" y="27"/>
                    <a:pt x="14" y="41"/>
                  </a:cubicBezTo>
                  <a:cubicBezTo>
                    <a:pt x="0" y="46"/>
                    <a:pt x="6" y="66"/>
                    <a:pt x="20" y="6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7016751" y="4010026"/>
              <a:ext cx="1208088" cy="1095375"/>
            </a:xfrm>
            <a:custGeom>
              <a:avLst/>
              <a:gdLst>
                <a:gd name="T0" fmla="*/ 1056 w 1164"/>
                <a:gd name="T1" fmla="*/ 16 h 1055"/>
                <a:gd name="T2" fmla="*/ 1085 w 1164"/>
                <a:gd name="T3" fmla="*/ 64 h 1055"/>
                <a:gd name="T4" fmla="*/ 1110 w 1164"/>
                <a:gd name="T5" fmla="*/ 176 h 1055"/>
                <a:gd name="T6" fmla="*/ 1081 w 1164"/>
                <a:gd name="T7" fmla="*/ 362 h 1055"/>
                <a:gd name="T8" fmla="*/ 828 w 1164"/>
                <a:gd name="T9" fmla="*/ 714 h 1055"/>
                <a:gd name="T10" fmla="*/ 30 w 1164"/>
                <a:gd name="T11" fmla="*/ 996 h 1055"/>
                <a:gd name="T12" fmla="*/ 30 w 1164"/>
                <a:gd name="T13" fmla="*/ 1042 h 1055"/>
                <a:gd name="T14" fmla="*/ 893 w 1164"/>
                <a:gd name="T15" fmla="*/ 736 h 1055"/>
                <a:gd name="T16" fmla="*/ 1143 w 1164"/>
                <a:gd name="T17" fmla="*/ 346 h 1055"/>
                <a:gd name="T18" fmla="*/ 1154 w 1164"/>
                <a:gd name="T19" fmla="*/ 140 h 1055"/>
                <a:gd name="T20" fmla="*/ 1121 w 1164"/>
                <a:gd name="T21" fmla="*/ 43 h 1055"/>
                <a:gd name="T22" fmla="*/ 1066 w 1164"/>
                <a:gd name="T23" fmla="*/ 4 h 1055"/>
                <a:gd name="T24" fmla="*/ 1056 w 1164"/>
                <a:gd name="T25" fmla="*/ 1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4" h="1055">
                  <a:moveTo>
                    <a:pt x="1056" y="16"/>
                  </a:moveTo>
                  <a:cubicBezTo>
                    <a:pt x="1068" y="25"/>
                    <a:pt x="1078" y="52"/>
                    <a:pt x="1085" y="64"/>
                  </a:cubicBezTo>
                  <a:cubicBezTo>
                    <a:pt x="1104" y="97"/>
                    <a:pt x="1108" y="139"/>
                    <a:pt x="1110" y="176"/>
                  </a:cubicBezTo>
                  <a:cubicBezTo>
                    <a:pt x="1115" y="240"/>
                    <a:pt x="1103" y="302"/>
                    <a:pt x="1081" y="362"/>
                  </a:cubicBezTo>
                  <a:cubicBezTo>
                    <a:pt x="1032" y="501"/>
                    <a:pt x="939" y="620"/>
                    <a:pt x="828" y="714"/>
                  </a:cubicBezTo>
                  <a:cubicBezTo>
                    <a:pt x="609" y="901"/>
                    <a:pt x="312" y="981"/>
                    <a:pt x="30" y="996"/>
                  </a:cubicBezTo>
                  <a:cubicBezTo>
                    <a:pt x="0" y="998"/>
                    <a:pt x="0" y="1041"/>
                    <a:pt x="30" y="1042"/>
                  </a:cubicBezTo>
                  <a:cubicBezTo>
                    <a:pt x="339" y="1055"/>
                    <a:pt x="661" y="941"/>
                    <a:pt x="893" y="736"/>
                  </a:cubicBezTo>
                  <a:cubicBezTo>
                    <a:pt x="1011" y="632"/>
                    <a:pt x="1097" y="496"/>
                    <a:pt x="1143" y="346"/>
                  </a:cubicBezTo>
                  <a:cubicBezTo>
                    <a:pt x="1163" y="279"/>
                    <a:pt x="1164" y="208"/>
                    <a:pt x="1154" y="140"/>
                  </a:cubicBezTo>
                  <a:cubicBezTo>
                    <a:pt x="1150" y="106"/>
                    <a:pt x="1138" y="73"/>
                    <a:pt x="1121" y="43"/>
                  </a:cubicBezTo>
                  <a:cubicBezTo>
                    <a:pt x="1105" y="16"/>
                    <a:pt x="1089" y="17"/>
                    <a:pt x="1066" y="4"/>
                  </a:cubicBezTo>
                  <a:cubicBezTo>
                    <a:pt x="1058" y="0"/>
                    <a:pt x="1049" y="11"/>
                    <a:pt x="1056" y="1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8" name="Freeform 10"/>
            <p:cNvSpPr/>
            <p:nvPr/>
          </p:nvSpPr>
          <p:spPr bwMode="auto">
            <a:xfrm>
              <a:off x="4975226" y="4775201"/>
              <a:ext cx="1274763" cy="733425"/>
            </a:xfrm>
            <a:custGeom>
              <a:avLst/>
              <a:gdLst>
                <a:gd name="T0" fmla="*/ 28 w 1229"/>
                <a:gd name="T1" fmla="*/ 8 h 706"/>
                <a:gd name="T2" fmla="*/ 139 w 1229"/>
                <a:gd name="T3" fmla="*/ 371 h 706"/>
                <a:gd name="T4" fmla="*/ 420 w 1229"/>
                <a:gd name="T5" fmla="*/ 595 h 706"/>
                <a:gd name="T6" fmla="*/ 1199 w 1229"/>
                <a:gd name="T7" fmla="*/ 617 h 706"/>
                <a:gd name="T8" fmla="*/ 1186 w 1229"/>
                <a:gd name="T9" fmla="*/ 571 h 706"/>
                <a:gd name="T10" fmla="*/ 469 w 1229"/>
                <a:gd name="T11" fmla="*/ 549 h 706"/>
                <a:gd name="T12" fmla="*/ 191 w 1229"/>
                <a:gd name="T13" fmla="*/ 341 h 706"/>
                <a:gd name="T14" fmla="*/ 105 w 1229"/>
                <a:gd name="T15" fmla="*/ 187 h 706"/>
                <a:gd name="T16" fmla="*/ 43 w 1229"/>
                <a:gd name="T17" fmla="*/ 7 h 706"/>
                <a:gd name="T18" fmla="*/ 28 w 1229"/>
                <a:gd name="T19" fmla="*/ 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9" h="706">
                  <a:moveTo>
                    <a:pt x="28" y="8"/>
                  </a:moveTo>
                  <a:cubicBezTo>
                    <a:pt x="0" y="129"/>
                    <a:pt x="72" y="275"/>
                    <a:pt x="139" y="371"/>
                  </a:cubicBezTo>
                  <a:cubicBezTo>
                    <a:pt x="210" y="470"/>
                    <a:pt x="310" y="545"/>
                    <a:pt x="420" y="595"/>
                  </a:cubicBezTo>
                  <a:cubicBezTo>
                    <a:pt x="664" y="706"/>
                    <a:pt x="948" y="698"/>
                    <a:pt x="1199" y="617"/>
                  </a:cubicBezTo>
                  <a:cubicBezTo>
                    <a:pt x="1229" y="608"/>
                    <a:pt x="1217" y="563"/>
                    <a:pt x="1186" y="571"/>
                  </a:cubicBezTo>
                  <a:cubicBezTo>
                    <a:pt x="954" y="630"/>
                    <a:pt x="695" y="637"/>
                    <a:pt x="469" y="549"/>
                  </a:cubicBezTo>
                  <a:cubicBezTo>
                    <a:pt x="360" y="506"/>
                    <a:pt x="262" y="433"/>
                    <a:pt x="191" y="341"/>
                  </a:cubicBezTo>
                  <a:cubicBezTo>
                    <a:pt x="155" y="294"/>
                    <a:pt x="127" y="241"/>
                    <a:pt x="105" y="187"/>
                  </a:cubicBezTo>
                  <a:cubicBezTo>
                    <a:pt x="81" y="128"/>
                    <a:pt x="72" y="63"/>
                    <a:pt x="43" y="7"/>
                  </a:cubicBezTo>
                  <a:cubicBezTo>
                    <a:pt x="40" y="0"/>
                    <a:pt x="30" y="2"/>
                    <a:pt x="28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6203951" y="5040313"/>
              <a:ext cx="1285875" cy="706438"/>
            </a:xfrm>
            <a:custGeom>
              <a:avLst/>
              <a:gdLst>
                <a:gd name="T0" fmla="*/ 9 w 1238"/>
                <a:gd name="T1" fmla="*/ 343 h 681"/>
                <a:gd name="T2" fmla="*/ 575 w 1238"/>
                <a:gd name="T3" fmla="*/ 605 h 681"/>
                <a:gd name="T4" fmla="*/ 1222 w 1238"/>
                <a:gd name="T5" fmla="*/ 529 h 681"/>
                <a:gd name="T6" fmla="*/ 1222 w 1238"/>
                <a:gd name="T7" fmla="*/ 485 h 681"/>
                <a:gd name="T8" fmla="*/ 968 w 1238"/>
                <a:gd name="T9" fmla="*/ 314 h 681"/>
                <a:gd name="T10" fmla="*/ 825 w 1238"/>
                <a:gd name="T11" fmla="*/ 32 h 681"/>
                <a:gd name="T12" fmla="*/ 776 w 1238"/>
                <a:gd name="T13" fmla="*/ 46 h 681"/>
                <a:gd name="T14" fmla="*/ 921 w 1238"/>
                <a:gd name="T15" fmla="*/ 340 h 681"/>
                <a:gd name="T16" fmla="*/ 1196 w 1238"/>
                <a:gd name="T17" fmla="*/ 529 h 681"/>
                <a:gd name="T18" fmla="*/ 1196 w 1238"/>
                <a:gd name="T19" fmla="*/ 485 h 681"/>
                <a:gd name="T20" fmla="*/ 23 w 1238"/>
                <a:gd name="T21" fmla="*/ 324 h 681"/>
                <a:gd name="T22" fmla="*/ 9 w 1238"/>
                <a:gd name="T23" fmla="*/ 34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681">
                  <a:moveTo>
                    <a:pt x="9" y="343"/>
                  </a:moveTo>
                  <a:cubicBezTo>
                    <a:pt x="152" y="493"/>
                    <a:pt x="376" y="569"/>
                    <a:pt x="575" y="605"/>
                  </a:cubicBezTo>
                  <a:cubicBezTo>
                    <a:pt x="792" y="644"/>
                    <a:pt x="1024" y="631"/>
                    <a:pt x="1222" y="529"/>
                  </a:cubicBezTo>
                  <a:cubicBezTo>
                    <a:pt x="1238" y="520"/>
                    <a:pt x="1238" y="494"/>
                    <a:pt x="1222" y="485"/>
                  </a:cubicBezTo>
                  <a:cubicBezTo>
                    <a:pt x="1131" y="437"/>
                    <a:pt x="1041" y="387"/>
                    <a:pt x="968" y="314"/>
                  </a:cubicBezTo>
                  <a:cubicBezTo>
                    <a:pt x="889" y="238"/>
                    <a:pt x="847" y="138"/>
                    <a:pt x="825" y="32"/>
                  </a:cubicBezTo>
                  <a:cubicBezTo>
                    <a:pt x="819" y="0"/>
                    <a:pt x="770" y="14"/>
                    <a:pt x="776" y="46"/>
                  </a:cubicBezTo>
                  <a:cubicBezTo>
                    <a:pt x="799" y="157"/>
                    <a:pt x="844" y="256"/>
                    <a:pt x="921" y="340"/>
                  </a:cubicBezTo>
                  <a:cubicBezTo>
                    <a:pt x="997" y="422"/>
                    <a:pt x="1098" y="479"/>
                    <a:pt x="1196" y="529"/>
                  </a:cubicBezTo>
                  <a:cubicBezTo>
                    <a:pt x="1196" y="514"/>
                    <a:pt x="1196" y="500"/>
                    <a:pt x="1196" y="485"/>
                  </a:cubicBezTo>
                  <a:cubicBezTo>
                    <a:pt x="821" y="681"/>
                    <a:pt x="352" y="551"/>
                    <a:pt x="23" y="324"/>
                  </a:cubicBezTo>
                  <a:cubicBezTo>
                    <a:pt x="12" y="316"/>
                    <a:pt x="0" y="333"/>
                    <a:pt x="9" y="34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517901" y="1225551"/>
              <a:ext cx="5260975" cy="4090987"/>
              <a:chOff x="3517901" y="1225551"/>
              <a:chExt cx="5260975" cy="4090987"/>
            </a:xfrm>
            <a:grpFill/>
          </p:grpSpPr>
          <p:sp>
            <p:nvSpPr>
              <p:cNvPr id="11" name="Freeform 12"/>
              <p:cNvSpPr/>
              <p:nvPr/>
            </p:nvSpPr>
            <p:spPr bwMode="auto">
              <a:xfrm>
                <a:off x="7805738" y="2135188"/>
                <a:ext cx="109538" cy="38100"/>
              </a:xfrm>
              <a:custGeom>
                <a:avLst/>
                <a:gdLst>
                  <a:gd name="T0" fmla="*/ 6 w 106"/>
                  <a:gd name="T1" fmla="*/ 35 h 37"/>
                  <a:gd name="T2" fmla="*/ 45 w 106"/>
                  <a:gd name="T3" fmla="*/ 33 h 37"/>
                  <a:gd name="T4" fmla="*/ 97 w 106"/>
                  <a:gd name="T5" fmla="*/ 22 h 37"/>
                  <a:gd name="T6" fmla="*/ 97 w 106"/>
                  <a:gd name="T7" fmla="*/ 6 h 37"/>
                  <a:gd name="T8" fmla="*/ 52 w 106"/>
                  <a:gd name="T9" fmla="*/ 6 h 37"/>
                  <a:gd name="T10" fmla="*/ 4 w 106"/>
                  <a:gd name="T11" fmla="*/ 24 h 37"/>
                  <a:gd name="T12" fmla="*/ 6 w 106"/>
                  <a:gd name="T1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7">
                    <a:moveTo>
                      <a:pt x="6" y="35"/>
                    </a:moveTo>
                    <a:cubicBezTo>
                      <a:pt x="20" y="37"/>
                      <a:pt x="32" y="35"/>
                      <a:pt x="45" y="33"/>
                    </a:cubicBezTo>
                    <a:cubicBezTo>
                      <a:pt x="63" y="30"/>
                      <a:pt x="80" y="29"/>
                      <a:pt x="97" y="22"/>
                    </a:cubicBezTo>
                    <a:cubicBezTo>
                      <a:pt x="105" y="19"/>
                      <a:pt x="106" y="9"/>
                      <a:pt x="97" y="6"/>
                    </a:cubicBezTo>
                    <a:cubicBezTo>
                      <a:pt x="81" y="0"/>
                      <a:pt x="68" y="2"/>
                      <a:pt x="52" y="6"/>
                    </a:cubicBezTo>
                    <a:cubicBezTo>
                      <a:pt x="34" y="9"/>
                      <a:pt x="17" y="13"/>
                      <a:pt x="4" y="24"/>
                    </a:cubicBezTo>
                    <a:cubicBezTo>
                      <a:pt x="0" y="27"/>
                      <a:pt x="2" y="34"/>
                      <a:pt x="6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" name="Freeform 13"/>
              <p:cNvSpPr/>
              <p:nvPr/>
            </p:nvSpPr>
            <p:spPr bwMode="auto">
              <a:xfrm>
                <a:off x="8018463" y="2144713"/>
                <a:ext cx="92075" cy="34925"/>
              </a:xfrm>
              <a:custGeom>
                <a:avLst/>
                <a:gdLst>
                  <a:gd name="T0" fmla="*/ 4 w 89"/>
                  <a:gd name="T1" fmla="*/ 9 h 35"/>
                  <a:gd name="T2" fmla="*/ 79 w 89"/>
                  <a:gd name="T3" fmla="*/ 34 h 35"/>
                  <a:gd name="T4" fmla="*/ 83 w 89"/>
                  <a:gd name="T5" fmla="*/ 20 h 35"/>
                  <a:gd name="T6" fmla="*/ 7 w 89"/>
                  <a:gd name="T7" fmla="*/ 0 h 35"/>
                  <a:gd name="T8" fmla="*/ 4 w 89"/>
                  <a:gd name="T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5">
                    <a:moveTo>
                      <a:pt x="4" y="9"/>
                    </a:moveTo>
                    <a:cubicBezTo>
                      <a:pt x="28" y="23"/>
                      <a:pt x="52" y="31"/>
                      <a:pt x="79" y="34"/>
                    </a:cubicBezTo>
                    <a:cubicBezTo>
                      <a:pt x="87" y="35"/>
                      <a:pt x="89" y="24"/>
                      <a:pt x="83" y="20"/>
                    </a:cubicBezTo>
                    <a:cubicBezTo>
                      <a:pt x="59" y="6"/>
                      <a:pt x="34" y="3"/>
                      <a:pt x="7" y="0"/>
                    </a:cubicBezTo>
                    <a:cubicBezTo>
                      <a:pt x="2" y="0"/>
                      <a:pt x="0" y="7"/>
                      <a:pt x="4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" name="Freeform 14"/>
              <p:cNvSpPr/>
              <p:nvPr/>
            </p:nvSpPr>
            <p:spPr bwMode="auto">
              <a:xfrm>
                <a:off x="8228013" y="2225676"/>
                <a:ext cx="107950" cy="61913"/>
              </a:xfrm>
              <a:custGeom>
                <a:avLst/>
                <a:gdLst>
                  <a:gd name="T0" fmla="*/ 6 w 105"/>
                  <a:gd name="T1" fmla="*/ 10 h 59"/>
                  <a:gd name="T2" fmla="*/ 91 w 105"/>
                  <a:gd name="T3" fmla="*/ 55 h 59"/>
                  <a:gd name="T4" fmla="*/ 99 w 105"/>
                  <a:gd name="T5" fmla="*/ 44 h 59"/>
                  <a:gd name="T6" fmla="*/ 9 w 105"/>
                  <a:gd name="T7" fmla="*/ 1 h 59"/>
                  <a:gd name="T8" fmla="*/ 6 w 105"/>
                  <a:gd name="T9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59">
                    <a:moveTo>
                      <a:pt x="6" y="10"/>
                    </a:moveTo>
                    <a:cubicBezTo>
                      <a:pt x="35" y="21"/>
                      <a:pt x="64" y="39"/>
                      <a:pt x="91" y="55"/>
                    </a:cubicBezTo>
                    <a:cubicBezTo>
                      <a:pt x="97" y="59"/>
                      <a:pt x="105" y="49"/>
                      <a:pt x="99" y="44"/>
                    </a:cubicBezTo>
                    <a:cubicBezTo>
                      <a:pt x="72" y="20"/>
                      <a:pt x="44" y="7"/>
                      <a:pt x="9" y="1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" name="Freeform 15"/>
              <p:cNvSpPr/>
              <p:nvPr/>
            </p:nvSpPr>
            <p:spPr bwMode="auto">
              <a:xfrm>
                <a:off x="8421688" y="2389188"/>
                <a:ext cx="77788" cy="84138"/>
              </a:xfrm>
              <a:custGeom>
                <a:avLst/>
                <a:gdLst>
                  <a:gd name="T0" fmla="*/ 1 w 75"/>
                  <a:gd name="T1" fmla="*/ 1 h 81"/>
                  <a:gd name="T2" fmla="*/ 14 w 75"/>
                  <a:gd name="T3" fmla="*/ 20 h 81"/>
                  <a:gd name="T4" fmla="*/ 31 w 75"/>
                  <a:gd name="T5" fmla="*/ 42 h 81"/>
                  <a:gd name="T6" fmla="*/ 62 w 75"/>
                  <a:gd name="T7" fmla="*/ 77 h 81"/>
                  <a:gd name="T8" fmla="*/ 72 w 75"/>
                  <a:gd name="T9" fmla="*/ 71 h 81"/>
                  <a:gd name="T10" fmla="*/ 45 w 75"/>
                  <a:gd name="T11" fmla="*/ 35 h 81"/>
                  <a:gd name="T12" fmla="*/ 24 w 75"/>
                  <a:gd name="T13" fmla="*/ 16 h 81"/>
                  <a:gd name="T14" fmla="*/ 2 w 75"/>
                  <a:gd name="T15" fmla="*/ 0 h 81"/>
                  <a:gd name="T16" fmla="*/ 1 w 75"/>
                  <a:gd name="T1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81">
                    <a:moveTo>
                      <a:pt x="1" y="1"/>
                    </a:moveTo>
                    <a:cubicBezTo>
                      <a:pt x="6" y="6"/>
                      <a:pt x="9" y="14"/>
                      <a:pt x="14" y="20"/>
                    </a:cubicBezTo>
                    <a:cubicBezTo>
                      <a:pt x="19" y="27"/>
                      <a:pt x="25" y="35"/>
                      <a:pt x="31" y="42"/>
                    </a:cubicBezTo>
                    <a:cubicBezTo>
                      <a:pt x="41" y="54"/>
                      <a:pt x="51" y="66"/>
                      <a:pt x="62" y="77"/>
                    </a:cubicBezTo>
                    <a:cubicBezTo>
                      <a:pt x="66" y="81"/>
                      <a:pt x="75" y="77"/>
                      <a:pt x="72" y="71"/>
                    </a:cubicBezTo>
                    <a:cubicBezTo>
                      <a:pt x="66" y="57"/>
                      <a:pt x="57" y="46"/>
                      <a:pt x="45" y="35"/>
                    </a:cubicBezTo>
                    <a:cubicBezTo>
                      <a:pt x="38" y="28"/>
                      <a:pt x="31" y="22"/>
                      <a:pt x="24" y="16"/>
                    </a:cubicBezTo>
                    <a:cubicBezTo>
                      <a:pt x="17" y="10"/>
                      <a:pt x="8" y="6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" name="Freeform 16"/>
              <p:cNvSpPr/>
              <p:nvPr/>
            </p:nvSpPr>
            <p:spPr bwMode="auto">
              <a:xfrm>
                <a:off x="8572501" y="2570163"/>
                <a:ext cx="60325" cy="90488"/>
              </a:xfrm>
              <a:custGeom>
                <a:avLst/>
                <a:gdLst>
                  <a:gd name="T0" fmla="*/ 3 w 57"/>
                  <a:gd name="T1" fmla="*/ 10 h 88"/>
                  <a:gd name="T2" fmla="*/ 47 w 57"/>
                  <a:gd name="T3" fmla="*/ 83 h 88"/>
                  <a:gd name="T4" fmla="*/ 55 w 57"/>
                  <a:gd name="T5" fmla="*/ 77 h 88"/>
                  <a:gd name="T6" fmla="*/ 11 w 57"/>
                  <a:gd name="T7" fmla="*/ 5 h 88"/>
                  <a:gd name="T8" fmla="*/ 3 w 57"/>
                  <a:gd name="T9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3" y="10"/>
                    </a:moveTo>
                    <a:cubicBezTo>
                      <a:pt x="17" y="35"/>
                      <a:pt x="27" y="63"/>
                      <a:pt x="47" y="83"/>
                    </a:cubicBezTo>
                    <a:cubicBezTo>
                      <a:pt x="51" y="88"/>
                      <a:pt x="57" y="82"/>
                      <a:pt x="55" y="77"/>
                    </a:cubicBezTo>
                    <a:cubicBezTo>
                      <a:pt x="44" y="51"/>
                      <a:pt x="28" y="27"/>
                      <a:pt x="11" y="5"/>
                    </a:cubicBezTo>
                    <a:cubicBezTo>
                      <a:pt x="8" y="0"/>
                      <a:pt x="0" y="4"/>
                      <a:pt x="3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" name="Freeform 17"/>
              <p:cNvSpPr/>
              <p:nvPr/>
            </p:nvSpPr>
            <p:spPr bwMode="auto">
              <a:xfrm>
                <a:off x="8664576" y="2767013"/>
                <a:ext cx="42863" cy="88900"/>
              </a:xfrm>
              <a:custGeom>
                <a:avLst/>
                <a:gdLst>
                  <a:gd name="T0" fmla="*/ 3 w 41"/>
                  <a:gd name="T1" fmla="*/ 7 h 86"/>
                  <a:gd name="T2" fmla="*/ 30 w 41"/>
                  <a:gd name="T3" fmla="*/ 79 h 86"/>
                  <a:gd name="T4" fmla="*/ 40 w 41"/>
                  <a:gd name="T5" fmla="*/ 76 h 86"/>
                  <a:gd name="T6" fmla="*/ 9 w 41"/>
                  <a:gd name="T7" fmla="*/ 4 h 86"/>
                  <a:gd name="T8" fmla="*/ 3 w 41"/>
                  <a:gd name="T9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6">
                    <a:moveTo>
                      <a:pt x="3" y="7"/>
                    </a:moveTo>
                    <a:cubicBezTo>
                      <a:pt x="16" y="29"/>
                      <a:pt x="21" y="56"/>
                      <a:pt x="30" y="79"/>
                    </a:cubicBezTo>
                    <a:cubicBezTo>
                      <a:pt x="32" y="86"/>
                      <a:pt x="41" y="83"/>
                      <a:pt x="40" y="76"/>
                    </a:cubicBezTo>
                    <a:cubicBezTo>
                      <a:pt x="36" y="48"/>
                      <a:pt x="25" y="27"/>
                      <a:pt x="9" y="4"/>
                    </a:cubicBezTo>
                    <a:cubicBezTo>
                      <a:pt x="7" y="0"/>
                      <a:pt x="0" y="3"/>
                      <a:pt x="3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" name="Freeform 18"/>
              <p:cNvSpPr/>
              <p:nvPr/>
            </p:nvSpPr>
            <p:spPr bwMode="auto">
              <a:xfrm>
                <a:off x="8740776" y="2992438"/>
                <a:ext cx="26988" cy="107950"/>
              </a:xfrm>
              <a:custGeom>
                <a:avLst/>
                <a:gdLst>
                  <a:gd name="T0" fmla="*/ 2 w 27"/>
                  <a:gd name="T1" fmla="*/ 7 h 104"/>
                  <a:gd name="T2" fmla="*/ 17 w 27"/>
                  <a:gd name="T3" fmla="*/ 100 h 104"/>
                  <a:gd name="T4" fmla="*/ 23 w 27"/>
                  <a:gd name="T5" fmla="*/ 100 h 104"/>
                  <a:gd name="T6" fmla="*/ 9 w 27"/>
                  <a:gd name="T7" fmla="*/ 4 h 104"/>
                  <a:gd name="T8" fmla="*/ 2 w 27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4">
                    <a:moveTo>
                      <a:pt x="2" y="7"/>
                    </a:moveTo>
                    <a:cubicBezTo>
                      <a:pt x="14" y="36"/>
                      <a:pt x="13" y="68"/>
                      <a:pt x="17" y="100"/>
                    </a:cubicBezTo>
                    <a:cubicBezTo>
                      <a:pt x="17" y="104"/>
                      <a:pt x="23" y="104"/>
                      <a:pt x="23" y="100"/>
                    </a:cubicBezTo>
                    <a:cubicBezTo>
                      <a:pt x="27" y="67"/>
                      <a:pt x="24" y="33"/>
                      <a:pt x="9" y="4"/>
                    </a:cubicBezTo>
                    <a:cubicBezTo>
                      <a:pt x="7" y="0"/>
                      <a:pt x="0" y="3"/>
                      <a:pt x="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" name="Freeform 19"/>
              <p:cNvSpPr/>
              <p:nvPr/>
            </p:nvSpPr>
            <p:spPr bwMode="auto">
              <a:xfrm>
                <a:off x="8753476" y="3206751"/>
                <a:ext cx="25400" cy="80963"/>
              </a:xfrm>
              <a:custGeom>
                <a:avLst/>
                <a:gdLst>
                  <a:gd name="T0" fmla="*/ 13 w 24"/>
                  <a:gd name="T1" fmla="*/ 2 h 78"/>
                  <a:gd name="T2" fmla="*/ 4 w 24"/>
                  <a:gd name="T3" fmla="*/ 32 h 78"/>
                  <a:gd name="T4" fmla="*/ 2 w 24"/>
                  <a:gd name="T5" fmla="*/ 46 h 78"/>
                  <a:gd name="T6" fmla="*/ 0 w 24"/>
                  <a:gd name="T7" fmla="*/ 66 h 78"/>
                  <a:gd name="T8" fmla="*/ 13 w 24"/>
                  <a:gd name="T9" fmla="*/ 71 h 78"/>
                  <a:gd name="T10" fmla="*/ 23 w 24"/>
                  <a:gd name="T11" fmla="*/ 39 h 78"/>
                  <a:gd name="T12" fmla="*/ 15 w 24"/>
                  <a:gd name="T13" fmla="*/ 2 h 78"/>
                  <a:gd name="T14" fmla="*/ 13 w 24"/>
                  <a:gd name="T15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78">
                    <a:moveTo>
                      <a:pt x="13" y="2"/>
                    </a:moveTo>
                    <a:cubicBezTo>
                      <a:pt x="9" y="12"/>
                      <a:pt x="6" y="21"/>
                      <a:pt x="4" y="32"/>
                    </a:cubicBezTo>
                    <a:cubicBezTo>
                      <a:pt x="3" y="37"/>
                      <a:pt x="2" y="41"/>
                      <a:pt x="2" y="46"/>
                    </a:cubicBezTo>
                    <a:cubicBezTo>
                      <a:pt x="1" y="53"/>
                      <a:pt x="1" y="59"/>
                      <a:pt x="0" y="66"/>
                    </a:cubicBezTo>
                    <a:cubicBezTo>
                      <a:pt x="0" y="72"/>
                      <a:pt x="9" y="78"/>
                      <a:pt x="13" y="71"/>
                    </a:cubicBezTo>
                    <a:cubicBezTo>
                      <a:pt x="18" y="60"/>
                      <a:pt x="21" y="52"/>
                      <a:pt x="23" y="39"/>
                    </a:cubicBezTo>
                    <a:cubicBezTo>
                      <a:pt x="24" y="25"/>
                      <a:pt x="20" y="15"/>
                      <a:pt x="15" y="2"/>
                    </a:cubicBezTo>
                    <a:cubicBezTo>
                      <a:pt x="15" y="0"/>
                      <a:pt x="13" y="1"/>
                      <a:pt x="1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9" name="Freeform 20"/>
              <p:cNvSpPr/>
              <p:nvPr/>
            </p:nvSpPr>
            <p:spPr bwMode="auto">
              <a:xfrm>
                <a:off x="8672513" y="3368676"/>
                <a:ext cx="61913" cy="100013"/>
              </a:xfrm>
              <a:custGeom>
                <a:avLst/>
                <a:gdLst>
                  <a:gd name="T0" fmla="*/ 46 w 61"/>
                  <a:gd name="T1" fmla="*/ 3 h 97"/>
                  <a:gd name="T2" fmla="*/ 6 w 61"/>
                  <a:gd name="T3" fmla="*/ 81 h 97"/>
                  <a:gd name="T4" fmla="*/ 20 w 61"/>
                  <a:gd name="T5" fmla="*/ 91 h 97"/>
                  <a:gd name="T6" fmla="*/ 52 w 61"/>
                  <a:gd name="T7" fmla="*/ 51 h 97"/>
                  <a:gd name="T8" fmla="*/ 53 w 61"/>
                  <a:gd name="T9" fmla="*/ 3 h 97"/>
                  <a:gd name="T10" fmla="*/ 46 w 61"/>
                  <a:gd name="T11" fmla="*/ 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97">
                    <a:moveTo>
                      <a:pt x="46" y="3"/>
                    </a:moveTo>
                    <a:cubicBezTo>
                      <a:pt x="33" y="29"/>
                      <a:pt x="23" y="57"/>
                      <a:pt x="6" y="81"/>
                    </a:cubicBezTo>
                    <a:cubicBezTo>
                      <a:pt x="0" y="89"/>
                      <a:pt x="13" y="97"/>
                      <a:pt x="20" y="91"/>
                    </a:cubicBezTo>
                    <a:cubicBezTo>
                      <a:pt x="34" y="80"/>
                      <a:pt x="45" y="69"/>
                      <a:pt x="52" y="51"/>
                    </a:cubicBezTo>
                    <a:cubicBezTo>
                      <a:pt x="58" y="35"/>
                      <a:pt x="61" y="20"/>
                      <a:pt x="53" y="3"/>
                    </a:cubicBezTo>
                    <a:cubicBezTo>
                      <a:pt x="52" y="0"/>
                      <a:pt x="47" y="1"/>
                      <a:pt x="46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0" name="Freeform 21"/>
              <p:cNvSpPr/>
              <p:nvPr/>
            </p:nvSpPr>
            <p:spPr bwMode="auto">
              <a:xfrm>
                <a:off x="8559801" y="3544888"/>
                <a:ext cx="68263" cy="84138"/>
              </a:xfrm>
              <a:custGeom>
                <a:avLst/>
                <a:gdLst>
                  <a:gd name="T0" fmla="*/ 51 w 66"/>
                  <a:gd name="T1" fmla="*/ 4 h 81"/>
                  <a:gd name="T2" fmla="*/ 24 w 66"/>
                  <a:gd name="T3" fmla="*/ 33 h 81"/>
                  <a:gd name="T4" fmla="*/ 14 w 66"/>
                  <a:gd name="T5" fmla="*/ 46 h 81"/>
                  <a:gd name="T6" fmla="*/ 5 w 66"/>
                  <a:gd name="T7" fmla="*/ 62 h 81"/>
                  <a:gd name="T8" fmla="*/ 18 w 66"/>
                  <a:gd name="T9" fmla="*/ 75 h 81"/>
                  <a:gd name="T10" fmla="*/ 32 w 66"/>
                  <a:gd name="T11" fmla="*/ 65 h 81"/>
                  <a:gd name="T12" fmla="*/ 45 w 66"/>
                  <a:gd name="T13" fmla="*/ 49 h 81"/>
                  <a:gd name="T14" fmla="*/ 63 w 66"/>
                  <a:gd name="T15" fmla="*/ 11 h 81"/>
                  <a:gd name="T16" fmla="*/ 51 w 66"/>
                  <a:gd name="T17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81">
                    <a:moveTo>
                      <a:pt x="51" y="4"/>
                    </a:moveTo>
                    <a:cubicBezTo>
                      <a:pt x="41" y="13"/>
                      <a:pt x="32" y="22"/>
                      <a:pt x="24" y="33"/>
                    </a:cubicBezTo>
                    <a:cubicBezTo>
                      <a:pt x="21" y="37"/>
                      <a:pt x="17" y="41"/>
                      <a:pt x="14" y="46"/>
                    </a:cubicBezTo>
                    <a:cubicBezTo>
                      <a:pt x="10" y="51"/>
                      <a:pt x="9" y="57"/>
                      <a:pt x="5" y="62"/>
                    </a:cubicBezTo>
                    <a:cubicBezTo>
                      <a:pt x="0" y="70"/>
                      <a:pt x="10" y="81"/>
                      <a:pt x="18" y="75"/>
                    </a:cubicBezTo>
                    <a:cubicBezTo>
                      <a:pt x="22" y="72"/>
                      <a:pt x="29" y="69"/>
                      <a:pt x="32" y="65"/>
                    </a:cubicBezTo>
                    <a:cubicBezTo>
                      <a:pt x="37" y="60"/>
                      <a:pt x="41" y="55"/>
                      <a:pt x="45" y="49"/>
                    </a:cubicBezTo>
                    <a:cubicBezTo>
                      <a:pt x="53" y="37"/>
                      <a:pt x="59" y="25"/>
                      <a:pt x="63" y="11"/>
                    </a:cubicBezTo>
                    <a:cubicBezTo>
                      <a:pt x="66" y="4"/>
                      <a:pt x="56" y="0"/>
                      <a:pt x="51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" name="Freeform 22"/>
              <p:cNvSpPr/>
              <p:nvPr/>
            </p:nvSpPr>
            <p:spPr bwMode="auto">
              <a:xfrm>
                <a:off x="8374063" y="3732213"/>
                <a:ext cx="80963" cy="65088"/>
              </a:xfrm>
              <a:custGeom>
                <a:avLst/>
                <a:gdLst>
                  <a:gd name="T0" fmla="*/ 66 w 79"/>
                  <a:gd name="T1" fmla="*/ 3 h 62"/>
                  <a:gd name="T2" fmla="*/ 35 w 79"/>
                  <a:gd name="T3" fmla="*/ 23 h 62"/>
                  <a:gd name="T4" fmla="*/ 6 w 79"/>
                  <a:gd name="T5" fmla="*/ 48 h 62"/>
                  <a:gd name="T6" fmla="*/ 14 w 79"/>
                  <a:gd name="T7" fmla="*/ 58 h 62"/>
                  <a:gd name="T8" fmla="*/ 45 w 79"/>
                  <a:gd name="T9" fmla="*/ 38 h 62"/>
                  <a:gd name="T10" fmla="*/ 73 w 79"/>
                  <a:gd name="T11" fmla="*/ 13 h 62"/>
                  <a:gd name="T12" fmla="*/ 66 w 79"/>
                  <a:gd name="T13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62">
                    <a:moveTo>
                      <a:pt x="66" y="3"/>
                    </a:moveTo>
                    <a:cubicBezTo>
                      <a:pt x="55" y="9"/>
                      <a:pt x="45" y="15"/>
                      <a:pt x="35" y="23"/>
                    </a:cubicBezTo>
                    <a:cubicBezTo>
                      <a:pt x="25" y="31"/>
                      <a:pt x="16" y="39"/>
                      <a:pt x="6" y="48"/>
                    </a:cubicBezTo>
                    <a:cubicBezTo>
                      <a:pt x="0" y="53"/>
                      <a:pt x="8" y="62"/>
                      <a:pt x="14" y="58"/>
                    </a:cubicBezTo>
                    <a:cubicBezTo>
                      <a:pt x="25" y="52"/>
                      <a:pt x="35" y="46"/>
                      <a:pt x="45" y="38"/>
                    </a:cubicBezTo>
                    <a:cubicBezTo>
                      <a:pt x="55" y="30"/>
                      <a:pt x="64" y="21"/>
                      <a:pt x="73" y="13"/>
                    </a:cubicBezTo>
                    <a:cubicBezTo>
                      <a:pt x="79" y="9"/>
                      <a:pt x="72" y="0"/>
                      <a:pt x="66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" name="Freeform 23"/>
              <p:cNvSpPr/>
              <p:nvPr/>
            </p:nvSpPr>
            <p:spPr bwMode="auto">
              <a:xfrm>
                <a:off x="7953376" y="3932238"/>
                <a:ext cx="93663" cy="30163"/>
              </a:xfrm>
              <a:custGeom>
                <a:avLst/>
                <a:gdLst>
                  <a:gd name="T0" fmla="*/ 82 w 91"/>
                  <a:gd name="T1" fmla="*/ 1 h 30"/>
                  <a:gd name="T2" fmla="*/ 42 w 91"/>
                  <a:gd name="T3" fmla="*/ 5 h 30"/>
                  <a:gd name="T4" fmla="*/ 9 w 91"/>
                  <a:gd name="T5" fmla="*/ 11 h 30"/>
                  <a:gd name="T6" fmla="*/ 9 w 91"/>
                  <a:gd name="T7" fmla="*/ 28 h 30"/>
                  <a:gd name="T8" fmla="*/ 45 w 91"/>
                  <a:gd name="T9" fmla="*/ 27 h 30"/>
                  <a:gd name="T10" fmla="*/ 86 w 91"/>
                  <a:gd name="T11" fmla="*/ 9 h 30"/>
                  <a:gd name="T12" fmla="*/ 82 w 91"/>
                  <a:gd name="T1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0">
                    <a:moveTo>
                      <a:pt x="82" y="1"/>
                    </a:moveTo>
                    <a:cubicBezTo>
                      <a:pt x="69" y="3"/>
                      <a:pt x="55" y="3"/>
                      <a:pt x="42" y="5"/>
                    </a:cubicBezTo>
                    <a:cubicBezTo>
                      <a:pt x="31" y="6"/>
                      <a:pt x="20" y="9"/>
                      <a:pt x="9" y="11"/>
                    </a:cubicBezTo>
                    <a:cubicBezTo>
                      <a:pt x="0" y="13"/>
                      <a:pt x="0" y="27"/>
                      <a:pt x="9" y="28"/>
                    </a:cubicBezTo>
                    <a:cubicBezTo>
                      <a:pt x="22" y="30"/>
                      <a:pt x="32" y="30"/>
                      <a:pt x="45" y="27"/>
                    </a:cubicBezTo>
                    <a:cubicBezTo>
                      <a:pt x="60" y="23"/>
                      <a:pt x="72" y="15"/>
                      <a:pt x="86" y="9"/>
                    </a:cubicBezTo>
                    <a:cubicBezTo>
                      <a:pt x="91" y="7"/>
                      <a:pt x="87" y="0"/>
                      <a:pt x="8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" name="Freeform 24"/>
              <p:cNvSpPr/>
              <p:nvPr/>
            </p:nvSpPr>
            <p:spPr bwMode="auto">
              <a:xfrm>
                <a:off x="7991476" y="3992563"/>
                <a:ext cx="65088" cy="77788"/>
              </a:xfrm>
              <a:custGeom>
                <a:avLst/>
                <a:gdLst>
                  <a:gd name="T0" fmla="*/ 2 w 63"/>
                  <a:gd name="T1" fmla="*/ 6 h 74"/>
                  <a:gd name="T2" fmla="*/ 12 w 63"/>
                  <a:gd name="T3" fmla="*/ 18 h 74"/>
                  <a:gd name="T4" fmla="*/ 24 w 63"/>
                  <a:gd name="T5" fmla="*/ 34 h 74"/>
                  <a:gd name="T6" fmla="*/ 36 w 63"/>
                  <a:gd name="T7" fmla="*/ 51 h 74"/>
                  <a:gd name="T8" fmla="*/ 47 w 63"/>
                  <a:gd name="T9" fmla="*/ 66 h 74"/>
                  <a:gd name="T10" fmla="*/ 61 w 63"/>
                  <a:gd name="T11" fmla="*/ 60 h 74"/>
                  <a:gd name="T12" fmla="*/ 37 w 63"/>
                  <a:gd name="T13" fmla="*/ 16 h 74"/>
                  <a:gd name="T14" fmla="*/ 18 w 63"/>
                  <a:gd name="T15" fmla="*/ 3 h 74"/>
                  <a:gd name="T16" fmla="*/ 3 w 63"/>
                  <a:gd name="T17" fmla="*/ 2 h 74"/>
                  <a:gd name="T18" fmla="*/ 2 w 63"/>
                  <a:gd name="T19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74">
                    <a:moveTo>
                      <a:pt x="2" y="6"/>
                    </a:moveTo>
                    <a:cubicBezTo>
                      <a:pt x="6" y="7"/>
                      <a:pt x="10" y="15"/>
                      <a:pt x="12" y="18"/>
                    </a:cubicBezTo>
                    <a:cubicBezTo>
                      <a:pt x="15" y="24"/>
                      <a:pt x="20" y="29"/>
                      <a:pt x="24" y="34"/>
                    </a:cubicBezTo>
                    <a:cubicBezTo>
                      <a:pt x="29" y="39"/>
                      <a:pt x="32" y="45"/>
                      <a:pt x="36" y="51"/>
                    </a:cubicBezTo>
                    <a:cubicBezTo>
                      <a:pt x="39" y="56"/>
                      <a:pt x="44" y="60"/>
                      <a:pt x="47" y="66"/>
                    </a:cubicBezTo>
                    <a:cubicBezTo>
                      <a:pt x="51" y="74"/>
                      <a:pt x="63" y="68"/>
                      <a:pt x="61" y="60"/>
                    </a:cubicBezTo>
                    <a:cubicBezTo>
                      <a:pt x="57" y="43"/>
                      <a:pt x="50" y="29"/>
                      <a:pt x="37" y="16"/>
                    </a:cubicBezTo>
                    <a:cubicBezTo>
                      <a:pt x="32" y="10"/>
                      <a:pt x="26" y="6"/>
                      <a:pt x="18" y="3"/>
                    </a:cubicBezTo>
                    <a:cubicBezTo>
                      <a:pt x="13" y="0"/>
                      <a:pt x="8" y="1"/>
                      <a:pt x="3" y="2"/>
                    </a:cubicBezTo>
                    <a:cubicBezTo>
                      <a:pt x="0" y="2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" name="Freeform 25"/>
              <p:cNvSpPr/>
              <p:nvPr/>
            </p:nvSpPr>
            <p:spPr bwMode="auto">
              <a:xfrm>
                <a:off x="8085138" y="4160838"/>
                <a:ext cx="26988" cy="95250"/>
              </a:xfrm>
              <a:custGeom>
                <a:avLst/>
                <a:gdLst>
                  <a:gd name="T0" fmla="*/ 0 w 26"/>
                  <a:gd name="T1" fmla="*/ 8 h 91"/>
                  <a:gd name="T2" fmla="*/ 6 w 26"/>
                  <a:gd name="T3" fmla="*/ 83 h 91"/>
                  <a:gd name="T4" fmla="*/ 22 w 26"/>
                  <a:gd name="T5" fmla="*/ 83 h 91"/>
                  <a:gd name="T6" fmla="*/ 13 w 26"/>
                  <a:gd name="T7" fmla="*/ 5 h 91"/>
                  <a:gd name="T8" fmla="*/ 0 w 26"/>
                  <a:gd name="T9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1">
                    <a:moveTo>
                      <a:pt x="0" y="8"/>
                    </a:moveTo>
                    <a:cubicBezTo>
                      <a:pt x="1" y="33"/>
                      <a:pt x="2" y="59"/>
                      <a:pt x="6" y="83"/>
                    </a:cubicBezTo>
                    <a:cubicBezTo>
                      <a:pt x="8" y="91"/>
                      <a:pt x="20" y="91"/>
                      <a:pt x="22" y="83"/>
                    </a:cubicBezTo>
                    <a:cubicBezTo>
                      <a:pt x="26" y="58"/>
                      <a:pt x="26" y="27"/>
                      <a:pt x="13" y="5"/>
                    </a:cubicBezTo>
                    <a:cubicBezTo>
                      <a:pt x="9" y="0"/>
                      <a:pt x="0" y="2"/>
                      <a:pt x="0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" name="Freeform 26"/>
              <p:cNvSpPr/>
              <p:nvPr/>
            </p:nvSpPr>
            <p:spPr bwMode="auto">
              <a:xfrm>
                <a:off x="8034338" y="4348163"/>
                <a:ext cx="44450" cy="106363"/>
              </a:xfrm>
              <a:custGeom>
                <a:avLst/>
                <a:gdLst>
                  <a:gd name="T0" fmla="*/ 8 w 43"/>
                  <a:gd name="T1" fmla="*/ 99 h 102"/>
                  <a:gd name="T2" fmla="*/ 32 w 43"/>
                  <a:gd name="T3" fmla="*/ 61 h 102"/>
                  <a:gd name="T4" fmla="*/ 42 w 43"/>
                  <a:gd name="T5" fmla="*/ 9 h 102"/>
                  <a:gd name="T6" fmla="*/ 27 w 43"/>
                  <a:gd name="T7" fmla="*/ 7 h 102"/>
                  <a:gd name="T8" fmla="*/ 13 w 43"/>
                  <a:gd name="T9" fmla="*/ 50 h 102"/>
                  <a:gd name="T10" fmla="*/ 1 w 43"/>
                  <a:gd name="T11" fmla="*/ 95 h 102"/>
                  <a:gd name="T12" fmla="*/ 8 w 43"/>
                  <a:gd name="T13" fmla="*/ 9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02">
                    <a:moveTo>
                      <a:pt x="8" y="99"/>
                    </a:moveTo>
                    <a:cubicBezTo>
                      <a:pt x="19" y="87"/>
                      <a:pt x="26" y="76"/>
                      <a:pt x="32" y="61"/>
                    </a:cubicBezTo>
                    <a:cubicBezTo>
                      <a:pt x="38" y="44"/>
                      <a:pt x="40" y="27"/>
                      <a:pt x="42" y="9"/>
                    </a:cubicBezTo>
                    <a:cubicBezTo>
                      <a:pt x="43" y="0"/>
                      <a:pt x="30" y="0"/>
                      <a:pt x="27" y="7"/>
                    </a:cubicBezTo>
                    <a:cubicBezTo>
                      <a:pt x="21" y="22"/>
                      <a:pt x="16" y="35"/>
                      <a:pt x="13" y="50"/>
                    </a:cubicBezTo>
                    <a:cubicBezTo>
                      <a:pt x="9" y="64"/>
                      <a:pt x="7" y="81"/>
                      <a:pt x="1" y="95"/>
                    </a:cubicBezTo>
                    <a:cubicBezTo>
                      <a:pt x="0" y="99"/>
                      <a:pt x="6" y="102"/>
                      <a:pt x="8" y="9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" name="Freeform 27"/>
              <p:cNvSpPr/>
              <p:nvPr/>
            </p:nvSpPr>
            <p:spPr bwMode="auto">
              <a:xfrm>
                <a:off x="7883526" y="4581526"/>
                <a:ext cx="80963" cy="74613"/>
              </a:xfrm>
              <a:custGeom>
                <a:avLst/>
                <a:gdLst>
                  <a:gd name="T0" fmla="*/ 7 w 78"/>
                  <a:gd name="T1" fmla="*/ 69 h 72"/>
                  <a:gd name="T2" fmla="*/ 45 w 78"/>
                  <a:gd name="T3" fmla="*/ 47 h 72"/>
                  <a:gd name="T4" fmla="*/ 75 w 78"/>
                  <a:gd name="T5" fmla="*/ 11 h 72"/>
                  <a:gd name="T6" fmla="*/ 67 w 78"/>
                  <a:gd name="T7" fmla="*/ 5 h 72"/>
                  <a:gd name="T8" fmla="*/ 37 w 78"/>
                  <a:gd name="T9" fmla="*/ 33 h 72"/>
                  <a:gd name="T10" fmla="*/ 4 w 78"/>
                  <a:gd name="T11" fmla="*/ 63 h 72"/>
                  <a:gd name="T12" fmla="*/ 7 w 78"/>
                  <a:gd name="T13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2">
                    <a:moveTo>
                      <a:pt x="7" y="69"/>
                    </a:moveTo>
                    <a:cubicBezTo>
                      <a:pt x="20" y="62"/>
                      <a:pt x="33" y="56"/>
                      <a:pt x="45" y="47"/>
                    </a:cubicBezTo>
                    <a:cubicBezTo>
                      <a:pt x="57" y="37"/>
                      <a:pt x="68" y="26"/>
                      <a:pt x="75" y="11"/>
                    </a:cubicBezTo>
                    <a:cubicBezTo>
                      <a:pt x="78" y="6"/>
                      <a:pt x="71" y="0"/>
                      <a:pt x="67" y="5"/>
                    </a:cubicBezTo>
                    <a:cubicBezTo>
                      <a:pt x="57" y="15"/>
                      <a:pt x="47" y="24"/>
                      <a:pt x="37" y="33"/>
                    </a:cubicBezTo>
                    <a:cubicBezTo>
                      <a:pt x="26" y="43"/>
                      <a:pt x="15" y="55"/>
                      <a:pt x="4" y="63"/>
                    </a:cubicBezTo>
                    <a:cubicBezTo>
                      <a:pt x="0" y="66"/>
                      <a:pt x="3" y="72"/>
                      <a:pt x="7" y="6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" name="Freeform 28"/>
              <p:cNvSpPr/>
              <p:nvPr/>
            </p:nvSpPr>
            <p:spPr bwMode="auto">
              <a:xfrm>
                <a:off x="7666038" y="4762501"/>
                <a:ext cx="120650" cy="58738"/>
              </a:xfrm>
              <a:custGeom>
                <a:avLst/>
                <a:gdLst>
                  <a:gd name="T0" fmla="*/ 6 w 117"/>
                  <a:gd name="T1" fmla="*/ 56 h 56"/>
                  <a:gd name="T2" fmla="*/ 111 w 117"/>
                  <a:gd name="T3" fmla="*/ 13 h 56"/>
                  <a:gd name="T4" fmla="*/ 105 w 117"/>
                  <a:gd name="T5" fmla="*/ 2 h 56"/>
                  <a:gd name="T6" fmla="*/ 5 w 117"/>
                  <a:gd name="T7" fmla="*/ 48 h 56"/>
                  <a:gd name="T8" fmla="*/ 6 w 11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56">
                    <a:moveTo>
                      <a:pt x="6" y="56"/>
                    </a:moveTo>
                    <a:cubicBezTo>
                      <a:pt x="44" y="51"/>
                      <a:pt x="81" y="37"/>
                      <a:pt x="111" y="13"/>
                    </a:cubicBezTo>
                    <a:cubicBezTo>
                      <a:pt x="117" y="9"/>
                      <a:pt x="111" y="0"/>
                      <a:pt x="105" y="2"/>
                    </a:cubicBezTo>
                    <a:cubicBezTo>
                      <a:pt x="70" y="12"/>
                      <a:pt x="40" y="36"/>
                      <a:pt x="5" y="48"/>
                    </a:cubicBezTo>
                    <a:cubicBezTo>
                      <a:pt x="0" y="49"/>
                      <a:pt x="1" y="56"/>
                      <a:pt x="6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8" name="Freeform 29"/>
              <p:cNvSpPr/>
              <p:nvPr/>
            </p:nvSpPr>
            <p:spPr bwMode="auto">
              <a:xfrm>
                <a:off x="7434263" y="4868863"/>
                <a:ext cx="123825" cy="47625"/>
              </a:xfrm>
              <a:custGeom>
                <a:avLst/>
                <a:gdLst>
                  <a:gd name="T0" fmla="*/ 4 w 120"/>
                  <a:gd name="T1" fmla="*/ 46 h 46"/>
                  <a:gd name="T2" fmla="*/ 117 w 120"/>
                  <a:gd name="T3" fmla="*/ 10 h 46"/>
                  <a:gd name="T4" fmla="*/ 112 w 120"/>
                  <a:gd name="T5" fmla="*/ 2 h 46"/>
                  <a:gd name="T6" fmla="*/ 3 w 120"/>
                  <a:gd name="T7" fmla="*/ 39 h 46"/>
                  <a:gd name="T8" fmla="*/ 4 w 12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46">
                    <a:moveTo>
                      <a:pt x="4" y="46"/>
                    </a:moveTo>
                    <a:cubicBezTo>
                      <a:pt x="43" y="44"/>
                      <a:pt x="86" y="36"/>
                      <a:pt x="117" y="10"/>
                    </a:cubicBezTo>
                    <a:cubicBezTo>
                      <a:pt x="120" y="7"/>
                      <a:pt x="116" y="0"/>
                      <a:pt x="112" y="2"/>
                    </a:cubicBezTo>
                    <a:cubicBezTo>
                      <a:pt x="75" y="14"/>
                      <a:pt x="40" y="27"/>
                      <a:pt x="3" y="39"/>
                    </a:cubicBezTo>
                    <a:cubicBezTo>
                      <a:pt x="0" y="40"/>
                      <a:pt x="0" y="46"/>
                      <a:pt x="4" y="4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9" name="Freeform 30"/>
              <p:cNvSpPr/>
              <p:nvPr/>
            </p:nvSpPr>
            <p:spPr bwMode="auto">
              <a:xfrm>
                <a:off x="7192963" y="4932363"/>
                <a:ext cx="153988" cy="38100"/>
              </a:xfrm>
              <a:custGeom>
                <a:avLst/>
                <a:gdLst>
                  <a:gd name="T0" fmla="*/ 6 w 148"/>
                  <a:gd name="T1" fmla="*/ 36 h 37"/>
                  <a:gd name="T2" fmla="*/ 137 w 148"/>
                  <a:gd name="T3" fmla="*/ 20 h 37"/>
                  <a:gd name="T4" fmla="*/ 133 w 148"/>
                  <a:gd name="T5" fmla="*/ 3 h 37"/>
                  <a:gd name="T6" fmla="*/ 3 w 148"/>
                  <a:gd name="T7" fmla="*/ 31 h 37"/>
                  <a:gd name="T8" fmla="*/ 6 w 148"/>
                  <a:gd name="T9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37">
                    <a:moveTo>
                      <a:pt x="6" y="36"/>
                    </a:moveTo>
                    <a:cubicBezTo>
                      <a:pt x="51" y="28"/>
                      <a:pt x="94" y="36"/>
                      <a:pt x="137" y="20"/>
                    </a:cubicBezTo>
                    <a:cubicBezTo>
                      <a:pt x="148" y="16"/>
                      <a:pt x="144" y="0"/>
                      <a:pt x="133" y="3"/>
                    </a:cubicBezTo>
                    <a:cubicBezTo>
                      <a:pt x="88" y="13"/>
                      <a:pt x="46" y="13"/>
                      <a:pt x="3" y="31"/>
                    </a:cubicBezTo>
                    <a:cubicBezTo>
                      <a:pt x="0" y="32"/>
                      <a:pt x="2" y="37"/>
                      <a:pt x="6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0" name="Freeform 31"/>
              <p:cNvSpPr/>
              <p:nvPr/>
            </p:nvSpPr>
            <p:spPr bwMode="auto">
              <a:xfrm>
                <a:off x="6989763" y="4945063"/>
                <a:ext cx="88900" cy="22225"/>
              </a:xfrm>
              <a:custGeom>
                <a:avLst/>
                <a:gdLst>
                  <a:gd name="T0" fmla="*/ 4 w 86"/>
                  <a:gd name="T1" fmla="*/ 18 h 22"/>
                  <a:gd name="T2" fmla="*/ 80 w 86"/>
                  <a:gd name="T3" fmla="*/ 10 h 22"/>
                  <a:gd name="T4" fmla="*/ 77 w 86"/>
                  <a:gd name="T5" fmla="*/ 1 h 22"/>
                  <a:gd name="T6" fmla="*/ 4 w 86"/>
                  <a:gd name="T7" fmla="*/ 8 h 22"/>
                  <a:gd name="T8" fmla="*/ 4 w 86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22">
                    <a:moveTo>
                      <a:pt x="4" y="18"/>
                    </a:moveTo>
                    <a:cubicBezTo>
                      <a:pt x="30" y="22"/>
                      <a:pt x="56" y="21"/>
                      <a:pt x="80" y="10"/>
                    </a:cubicBezTo>
                    <a:cubicBezTo>
                      <a:pt x="86" y="8"/>
                      <a:pt x="82" y="0"/>
                      <a:pt x="77" y="1"/>
                    </a:cubicBezTo>
                    <a:cubicBezTo>
                      <a:pt x="53" y="5"/>
                      <a:pt x="28" y="5"/>
                      <a:pt x="4" y="8"/>
                    </a:cubicBezTo>
                    <a:cubicBezTo>
                      <a:pt x="0" y="9"/>
                      <a:pt x="0" y="17"/>
                      <a:pt x="4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1" name="Freeform 32"/>
              <p:cNvSpPr/>
              <p:nvPr/>
            </p:nvSpPr>
            <p:spPr bwMode="auto">
              <a:xfrm>
                <a:off x="6748463" y="4924426"/>
                <a:ext cx="80963" cy="31750"/>
              </a:xfrm>
              <a:custGeom>
                <a:avLst/>
                <a:gdLst>
                  <a:gd name="T0" fmla="*/ 6 w 79"/>
                  <a:gd name="T1" fmla="*/ 17 h 31"/>
                  <a:gd name="T2" fmla="*/ 37 w 79"/>
                  <a:gd name="T3" fmla="*/ 24 h 31"/>
                  <a:gd name="T4" fmla="*/ 72 w 79"/>
                  <a:gd name="T5" fmla="*/ 31 h 31"/>
                  <a:gd name="T6" fmla="*/ 75 w 79"/>
                  <a:gd name="T7" fmla="*/ 21 h 31"/>
                  <a:gd name="T8" fmla="*/ 6 w 79"/>
                  <a:gd name="T9" fmla="*/ 6 h 31"/>
                  <a:gd name="T10" fmla="*/ 6 w 79"/>
                  <a:gd name="T11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1">
                    <a:moveTo>
                      <a:pt x="6" y="17"/>
                    </a:moveTo>
                    <a:cubicBezTo>
                      <a:pt x="16" y="20"/>
                      <a:pt x="27" y="22"/>
                      <a:pt x="37" y="24"/>
                    </a:cubicBezTo>
                    <a:cubicBezTo>
                      <a:pt x="49" y="27"/>
                      <a:pt x="60" y="31"/>
                      <a:pt x="72" y="31"/>
                    </a:cubicBezTo>
                    <a:cubicBezTo>
                      <a:pt x="78" y="31"/>
                      <a:pt x="79" y="24"/>
                      <a:pt x="75" y="21"/>
                    </a:cubicBezTo>
                    <a:cubicBezTo>
                      <a:pt x="56" y="8"/>
                      <a:pt x="28" y="0"/>
                      <a:pt x="6" y="6"/>
                    </a:cubicBezTo>
                    <a:cubicBezTo>
                      <a:pt x="0" y="8"/>
                      <a:pt x="1" y="15"/>
                      <a:pt x="6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2" name="Freeform 33"/>
              <p:cNvSpPr/>
              <p:nvPr/>
            </p:nvSpPr>
            <p:spPr bwMode="auto">
              <a:xfrm>
                <a:off x="6559551" y="4949826"/>
                <a:ext cx="68263" cy="61913"/>
              </a:xfrm>
              <a:custGeom>
                <a:avLst/>
                <a:gdLst>
                  <a:gd name="T0" fmla="*/ 11 w 67"/>
                  <a:gd name="T1" fmla="*/ 56 h 59"/>
                  <a:gd name="T2" fmla="*/ 39 w 67"/>
                  <a:gd name="T3" fmla="*/ 37 h 59"/>
                  <a:gd name="T4" fmla="*/ 63 w 67"/>
                  <a:gd name="T5" fmla="*/ 12 h 59"/>
                  <a:gd name="T6" fmla="*/ 55 w 67"/>
                  <a:gd name="T7" fmla="*/ 4 h 59"/>
                  <a:gd name="T8" fmla="*/ 31 w 67"/>
                  <a:gd name="T9" fmla="*/ 25 h 59"/>
                  <a:gd name="T10" fmla="*/ 4 w 67"/>
                  <a:gd name="T11" fmla="*/ 48 h 59"/>
                  <a:gd name="T12" fmla="*/ 11 w 67"/>
                  <a:gd name="T13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9">
                    <a:moveTo>
                      <a:pt x="11" y="56"/>
                    </a:moveTo>
                    <a:cubicBezTo>
                      <a:pt x="21" y="50"/>
                      <a:pt x="30" y="44"/>
                      <a:pt x="39" y="37"/>
                    </a:cubicBezTo>
                    <a:cubicBezTo>
                      <a:pt x="48" y="29"/>
                      <a:pt x="55" y="21"/>
                      <a:pt x="63" y="12"/>
                    </a:cubicBezTo>
                    <a:cubicBezTo>
                      <a:pt x="67" y="7"/>
                      <a:pt x="60" y="0"/>
                      <a:pt x="55" y="4"/>
                    </a:cubicBezTo>
                    <a:cubicBezTo>
                      <a:pt x="47" y="11"/>
                      <a:pt x="39" y="17"/>
                      <a:pt x="31" y="25"/>
                    </a:cubicBezTo>
                    <a:cubicBezTo>
                      <a:pt x="22" y="33"/>
                      <a:pt x="14" y="41"/>
                      <a:pt x="4" y="48"/>
                    </a:cubicBezTo>
                    <a:cubicBezTo>
                      <a:pt x="0" y="52"/>
                      <a:pt x="6" y="59"/>
                      <a:pt x="11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3" name="Freeform 34"/>
              <p:cNvSpPr/>
              <p:nvPr/>
            </p:nvSpPr>
            <p:spPr bwMode="auto">
              <a:xfrm>
                <a:off x="6375401" y="5078413"/>
                <a:ext cx="80963" cy="49213"/>
              </a:xfrm>
              <a:custGeom>
                <a:avLst/>
                <a:gdLst>
                  <a:gd name="T0" fmla="*/ 5 w 78"/>
                  <a:gd name="T1" fmla="*/ 46 h 46"/>
                  <a:gd name="T2" fmla="*/ 41 w 78"/>
                  <a:gd name="T3" fmla="*/ 34 h 46"/>
                  <a:gd name="T4" fmla="*/ 73 w 78"/>
                  <a:gd name="T5" fmla="*/ 11 h 46"/>
                  <a:gd name="T6" fmla="*/ 67 w 78"/>
                  <a:gd name="T7" fmla="*/ 2 h 46"/>
                  <a:gd name="T8" fmla="*/ 33 w 78"/>
                  <a:gd name="T9" fmla="*/ 21 h 46"/>
                  <a:gd name="T10" fmla="*/ 3 w 78"/>
                  <a:gd name="T11" fmla="*/ 41 h 46"/>
                  <a:gd name="T12" fmla="*/ 5 w 78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46">
                    <a:moveTo>
                      <a:pt x="5" y="46"/>
                    </a:moveTo>
                    <a:cubicBezTo>
                      <a:pt x="17" y="42"/>
                      <a:pt x="29" y="41"/>
                      <a:pt x="41" y="34"/>
                    </a:cubicBezTo>
                    <a:cubicBezTo>
                      <a:pt x="53" y="28"/>
                      <a:pt x="63" y="20"/>
                      <a:pt x="73" y="11"/>
                    </a:cubicBezTo>
                    <a:cubicBezTo>
                      <a:pt x="78" y="6"/>
                      <a:pt x="72" y="0"/>
                      <a:pt x="67" y="2"/>
                    </a:cubicBezTo>
                    <a:cubicBezTo>
                      <a:pt x="55" y="8"/>
                      <a:pt x="44" y="14"/>
                      <a:pt x="33" y="21"/>
                    </a:cubicBezTo>
                    <a:cubicBezTo>
                      <a:pt x="23" y="28"/>
                      <a:pt x="14" y="37"/>
                      <a:pt x="3" y="41"/>
                    </a:cubicBezTo>
                    <a:cubicBezTo>
                      <a:pt x="0" y="42"/>
                      <a:pt x="2" y="46"/>
                      <a:pt x="5" y="4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4" name="Freeform 35"/>
              <p:cNvSpPr/>
              <p:nvPr/>
            </p:nvSpPr>
            <p:spPr bwMode="auto">
              <a:xfrm>
                <a:off x="6167438" y="5192713"/>
                <a:ext cx="114300" cy="50800"/>
              </a:xfrm>
              <a:custGeom>
                <a:avLst/>
                <a:gdLst>
                  <a:gd name="T0" fmla="*/ 10 w 110"/>
                  <a:gd name="T1" fmla="*/ 48 h 50"/>
                  <a:gd name="T2" fmla="*/ 105 w 110"/>
                  <a:gd name="T3" fmla="*/ 11 h 50"/>
                  <a:gd name="T4" fmla="*/ 102 w 110"/>
                  <a:gd name="T5" fmla="*/ 2 h 50"/>
                  <a:gd name="T6" fmla="*/ 7 w 110"/>
                  <a:gd name="T7" fmla="*/ 37 h 50"/>
                  <a:gd name="T8" fmla="*/ 10 w 110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0">
                    <a:moveTo>
                      <a:pt x="10" y="48"/>
                    </a:moveTo>
                    <a:cubicBezTo>
                      <a:pt x="45" y="42"/>
                      <a:pt x="75" y="29"/>
                      <a:pt x="105" y="11"/>
                    </a:cubicBezTo>
                    <a:cubicBezTo>
                      <a:pt x="110" y="8"/>
                      <a:pt x="107" y="0"/>
                      <a:pt x="102" y="2"/>
                    </a:cubicBezTo>
                    <a:cubicBezTo>
                      <a:pt x="71" y="15"/>
                      <a:pt x="40" y="30"/>
                      <a:pt x="7" y="37"/>
                    </a:cubicBezTo>
                    <a:cubicBezTo>
                      <a:pt x="0" y="39"/>
                      <a:pt x="3" y="50"/>
                      <a:pt x="10" y="4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5" name="Freeform 36"/>
              <p:cNvSpPr/>
              <p:nvPr/>
            </p:nvSpPr>
            <p:spPr bwMode="auto">
              <a:xfrm>
                <a:off x="5929313" y="5272088"/>
                <a:ext cx="131763" cy="36513"/>
              </a:xfrm>
              <a:custGeom>
                <a:avLst/>
                <a:gdLst>
                  <a:gd name="T0" fmla="*/ 7 w 128"/>
                  <a:gd name="T1" fmla="*/ 30 h 35"/>
                  <a:gd name="T2" fmla="*/ 120 w 128"/>
                  <a:gd name="T3" fmla="*/ 16 h 35"/>
                  <a:gd name="T4" fmla="*/ 114 w 128"/>
                  <a:gd name="T5" fmla="*/ 2 h 35"/>
                  <a:gd name="T6" fmla="*/ 7 w 128"/>
                  <a:gd name="T7" fmla="*/ 18 h 35"/>
                  <a:gd name="T8" fmla="*/ 7 w 128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5">
                    <a:moveTo>
                      <a:pt x="7" y="30"/>
                    </a:moveTo>
                    <a:cubicBezTo>
                      <a:pt x="47" y="33"/>
                      <a:pt x="84" y="35"/>
                      <a:pt x="120" y="16"/>
                    </a:cubicBezTo>
                    <a:cubicBezTo>
                      <a:pt x="128" y="11"/>
                      <a:pt x="122" y="0"/>
                      <a:pt x="114" y="2"/>
                    </a:cubicBezTo>
                    <a:cubicBezTo>
                      <a:pt x="79" y="10"/>
                      <a:pt x="43" y="15"/>
                      <a:pt x="7" y="18"/>
                    </a:cubicBezTo>
                    <a:cubicBezTo>
                      <a:pt x="0" y="18"/>
                      <a:pt x="0" y="29"/>
                      <a:pt x="7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6" name="Freeform 37"/>
              <p:cNvSpPr/>
              <p:nvPr/>
            </p:nvSpPr>
            <p:spPr bwMode="auto">
              <a:xfrm>
                <a:off x="5719763" y="5281613"/>
                <a:ext cx="104775" cy="34925"/>
              </a:xfrm>
              <a:custGeom>
                <a:avLst/>
                <a:gdLst>
                  <a:gd name="T0" fmla="*/ 3 w 101"/>
                  <a:gd name="T1" fmla="*/ 11 h 33"/>
                  <a:gd name="T2" fmla="*/ 94 w 101"/>
                  <a:gd name="T3" fmla="*/ 29 h 33"/>
                  <a:gd name="T4" fmla="*/ 94 w 101"/>
                  <a:gd name="T5" fmla="*/ 15 h 33"/>
                  <a:gd name="T6" fmla="*/ 6 w 101"/>
                  <a:gd name="T7" fmla="*/ 3 h 33"/>
                  <a:gd name="T8" fmla="*/ 3 w 101"/>
                  <a:gd name="T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33">
                    <a:moveTo>
                      <a:pt x="3" y="11"/>
                    </a:moveTo>
                    <a:cubicBezTo>
                      <a:pt x="29" y="28"/>
                      <a:pt x="65" y="33"/>
                      <a:pt x="94" y="29"/>
                    </a:cubicBezTo>
                    <a:cubicBezTo>
                      <a:pt x="101" y="28"/>
                      <a:pt x="101" y="16"/>
                      <a:pt x="94" y="15"/>
                    </a:cubicBezTo>
                    <a:cubicBezTo>
                      <a:pt x="66" y="10"/>
                      <a:pt x="34" y="0"/>
                      <a:pt x="6" y="3"/>
                    </a:cubicBezTo>
                    <a:cubicBezTo>
                      <a:pt x="1" y="3"/>
                      <a:pt x="0" y="9"/>
                      <a:pt x="3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7" name="Freeform 38"/>
              <p:cNvSpPr/>
              <p:nvPr/>
            </p:nvSpPr>
            <p:spPr bwMode="auto">
              <a:xfrm>
                <a:off x="5516563" y="5238751"/>
                <a:ext cx="103188" cy="33338"/>
              </a:xfrm>
              <a:custGeom>
                <a:avLst/>
                <a:gdLst>
                  <a:gd name="T0" fmla="*/ 5 w 100"/>
                  <a:gd name="T1" fmla="*/ 9 h 32"/>
                  <a:gd name="T2" fmla="*/ 92 w 100"/>
                  <a:gd name="T3" fmla="*/ 31 h 32"/>
                  <a:gd name="T4" fmla="*/ 94 w 100"/>
                  <a:gd name="T5" fmla="*/ 22 h 32"/>
                  <a:gd name="T6" fmla="*/ 7 w 100"/>
                  <a:gd name="T7" fmla="*/ 1 h 32"/>
                  <a:gd name="T8" fmla="*/ 5 w 100"/>
                  <a:gd name="T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2">
                    <a:moveTo>
                      <a:pt x="5" y="9"/>
                    </a:moveTo>
                    <a:cubicBezTo>
                      <a:pt x="34" y="18"/>
                      <a:pt x="62" y="26"/>
                      <a:pt x="92" y="31"/>
                    </a:cubicBezTo>
                    <a:cubicBezTo>
                      <a:pt x="98" y="32"/>
                      <a:pt x="100" y="24"/>
                      <a:pt x="94" y="22"/>
                    </a:cubicBezTo>
                    <a:cubicBezTo>
                      <a:pt x="66" y="13"/>
                      <a:pt x="37" y="6"/>
                      <a:pt x="7" y="1"/>
                    </a:cubicBezTo>
                    <a:cubicBezTo>
                      <a:pt x="2" y="0"/>
                      <a:pt x="0" y="7"/>
                      <a:pt x="5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8" name="Freeform 39"/>
              <p:cNvSpPr/>
              <p:nvPr/>
            </p:nvSpPr>
            <p:spPr bwMode="auto">
              <a:xfrm>
                <a:off x="5327651" y="5132388"/>
                <a:ext cx="85725" cy="60325"/>
              </a:xfrm>
              <a:custGeom>
                <a:avLst/>
                <a:gdLst>
                  <a:gd name="T0" fmla="*/ 2 w 82"/>
                  <a:gd name="T1" fmla="*/ 8 h 58"/>
                  <a:gd name="T2" fmla="*/ 71 w 82"/>
                  <a:gd name="T3" fmla="*/ 57 h 58"/>
                  <a:gd name="T4" fmla="*/ 74 w 82"/>
                  <a:gd name="T5" fmla="*/ 44 h 58"/>
                  <a:gd name="T6" fmla="*/ 11 w 82"/>
                  <a:gd name="T7" fmla="*/ 3 h 58"/>
                  <a:gd name="T8" fmla="*/ 2 w 82"/>
                  <a:gd name="T9" fmla="*/ 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8">
                    <a:moveTo>
                      <a:pt x="2" y="8"/>
                    </a:moveTo>
                    <a:cubicBezTo>
                      <a:pt x="14" y="38"/>
                      <a:pt x="41" y="52"/>
                      <a:pt x="71" y="57"/>
                    </a:cubicBezTo>
                    <a:cubicBezTo>
                      <a:pt x="79" y="58"/>
                      <a:pt x="82" y="47"/>
                      <a:pt x="74" y="44"/>
                    </a:cubicBezTo>
                    <a:cubicBezTo>
                      <a:pt x="51" y="35"/>
                      <a:pt x="30" y="19"/>
                      <a:pt x="11" y="3"/>
                    </a:cubicBezTo>
                    <a:cubicBezTo>
                      <a:pt x="8" y="0"/>
                      <a:pt x="0" y="3"/>
                      <a:pt x="2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9" name="Freeform 40"/>
              <p:cNvSpPr/>
              <p:nvPr/>
            </p:nvSpPr>
            <p:spPr bwMode="auto">
              <a:xfrm>
                <a:off x="5167313" y="4940301"/>
                <a:ext cx="87313" cy="103188"/>
              </a:xfrm>
              <a:custGeom>
                <a:avLst/>
                <a:gdLst>
                  <a:gd name="T0" fmla="*/ 4 w 83"/>
                  <a:gd name="T1" fmla="*/ 13 h 98"/>
                  <a:gd name="T2" fmla="*/ 72 w 83"/>
                  <a:gd name="T3" fmla="*/ 94 h 98"/>
                  <a:gd name="T4" fmla="*/ 80 w 83"/>
                  <a:gd name="T5" fmla="*/ 87 h 98"/>
                  <a:gd name="T6" fmla="*/ 13 w 83"/>
                  <a:gd name="T7" fmla="*/ 4 h 98"/>
                  <a:gd name="T8" fmla="*/ 4 w 83"/>
                  <a:gd name="T9" fmla="*/ 1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8">
                    <a:moveTo>
                      <a:pt x="4" y="13"/>
                    </a:moveTo>
                    <a:cubicBezTo>
                      <a:pt x="23" y="41"/>
                      <a:pt x="44" y="74"/>
                      <a:pt x="72" y="94"/>
                    </a:cubicBezTo>
                    <a:cubicBezTo>
                      <a:pt x="76" y="98"/>
                      <a:pt x="83" y="91"/>
                      <a:pt x="80" y="87"/>
                    </a:cubicBezTo>
                    <a:cubicBezTo>
                      <a:pt x="61" y="58"/>
                      <a:pt x="41" y="25"/>
                      <a:pt x="13" y="4"/>
                    </a:cubicBezTo>
                    <a:cubicBezTo>
                      <a:pt x="8" y="0"/>
                      <a:pt x="0" y="8"/>
                      <a:pt x="4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0" name="Freeform 41"/>
              <p:cNvSpPr/>
              <p:nvPr/>
            </p:nvSpPr>
            <p:spPr bwMode="auto">
              <a:xfrm>
                <a:off x="5113338" y="4803776"/>
                <a:ext cx="50800" cy="74613"/>
              </a:xfrm>
              <a:custGeom>
                <a:avLst/>
                <a:gdLst>
                  <a:gd name="T0" fmla="*/ 2 w 49"/>
                  <a:gd name="T1" fmla="*/ 6 h 71"/>
                  <a:gd name="T2" fmla="*/ 15 w 49"/>
                  <a:gd name="T3" fmla="*/ 35 h 71"/>
                  <a:gd name="T4" fmla="*/ 35 w 49"/>
                  <a:gd name="T5" fmla="*/ 65 h 71"/>
                  <a:gd name="T6" fmla="*/ 45 w 49"/>
                  <a:gd name="T7" fmla="*/ 59 h 71"/>
                  <a:gd name="T8" fmla="*/ 26 w 49"/>
                  <a:gd name="T9" fmla="*/ 28 h 71"/>
                  <a:gd name="T10" fmla="*/ 5 w 49"/>
                  <a:gd name="T11" fmla="*/ 3 h 71"/>
                  <a:gd name="T12" fmla="*/ 2 w 49"/>
                  <a:gd name="T13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71">
                    <a:moveTo>
                      <a:pt x="2" y="6"/>
                    </a:moveTo>
                    <a:cubicBezTo>
                      <a:pt x="6" y="15"/>
                      <a:pt x="10" y="25"/>
                      <a:pt x="15" y="35"/>
                    </a:cubicBezTo>
                    <a:cubicBezTo>
                      <a:pt x="21" y="46"/>
                      <a:pt x="27" y="55"/>
                      <a:pt x="35" y="65"/>
                    </a:cubicBezTo>
                    <a:cubicBezTo>
                      <a:pt x="39" y="71"/>
                      <a:pt x="49" y="66"/>
                      <a:pt x="45" y="59"/>
                    </a:cubicBezTo>
                    <a:cubicBezTo>
                      <a:pt x="39" y="49"/>
                      <a:pt x="33" y="38"/>
                      <a:pt x="26" y="28"/>
                    </a:cubicBezTo>
                    <a:cubicBezTo>
                      <a:pt x="20" y="19"/>
                      <a:pt x="13" y="11"/>
                      <a:pt x="5" y="3"/>
                    </a:cubicBezTo>
                    <a:cubicBezTo>
                      <a:pt x="4" y="0"/>
                      <a:pt x="0" y="3"/>
                      <a:pt x="2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1" name="Freeform 42"/>
              <p:cNvSpPr/>
              <p:nvPr/>
            </p:nvSpPr>
            <p:spPr bwMode="auto">
              <a:xfrm>
                <a:off x="5035551" y="4613276"/>
                <a:ext cx="60325" cy="101600"/>
              </a:xfrm>
              <a:custGeom>
                <a:avLst/>
                <a:gdLst>
                  <a:gd name="T0" fmla="*/ 2 w 58"/>
                  <a:gd name="T1" fmla="*/ 8 h 97"/>
                  <a:gd name="T2" fmla="*/ 45 w 58"/>
                  <a:gd name="T3" fmla="*/ 91 h 97"/>
                  <a:gd name="T4" fmla="*/ 56 w 58"/>
                  <a:gd name="T5" fmla="*/ 84 h 97"/>
                  <a:gd name="T6" fmla="*/ 11 w 58"/>
                  <a:gd name="T7" fmla="*/ 4 h 97"/>
                  <a:gd name="T8" fmla="*/ 2 w 58"/>
                  <a:gd name="T9" fmla="*/ 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2" y="8"/>
                    </a:moveTo>
                    <a:cubicBezTo>
                      <a:pt x="10" y="37"/>
                      <a:pt x="25" y="67"/>
                      <a:pt x="45" y="91"/>
                    </a:cubicBezTo>
                    <a:cubicBezTo>
                      <a:pt x="50" y="97"/>
                      <a:pt x="58" y="91"/>
                      <a:pt x="56" y="84"/>
                    </a:cubicBezTo>
                    <a:cubicBezTo>
                      <a:pt x="49" y="54"/>
                      <a:pt x="29" y="28"/>
                      <a:pt x="11" y="4"/>
                    </a:cubicBezTo>
                    <a:cubicBezTo>
                      <a:pt x="7" y="0"/>
                      <a:pt x="0" y="2"/>
                      <a:pt x="2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2" name="Freeform 43"/>
              <p:cNvSpPr/>
              <p:nvPr/>
            </p:nvSpPr>
            <p:spPr bwMode="auto">
              <a:xfrm>
                <a:off x="4221163" y="4760913"/>
                <a:ext cx="82550" cy="20638"/>
              </a:xfrm>
              <a:custGeom>
                <a:avLst/>
                <a:gdLst>
                  <a:gd name="T0" fmla="*/ 2 w 79"/>
                  <a:gd name="T1" fmla="*/ 4 h 19"/>
                  <a:gd name="T2" fmla="*/ 74 w 79"/>
                  <a:gd name="T3" fmla="*/ 19 h 19"/>
                  <a:gd name="T4" fmla="*/ 76 w 79"/>
                  <a:gd name="T5" fmla="*/ 14 h 19"/>
                  <a:gd name="T6" fmla="*/ 3 w 79"/>
                  <a:gd name="T7" fmla="*/ 0 h 19"/>
                  <a:gd name="T8" fmla="*/ 2 w 79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9">
                    <a:moveTo>
                      <a:pt x="2" y="4"/>
                    </a:moveTo>
                    <a:cubicBezTo>
                      <a:pt x="26" y="11"/>
                      <a:pt x="50" y="14"/>
                      <a:pt x="74" y="19"/>
                    </a:cubicBezTo>
                    <a:cubicBezTo>
                      <a:pt x="77" y="19"/>
                      <a:pt x="79" y="15"/>
                      <a:pt x="76" y="14"/>
                    </a:cubicBezTo>
                    <a:cubicBezTo>
                      <a:pt x="52" y="8"/>
                      <a:pt x="27" y="7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3" name="Freeform 44"/>
              <p:cNvSpPr/>
              <p:nvPr/>
            </p:nvSpPr>
            <p:spPr bwMode="auto">
              <a:xfrm>
                <a:off x="4384676" y="4772026"/>
                <a:ext cx="106363" cy="17463"/>
              </a:xfrm>
              <a:custGeom>
                <a:avLst/>
                <a:gdLst>
                  <a:gd name="T0" fmla="*/ 5 w 102"/>
                  <a:gd name="T1" fmla="*/ 16 h 17"/>
                  <a:gd name="T2" fmla="*/ 98 w 102"/>
                  <a:gd name="T3" fmla="*/ 10 h 17"/>
                  <a:gd name="T4" fmla="*/ 98 w 102"/>
                  <a:gd name="T5" fmla="*/ 3 h 17"/>
                  <a:gd name="T6" fmla="*/ 3 w 102"/>
                  <a:gd name="T7" fmla="*/ 11 h 17"/>
                  <a:gd name="T8" fmla="*/ 5 w 102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">
                    <a:moveTo>
                      <a:pt x="5" y="16"/>
                    </a:moveTo>
                    <a:cubicBezTo>
                      <a:pt x="35" y="11"/>
                      <a:pt x="67" y="13"/>
                      <a:pt x="98" y="10"/>
                    </a:cubicBezTo>
                    <a:cubicBezTo>
                      <a:pt x="102" y="10"/>
                      <a:pt x="102" y="3"/>
                      <a:pt x="98" y="3"/>
                    </a:cubicBezTo>
                    <a:cubicBezTo>
                      <a:pt x="66" y="0"/>
                      <a:pt x="34" y="2"/>
                      <a:pt x="3" y="11"/>
                    </a:cubicBezTo>
                    <a:cubicBezTo>
                      <a:pt x="0" y="12"/>
                      <a:pt x="1" y="17"/>
                      <a:pt x="5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4" name="Freeform 45"/>
              <p:cNvSpPr/>
              <p:nvPr/>
            </p:nvSpPr>
            <p:spPr bwMode="auto">
              <a:xfrm>
                <a:off x="4584701" y="4762501"/>
                <a:ext cx="90488" cy="34925"/>
              </a:xfrm>
              <a:custGeom>
                <a:avLst/>
                <a:gdLst>
                  <a:gd name="T0" fmla="*/ 4 w 87"/>
                  <a:gd name="T1" fmla="*/ 20 h 33"/>
                  <a:gd name="T2" fmla="*/ 83 w 87"/>
                  <a:gd name="T3" fmla="*/ 12 h 33"/>
                  <a:gd name="T4" fmla="*/ 77 w 87"/>
                  <a:gd name="T5" fmla="*/ 2 h 33"/>
                  <a:gd name="T6" fmla="*/ 6 w 87"/>
                  <a:gd name="T7" fmla="*/ 10 h 33"/>
                  <a:gd name="T8" fmla="*/ 4 w 87"/>
                  <a:gd name="T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3">
                    <a:moveTo>
                      <a:pt x="4" y="20"/>
                    </a:moveTo>
                    <a:cubicBezTo>
                      <a:pt x="29" y="33"/>
                      <a:pt x="61" y="33"/>
                      <a:pt x="83" y="12"/>
                    </a:cubicBezTo>
                    <a:cubicBezTo>
                      <a:pt x="87" y="9"/>
                      <a:pt x="83" y="0"/>
                      <a:pt x="77" y="2"/>
                    </a:cubicBezTo>
                    <a:cubicBezTo>
                      <a:pt x="55" y="11"/>
                      <a:pt x="30" y="13"/>
                      <a:pt x="6" y="10"/>
                    </a:cubicBezTo>
                    <a:cubicBezTo>
                      <a:pt x="1" y="10"/>
                      <a:pt x="0" y="17"/>
                      <a:pt x="4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5" name="Freeform 46"/>
              <p:cNvSpPr/>
              <p:nvPr/>
            </p:nvSpPr>
            <p:spPr bwMode="auto">
              <a:xfrm>
                <a:off x="4751388" y="4727576"/>
                <a:ext cx="88900" cy="25400"/>
              </a:xfrm>
              <a:custGeom>
                <a:avLst/>
                <a:gdLst>
                  <a:gd name="T0" fmla="*/ 5 w 86"/>
                  <a:gd name="T1" fmla="*/ 24 h 25"/>
                  <a:gd name="T2" fmla="*/ 79 w 86"/>
                  <a:gd name="T3" fmla="*/ 11 h 25"/>
                  <a:gd name="T4" fmla="*/ 76 w 86"/>
                  <a:gd name="T5" fmla="*/ 1 h 25"/>
                  <a:gd name="T6" fmla="*/ 41 w 86"/>
                  <a:gd name="T7" fmla="*/ 8 h 25"/>
                  <a:gd name="T8" fmla="*/ 5 w 86"/>
                  <a:gd name="T9" fmla="*/ 17 h 25"/>
                  <a:gd name="T10" fmla="*/ 5 w 86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5" y="24"/>
                    </a:moveTo>
                    <a:cubicBezTo>
                      <a:pt x="32" y="25"/>
                      <a:pt x="54" y="20"/>
                      <a:pt x="79" y="11"/>
                    </a:cubicBezTo>
                    <a:cubicBezTo>
                      <a:pt x="86" y="9"/>
                      <a:pt x="83" y="0"/>
                      <a:pt x="76" y="1"/>
                    </a:cubicBezTo>
                    <a:cubicBezTo>
                      <a:pt x="64" y="3"/>
                      <a:pt x="53" y="5"/>
                      <a:pt x="41" y="8"/>
                    </a:cubicBezTo>
                    <a:cubicBezTo>
                      <a:pt x="30" y="11"/>
                      <a:pt x="17" y="16"/>
                      <a:pt x="5" y="17"/>
                    </a:cubicBezTo>
                    <a:cubicBezTo>
                      <a:pt x="0" y="17"/>
                      <a:pt x="0" y="24"/>
                      <a:pt x="5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6" name="Freeform 47"/>
              <p:cNvSpPr/>
              <p:nvPr/>
            </p:nvSpPr>
            <p:spPr bwMode="auto">
              <a:xfrm>
                <a:off x="4892676" y="4657726"/>
                <a:ext cx="92075" cy="52388"/>
              </a:xfrm>
              <a:custGeom>
                <a:avLst/>
                <a:gdLst>
                  <a:gd name="T0" fmla="*/ 9 w 89"/>
                  <a:gd name="T1" fmla="*/ 48 h 50"/>
                  <a:gd name="T2" fmla="*/ 43 w 89"/>
                  <a:gd name="T3" fmla="*/ 32 h 50"/>
                  <a:gd name="T4" fmla="*/ 81 w 89"/>
                  <a:gd name="T5" fmla="*/ 15 h 50"/>
                  <a:gd name="T6" fmla="*/ 77 w 89"/>
                  <a:gd name="T7" fmla="*/ 1 h 50"/>
                  <a:gd name="T8" fmla="*/ 38 w 89"/>
                  <a:gd name="T9" fmla="*/ 14 h 50"/>
                  <a:gd name="T10" fmla="*/ 4 w 89"/>
                  <a:gd name="T11" fmla="*/ 41 h 50"/>
                  <a:gd name="T12" fmla="*/ 9 w 89"/>
                  <a:gd name="T13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50">
                    <a:moveTo>
                      <a:pt x="9" y="48"/>
                    </a:moveTo>
                    <a:cubicBezTo>
                      <a:pt x="20" y="42"/>
                      <a:pt x="32" y="37"/>
                      <a:pt x="43" y="32"/>
                    </a:cubicBezTo>
                    <a:cubicBezTo>
                      <a:pt x="55" y="26"/>
                      <a:pt x="68" y="20"/>
                      <a:pt x="81" y="15"/>
                    </a:cubicBezTo>
                    <a:cubicBezTo>
                      <a:pt x="89" y="11"/>
                      <a:pt x="86" y="0"/>
                      <a:pt x="77" y="1"/>
                    </a:cubicBezTo>
                    <a:cubicBezTo>
                      <a:pt x="62" y="4"/>
                      <a:pt x="51" y="7"/>
                      <a:pt x="38" y="14"/>
                    </a:cubicBezTo>
                    <a:cubicBezTo>
                      <a:pt x="25" y="22"/>
                      <a:pt x="15" y="32"/>
                      <a:pt x="4" y="41"/>
                    </a:cubicBezTo>
                    <a:cubicBezTo>
                      <a:pt x="0" y="44"/>
                      <a:pt x="5" y="50"/>
                      <a:pt x="9" y="4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7" name="Freeform 48"/>
              <p:cNvSpPr/>
              <p:nvPr/>
            </p:nvSpPr>
            <p:spPr bwMode="auto">
              <a:xfrm>
                <a:off x="4024313" y="4714876"/>
                <a:ext cx="93663" cy="31750"/>
              </a:xfrm>
              <a:custGeom>
                <a:avLst/>
                <a:gdLst>
                  <a:gd name="T0" fmla="*/ 3 w 91"/>
                  <a:gd name="T1" fmla="*/ 6 h 31"/>
                  <a:gd name="T2" fmla="*/ 83 w 91"/>
                  <a:gd name="T3" fmla="*/ 30 h 31"/>
                  <a:gd name="T4" fmla="*/ 85 w 91"/>
                  <a:gd name="T5" fmla="*/ 21 h 31"/>
                  <a:gd name="T6" fmla="*/ 5 w 91"/>
                  <a:gd name="T7" fmla="*/ 1 h 31"/>
                  <a:gd name="T8" fmla="*/ 3 w 91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3" y="6"/>
                    </a:moveTo>
                    <a:cubicBezTo>
                      <a:pt x="29" y="18"/>
                      <a:pt x="55" y="25"/>
                      <a:pt x="83" y="30"/>
                    </a:cubicBezTo>
                    <a:cubicBezTo>
                      <a:pt x="89" y="31"/>
                      <a:pt x="91" y="23"/>
                      <a:pt x="85" y="21"/>
                    </a:cubicBezTo>
                    <a:cubicBezTo>
                      <a:pt x="59" y="12"/>
                      <a:pt x="33" y="6"/>
                      <a:pt x="5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8" name="Freeform 49"/>
              <p:cNvSpPr/>
              <p:nvPr/>
            </p:nvSpPr>
            <p:spPr bwMode="auto">
              <a:xfrm>
                <a:off x="3851276" y="4625976"/>
                <a:ext cx="98425" cy="63500"/>
              </a:xfrm>
              <a:custGeom>
                <a:avLst/>
                <a:gdLst>
                  <a:gd name="T0" fmla="*/ 2 w 94"/>
                  <a:gd name="T1" fmla="*/ 4 h 61"/>
                  <a:gd name="T2" fmla="*/ 82 w 94"/>
                  <a:gd name="T3" fmla="*/ 60 h 61"/>
                  <a:gd name="T4" fmla="*/ 88 w 94"/>
                  <a:gd name="T5" fmla="*/ 49 h 61"/>
                  <a:gd name="T6" fmla="*/ 5 w 94"/>
                  <a:gd name="T7" fmla="*/ 1 h 61"/>
                  <a:gd name="T8" fmla="*/ 2 w 94"/>
                  <a:gd name="T9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1">
                    <a:moveTo>
                      <a:pt x="2" y="4"/>
                    </a:moveTo>
                    <a:cubicBezTo>
                      <a:pt x="26" y="27"/>
                      <a:pt x="50" y="51"/>
                      <a:pt x="82" y="60"/>
                    </a:cubicBezTo>
                    <a:cubicBezTo>
                      <a:pt x="88" y="61"/>
                      <a:pt x="94" y="53"/>
                      <a:pt x="88" y="49"/>
                    </a:cubicBezTo>
                    <a:cubicBezTo>
                      <a:pt x="64" y="28"/>
                      <a:pt x="35" y="13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9" name="Freeform 50"/>
              <p:cNvSpPr/>
              <p:nvPr/>
            </p:nvSpPr>
            <p:spPr bwMode="auto">
              <a:xfrm>
                <a:off x="3706813" y="4486276"/>
                <a:ext cx="82550" cy="73025"/>
              </a:xfrm>
              <a:custGeom>
                <a:avLst/>
                <a:gdLst>
                  <a:gd name="T0" fmla="*/ 2 w 79"/>
                  <a:gd name="T1" fmla="*/ 9 h 71"/>
                  <a:gd name="T2" fmla="*/ 68 w 79"/>
                  <a:gd name="T3" fmla="*/ 69 h 71"/>
                  <a:gd name="T4" fmla="*/ 75 w 79"/>
                  <a:gd name="T5" fmla="*/ 61 h 71"/>
                  <a:gd name="T6" fmla="*/ 9 w 79"/>
                  <a:gd name="T7" fmla="*/ 4 h 71"/>
                  <a:gd name="T8" fmla="*/ 2 w 79"/>
                  <a:gd name="T9" fmla="*/ 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1">
                    <a:moveTo>
                      <a:pt x="2" y="9"/>
                    </a:moveTo>
                    <a:cubicBezTo>
                      <a:pt x="15" y="34"/>
                      <a:pt x="42" y="57"/>
                      <a:pt x="68" y="69"/>
                    </a:cubicBezTo>
                    <a:cubicBezTo>
                      <a:pt x="73" y="71"/>
                      <a:pt x="79" y="65"/>
                      <a:pt x="75" y="61"/>
                    </a:cubicBezTo>
                    <a:cubicBezTo>
                      <a:pt x="53" y="40"/>
                      <a:pt x="28" y="25"/>
                      <a:pt x="9" y="4"/>
                    </a:cubicBezTo>
                    <a:cubicBezTo>
                      <a:pt x="5" y="0"/>
                      <a:pt x="0" y="5"/>
                      <a:pt x="2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0" name="Freeform 51"/>
              <p:cNvSpPr/>
              <p:nvPr/>
            </p:nvSpPr>
            <p:spPr bwMode="auto">
              <a:xfrm>
                <a:off x="3595688" y="4313238"/>
                <a:ext cx="57150" cy="82550"/>
              </a:xfrm>
              <a:custGeom>
                <a:avLst/>
                <a:gdLst>
                  <a:gd name="T0" fmla="*/ 1 w 56"/>
                  <a:gd name="T1" fmla="*/ 6 h 79"/>
                  <a:gd name="T2" fmla="*/ 45 w 56"/>
                  <a:gd name="T3" fmla="*/ 75 h 79"/>
                  <a:gd name="T4" fmla="*/ 52 w 56"/>
                  <a:gd name="T5" fmla="*/ 68 h 79"/>
                  <a:gd name="T6" fmla="*/ 9 w 56"/>
                  <a:gd name="T7" fmla="*/ 4 h 79"/>
                  <a:gd name="T8" fmla="*/ 1 w 56"/>
                  <a:gd name="T9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79">
                    <a:moveTo>
                      <a:pt x="1" y="6"/>
                    </a:moveTo>
                    <a:cubicBezTo>
                      <a:pt x="5" y="35"/>
                      <a:pt x="24" y="56"/>
                      <a:pt x="45" y="75"/>
                    </a:cubicBezTo>
                    <a:cubicBezTo>
                      <a:pt x="50" y="79"/>
                      <a:pt x="56" y="73"/>
                      <a:pt x="52" y="68"/>
                    </a:cubicBezTo>
                    <a:cubicBezTo>
                      <a:pt x="35" y="48"/>
                      <a:pt x="22" y="26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1" name="Freeform 52"/>
              <p:cNvSpPr/>
              <p:nvPr/>
            </p:nvSpPr>
            <p:spPr bwMode="auto">
              <a:xfrm>
                <a:off x="3533776" y="4113213"/>
                <a:ext cx="42863" cy="101600"/>
              </a:xfrm>
              <a:custGeom>
                <a:avLst/>
                <a:gdLst>
                  <a:gd name="T0" fmla="*/ 2 w 42"/>
                  <a:gd name="T1" fmla="*/ 5 h 99"/>
                  <a:gd name="T2" fmla="*/ 31 w 42"/>
                  <a:gd name="T3" fmla="*/ 94 h 99"/>
                  <a:gd name="T4" fmla="*/ 39 w 42"/>
                  <a:gd name="T5" fmla="*/ 89 h 99"/>
                  <a:gd name="T6" fmla="*/ 10 w 42"/>
                  <a:gd name="T7" fmla="*/ 5 h 99"/>
                  <a:gd name="T8" fmla="*/ 2 w 42"/>
                  <a:gd name="T9" fmla="*/ 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99">
                    <a:moveTo>
                      <a:pt x="2" y="5"/>
                    </a:moveTo>
                    <a:cubicBezTo>
                      <a:pt x="0" y="37"/>
                      <a:pt x="13" y="68"/>
                      <a:pt x="31" y="94"/>
                    </a:cubicBezTo>
                    <a:cubicBezTo>
                      <a:pt x="35" y="99"/>
                      <a:pt x="42" y="94"/>
                      <a:pt x="39" y="89"/>
                    </a:cubicBezTo>
                    <a:cubicBezTo>
                      <a:pt x="24" y="64"/>
                      <a:pt x="14" y="34"/>
                      <a:pt x="10" y="5"/>
                    </a:cubicBezTo>
                    <a:cubicBezTo>
                      <a:pt x="9" y="0"/>
                      <a:pt x="3" y="0"/>
                      <a:pt x="2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2" name="Freeform 53"/>
              <p:cNvSpPr/>
              <p:nvPr/>
            </p:nvSpPr>
            <p:spPr bwMode="auto">
              <a:xfrm>
                <a:off x="3517901" y="3932238"/>
                <a:ext cx="20638" cy="79375"/>
              </a:xfrm>
              <a:custGeom>
                <a:avLst/>
                <a:gdLst>
                  <a:gd name="T0" fmla="*/ 4 w 19"/>
                  <a:gd name="T1" fmla="*/ 4 h 76"/>
                  <a:gd name="T2" fmla="*/ 10 w 19"/>
                  <a:gd name="T3" fmla="*/ 71 h 76"/>
                  <a:gd name="T4" fmla="*/ 18 w 19"/>
                  <a:gd name="T5" fmla="*/ 68 h 76"/>
                  <a:gd name="T6" fmla="*/ 10 w 19"/>
                  <a:gd name="T7" fmla="*/ 4 h 76"/>
                  <a:gd name="T8" fmla="*/ 4 w 19"/>
                  <a:gd name="T9" fmla="*/ 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6">
                    <a:moveTo>
                      <a:pt x="4" y="4"/>
                    </a:moveTo>
                    <a:cubicBezTo>
                      <a:pt x="2" y="27"/>
                      <a:pt x="0" y="50"/>
                      <a:pt x="10" y="71"/>
                    </a:cubicBezTo>
                    <a:cubicBezTo>
                      <a:pt x="13" y="76"/>
                      <a:pt x="19" y="72"/>
                      <a:pt x="18" y="68"/>
                    </a:cubicBezTo>
                    <a:cubicBezTo>
                      <a:pt x="15" y="47"/>
                      <a:pt x="12" y="25"/>
                      <a:pt x="10" y="4"/>
                    </a:cubicBezTo>
                    <a:cubicBezTo>
                      <a:pt x="10" y="0"/>
                      <a:pt x="4" y="0"/>
                      <a:pt x="4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3" name="Freeform 54"/>
              <p:cNvSpPr/>
              <p:nvPr/>
            </p:nvSpPr>
            <p:spPr bwMode="auto">
              <a:xfrm>
                <a:off x="3522663" y="3695701"/>
                <a:ext cx="47625" cy="131763"/>
              </a:xfrm>
              <a:custGeom>
                <a:avLst/>
                <a:gdLst>
                  <a:gd name="T0" fmla="*/ 4 w 46"/>
                  <a:gd name="T1" fmla="*/ 125 h 127"/>
                  <a:gd name="T2" fmla="*/ 43 w 46"/>
                  <a:gd name="T3" fmla="*/ 12 h 127"/>
                  <a:gd name="T4" fmla="*/ 33 w 46"/>
                  <a:gd name="T5" fmla="*/ 6 h 127"/>
                  <a:gd name="T6" fmla="*/ 0 w 46"/>
                  <a:gd name="T7" fmla="*/ 124 h 127"/>
                  <a:gd name="T8" fmla="*/ 4 w 46"/>
                  <a:gd name="T9" fmla="*/ 12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27">
                    <a:moveTo>
                      <a:pt x="4" y="125"/>
                    </a:moveTo>
                    <a:cubicBezTo>
                      <a:pt x="17" y="88"/>
                      <a:pt x="25" y="47"/>
                      <a:pt x="43" y="12"/>
                    </a:cubicBezTo>
                    <a:cubicBezTo>
                      <a:pt x="46" y="5"/>
                      <a:pt x="37" y="0"/>
                      <a:pt x="33" y="6"/>
                    </a:cubicBezTo>
                    <a:cubicBezTo>
                      <a:pt x="10" y="43"/>
                      <a:pt x="6" y="82"/>
                      <a:pt x="0" y="124"/>
                    </a:cubicBezTo>
                    <a:cubicBezTo>
                      <a:pt x="0" y="126"/>
                      <a:pt x="3" y="127"/>
                      <a:pt x="4" y="1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4" name="Freeform 55"/>
              <p:cNvSpPr/>
              <p:nvPr/>
            </p:nvSpPr>
            <p:spPr bwMode="auto">
              <a:xfrm>
                <a:off x="3586163" y="3575051"/>
                <a:ext cx="50800" cy="66675"/>
              </a:xfrm>
              <a:custGeom>
                <a:avLst/>
                <a:gdLst>
                  <a:gd name="T0" fmla="*/ 9 w 48"/>
                  <a:gd name="T1" fmla="*/ 61 h 64"/>
                  <a:gd name="T2" fmla="*/ 21 w 48"/>
                  <a:gd name="T3" fmla="*/ 53 h 64"/>
                  <a:gd name="T4" fmla="*/ 31 w 48"/>
                  <a:gd name="T5" fmla="*/ 40 h 64"/>
                  <a:gd name="T6" fmla="*/ 47 w 48"/>
                  <a:gd name="T7" fmla="*/ 9 h 64"/>
                  <a:gd name="T8" fmla="*/ 39 w 48"/>
                  <a:gd name="T9" fmla="*/ 3 h 64"/>
                  <a:gd name="T10" fmla="*/ 18 w 48"/>
                  <a:gd name="T11" fmla="*/ 29 h 64"/>
                  <a:gd name="T12" fmla="*/ 11 w 48"/>
                  <a:gd name="T13" fmla="*/ 41 h 64"/>
                  <a:gd name="T14" fmla="*/ 3 w 48"/>
                  <a:gd name="T15" fmla="*/ 57 h 64"/>
                  <a:gd name="T16" fmla="*/ 9 w 48"/>
                  <a:gd name="T17" fmla="*/ 6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4">
                    <a:moveTo>
                      <a:pt x="9" y="61"/>
                    </a:moveTo>
                    <a:cubicBezTo>
                      <a:pt x="13" y="58"/>
                      <a:pt x="17" y="56"/>
                      <a:pt x="21" y="53"/>
                    </a:cubicBezTo>
                    <a:cubicBezTo>
                      <a:pt x="25" y="49"/>
                      <a:pt x="28" y="45"/>
                      <a:pt x="31" y="40"/>
                    </a:cubicBezTo>
                    <a:cubicBezTo>
                      <a:pt x="39" y="31"/>
                      <a:pt x="44" y="21"/>
                      <a:pt x="47" y="9"/>
                    </a:cubicBezTo>
                    <a:cubicBezTo>
                      <a:pt x="48" y="5"/>
                      <a:pt x="43" y="0"/>
                      <a:pt x="39" y="3"/>
                    </a:cubicBezTo>
                    <a:cubicBezTo>
                      <a:pt x="30" y="11"/>
                      <a:pt x="24" y="19"/>
                      <a:pt x="18" y="29"/>
                    </a:cubicBezTo>
                    <a:cubicBezTo>
                      <a:pt x="15" y="33"/>
                      <a:pt x="13" y="37"/>
                      <a:pt x="11" y="41"/>
                    </a:cubicBezTo>
                    <a:cubicBezTo>
                      <a:pt x="8" y="46"/>
                      <a:pt x="6" y="52"/>
                      <a:pt x="3" y="57"/>
                    </a:cubicBezTo>
                    <a:cubicBezTo>
                      <a:pt x="0" y="60"/>
                      <a:pt x="5" y="64"/>
                      <a:pt x="9" y="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5" name="Freeform 56"/>
              <p:cNvSpPr/>
              <p:nvPr/>
            </p:nvSpPr>
            <p:spPr bwMode="auto">
              <a:xfrm>
                <a:off x="3698876" y="3435351"/>
                <a:ext cx="66675" cy="74613"/>
              </a:xfrm>
              <a:custGeom>
                <a:avLst/>
                <a:gdLst>
                  <a:gd name="T0" fmla="*/ 11 w 64"/>
                  <a:gd name="T1" fmla="*/ 66 h 71"/>
                  <a:gd name="T2" fmla="*/ 60 w 64"/>
                  <a:gd name="T3" fmla="*/ 9 h 71"/>
                  <a:gd name="T4" fmla="*/ 56 w 64"/>
                  <a:gd name="T5" fmla="*/ 1 h 71"/>
                  <a:gd name="T6" fmla="*/ 2 w 64"/>
                  <a:gd name="T7" fmla="*/ 62 h 71"/>
                  <a:gd name="T8" fmla="*/ 11 w 64"/>
                  <a:gd name="T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11" y="66"/>
                    </a:moveTo>
                    <a:cubicBezTo>
                      <a:pt x="22" y="42"/>
                      <a:pt x="41" y="26"/>
                      <a:pt x="60" y="9"/>
                    </a:cubicBezTo>
                    <a:cubicBezTo>
                      <a:pt x="64" y="6"/>
                      <a:pt x="60" y="0"/>
                      <a:pt x="56" y="1"/>
                    </a:cubicBezTo>
                    <a:cubicBezTo>
                      <a:pt x="26" y="8"/>
                      <a:pt x="8" y="34"/>
                      <a:pt x="2" y="62"/>
                    </a:cubicBezTo>
                    <a:cubicBezTo>
                      <a:pt x="0" y="67"/>
                      <a:pt x="8" y="71"/>
                      <a:pt x="11" y="6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6" name="Freeform 57"/>
              <p:cNvSpPr/>
              <p:nvPr/>
            </p:nvSpPr>
            <p:spPr bwMode="auto">
              <a:xfrm>
                <a:off x="3798888" y="3357563"/>
                <a:ext cx="57150" cy="34925"/>
              </a:xfrm>
              <a:custGeom>
                <a:avLst/>
                <a:gdLst>
                  <a:gd name="T0" fmla="*/ 5 w 56"/>
                  <a:gd name="T1" fmla="*/ 33 h 34"/>
                  <a:gd name="T2" fmla="*/ 16 w 56"/>
                  <a:gd name="T3" fmla="*/ 32 h 34"/>
                  <a:gd name="T4" fmla="*/ 29 w 56"/>
                  <a:gd name="T5" fmla="*/ 28 h 34"/>
                  <a:gd name="T6" fmla="*/ 51 w 56"/>
                  <a:gd name="T7" fmla="*/ 13 h 34"/>
                  <a:gd name="T8" fmla="*/ 46 w 56"/>
                  <a:gd name="T9" fmla="*/ 2 h 34"/>
                  <a:gd name="T10" fmla="*/ 22 w 56"/>
                  <a:gd name="T11" fmla="*/ 11 h 34"/>
                  <a:gd name="T12" fmla="*/ 10 w 56"/>
                  <a:gd name="T13" fmla="*/ 19 h 34"/>
                  <a:gd name="T14" fmla="*/ 3 w 56"/>
                  <a:gd name="T15" fmla="*/ 27 h 34"/>
                  <a:gd name="T16" fmla="*/ 5 w 56"/>
                  <a:gd name="T1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4">
                    <a:moveTo>
                      <a:pt x="5" y="33"/>
                    </a:moveTo>
                    <a:cubicBezTo>
                      <a:pt x="9" y="32"/>
                      <a:pt x="12" y="33"/>
                      <a:pt x="16" y="32"/>
                    </a:cubicBezTo>
                    <a:cubicBezTo>
                      <a:pt x="20" y="31"/>
                      <a:pt x="24" y="29"/>
                      <a:pt x="29" y="28"/>
                    </a:cubicBezTo>
                    <a:cubicBezTo>
                      <a:pt x="38" y="24"/>
                      <a:pt x="43" y="19"/>
                      <a:pt x="51" y="13"/>
                    </a:cubicBezTo>
                    <a:cubicBezTo>
                      <a:pt x="56" y="10"/>
                      <a:pt x="53" y="0"/>
                      <a:pt x="46" y="2"/>
                    </a:cubicBezTo>
                    <a:cubicBezTo>
                      <a:pt x="37" y="5"/>
                      <a:pt x="30" y="7"/>
                      <a:pt x="22" y="11"/>
                    </a:cubicBezTo>
                    <a:cubicBezTo>
                      <a:pt x="18" y="14"/>
                      <a:pt x="14" y="16"/>
                      <a:pt x="10" y="19"/>
                    </a:cubicBezTo>
                    <a:cubicBezTo>
                      <a:pt x="7" y="21"/>
                      <a:pt x="5" y="25"/>
                      <a:pt x="3" y="27"/>
                    </a:cubicBezTo>
                    <a:cubicBezTo>
                      <a:pt x="0" y="29"/>
                      <a:pt x="1" y="34"/>
                      <a:pt x="5" y="3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7" name="Freeform 58"/>
              <p:cNvSpPr/>
              <p:nvPr/>
            </p:nvSpPr>
            <p:spPr bwMode="auto">
              <a:xfrm>
                <a:off x="3725863" y="3227388"/>
                <a:ext cx="76200" cy="69850"/>
              </a:xfrm>
              <a:custGeom>
                <a:avLst/>
                <a:gdLst>
                  <a:gd name="T0" fmla="*/ 69 w 74"/>
                  <a:gd name="T1" fmla="*/ 58 h 68"/>
                  <a:gd name="T2" fmla="*/ 42 w 74"/>
                  <a:gd name="T3" fmla="*/ 36 h 68"/>
                  <a:gd name="T4" fmla="*/ 14 w 74"/>
                  <a:gd name="T5" fmla="*/ 6 h 68"/>
                  <a:gd name="T6" fmla="*/ 3 w 74"/>
                  <a:gd name="T7" fmla="*/ 15 h 68"/>
                  <a:gd name="T8" fmla="*/ 66 w 74"/>
                  <a:gd name="T9" fmla="*/ 66 h 68"/>
                  <a:gd name="T10" fmla="*/ 69 w 74"/>
                  <a:gd name="T11" fmla="*/ 5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68">
                    <a:moveTo>
                      <a:pt x="69" y="58"/>
                    </a:moveTo>
                    <a:cubicBezTo>
                      <a:pt x="59" y="53"/>
                      <a:pt x="50" y="44"/>
                      <a:pt x="42" y="36"/>
                    </a:cubicBezTo>
                    <a:cubicBezTo>
                      <a:pt x="32" y="26"/>
                      <a:pt x="23" y="16"/>
                      <a:pt x="14" y="6"/>
                    </a:cubicBezTo>
                    <a:cubicBezTo>
                      <a:pt x="9" y="0"/>
                      <a:pt x="0" y="8"/>
                      <a:pt x="3" y="15"/>
                    </a:cubicBezTo>
                    <a:cubicBezTo>
                      <a:pt x="17" y="41"/>
                      <a:pt x="38" y="58"/>
                      <a:pt x="66" y="66"/>
                    </a:cubicBezTo>
                    <a:cubicBezTo>
                      <a:pt x="71" y="68"/>
                      <a:pt x="74" y="60"/>
                      <a:pt x="69" y="5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8" name="Freeform 59"/>
              <p:cNvSpPr/>
              <p:nvPr/>
            </p:nvSpPr>
            <p:spPr bwMode="auto">
              <a:xfrm>
                <a:off x="3622676" y="3065463"/>
                <a:ext cx="60325" cy="96838"/>
              </a:xfrm>
              <a:custGeom>
                <a:avLst/>
                <a:gdLst>
                  <a:gd name="T0" fmla="*/ 54 w 58"/>
                  <a:gd name="T1" fmla="*/ 85 h 94"/>
                  <a:gd name="T2" fmla="*/ 12 w 58"/>
                  <a:gd name="T3" fmla="*/ 6 h 94"/>
                  <a:gd name="T4" fmla="*/ 2 w 58"/>
                  <a:gd name="T5" fmla="*/ 9 h 94"/>
                  <a:gd name="T6" fmla="*/ 47 w 58"/>
                  <a:gd name="T7" fmla="*/ 91 h 94"/>
                  <a:gd name="T8" fmla="*/ 54 w 58"/>
                  <a:gd name="T9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4">
                    <a:moveTo>
                      <a:pt x="54" y="85"/>
                    </a:moveTo>
                    <a:cubicBezTo>
                      <a:pt x="37" y="61"/>
                      <a:pt x="23" y="35"/>
                      <a:pt x="12" y="6"/>
                    </a:cubicBezTo>
                    <a:cubicBezTo>
                      <a:pt x="10" y="0"/>
                      <a:pt x="0" y="2"/>
                      <a:pt x="2" y="9"/>
                    </a:cubicBezTo>
                    <a:cubicBezTo>
                      <a:pt x="7" y="41"/>
                      <a:pt x="22" y="71"/>
                      <a:pt x="47" y="91"/>
                    </a:cubicBezTo>
                    <a:cubicBezTo>
                      <a:pt x="51" y="94"/>
                      <a:pt x="58" y="90"/>
                      <a:pt x="54" y="8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9" name="Freeform 60"/>
              <p:cNvSpPr/>
              <p:nvPr/>
            </p:nvSpPr>
            <p:spPr bwMode="auto">
              <a:xfrm>
                <a:off x="3565526" y="2909888"/>
                <a:ext cx="22225" cy="68263"/>
              </a:xfrm>
              <a:custGeom>
                <a:avLst/>
                <a:gdLst>
                  <a:gd name="T0" fmla="*/ 22 w 22"/>
                  <a:gd name="T1" fmla="*/ 62 h 66"/>
                  <a:gd name="T2" fmla="*/ 9 w 22"/>
                  <a:gd name="T3" fmla="*/ 4 h 66"/>
                  <a:gd name="T4" fmla="*/ 1 w 22"/>
                  <a:gd name="T5" fmla="*/ 6 h 66"/>
                  <a:gd name="T6" fmla="*/ 18 w 22"/>
                  <a:gd name="T7" fmla="*/ 64 h 66"/>
                  <a:gd name="T8" fmla="*/ 22 w 22"/>
                  <a:gd name="T9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6">
                    <a:moveTo>
                      <a:pt x="22" y="62"/>
                    </a:moveTo>
                    <a:cubicBezTo>
                      <a:pt x="17" y="43"/>
                      <a:pt x="16" y="23"/>
                      <a:pt x="9" y="4"/>
                    </a:cubicBezTo>
                    <a:cubicBezTo>
                      <a:pt x="7" y="0"/>
                      <a:pt x="0" y="1"/>
                      <a:pt x="1" y="6"/>
                    </a:cubicBezTo>
                    <a:cubicBezTo>
                      <a:pt x="6" y="25"/>
                      <a:pt x="6" y="47"/>
                      <a:pt x="18" y="64"/>
                    </a:cubicBezTo>
                    <a:cubicBezTo>
                      <a:pt x="19" y="66"/>
                      <a:pt x="22" y="65"/>
                      <a:pt x="22" y="6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0" name="Freeform 61"/>
              <p:cNvSpPr/>
              <p:nvPr/>
            </p:nvSpPr>
            <p:spPr bwMode="auto">
              <a:xfrm>
                <a:off x="3538538" y="2741613"/>
                <a:ext cx="28575" cy="100013"/>
              </a:xfrm>
              <a:custGeom>
                <a:avLst/>
                <a:gdLst>
                  <a:gd name="T0" fmla="*/ 22 w 27"/>
                  <a:gd name="T1" fmla="*/ 89 h 96"/>
                  <a:gd name="T2" fmla="*/ 15 w 27"/>
                  <a:gd name="T3" fmla="*/ 8 h 96"/>
                  <a:gd name="T4" fmla="*/ 2 w 27"/>
                  <a:gd name="T5" fmla="*/ 8 h 96"/>
                  <a:gd name="T6" fmla="*/ 9 w 27"/>
                  <a:gd name="T7" fmla="*/ 89 h 96"/>
                  <a:gd name="T8" fmla="*/ 22 w 27"/>
                  <a:gd name="T9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6">
                    <a:moveTo>
                      <a:pt x="22" y="89"/>
                    </a:moveTo>
                    <a:cubicBezTo>
                      <a:pt x="27" y="62"/>
                      <a:pt x="18" y="35"/>
                      <a:pt x="15" y="8"/>
                    </a:cubicBezTo>
                    <a:cubicBezTo>
                      <a:pt x="14" y="0"/>
                      <a:pt x="3" y="0"/>
                      <a:pt x="2" y="8"/>
                    </a:cubicBezTo>
                    <a:cubicBezTo>
                      <a:pt x="0" y="35"/>
                      <a:pt x="4" y="62"/>
                      <a:pt x="9" y="89"/>
                    </a:cubicBezTo>
                    <a:cubicBezTo>
                      <a:pt x="10" y="96"/>
                      <a:pt x="21" y="96"/>
                      <a:pt x="22" y="8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1" name="Freeform 62"/>
              <p:cNvSpPr/>
              <p:nvPr/>
            </p:nvSpPr>
            <p:spPr bwMode="auto">
              <a:xfrm>
                <a:off x="3546476" y="2592388"/>
                <a:ext cx="22225" cy="73025"/>
              </a:xfrm>
              <a:custGeom>
                <a:avLst/>
                <a:gdLst>
                  <a:gd name="T0" fmla="*/ 13 w 22"/>
                  <a:gd name="T1" fmla="*/ 66 h 70"/>
                  <a:gd name="T2" fmla="*/ 21 w 22"/>
                  <a:gd name="T3" fmla="*/ 8 h 70"/>
                  <a:gd name="T4" fmla="*/ 11 w 22"/>
                  <a:gd name="T5" fmla="*/ 6 h 70"/>
                  <a:gd name="T6" fmla="*/ 5 w 22"/>
                  <a:gd name="T7" fmla="*/ 66 h 70"/>
                  <a:gd name="T8" fmla="*/ 13 w 22"/>
                  <a:gd name="T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0">
                    <a:moveTo>
                      <a:pt x="13" y="66"/>
                    </a:moveTo>
                    <a:cubicBezTo>
                      <a:pt x="17" y="47"/>
                      <a:pt x="16" y="27"/>
                      <a:pt x="21" y="8"/>
                    </a:cubicBezTo>
                    <a:cubicBezTo>
                      <a:pt x="22" y="2"/>
                      <a:pt x="13" y="0"/>
                      <a:pt x="11" y="6"/>
                    </a:cubicBezTo>
                    <a:cubicBezTo>
                      <a:pt x="4" y="26"/>
                      <a:pt x="0" y="45"/>
                      <a:pt x="5" y="66"/>
                    </a:cubicBezTo>
                    <a:cubicBezTo>
                      <a:pt x="6" y="70"/>
                      <a:pt x="12" y="70"/>
                      <a:pt x="13" y="6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2" name="Freeform 63"/>
              <p:cNvSpPr/>
              <p:nvPr/>
            </p:nvSpPr>
            <p:spPr bwMode="auto">
              <a:xfrm>
                <a:off x="3595688" y="2397126"/>
                <a:ext cx="49213" cy="103188"/>
              </a:xfrm>
              <a:custGeom>
                <a:avLst/>
                <a:gdLst>
                  <a:gd name="T0" fmla="*/ 7 w 47"/>
                  <a:gd name="T1" fmla="*/ 96 h 99"/>
                  <a:gd name="T2" fmla="*/ 45 w 47"/>
                  <a:gd name="T3" fmla="*/ 8 h 99"/>
                  <a:gd name="T4" fmla="*/ 36 w 47"/>
                  <a:gd name="T5" fmla="*/ 5 h 99"/>
                  <a:gd name="T6" fmla="*/ 0 w 47"/>
                  <a:gd name="T7" fmla="*/ 94 h 99"/>
                  <a:gd name="T8" fmla="*/ 7 w 47"/>
                  <a:gd name="T9" fmla="*/ 9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9">
                    <a:moveTo>
                      <a:pt x="7" y="96"/>
                    </a:moveTo>
                    <a:cubicBezTo>
                      <a:pt x="20" y="67"/>
                      <a:pt x="33" y="38"/>
                      <a:pt x="45" y="8"/>
                    </a:cubicBezTo>
                    <a:cubicBezTo>
                      <a:pt x="47" y="3"/>
                      <a:pt x="39" y="0"/>
                      <a:pt x="36" y="5"/>
                    </a:cubicBezTo>
                    <a:cubicBezTo>
                      <a:pt x="19" y="33"/>
                      <a:pt x="4" y="61"/>
                      <a:pt x="0" y="94"/>
                    </a:cubicBezTo>
                    <a:cubicBezTo>
                      <a:pt x="0" y="97"/>
                      <a:pt x="6" y="99"/>
                      <a:pt x="7" y="9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3" name="Freeform 64"/>
              <p:cNvSpPr/>
              <p:nvPr/>
            </p:nvSpPr>
            <p:spPr bwMode="auto">
              <a:xfrm>
                <a:off x="3670301" y="2254251"/>
                <a:ext cx="57150" cy="80963"/>
              </a:xfrm>
              <a:custGeom>
                <a:avLst/>
                <a:gdLst>
                  <a:gd name="T0" fmla="*/ 8 w 55"/>
                  <a:gd name="T1" fmla="*/ 74 h 78"/>
                  <a:gd name="T2" fmla="*/ 27 w 55"/>
                  <a:gd name="T3" fmla="*/ 44 h 78"/>
                  <a:gd name="T4" fmla="*/ 52 w 55"/>
                  <a:gd name="T5" fmla="*/ 10 h 78"/>
                  <a:gd name="T6" fmla="*/ 45 w 55"/>
                  <a:gd name="T7" fmla="*/ 3 h 78"/>
                  <a:gd name="T8" fmla="*/ 16 w 55"/>
                  <a:gd name="T9" fmla="*/ 33 h 78"/>
                  <a:gd name="T10" fmla="*/ 1 w 55"/>
                  <a:gd name="T11" fmla="*/ 72 h 78"/>
                  <a:gd name="T12" fmla="*/ 8 w 55"/>
                  <a:gd name="T13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8">
                    <a:moveTo>
                      <a:pt x="8" y="74"/>
                    </a:moveTo>
                    <a:cubicBezTo>
                      <a:pt x="12" y="63"/>
                      <a:pt x="21" y="53"/>
                      <a:pt x="27" y="44"/>
                    </a:cubicBezTo>
                    <a:cubicBezTo>
                      <a:pt x="35" y="32"/>
                      <a:pt x="45" y="22"/>
                      <a:pt x="52" y="10"/>
                    </a:cubicBezTo>
                    <a:cubicBezTo>
                      <a:pt x="55" y="6"/>
                      <a:pt x="50" y="0"/>
                      <a:pt x="45" y="3"/>
                    </a:cubicBezTo>
                    <a:cubicBezTo>
                      <a:pt x="34" y="11"/>
                      <a:pt x="25" y="21"/>
                      <a:pt x="16" y="33"/>
                    </a:cubicBezTo>
                    <a:cubicBezTo>
                      <a:pt x="7" y="45"/>
                      <a:pt x="5" y="57"/>
                      <a:pt x="1" y="72"/>
                    </a:cubicBezTo>
                    <a:cubicBezTo>
                      <a:pt x="0" y="76"/>
                      <a:pt x="6" y="78"/>
                      <a:pt x="8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4" name="Freeform 65"/>
              <p:cNvSpPr/>
              <p:nvPr/>
            </p:nvSpPr>
            <p:spPr bwMode="auto">
              <a:xfrm>
                <a:off x="3754438" y="2087563"/>
                <a:ext cx="73025" cy="87313"/>
              </a:xfrm>
              <a:custGeom>
                <a:avLst/>
                <a:gdLst>
                  <a:gd name="T0" fmla="*/ 6 w 71"/>
                  <a:gd name="T1" fmla="*/ 84 h 85"/>
                  <a:gd name="T2" fmla="*/ 66 w 71"/>
                  <a:gd name="T3" fmla="*/ 14 h 85"/>
                  <a:gd name="T4" fmla="*/ 58 w 71"/>
                  <a:gd name="T5" fmla="*/ 5 h 85"/>
                  <a:gd name="T6" fmla="*/ 1 w 71"/>
                  <a:gd name="T7" fmla="*/ 81 h 85"/>
                  <a:gd name="T8" fmla="*/ 6 w 71"/>
                  <a:gd name="T9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5">
                    <a:moveTo>
                      <a:pt x="6" y="84"/>
                    </a:moveTo>
                    <a:cubicBezTo>
                      <a:pt x="31" y="64"/>
                      <a:pt x="46" y="37"/>
                      <a:pt x="66" y="14"/>
                    </a:cubicBezTo>
                    <a:cubicBezTo>
                      <a:pt x="71" y="8"/>
                      <a:pt x="64" y="0"/>
                      <a:pt x="58" y="5"/>
                    </a:cubicBezTo>
                    <a:cubicBezTo>
                      <a:pt x="33" y="26"/>
                      <a:pt x="11" y="49"/>
                      <a:pt x="1" y="81"/>
                    </a:cubicBezTo>
                    <a:cubicBezTo>
                      <a:pt x="0" y="84"/>
                      <a:pt x="4" y="85"/>
                      <a:pt x="6" y="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5" name="Freeform 66"/>
              <p:cNvSpPr/>
              <p:nvPr/>
            </p:nvSpPr>
            <p:spPr bwMode="auto">
              <a:xfrm>
                <a:off x="3865563" y="1936751"/>
                <a:ext cx="80963" cy="104775"/>
              </a:xfrm>
              <a:custGeom>
                <a:avLst/>
                <a:gdLst>
                  <a:gd name="T0" fmla="*/ 8 w 79"/>
                  <a:gd name="T1" fmla="*/ 98 h 101"/>
                  <a:gd name="T2" fmla="*/ 74 w 79"/>
                  <a:gd name="T3" fmla="*/ 12 h 101"/>
                  <a:gd name="T4" fmla="*/ 67 w 79"/>
                  <a:gd name="T5" fmla="*/ 5 h 101"/>
                  <a:gd name="T6" fmla="*/ 31 w 79"/>
                  <a:gd name="T7" fmla="*/ 43 h 101"/>
                  <a:gd name="T8" fmla="*/ 2 w 79"/>
                  <a:gd name="T9" fmla="*/ 94 h 101"/>
                  <a:gd name="T10" fmla="*/ 8 w 79"/>
                  <a:gd name="T11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01">
                    <a:moveTo>
                      <a:pt x="8" y="98"/>
                    </a:moveTo>
                    <a:cubicBezTo>
                      <a:pt x="34" y="72"/>
                      <a:pt x="51" y="41"/>
                      <a:pt x="74" y="12"/>
                    </a:cubicBezTo>
                    <a:cubicBezTo>
                      <a:pt x="79" y="7"/>
                      <a:pt x="72" y="0"/>
                      <a:pt x="67" y="5"/>
                    </a:cubicBezTo>
                    <a:cubicBezTo>
                      <a:pt x="53" y="17"/>
                      <a:pt x="41" y="28"/>
                      <a:pt x="31" y="43"/>
                    </a:cubicBezTo>
                    <a:cubicBezTo>
                      <a:pt x="20" y="59"/>
                      <a:pt x="12" y="76"/>
                      <a:pt x="2" y="94"/>
                    </a:cubicBezTo>
                    <a:cubicBezTo>
                      <a:pt x="0" y="97"/>
                      <a:pt x="5" y="101"/>
                      <a:pt x="8" y="9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6" name="Freeform 67"/>
              <p:cNvSpPr/>
              <p:nvPr/>
            </p:nvSpPr>
            <p:spPr bwMode="auto">
              <a:xfrm>
                <a:off x="3984626" y="1827213"/>
                <a:ext cx="87313" cy="65088"/>
              </a:xfrm>
              <a:custGeom>
                <a:avLst/>
                <a:gdLst>
                  <a:gd name="T0" fmla="*/ 8 w 85"/>
                  <a:gd name="T1" fmla="*/ 61 h 63"/>
                  <a:gd name="T2" fmla="*/ 23 w 85"/>
                  <a:gd name="T3" fmla="*/ 57 h 63"/>
                  <a:gd name="T4" fmla="*/ 40 w 85"/>
                  <a:gd name="T5" fmla="*/ 47 h 63"/>
                  <a:gd name="T6" fmla="*/ 76 w 85"/>
                  <a:gd name="T7" fmla="*/ 21 h 63"/>
                  <a:gd name="T8" fmla="*/ 67 w 85"/>
                  <a:gd name="T9" fmla="*/ 6 h 63"/>
                  <a:gd name="T10" fmla="*/ 34 w 85"/>
                  <a:gd name="T11" fmla="*/ 26 h 63"/>
                  <a:gd name="T12" fmla="*/ 18 w 85"/>
                  <a:gd name="T13" fmla="*/ 38 h 63"/>
                  <a:gd name="T14" fmla="*/ 3 w 85"/>
                  <a:gd name="T15" fmla="*/ 53 h 63"/>
                  <a:gd name="T16" fmla="*/ 8 w 85"/>
                  <a:gd name="T17" fmla="*/ 6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3">
                    <a:moveTo>
                      <a:pt x="8" y="61"/>
                    </a:moveTo>
                    <a:cubicBezTo>
                      <a:pt x="13" y="59"/>
                      <a:pt x="18" y="59"/>
                      <a:pt x="23" y="57"/>
                    </a:cubicBezTo>
                    <a:cubicBezTo>
                      <a:pt x="29" y="54"/>
                      <a:pt x="35" y="50"/>
                      <a:pt x="40" y="47"/>
                    </a:cubicBezTo>
                    <a:cubicBezTo>
                      <a:pt x="53" y="39"/>
                      <a:pt x="64" y="30"/>
                      <a:pt x="76" y="21"/>
                    </a:cubicBezTo>
                    <a:cubicBezTo>
                      <a:pt x="85" y="14"/>
                      <a:pt x="77" y="0"/>
                      <a:pt x="67" y="6"/>
                    </a:cubicBezTo>
                    <a:cubicBezTo>
                      <a:pt x="56" y="12"/>
                      <a:pt x="44" y="18"/>
                      <a:pt x="34" y="26"/>
                    </a:cubicBezTo>
                    <a:cubicBezTo>
                      <a:pt x="28" y="30"/>
                      <a:pt x="23" y="34"/>
                      <a:pt x="18" y="38"/>
                    </a:cubicBezTo>
                    <a:cubicBezTo>
                      <a:pt x="11" y="42"/>
                      <a:pt x="8" y="48"/>
                      <a:pt x="3" y="53"/>
                    </a:cubicBezTo>
                    <a:cubicBezTo>
                      <a:pt x="0" y="57"/>
                      <a:pt x="3" y="63"/>
                      <a:pt x="8" y="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7" name="Freeform 68"/>
              <p:cNvSpPr/>
              <p:nvPr/>
            </p:nvSpPr>
            <p:spPr bwMode="auto">
              <a:xfrm>
                <a:off x="4127501" y="1725613"/>
                <a:ext cx="109538" cy="76200"/>
              </a:xfrm>
              <a:custGeom>
                <a:avLst/>
                <a:gdLst>
                  <a:gd name="T0" fmla="*/ 9 w 105"/>
                  <a:gd name="T1" fmla="*/ 71 h 74"/>
                  <a:gd name="T2" fmla="*/ 96 w 105"/>
                  <a:gd name="T3" fmla="*/ 16 h 74"/>
                  <a:gd name="T4" fmla="*/ 89 w 105"/>
                  <a:gd name="T5" fmla="*/ 4 h 74"/>
                  <a:gd name="T6" fmla="*/ 2 w 105"/>
                  <a:gd name="T7" fmla="*/ 66 h 74"/>
                  <a:gd name="T8" fmla="*/ 9 w 105"/>
                  <a:gd name="T9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4">
                    <a:moveTo>
                      <a:pt x="9" y="71"/>
                    </a:moveTo>
                    <a:cubicBezTo>
                      <a:pt x="33" y="47"/>
                      <a:pt x="67" y="33"/>
                      <a:pt x="96" y="16"/>
                    </a:cubicBezTo>
                    <a:cubicBezTo>
                      <a:pt x="105" y="12"/>
                      <a:pt x="97" y="0"/>
                      <a:pt x="89" y="4"/>
                    </a:cubicBezTo>
                    <a:cubicBezTo>
                      <a:pt x="55" y="19"/>
                      <a:pt x="22" y="32"/>
                      <a:pt x="2" y="66"/>
                    </a:cubicBezTo>
                    <a:cubicBezTo>
                      <a:pt x="0" y="70"/>
                      <a:pt x="5" y="74"/>
                      <a:pt x="9" y="7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8" name="Freeform 69"/>
              <p:cNvSpPr/>
              <p:nvPr/>
            </p:nvSpPr>
            <p:spPr bwMode="auto">
              <a:xfrm>
                <a:off x="4300538" y="1655763"/>
                <a:ext cx="87313" cy="47625"/>
              </a:xfrm>
              <a:custGeom>
                <a:avLst/>
                <a:gdLst>
                  <a:gd name="T0" fmla="*/ 7 w 84"/>
                  <a:gd name="T1" fmla="*/ 46 h 47"/>
                  <a:gd name="T2" fmla="*/ 80 w 84"/>
                  <a:gd name="T3" fmla="*/ 9 h 47"/>
                  <a:gd name="T4" fmla="*/ 77 w 84"/>
                  <a:gd name="T5" fmla="*/ 3 h 47"/>
                  <a:gd name="T6" fmla="*/ 5 w 84"/>
                  <a:gd name="T7" fmla="*/ 38 h 47"/>
                  <a:gd name="T8" fmla="*/ 7 w 84"/>
                  <a:gd name="T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7" y="46"/>
                    </a:moveTo>
                    <a:cubicBezTo>
                      <a:pt x="36" y="41"/>
                      <a:pt x="58" y="26"/>
                      <a:pt x="80" y="9"/>
                    </a:cubicBezTo>
                    <a:cubicBezTo>
                      <a:pt x="84" y="6"/>
                      <a:pt x="81" y="0"/>
                      <a:pt x="77" y="3"/>
                    </a:cubicBezTo>
                    <a:cubicBezTo>
                      <a:pt x="54" y="16"/>
                      <a:pt x="30" y="29"/>
                      <a:pt x="5" y="38"/>
                    </a:cubicBezTo>
                    <a:cubicBezTo>
                      <a:pt x="0" y="40"/>
                      <a:pt x="2" y="47"/>
                      <a:pt x="7" y="4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9" name="Freeform 70"/>
              <p:cNvSpPr/>
              <p:nvPr/>
            </p:nvSpPr>
            <p:spPr bwMode="auto">
              <a:xfrm>
                <a:off x="4451351" y="1609726"/>
                <a:ext cx="103188" cy="31750"/>
              </a:xfrm>
              <a:custGeom>
                <a:avLst/>
                <a:gdLst>
                  <a:gd name="T0" fmla="*/ 4 w 100"/>
                  <a:gd name="T1" fmla="*/ 25 h 31"/>
                  <a:gd name="T2" fmla="*/ 95 w 100"/>
                  <a:gd name="T3" fmla="*/ 11 h 31"/>
                  <a:gd name="T4" fmla="*/ 92 w 100"/>
                  <a:gd name="T5" fmla="*/ 1 h 31"/>
                  <a:gd name="T6" fmla="*/ 4 w 100"/>
                  <a:gd name="T7" fmla="*/ 17 h 31"/>
                  <a:gd name="T8" fmla="*/ 4 w 100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1">
                    <a:moveTo>
                      <a:pt x="4" y="25"/>
                    </a:moveTo>
                    <a:cubicBezTo>
                      <a:pt x="34" y="31"/>
                      <a:pt x="67" y="23"/>
                      <a:pt x="95" y="11"/>
                    </a:cubicBezTo>
                    <a:cubicBezTo>
                      <a:pt x="100" y="9"/>
                      <a:pt x="97" y="0"/>
                      <a:pt x="92" y="1"/>
                    </a:cubicBezTo>
                    <a:cubicBezTo>
                      <a:pt x="63" y="3"/>
                      <a:pt x="32" y="9"/>
                      <a:pt x="4" y="17"/>
                    </a:cubicBezTo>
                    <a:cubicBezTo>
                      <a:pt x="0" y="18"/>
                      <a:pt x="0" y="24"/>
                      <a:pt x="4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0" name="Freeform 71"/>
              <p:cNvSpPr/>
              <p:nvPr/>
            </p:nvSpPr>
            <p:spPr bwMode="auto">
              <a:xfrm>
                <a:off x="4638676" y="1628776"/>
                <a:ext cx="109538" cy="19050"/>
              </a:xfrm>
              <a:custGeom>
                <a:avLst/>
                <a:gdLst>
                  <a:gd name="T0" fmla="*/ 4 w 105"/>
                  <a:gd name="T1" fmla="*/ 13 h 18"/>
                  <a:gd name="T2" fmla="*/ 99 w 105"/>
                  <a:gd name="T3" fmla="*/ 14 h 18"/>
                  <a:gd name="T4" fmla="*/ 99 w 105"/>
                  <a:gd name="T5" fmla="*/ 4 h 18"/>
                  <a:gd name="T6" fmla="*/ 4 w 105"/>
                  <a:gd name="T7" fmla="*/ 5 h 18"/>
                  <a:gd name="T8" fmla="*/ 4 w 105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8">
                    <a:moveTo>
                      <a:pt x="4" y="13"/>
                    </a:moveTo>
                    <a:cubicBezTo>
                      <a:pt x="35" y="18"/>
                      <a:pt x="67" y="17"/>
                      <a:pt x="99" y="14"/>
                    </a:cubicBezTo>
                    <a:cubicBezTo>
                      <a:pt x="105" y="13"/>
                      <a:pt x="105" y="5"/>
                      <a:pt x="99" y="4"/>
                    </a:cubicBezTo>
                    <a:cubicBezTo>
                      <a:pt x="67" y="1"/>
                      <a:pt x="35" y="0"/>
                      <a:pt x="4" y="5"/>
                    </a:cubicBezTo>
                    <a:cubicBezTo>
                      <a:pt x="0" y="6"/>
                      <a:pt x="0" y="12"/>
                      <a:pt x="4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1" name="Freeform 72"/>
              <p:cNvSpPr/>
              <p:nvPr/>
            </p:nvSpPr>
            <p:spPr bwMode="auto">
              <a:xfrm>
                <a:off x="4851401" y="1643063"/>
                <a:ext cx="68263" cy="30163"/>
              </a:xfrm>
              <a:custGeom>
                <a:avLst/>
                <a:gdLst>
                  <a:gd name="T0" fmla="*/ 2 w 65"/>
                  <a:gd name="T1" fmla="*/ 4 h 28"/>
                  <a:gd name="T2" fmla="*/ 59 w 65"/>
                  <a:gd name="T3" fmla="*/ 27 h 28"/>
                  <a:gd name="T4" fmla="*/ 62 w 65"/>
                  <a:gd name="T5" fmla="*/ 21 h 28"/>
                  <a:gd name="T6" fmla="*/ 3 w 65"/>
                  <a:gd name="T7" fmla="*/ 1 h 28"/>
                  <a:gd name="T8" fmla="*/ 2 w 65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2" y="4"/>
                    </a:moveTo>
                    <a:cubicBezTo>
                      <a:pt x="19" y="15"/>
                      <a:pt x="40" y="22"/>
                      <a:pt x="59" y="27"/>
                    </a:cubicBezTo>
                    <a:cubicBezTo>
                      <a:pt x="63" y="28"/>
                      <a:pt x="65" y="23"/>
                      <a:pt x="62" y="21"/>
                    </a:cubicBezTo>
                    <a:cubicBezTo>
                      <a:pt x="43" y="13"/>
                      <a:pt x="23" y="7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2" name="Freeform 73"/>
              <p:cNvSpPr/>
              <p:nvPr/>
            </p:nvSpPr>
            <p:spPr bwMode="auto">
              <a:xfrm>
                <a:off x="5008563" y="1714501"/>
                <a:ext cx="71438" cy="33338"/>
              </a:xfrm>
              <a:custGeom>
                <a:avLst/>
                <a:gdLst>
                  <a:gd name="T0" fmla="*/ 3 w 68"/>
                  <a:gd name="T1" fmla="*/ 10 h 33"/>
                  <a:gd name="T2" fmla="*/ 59 w 68"/>
                  <a:gd name="T3" fmla="*/ 32 h 33"/>
                  <a:gd name="T4" fmla="*/ 64 w 68"/>
                  <a:gd name="T5" fmla="*/ 26 h 33"/>
                  <a:gd name="T6" fmla="*/ 3 w 68"/>
                  <a:gd name="T7" fmla="*/ 4 h 33"/>
                  <a:gd name="T8" fmla="*/ 3 w 68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3">
                    <a:moveTo>
                      <a:pt x="3" y="10"/>
                    </a:moveTo>
                    <a:cubicBezTo>
                      <a:pt x="23" y="14"/>
                      <a:pt x="40" y="23"/>
                      <a:pt x="59" y="32"/>
                    </a:cubicBezTo>
                    <a:cubicBezTo>
                      <a:pt x="63" y="33"/>
                      <a:pt x="68" y="29"/>
                      <a:pt x="64" y="26"/>
                    </a:cubicBezTo>
                    <a:cubicBezTo>
                      <a:pt x="46" y="10"/>
                      <a:pt x="26" y="0"/>
                      <a:pt x="3" y="4"/>
                    </a:cubicBezTo>
                    <a:cubicBezTo>
                      <a:pt x="0" y="4"/>
                      <a:pt x="0" y="9"/>
                      <a:pt x="3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3" name="Freeform 74"/>
              <p:cNvSpPr/>
              <p:nvPr/>
            </p:nvSpPr>
            <p:spPr bwMode="auto">
              <a:xfrm>
                <a:off x="5149851" y="1784351"/>
                <a:ext cx="85725" cy="47625"/>
              </a:xfrm>
              <a:custGeom>
                <a:avLst/>
                <a:gdLst>
                  <a:gd name="T0" fmla="*/ 3 w 83"/>
                  <a:gd name="T1" fmla="*/ 6 h 46"/>
                  <a:gd name="T2" fmla="*/ 75 w 83"/>
                  <a:gd name="T3" fmla="*/ 43 h 46"/>
                  <a:gd name="T4" fmla="*/ 79 w 83"/>
                  <a:gd name="T5" fmla="*/ 37 h 46"/>
                  <a:gd name="T6" fmla="*/ 6 w 83"/>
                  <a:gd name="T7" fmla="*/ 1 h 46"/>
                  <a:gd name="T8" fmla="*/ 3 w 83"/>
                  <a:gd name="T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6">
                    <a:moveTo>
                      <a:pt x="3" y="6"/>
                    </a:moveTo>
                    <a:cubicBezTo>
                      <a:pt x="28" y="18"/>
                      <a:pt x="52" y="30"/>
                      <a:pt x="75" y="43"/>
                    </a:cubicBezTo>
                    <a:cubicBezTo>
                      <a:pt x="80" y="46"/>
                      <a:pt x="83" y="39"/>
                      <a:pt x="79" y="37"/>
                    </a:cubicBezTo>
                    <a:cubicBezTo>
                      <a:pt x="57" y="20"/>
                      <a:pt x="33" y="7"/>
                      <a:pt x="6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4" name="Freeform 75"/>
              <p:cNvSpPr/>
              <p:nvPr/>
            </p:nvSpPr>
            <p:spPr bwMode="auto">
              <a:xfrm>
                <a:off x="5305426" y="1847851"/>
                <a:ext cx="66675" cy="61913"/>
              </a:xfrm>
              <a:custGeom>
                <a:avLst/>
                <a:gdLst>
                  <a:gd name="T0" fmla="*/ 5 w 65"/>
                  <a:gd name="T1" fmla="*/ 12 h 59"/>
                  <a:gd name="T2" fmla="*/ 55 w 65"/>
                  <a:gd name="T3" fmla="*/ 55 h 59"/>
                  <a:gd name="T4" fmla="*/ 62 w 65"/>
                  <a:gd name="T5" fmla="*/ 49 h 59"/>
                  <a:gd name="T6" fmla="*/ 42 w 65"/>
                  <a:gd name="T7" fmla="*/ 23 h 59"/>
                  <a:gd name="T8" fmla="*/ 10 w 65"/>
                  <a:gd name="T9" fmla="*/ 4 h 59"/>
                  <a:gd name="T10" fmla="*/ 5 w 65"/>
                  <a:gd name="T11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9">
                    <a:moveTo>
                      <a:pt x="5" y="12"/>
                    </a:moveTo>
                    <a:cubicBezTo>
                      <a:pt x="23" y="25"/>
                      <a:pt x="42" y="37"/>
                      <a:pt x="55" y="55"/>
                    </a:cubicBezTo>
                    <a:cubicBezTo>
                      <a:pt x="58" y="59"/>
                      <a:pt x="65" y="53"/>
                      <a:pt x="62" y="49"/>
                    </a:cubicBezTo>
                    <a:cubicBezTo>
                      <a:pt x="57" y="39"/>
                      <a:pt x="50" y="31"/>
                      <a:pt x="42" y="23"/>
                    </a:cubicBezTo>
                    <a:cubicBezTo>
                      <a:pt x="33" y="15"/>
                      <a:pt x="21" y="9"/>
                      <a:pt x="10" y="4"/>
                    </a:cubicBezTo>
                    <a:cubicBezTo>
                      <a:pt x="5" y="0"/>
                      <a:pt x="0" y="8"/>
                      <a:pt x="5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5" name="Freeform 76"/>
              <p:cNvSpPr/>
              <p:nvPr/>
            </p:nvSpPr>
            <p:spPr bwMode="auto">
              <a:xfrm>
                <a:off x="5380038" y="1765301"/>
                <a:ext cx="30163" cy="87313"/>
              </a:xfrm>
              <a:custGeom>
                <a:avLst/>
                <a:gdLst>
                  <a:gd name="T0" fmla="*/ 10 w 28"/>
                  <a:gd name="T1" fmla="*/ 81 h 84"/>
                  <a:gd name="T2" fmla="*/ 27 w 28"/>
                  <a:gd name="T3" fmla="*/ 10 h 84"/>
                  <a:gd name="T4" fmla="*/ 17 w 28"/>
                  <a:gd name="T5" fmla="*/ 6 h 84"/>
                  <a:gd name="T6" fmla="*/ 4 w 28"/>
                  <a:gd name="T7" fmla="*/ 81 h 84"/>
                  <a:gd name="T8" fmla="*/ 10 w 28"/>
                  <a:gd name="T9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4">
                    <a:moveTo>
                      <a:pt x="10" y="81"/>
                    </a:moveTo>
                    <a:cubicBezTo>
                      <a:pt x="15" y="57"/>
                      <a:pt x="22" y="34"/>
                      <a:pt x="27" y="10"/>
                    </a:cubicBezTo>
                    <a:cubicBezTo>
                      <a:pt x="28" y="4"/>
                      <a:pt x="20" y="0"/>
                      <a:pt x="17" y="6"/>
                    </a:cubicBezTo>
                    <a:cubicBezTo>
                      <a:pt x="6" y="29"/>
                      <a:pt x="0" y="55"/>
                      <a:pt x="4" y="81"/>
                    </a:cubicBezTo>
                    <a:cubicBezTo>
                      <a:pt x="5" y="84"/>
                      <a:pt x="10" y="84"/>
                      <a:pt x="10" y="8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6" name="Freeform 77"/>
              <p:cNvSpPr/>
              <p:nvPr/>
            </p:nvSpPr>
            <p:spPr bwMode="auto">
              <a:xfrm>
                <a:off x="5451476" y="1625601"/>
                <a:ext cx="39688" cy="63500"/>
              </a:xfrm>
              <a:custGeom>
                <a:avLst/>
                <a:gdLst>
                  <a:gd name="T0" fmla="*/ 7 w 39"/>
                  <a:gd name="T1" fmla="*/ 58 h 62"/>
                  <a:gd name="T2" fmla="*/ 38 w 39"/>
                  <a:gd name="T3" fmla="*/ 7 h 62"/>
                  <a:gd name="T4" fmla="*/ 29 w 39"/>
                  <a:gd name="T5" fmla="*/ 3 h 62"/>
                  <a:gd name="T6" fmla="*/ 13 w 39"/>
                  <a:gd name="T7" fmla="*/ 25 h 62"/>
                  <a:gd name="T8" fmla="*/ 1 w 39"/>
                  <a:gd name="T9" fmla="*/ 56 h 62"/>
                  <a:gd name="T10" fmla="*/ 7 w 39"/>
                  <a:gd name="T11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2">
                    <a:moveTo>
                      <a:pt x="7" y="58"/>
                    </a:moveTo>
                    <a:cubicBezTo>
                      <a:pt x="16" y="40"/>
                      <a:pt x="30" y="26"/>
                      <a:pt x="38" y="7"/>
                    </a:cubicBezTo>
                    <a:cubicBezTo>
                      <a:pt x="39" y="2"/>
                      <a:pt x="32" y="0"/>
                      <a:pt x="29" y="3"/>
                    </a:cubicBezTo>
                    <a:cubicBezTo>
                      <a:pt x="24" y="11"/>
                      <a:pt x="18" y="18"/>
                      <a:pt x="13" y="25"/>
                    </a:cubicBezTo>
                    <a:cubicBezTo>
                      <a:pt x="7" y="34"/>
                      <a:pt x="4" y="45"/>
                      <a:pt x="1" y="56"/>
                    </a:cubicBezTo>
                    <a:cubicBezTo>
                      <a:pt x="0" y="59"/>
                      <a:pt x="5" y="62"/>
                      <a:pt x="7" y="5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7" name="Freeform 78"/>
              <p:cNvSpPr/>
              <p:nvPr/>
            </p:nvSpPr>
            <p:spPr bwMode="auto">
              <a:xfrm>
                <a:off x="5540376" y="1449388"/>
                <a:ext cx="88900" cy="112713"/>
              </a:xfrm>
              <a:custGeom>
                <a:avLst/>
                <a:gdLst>
                  <a:gd name="T0" fmla="*/ 8 w 86"/>
                  <a:gd name="T1" fmla="*/ 105 h 108"/>
                  <a:gd name="T2" fmla="*/ 81 w 86"/>
                  <a:gd name="T3" fmla="*/ 12 h 108"/>
                  <a:gd name="T4" fmla="*/ 75 w 86"/>
                  <a:gd name="T5" fmla="*/ 4 h 108"/>
                  <a:gd name="T6" fmla="*/ 1 w 86"/>
                  <a:gd name="T7" fmla="*/ 101 h 108"/>
                  <a:gd name="T8" fmla="*/ 8 w 86"/>
                  <a:gd name="T9" fmla="*/ 10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08">
                    <a:moveTo>
                      <a:pt x="8" y="105"/>
                    </a:moveTo>
                    <a:cubicBezTo>
                      <a:pt x="34" y="75"/>
                      <a:pt x="53" y="41"/>
                      <a:pt x="81" y="12"/>
                    </a:cubicBezTo>
                    <a:cubicBezTo>
                      <a:pt x="86" y="8"/>
                      <a:pt x="80" y="0"/>
                      <a:pt x="75" y="4"/>
                    </a:cubicBezTo>
                    <a:cubicBezTo>
                      <a:pt x="39" y="25"/>
                      <a:pt x="16" y="63"/>
                      <a:pt x="1" y="101"/>
                    </a:cubicBezTo>
                    <a:cubicBezTo>
                      <a:pt x="0" y="105"/>
                      <a:pt x="5" y="108"/>
                      <a:pt x="8" y="10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8" name="Freeform 79"/>
              <p:cNvSpPr/>
              <p:nvPr/>
            </p:nvSpPr>
            <p:spPr bwMode="auto">
              <a:xfrm>
                <a:off x="5675313" y="1382713"/>
                <a:ext cx="88900" cy="57150"/>
              </a:xfrm>
              <a:custGeom>
                <a:avLst/>
                <a:gdLst>
                  <a:gd name="T0" fmla="*/ 7 w 86"/>
                  <a:gd name="T1" fmla="*/ 53 h 55"/>
                  <a:gd name="T2" fmla="*/ 79 w 86"/>
                  <a:gd name="T3" fmla="*/ 13 h 55"/>
                  <a:gd name="T4" fmla="*/ 76 w 86"/>
                  <a:gd name="T5" fmla="*/ 2 h 55"/>
                  <a:gd name="T6" fmla="*/ 3 w 86"/>
                  <a:gd name="T7" fmla="*/ 48 h 55"/>
                  <a:gd name="T8" fmla="*/ 7 w 86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55">
                    <a:moveTo>
                      <a:pt x="7" y="53"/>
                    </a:moveTo>
                    <a:cubicBezTo>
                      <a:pt x="32" y="43"/>
                      <a:pt x="53" y="22"/>
                      <a:pt x="79" y="13"/>
                    </a:cubicBezTo>
                    <a:cubicBezTo>
                      <a:pt x="86" y="10"/>
                      <a:pt x="83" y="0"/>
                      <a:pt x="76" y="2"/>
                    </a:cubicBezTo>
                    <a:cubicBezTo>
                      <a:pt x="46" y="8"/>
                      <a:pt x="24" y="27"/>
                      <a:pt x="3" y="48"/>
                    </a:cubicBezTo>
                    <a:cubicBezTo>
                      <a:pt x="0" y="51"/>
                      <a:pt x="4" y="55"/>
                      <a:pt x="7" y="5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9" name="Freeform 80"/>
              <p:cNvSpPr/>
              <p:nvPr/>
            </p:nvSpPr>
            <p:spPr bwMode="auto">
              <a:xfrm>
                <a:off x="5895976" y="1304926"/>
                <a:ext cx="57150" cy="28575"/>
              </a:xfrm>
              <a:custGeom>
                <a:avLst/>
                <a:gdLst>
                  <a:gd name="T0" fmla="*/ 4 w 56"/>
                  <a:gd name="T1" fmla="*/ 26 h 27"/>
                  <a:gd name="T2" fmla="*/ 55 w 56"/>
                  <a:gd name="T3" fmla="*/ 4 h 27"/>
                  <a:gd name="T4" fmla="*/ 53 w 56"/>
                  <a:gd name="T5" fmla="*/ 2 h 27"/>
                  <a:gd name="T6" fmla="*/ 2 w 56"/>
                  <a:gd name="T7" fmla="*/ 23 h 27"/>
                  <a:gd name="T8" fmla="*/ 4 w 56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7">
                    <a:moveTo>
                      <a:pt x="4" y="26"/>
                    </a:moveTo>
                    <a:cubicBezTo>
                      <a:pt x="21" y="18"/>
                      <a:pt x="41" y="18"/>
                      <a:pt x="55" y="4"/>
                    </a:cubicBezTo>
                    <a:cubicBezTo>
                      <a:pt x="56" y="2"/>
                      <a:pt x="54" y="0"/>
                      <a:pt x="53" y="2"/>
                    </a:cubicBezTo>
                    <a:cubicBezTo>
                      <a:pt x="38" y="14"/>
                      <a:pt x="19" y="15"/>
                      <a:pt x="2" y="23"/>
                    </a:cubicBezTo>
                    <a:cubicBezTo>
                      <a:pt x="0" y="24"/>
                      <a:pt x="2" y="27"/>
                      <a:pt x="4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0" name="Freeform 81"/>
              <p:cNvSpPr/>
              <p:nvPr/>
            </p:nvSpPr>
            <p:spPr bwMode="auto">
              <a:xfrm>
                <a:off x="6059488" y="1247776"/>
                <a:ext cx="125413" cy="41275"/>
              </a:xfrm>
              <a:custGeom>
                <a:avLst/>
                <a:gdLst>
                  <a:gd name="T0" fmla="*/ 6 w 121"/>
                  <a:gd name="T1" fmla="*/ 38 h 40"/>
                  <a:gd name="T2" fmla="*/ 115 w 121"/>
                  <a:gd name="T3" fmla="*/ 13 h 40"/>
                  <a:gd name="T4" fmla="*/ 113 w 121"/>
                  <a:gd name="T5" fmla="*/ 0 h 40"/>
                  <a:gd name="T6" fmla="*/ 3 w 121"/>
                  <a:gd name="T7" fmla="*/ 34 h 40"/>
                  <a:gd name="T8" fmla="*/ 6 w 121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40">
                    <a:moveTo>
                      <a:pt x="6" y="38"/>
                    </a:moveTo>
                    <a:cubicBezTo>
                      <a:pt x="40" y="23"/>
                      <a:pt x="79" y="25"/>
                      <a:pt x="115" y="13"/>
                    </a:cubicBezTo>
                    <a:cubicBezTo>
                      <a:pt x="121" y="11"/>
                      <a:pt x="121" y="0"/>
                      <a:pt x="113" y="0"/>
                    </a:cubicBezTo>
                    <a:cubicBezTo>
                      <a:pt x="72" y="3"/>
                      <a:pt x="37" y="11"/>
                      <a:pt x="3" y="34"/>
                    </a:cubicBezTo>
                    <a:cubicBezTo>
                      <a:pt x="0" y="36"/>
                      <a:pt x="3" y="40"/>
                      <a:pt x="6" y="3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1" name="Freeform 82"/>
              <p:cNvSpPr/>
              <p:nvPr/>
            </p:nvSpPr>
            <p:spPr bwMode="auto">
              <a:xfrm>
                <a:off x="6319838" y="1225551"/>
                <a:ext cx="120650" cy="30163"/>
              </a:xfrm>
              <a:custGeom>
                <a:avLst/>
                <a:gdLst>
                  <a:gd name="T0" fmla="*/ 8 w 116"/>
                  <a:gd name="T1" fmla="*/ 25 h 28"/>
                  <a:gd name="T2" fmla="*/ 108 w 116"/>
                  <a:gd name="T3" fmla="*/ 27 h 28"/>
                  <a:gd name="T4" fmla="*/ 110 w 116"/>
                  <a:gd name="T5" fmla="*/ 15 h 28"/>
                  <a:gd name="T6" fmla="*/ 4 w 116"/>
                  <a:gd name="T7" fmla="*/ 17 h 28"/>
                  <a:gd name="T8" fmla="*/ 8 w 116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8">
                    <a:moveTo>
                      <a:pt x="8" y="25"/>
                    </a:moveTo>
                    <a:cubicBezTo>
                      <a:pt x="41" y="16"/>
                      <a:pt x="74" y="23"/>
                      <a:pt x="108" y="27"/>
                    </a:cubicBezTo>
                    <a:cubicBezTo>
                      <a:pt x="115" y="28"/>
                      <a:pt x="116" y="17"/>
                      <a:pt x="110" y="15"/>
                    </a:cubicBezTo>
                    <a:cubicBezTo>
                      <a:pt x="72" y="4"/>
                      <a:pt x="40" y="0"/>
                      <a:pt x="4" y="17"/>
                    </a:cubicBezTo>
                    <a:cubicBezTo>
                      <a:pt x="0" y="19"/>
                      <a:pt x="3" y="26"/>
                      <a:pt x="8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2" name="Freeform 83"/>
              <p:cNvSpPr/>
              <p:nvPr/>
            </p:nvSpPr>
            <p:spPr bwMode="auto">
              <a:xfrm>
                <a:off x="6584951" y="1241426"/>
                <a:ext cx="109538" cy="19050"/>
              </a:xfrm>
              <a:custGeom>
                <a:avLst/>
                <a:gdLst>
                  <a:gd name="T0" fmla="*/ 5 w 106"/>
                  <a:gd name="T1" fmla="*/ 9 h 18"/>
                  <a:gd name="T2" fmla="*/ 98 w 106"/>
                  <a:gd name="T3" fmla="*/ 17 h 18"/>
                  <a:gd name="T4" fmla="*/ 100 w 106"/>
                  <a:gd name="T5" fmla="*/ 9 h 18"/>
                  <a:gd name="T6" fmla="*/ 5 w 106"/>
                  <a:gd name="T7" fmla="*/ 2 h 18"/>
                  <a:gd name="T8" fmla="*/ 5 w 10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8">
                    <a:moveTo>
                      <a:pt x="5" y="9"/>
                    </a:moveTo>
                    <a:cubicBezTo>
                      <a:pt x="35" y="11"/>
                      <a:pt x="68" y="12"/>
                      <a:pt x="98" y="17"/>
                    </a:cubicBezTo>
                    <a:cubicBezTo>
                      <a:pt x="103" y="18"/>
                      <a:pt x="106" y="10"/>
                      <a:pt x="100" y="9"/>
                    </a:cubicBezTo>
                    <a:cubicBezTo>
                      <a:pt x="68" y="0"/>
                      <a:pt x="38" y="1"/>
                      <a:pt x="5" y="2"/>
                    </a:cubicBezTo>
                    <a:cubicBezTo>
                      <a:pt x="0" y="2"/>
                      <a:pt x="0" y="9"/>
                      <a:pt x="5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3" name="Freeform 84"/>
              <p:cNvSpPr/>
              <p:nvPr/>
            </p:nvSpPr>
            <p:spPr bwMode="auto">
              <a:xfrm>
                <a:off x="6799263" y="1285876"/>
                <a:ext cx="117475" cy="47625"/>
              </a:xfrm>
              <a:custGeom>
                <a:avLst/>
                <a:gdLst>
                  <a:gd name="T0" fmla="*/ 5 w 112"/>
                  <a:gd name="T1" fmla="*/ 11 h 45"/>
                  <a:gd name="T2" fmla="*/ 100 w 112"/>
                  <a:gd name="T3" fmla="*/ 42 h 45"/>
                  <a:gd name="T4" fmla="*/ 105 w 112"/>
                  <a:gd name="T5" fmla="*/ 29 h 45"/>
                  <a:gd name="T6" fmla="*/ 8 w 112"/>
                  <a:gd name="T7" fmla="*/ 1 h 45"/>
                  <a:gd name="T8" fmla="*/ 5 w 112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5">
                    <a:moveTo>
                      <a:pt x="5" y="11"/>
                    </a:moveTo>
                    <a:cubicBezTo>
                      <a:pt x="35" y="25"/>
                      <a:pt x="69" y="29"/>
                      <a:pt x="100" y="42"/>
                    </a:cubicBezTo>
                    <a:cubicBezTo>
                      <a:pt x="107" y="45"/>
                      <a:pt x="112" y="33"/>
                      <a:pt x="105" y="29"/>
                    </a:cubicBezTo>
                    <a:cubicBezTo>
                      <a:pt x="76" y="13"/>
                      <a:pt x="41" y="2"/>
                      <a:pt x="8" y="1"/>
                    </a:cubicBezTo>
                    <a:cubicBezTo>
                      <a:pt x="2" y="0"/>
                      <a:pt x="0" y="9"/>
                      <a:pt x="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4" name="Freeform 85"/>
              <p:cNvSpPr/>
              <p:nvPr/>
            </p:nvSpPr>
            <p:spPr bwMode="auto">
              <a:xfrm>
                <a:off x="6962776" y="1343026"/>
                <a:ext cx="122238" cy="44450"/>
              </a:xfrm>
              <a:custGeom>
                <a:avLst/>
                <a:gdLst>
                  <a:gd name="T0" fmla="*/ 3 w 117"/>
                  <a:gd name="T1" fmla="*/ 4 h 43"/>
                  <a:gd name="T2" fmla="*/ 109 w 117"/>
                  <a:gd name="T3" fmla="*/ 41 h 43"/>
                  <a:gd name="T4" fmla="*/ 113 w 117"/>
                  <a:gd name="T5" fmla="*/ 35 h 43"/>
                  <a:gd name="T6" fmla="*/ 3 w 117"/>
                  <a:gd name="T7" fmla="*/ 0 h 43"/>
                  <a:gd name="T8" fmla="*/ 3 w 117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3">
                    <a:moveTo>
                      <a:pt x="3" y="4"/>
                    </a:moveTo>
                    <a:cubicBezTo>
                      <a:pt x="41" y="6"/>
                      <a:pt x="76" y="23"/>
                      <a:pt x="109" y="41"/>
                    </a:cubicBezTo>
                    <a:cubicBezTo>
                      <a:pt x="113" y="43"/>
                      <a:pt x="117" y="37"/>
                      <a:pt x="113" y="35"/>
                    </a:cubicBezTo>
                    <a:cubicBezTo>
                      <a:pt x="79" y="13"/>
                      <a:pt x="43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5" name="Freeform 86"/>
              <p:cNvSpPr/>
              <p:nvPr/>
            </p:nvSpPr>
            <p:spPr bwMode="auto">
              <a:xfrm>
                <a:off x="7148513" y="1409701"/>
                <a:ext cx="104775" cy="49213"/>
              </a:xfrm>
              <a:custGeom>
                <a:avLst/>
                <a:gdLst>
                  <a:gd name="T0" fmla="*/ 3 w 101"/>
                  <a:gd name="T1" fmla="*/ 6 h 47"/>
                  <a:gd name="T2" fmla="*/ 90 w 101"/>
                  <a:gd name="T3" fmla="*/ 45 h 47"/>
                  <a:gd name="T4" fmla="*/ 96 w 101"/>
                  <a:gd name="T5" fmla="*/ 35 h 47"/>
                  <a:gd name="T6" fmla="*/ 4 w 101"/>
                  <a:gd name="T7" fmla="*/ 0 h 47"/>
                  <a:gd name="T8" fmla="*/ 3 w 101"/>
                  <a:gd name="T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7">
                    <a:moveTo>
                      <a:pt x="3" y="6"/>
                    </a:moveTo>
                    <a:cubicBezTo>
                      <a:pt x="31" y="18"/>
                      <a:pt x="59" y="37"/>
                      <a:pt x="90" y="45"/>
                    </a:cubicBezTo>
                    <a:cubicBezTo>
                      <a:pt x="95" y="47"/>
                      <a:pt x="101" y="39"/>
                      <a:pt x="96" y="35"/>
                    </a:cubicBezTo>
                    <a:cubicBezTo>
                      <a:pt x="70" y="15"/>
                      <a:pt x="36" y="3"/>
                      <a:pt x="4" y="0"/>
                    </a:cubicBezTo>
                    <a:cubicBezTo>
                      <a:pt x="1" y="0"/>
                      <a:pt x="0" y="4"/>
                      <a:pt x="3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6" name="Freeform 87"/>
              <p:cNvSpPr/>
              <p:nvPr/>
            </p:nvSpPr>
            <p:spPr bwMode="auto">
              <a:xfrm>
                <a:off x="7273926" y="1504951"/>
                <a:ext cx="114300" cy="74613"/>
              </a:xfrm>
              <a:custGeom>
                <a:avLst/>
                <a:gdLst>
                  <a:gd name="T0" fmla="*/ 6 w 110"/>
                  <a:gd name="T1" fmla="*/ 10 h 71"/>
                  <a:gd name="T2" fmla="*/ 55 w 110"/>
                  <a:gd name="T3" fmla="*/ 40 h 71"/>
                  <a:gd name="T4" fmla="*/ 99 w 110"/>
                  <a:gd name="T5" fmla="*/ 67 h 71"/>
                  <a:gd name="T6" fmla="*/ 104 w 110"/>
                  <a:gd name="T7" fmla="*/ 58 h 71"/>
                  <a:gd name="T8" fmla="*/ 9 w 110"/>
                  <a:gd name="T9" fmla="*/ 0 h 71"/>
                  <a:gd name="T10" fmla="*/ 6 w 110"/>
                  <a:gd name="T11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71">
                    <a:moveTo>
                      <a:pt x="6" y="10"/>
                    </a:moveTo>
                    <a:cubicBezTo>
                      <a:pt x="24" y="16"/>
                      <a:pt x="41" y="28"/>
                      <a:pt x="55" y="40"/>
                    </a:cubicBezTo>
                    <a:cubicBezTo>
                      <a:pt x="69" y="51"/>
                      <a:pt x="83" y="59"/>
                      <a:pt x="99" y="67"/>
                    </a:cubicBezTo>
                    <a:cubicBezTo>
                      <a:pt x="105" y="71"/>
                      <a:pt x="110" y="62"/>
                      <a:pt x="104" y="58"/>
                    </a:cubicBezTo>
                    <a:cubicBezTo>
                      <a:pt x="73" y="35"/>
                      <a:pt x="49" y="6"/>
                      <a:pt x="9" y="0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7" name="Freeform 88"/>
              <p:cNvSpPr/>
              <p:nvPr/>
            </p:nvSpPr>
            <p:spPr bwMode="auto">
              <a:xfrm>
                <a:off x="7424738" y="1631951"/>
                <a:ext cx="88900" cy="96838"/>
              </a:xfrm>
              <a:custGeom>
                <a:avLst/>
                <a:gdLst>
                  <a:gd name="T0" fmla="*/ 3 w 85"/>
                  <a:gd name="T1" fmla="*/ 9 h 93"/>
                  <a:gd name="T2" fmla="*/ 75 w 85"/>
                  <a:gd name="T3" fmla="*/ 89 h 93"/>
                  <a:gd name="T4" fmla="*/ 83 w 85"/>
                  <a:gd name="T5" fmla="*/ 83 h 93"/>
                  <a:gd name="T6" fmla="*/ 8 w 85"/>
                  <a:gd name="T7" fmla="*/ 2 h 93"/>
                  <a:gd name="T8" fmla="*/ 3 w 85"/>
                  <a:gd name="T9" fmla="*/ 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3" y="9"/>
                    </a:moveTo>
                    <a:cubicBezTo>
                      <a:pt x="28" y="35"/>
                      <a:pt x="50" y="63"/>
                      <a:pt x="75" y="89"/>
                    </a:cubicBezTo>
                    <a:cubicBezTo>
                      <a:pt x="79" y="93"/>
                      <a:pt x="85" y="88"/>
                      <a:pt x="83" y="83"/>
                    </a:cubicBezTo>
                    <a:cubicBezTo>
                      <a:pt x="64" y="52"/>
                      <a:pt x="41" y="20"/>
                      <a:pt x="8" y="2"/>
                    </a:cubicBezTo>
                    <a:cubicBezTo>
                      <a:pt x="4" y="0"/>
                      <a:pt x="0" y="5"/>
                      <a:pt x="3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8" name="Freeform 89"/>
              <p:cNvSpPr/>
              <p:nvPr/>
            </p:nvSpPr>
            <p:spPr bwMode="auto">
              <a:xfrm>
                <a:off x="7540626" y="1792288"/>
                <a:ext cx="53975" cy="84138"/>
              </a:xfrm>
              <a:custGeom>
                <a:avLst/>
                <a:gdLst>
                  <a:gd name="T0" fmla="*/ 2 w 52"/>
                  <a:gd name="T1" fmla="*/ 4 h 81"/>
                  <a:gd name="T2" fmla="*/ 22 w 52"/>
                  <a:gd name="T3" fmla="*/ 44 h 81"/>
                  <a:gd name="T4" fmla="*/ 45 w 52"/>
                  <a:gd name="T5" fmla="*/ 78 h 81"/>
                  <a:gd name="T6" fmla="*/ 50 w 52"/>
                  <a:gd name="T7" fmla="*/ 74 h 81"/>
                  <a:gd name="T8" fmla="*/ 32 w 52"/>
                  <a:gd name="T9" fmla="*/ 39 h 81"/>
                  <a:gd name="T10" fmla="*/ 6 w 52"/>
                  <a:gd name="T11" fmla="*/ 2 h 81"/>
                  <a:gd name="T12" fmla="*/ 2 w 52"/>
                  <a:gd name="T13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81">
                    <a:moveTo>
                      <a:pt x="2" y="4"/>
                    </a:moveTo>
                    <a:cubicBezTo>
                      <a:pt x="9" y="17"/>
                      <a:pt x="15" y="31"/>
                      <a:pt x="22" y="44"/>
                    </a:cubicBezTo>
                    <a:cubicBezTo>
                      <a:pt x="29" y="56"/>
                      <a:pt x="36" y="67"/>
                      <a:pt x="45" y="78"/>
                    </a:cubicBezTo>
                    <a:cubicBezTo>
                      <a:pt x="47" y="81"/>
                      <a:pt x="52" y="77"/>
                      <a:pt x="50" y="74"/>
                    </a:cubicBezTo>
                    <a:cubicBezTo>
                      <a:pt x="44" y="62"/>
                      <a:pt x="38" y="50"/>
                      <a:pt x="32" y="39"/>
                    </a:cubicBezTo>
                    <a:cubicBezTo>
                      <a:pt x="24" y="25"/>
                      <a:pt x="14" y="14"/>
                      <a:pt x="6" y="2"/>
                    </a:cubicBezTo>
                    <a:cubicBezTo>
                      <a:pt x="4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9" name="Freeform 90"/>
              <p:cNvSpPr/>
              <p:nvPr/>
            </p:nvSpPr>
            <p:spPr bwMode="auto">
              <a:xfrm>
                <a:off x="7627938" y="1963738"/>
                <a:ext cx="57150" cy="109538"/>
              </a:xfrm>
              <a:custGeom>
                <a:avLst/>
                <a:gdLst>
                  <a:gd name="T0" fmla="*/ 2 w 55"/>
                  <a:gd name="T1" fmla="*/ 6 h 106"/>
                  <a:gd name="T2" fmla="*/ 45 w 55"/>
                  <a:gd name="T3" fmla="*/ 102 h 106"/>
                  <a:gd name="T4" fmla="*/ 53 w 55"/>
                  <a:gd name="T5" fmla="*/ 98 h 106"/>
                  <a:gd name="T6" fmla="*/ 9 w 55"/>
                  <a:gd name="T7" fmla="*/ 3 h 106"/>
                  <a:gd name="T8" fmla="*/ 2 w 55"/>
                  <a:gd name="T9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06">
                    <a:moveTo>
                      <a:pt x="2" y="6"/>
                    </a:moveTo>
                    <a:cubicBezTo>
                      <a:pt x="14" y="39"/>
                      <a:pt x="30" y="70"/>
                      <a:pt x="45" y="102"/>
                    </a:cubicBezTo>
                    <a:cubicBezTo>
                      <a:pt x="47" y="106"/>
                      <a:pt x="55" y="103"/>
                      <a:pt x="53" y="98"/>
                    </a:cubicBezTo>
                    <a:cubicBezTo>
                      <a:pt x="42" y="65"/>
                      <a:pt x="28" y="33"/>
                      <a:pt x="9" y="3"/>
                    </a:cubicBezTo>
                    <a:cubicBezTo>
                      <a:pt x="7" y="0"/>
                      <a:pt x="0" y="2"/>
                      <a:pt x="2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0" name="Freeform 91"/>
              <p:cNvSpPr/>
              <p:nvPr/>
            </p:nvSpPr>
            <p:spPr bwMode="auto">
              <a:xfrm>
                <a:off x="7700963" y="2119313"/>
                <a:ext cx="49213" cy="73025"/>
              </a:xfrm>
              <a:custGeom>
                <a:avLst/>
                <a:gdLst>
                  <a:gd name="T0" fmla="*/ 2 w 47"/>
                  <a:gd name="T1" fmla="*/ 9 h 70"/>
                  <a:gd name="T2" fmla="*/ 32 w 47"/>
                  <a:gd name="T3" fmla="*/ 63 h 70"/>
                  <a:gd name="T4" fmla="*/ 43 w 47"/>
                  <a:gd name="T5" fmla="*/ 54 h 70"/>
                  <a:gd name="T6" fmla="*/ 13 w 47"/>
                  <a:gd name="T7" fmla="*/ 4 h 70"/>
                  <a:gd name="T8" fmla="*/ 2 w 47"/>
                  <a:gd name="T9" fmla="*/ 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0">
                    <a:moveTo>
                      <a:pt x="2" y="9"/>
                    </a:moveTo>
                    <a:cubicBezTo>
                      <a:pt x="9" y="29"/>
                      <a:pt x="18" y="47"/>
                      <a:pt x="32" y="63"/>
                    </a:cubicBezTo>
                    <a:cubicBezTo>
                      <a:pt x="37" y="70"/>
                      <a:pt x="47" y="61"/>
                      <a:pt x="43" y="54"/>
                    </a:cubicBezTo>
                    <a:cubicBezTo>
                      <a:pt x="34" y="37"/>
                      <a:pt x="24" y="20"/>
                      <a:pt x="13" y="4"/>
                    </a:cubicBezTo>
                    <a:cubicBezTo>
                      <a:pt x="9" y="0"/>
                      <a:pt x="0" y="2"/>
                      <a:pt x="2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1" name="Freeform 92"/>
              <p:cNvSpPr/>
              <p:nvPr/>
            </p:nvSpPr>
            <p:spPr bwMode="auto">
              <a:xfrm>
                <a:off x="8164513" y="3827463"/>
                <a:ext cx="123825" cy="60325"/>
              </a:xfrm>
              <a:custGeom>
                <a:avLst/>
                <a:gdLst>
                  <a:gd name="T0" fmla="*/ 1 w 118"/>
                  <a:gd name="T1" fmla="*/ 59 h 59"/>
                  <a:gd name="T2" fmla="*/ 115 w 118"/>
                  <a:gd name="T3" fmla="*/ 6 h 59"/>
                  <a:gd name="T4" fmla="*/ 112 w 118"/>
                  <a:gd name="T5" fmla="*/ 0 h 59"/>
                  <a:gd name="T6" fmla="*/ 0 w 118"/>
                  <a:gd name="T7" fmla="*/ 58 h 59"/>
                  <a:gd name="T8" fmla="*/ 1 w 118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59">
                    <a:moveTo>
                      <a:pt x="1" y="59"/>
                    </a:moveTo>
                    <a:cubicBezTo>
                      <a:pt x="41" y="56"/>
                      <a:pt x="81" y="26"/>
                      <a:pt x="115" y="6"/>
                    </a:cubicBezTo>
                    <a:cubicBezTo>
                      <a:pt x="118" y="4"/>
                      <a:pt x="116" y="0"/>
                      <a:pt x="112" y="0"/>
                    </a:cubicBezTo>
                    <a:cubicBezTo>
                      <a:pt x="73" y="9"/>
                      <a:pt x="33" y="35"/>
                      <a:pt x="0" y="58"/>
                    </a:cubicBezTo>
                    <a:cubicBezTo>
                      <a:pt x="0" y="58"/>
                      <a:pt x="0" y="59"/>
                      <a:pt x="1" y="5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93" name="组合 92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95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任意多边形 95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4" name="文本框 93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7112263" y="2588900"/>
            <a:ext cx="3109117" cy="2701824"/>
            <a:chOff x="1375849" y="1901211"/>
            <a:chExt cx="4233329" cy="3678765"/>
          </a:xfrm>
        </p:grpSpPr>
        <p:sp>
          <p:nvSpPr>
            <p:cNvPr id="98" name="任意多边形 97"/>
            <p:cNvSpPr/>
            <p:nvPr/>
          </p:nvSpPr>
          <p:spPr>
            <a:xfrm>
              <a:off x="1685925" y="2124422"/>
              <a:ext cx="3600450" cy="2759180"/>
            </a:xfrm>
            <a:custGeom>
              <a:avLst/>
              <a:gdLst>
                <a:gd name="connsiteX0" fmla="*/ 276225 w 3600450"/>
                <a:gd name="connsiteY0" fmla="*/ 0 h 2733675"/>
                <a:gd name="connsiteX1" fmla="*/ 171450 w 3600450"/>
                <a:gd name="connsiteY1" fmla="*/ 19050 h 2733675"/>
                <a:gd name="connsiteX2" fmla="*/ 114300 w 3600450"/>
                <a:gd name="connsiteY2" fmla="*/ 114300 h 2733675"/>
                <a:gd name="connsiteX3" fmla="*/ 19050 w 3600450"/>
                <a:gd name="connsiteY3" fmla="*/ 381000 h 2733675"/>
                <a:gd name="connsiteX4" fmla="*/ 0 w 3600450"/>
                <a:gd name="connsiteY4" fmla="*/ 1066800 h 2733675"/>
                <a:gd name="connsiteX5" fmla="*/ 47625 w 3600450"/>
                <a:gd name="connsiteY5" fmla="*/ 2219325 h 2733675"/>
                <a:gd name="connsiteX6" fmla="*/ 76200 w 3600450"/>
                <a:gd name="connsiteY6" fmla="*/ 2505075 h 2733675"/>
                <a:gd name="connsiteX7" fmla="*/ 180975 w 3600450"/>
                <a:gd name="connsiteY7" fmla="*/ 2619375 h 2733675"/>
                <a:gd name="connsiteX8" fmla="*/ 600075 w 3600450"/>
                <a:gd name="connsiteY8" fmla="*/ 2686050 h 2733675"/>
                <a:gd name="connsiteX9" fmla="*/ 2266950 w 3600450"/>
                <a:gd name="connsiteY9" fmla="*/ 2733675 h 2733675"/>
                <a:gd name="connsiteX10" fmla="*/ 3162300 w 3600450"/>
                <a:gd name="connsiteY10" fmla="*/ 2724150 h 2733675"/>
                <a:gd name="connsiteX11" fmla="*/ 3381375 w 3600450"/>
                <a:gd name="connsiteY11" fmla="*/ 2686050 h 2733675"/>
                <a:gd name="connsiteX12" fmla="*/ 3495675 w 3600450"/>
                <a:gd name="connsiteY12" fmla="*/ 2533650 h 2733675"/>
                <a:gd name="connsiteX13" fmla="*/ 3581400 w 3600450"/>
                <a:gd name="connsiteY13" fmla="*/ 1885950 h 2733675"/>
                <a:gd name="connsiteX14" fmla="*/ 3600450 w 3600450"/>
                <a:gd name="connsiteY14" fmla="*/ 581025 h 2733675"/>
                <a:gd name="connsiteX15" fmla="*/ 3562350 w 3600450"/>
                <a:gd name="connsiteY15" fmla="*/ 238125 h 2733675"/>
                <a:gd name="connsiteX16" fmla="*/ 3457575 w 3600450"/>
                <a:gd name="connsiteY16" fmla="*/ 76200 h 2733675"/>
                <a:gd name="connsiteX17" fmla="*/ 3295650 w 3600450"/>
                <a:gd name="connsiteY17" fmla="*/ 38100 h 2733675"/>
                <a:gd name="connsiteX18" fmla="*/ 2981325 w 3600450"/>
                <a:gd name="connsiteY18" fmla="*/ 9525 h 2733675"/>
                <a:gd name="connsiteX19" fmla="*/ 1038225 w 3600450"/>
                <a:gd name="connsiteY19" fmla="*/ 9525 h 2733675"/>
                <a:gd name="connsiteX20" fmla="*/ 276225 w 3600450"/>
                <a:gd name="connsiteY20" fmla="*/ 0 h 273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00450" h="2733675">
                  <a:moveTo>
                    <a:pt x="276225" y="0"/>
                  </a:moveTo>
                  <a:lnTo>
                    <a:pt x="171450" y="19050"/>
                  </a:lnTo>
                  <a:lnTo>
                    <a:pt x="114300" y="114300"/>
                  </a:lnTo>
                  <a:lnTo>
                    <a:pt x="19050" y="381000"/>
                  </a:lnTo>
                  <a:lnTo>
                    <a:pt x="0" y="1066800"/>
                  </a:lnTo>
                  <a:lnTo>
                    <a:pt x="47625" y="2219325"/>
                  </a:lnTo>
                  <a:lnTo>
                    <a:pt x="76200" y="2505075"/>
                  </a:lnTo>
                  <a:lnTo>
                    <a:pt x="180975" y="2619375"/>
                  </a:lnTo>
                  <a:lnTo>
                    <a:pt x="600075" y="2686050"/>
                  </a:lnTo>
                  <a:lnTo>
                    <a:pt x="2266950" y="2733675"/>
                  </a:lnTo>
                  <a:lnTo>
                    <a:pt x="3162300" y="2724150"/>
                  </a:lnTo>
                  <a:lnTo>
                    <a:pt x="3381375" y="2686050"/>
                  </a:lnTo>
                  <a:lnTo>
                    <a:pt x="3495675" y="2533650"/>
                  </a:lnTo>
                  <a:lnTo>
                    <a:pt x="3581400" y="1885950"/>
                  </a:lnTo>
                  <a:lnTo>
                    <a:pt x="3600450" y="581025"/>
                  </a:lnTo>
                  <a:lnTo>
                    <a:pt x="3562350" y="238125"/>
                  </a:lnTo>
                  <a:lnTo>
                    <a:pt x="3457575" y="76200"/>
                  </a:lnTo>
                  <a:lnTo>
                    <a:pt x="3295650" y="38100"/>
                  </a:lnTo>
                  <a:lnTo>
                    <a:pt x="2981325" y="9525"/>
                  </a:lnTo>
                  <a:lnTo>
                    <a:pt x="1038225" y="9525"/>
                  </a:lnTo>
                  <a:lnTo>
                    <a:pt x="276225" y="0"/>
                  </a:ln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 l="-13000" r="-34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1375849" y="1901211"/>
              <a:ext cx="4233329" cy="3227560"/>
            </a:xfrm>
            <a:custGeom>
              <a:avLst/>
              <a:gdLst>
                <a:gd name="connsiteX0" fmla="*/ 692107 w 4233329"/>
                <a:gd name="connsiteY0" fmla="*/ 230189 h 3227560"/>
                <a:gd name="connsiteX1" fmla="*/ 606311 w 4233329"/>
                <a:gd name="connsiteY1" fmla="*/ 232933 h 3227560"/>
                <a:gd name="connsiteX2" fmla="*/ 330515 w 4233329"/>
                <a:gd name="connsiteY2" fmla="*/ 632928 h 3227560"/>
                <a:gd name="connsiteX3" fmla="*/ 403145 w 4233329"/>
                <a:gd name="connsiteY3" fmla="*/ 2772901 h 3227560"/>
                <a:gd name="connsiteX4" fmla="*/ 1440706 w 4233329"/>
                <a:gd name="connsiteY4" fmla="*/ 2952899 h 3227560"/>
                <a:gd name="connsiteX5" fmla="*/ 3703068 w 4233329"/>
                <a:gd name="connsiteY5" fmla="*/ 2920902 h 3227560"/>
                <a:gd name="connsiteX6" fmla="*/ 3906009 w 4233329"/>
                <a:gd name="connsiteY6" fmla="*/ 1782913 h 3227560"/>
                <a:gd name="connsiteX7" fmla="*/ 3775220 w 4233329"/>
                <a:gd name="connsiteY7" fmla="*/ 332932 h 3227560"/>
                <a:gd name="connsiteX8" fmla="*/ 1824604 w 4233329"/>
                <a:gd name="connsiteY8" fmla="*/ 262933 h 3227560"/>
                <a:gd name="connsiteX9" fmla="*/ 692107 w 4233329"/>
                <a:gd name="connsiteY9" fmla="*/ 230189 h 3227560"/>
                <a:gd name="connsiteX10" fmla="*/ 442503 w 4233329"/>
                <a:gd name="connsiteY10" fmla="*/ 300 h 3227560"/>
                <a:gd name="connsiteX11" fmla="*/ 1773431 w 4233329"/>
                <a:gd name="connsiteY11" fmla="*/ 38781 h 3227560"/>
                <a:gd name="connsiteX12" fmla="*/ 4065824 w 4233329"/>
                <a:gd name="connsiteY12" fmla="*/ 121045 h 3227560"/>
                <a:gd name="connsiteX13" fmla="*/ 4219530 w 4233329"/>
                <a:gd name="connsiteY13" fmla="*/ 1825085 h 3227560"/>
                <a:gd name="connsiteX14" fmla="*/ 3981031 w 4233329"/>
                <a:gd name="connsiteY14" fmla="*/ 3162467 h 3227560"/>
                <a:gd name="connsiteX15" fmla="*/ 1322268 w 4233329"/>
                <a:gd name="connsiteY15" fmla="*/ 3200070 h 3227560"/>
                <a:gd name="connsiteX16" fmla="*/ 102910 w 4233329"/>
                <a:gd name="connsiteY16" fmla="*/ 2988535 h 3227560"/>
                <a:gd name="connsiteX17" fmla="*/ 17555 w 4233329"/>
                <a:gd name="connsiteY17" fmla="*/ 473605 h 3227560"/>
                <a:gd name="connsiteX18" fmla="*/ 341674 w 4233329"/>
                <a:gd name="connsiteY18" fmla="*/ 3525 h 3227560"/>
                <a:gd name="connsiteX19" fmla="*/ 442503 w 4233329"/>
                <a:gd name="connsiteY19" fmla="*/ 300 h 3227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233329" h="3227560">
                  <a:moveTo>
                    <a:pt x="692107" y="230189"/>
                  </a:moveTo>
                  <a:cubicBezTo>
                    <a:pt x="659083" y="230589"/>
                    <a:pt x="630305" y="231475"/>
                    <a:pt x="606311" y="232933"/>
                  </a:cubicBezTo>
                  <a:cubicBezTo>
                    <a:pt x="414362" y="244600"/>
                    <a:pt x="374752" y="437931"/>
                    <a:pt x="330515" y="632928"/>
                  </a:cubicBezTo>
                  <a:cubicBezTo>
                    <a:pt x="296654" y="1056256"/>
                    <a:pt x="320155" y="2603079"/>
                    <a:pt x="403145" y="2772901"/>
                  </a:cubicBezTo>
                  <a:cubicBezTo>
                    <a:pt x="486134" y="2942724"/>
                    <a:pt x="890719" y="2928232"/>
                    <a:pt x="1440706" y="2952899"/>
                  </a:cubicBezTo>
                  <a:cubicBezTo>
                    <a:pt x="1990693" y="2977566"/>
                    <a:pt x="3547289" y="3001102"/>
                    <a:pt x="3703068" y="2920902"/>
                  </a:cubicBezTo>
                  <a:cubicBezTo>
                    <a:pt x="3858848" y="2840703"/>
                    <a:pt x="3893984" y="2214242"/>
                    <a:pt x="3906009" y="1782913"/>
                  </a:cubicBezTo>
                  <a:cubicBezTo>
                    <a:pt x="3918035" y="1351585"/>
                    <a:pt x="3956302" y="484220"/>
                    <a:pt x="3775220" y="332932"/>
                  </a:cubicBezTo>
                  <a:cubicBezTo>
                    <a:pt x="3594137" y="181645"/>
                    <a:pt x="2352755" y="279599"/>
                    <a:pt x="1824604" y="262933"/>
                  </a:cubicBezTo>
                  <a:cubicBezTo>
                    <a:pt x="1362472" y="248350"/>
                    <a:pt x="923276" y="227386"/>
                    <a:pt x="692107" y="230189"/>
                  </a:cubicBezTo>
                  <a:close/>
                  <a:moveTo>
                    <a:pt x="442503" y="300"/>
                  </a:moveTo>
                  <a:cubicBezTo>
                    <a:pt x="714176" y="-2994"/>
                    <a:pt x="1230326" y="21643"/>
                    <a:pt x="1773431" y="38781"/>
                  </a:cubicBezTo>
                  <a:cubicBezTo>
                    <a:pt x="2394122" y="58367"/>
                    <a:pt x="3853013" y="-56751"/>
                    <a:pt x="4065824" y="121045"/>
                  </a:cubicBezTo>
                  <a:cubicBezTo>
                    <a:pt x="4278635" y="298840"/>
                    <a:pt x="4233662" y="1318182"/>
                    <a:pt x="4219530" y="1825085"/>
                  </a:cubicBezTo>
                  <a:cubicBezTo>
                    <a:pt x="4205397" y="2331989"/>
                    <a:pt x="4164105" y="3068215"/>
                    <a:pt x="3981031" y="3162467"/>
                  </a:cubicBezTo>
                  <a:cubicBezTo>
                    <a:pt x="3797956" y="3256719"/>
                    <a:pt x="1968621" y="3229059"/>
                    <a:pt x="1322268" y="3200070"/>
                  </a:cubicBezTo>
                  <a:cubicBezTo>
                    <a:pt x="675915" y="3171082"/>
                    <a:pt x="200440" y="3188112"/>
                    <a:pt x="102910" y="2988535"/>
                  </a:cubicBezTo>
                  <a:cubicBezTo>
                    <a:pt x="5380" y="2788957"/>
                    <a:pt x="-22240" y="971107"/>
                    <a:pt x="17555" y="473605"/>
                  </a:cubicBezTo>
                  <a:cubicBezTo>
                    <a:pt x="69542" y="244441"/>
                    <a:pt x="116093" y="17235"/>
                    <a:pt x="341674" y="3525"/>
                  </a:cubicBezTo>
                  <a:cubicBezTo>
                    <a:pt x="369872" y="1811"/>
                    <a:pt x="403693" y="770"/>
                    <a:pt x="442503" y="300"/>
                  </a:cubicBezTo>
                  <a:close/>
                </a:path>
              </a:pathLst>
            </a:custGeom>
            <a:solidFill>
              <a:schemeClr val="accent2"/>
            </a:solidFill>
            <a:ln w="28575" cap="rnd">
              <a:solidFill>
                <a:schemeClr val="bg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2515205" y="5107435"/>
              <a:ext cx="1920382" cy="472541"/>
            </a:xfrm>
            <a:custGeom>
              <a:avLst/>
              <a:gdLst>
                <a:gd name="connsiteX0" fmla="*/ 735217 w 1920382"/>
                <a:gd name="connsiteY0" fmla="*/ 0 h 472541"/>
                <a:gd name="connsiteX1" fmla="*/ 750207 w 1920382"/>
                <a:gd name="connsiteY1" fmla="*/ 254833 h 472541"/>
                <a:gd name="connsiteX2" fmla="*/ 120620 w 1920382"/>
                <a:gd name="connsiteY2" fmla="*/ 254833 h 472541"/>
                <a:gd name="connsiteX3" fmla="*/ 699 w 1920382"/>
                <a:gd name="connsiteY3" fmla="*/ 449705 h 472541"/>
                <a:gd name="connsiteX4" fmla="*/ 1919440 w 1920382"/>
                <a:gd name="connsiteY4" fmla="*/ 464695 h 472541"/>
                <a:gd name="connsiteX5" fmla="*/ 1844489 w 1920382"/>
                <a:gd name="connsiteY5" fmla="*/ 254833 h 472541"/>
                <a:gd name="connsiteX6" fmla="*/ 1154941 w 1920382"/>
                <a:gd name="connsiteY6" fmla="*/ 224852 h 472541"/>
                <a:gd name="connsiteX7" fmla="*/ 1169931 w 1920382"/>
                <a:gd name="connsiteY7" fmla="*/ 14990 h 47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0382" h="472541">
                  <a:moveTo>
                    <a:pt x="735217" y="0"/>
                  </a:moveTo>
                  <a:lnTo>
                    <a:pt x="750207" y="254833"/>
                  </a:lnTo>
                  <a:cubicBezTo>
                    <a:pt x="540345" y="254833"/>
                    <a:pt x="245538" y="222354"/>
                    <a:pt x="120620" y="254833"/>
                  </a:cubicBezTo>
                  <a:cubicBezTo>
                    <a:pt x="-4298" y="287312"/>
                    <a:pt x="-1800" y="368508"/>
                    <a:pt x="699" y="449705"/>
                  </a:cubicBezTo>
                  <a:cubicBezTo>
                    <a:pt x="640279" y="454702"/>
                    <a:pt x="1609643" y="487180"/>
                    <a:pt x="1919440" y="464695"/>
                  </a:cubicBezTo>
                  <a:cubicBezTo>
                    <a:pt x="1894456" y="394741"/>
                    <a:pt x="1971906" y="294807"/>
                    <a:pt x="1844489" y="254833"/>
                  </a:cubicBezTo>
                  <a:lnTo>
                    <a:pt x="1154941" y="224852"/>
                  </a:lnTo>
                  <a:lnTo>
                    <a:pt x="1169931" y="14990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359464" y="2925850"/>
            <a:ext cx="3327636" cy="1225333"/>
            <a:chOff x="1279158" y="2671843"/>
            <a:chExt cx="3327636" cy="1225333"/>
          </a:xfrm>
        </p:grpSpPr>
        <p:sp>
          <p:nvSpPr>
            <p:cNvPr id="102" name="矩形 101"/>
            <p:cNvSpPr/>
            <p:nvPr/>
          </p:nvSpPr>
          <p:spPr>
            <a:xfrm>
              <a:off x="1279158" y="3140046"/>
              <a:ext cx="3327636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79325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组合 177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179" name="组合 178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181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任意多边形 181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0" name="文本框 179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1538201" y="1980663"/>
            <a:ext cx="4151176" cy="1339041"/>
            <a:chOff x="1538201" y="1980663"/>
            <a:chExt cx="4151176" cy="1339041"/>
          </a:xfrm>
        </p:grpSpPr>
        <p:sp>
          <p:nvSpPr>
            <p:cNvPr id="2" name="椭圆 31"/>
            <p:cNvSpPr/>
            <p:nvPr/>
          </p:nvSpPr>
          <p:spPr>
            <a:xfrm>
              <a:off x="1538201" y="2045970"/>
              <a:ext cx="994660" cy="1202966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8575" cap="rnd">
              <a:solidFill>
                <a:schemeClr val="accent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2780774" y="2517031"/>
              <a:ext cx="2690695" cy="15953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5400" cap="rnd">
              <a:solidFill>
                <a:schemeClr val="accent1"/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1764852" y="2341435"/>
              <a:ext cx="552473" cy="540617"/>
              <a:chOff x="2159000" y="1141413"/>
              <a:chExt cx="739775" cy="723900"/>
            </a:xfrm>
            <a:solidFill>
              <a:schemeClr val="accent1"/>
            </a:solidFill>
          </p:grpSpPr>
          <p:sp>
            <p:nvSpPr>
              <p:cNvPr id="106" name="Freeform 832"/>
              <p:cNvSpPr/>
              <p:nvPr/>
            </p:nvSpPr>
            <p:spPr bwMode="auto">
              <a:xfrm>
                <a:off x="2216150" y="1428750"/>
                <a:ext cx="14288" cy="63500"/>
              </a:xfrm>
              <a:custGeom>
                <a:avLst/>
                <a:gdLst/>
                <a:ahLst/>
                <a:cxnLst>
                  <a:cxn ang="0">
                    <a:pos x="27" y="4"/>
                  </a:cxn>
                  <a:cxn ang="0">
                    <a:pos x="27" y="4"/>
                  </a:cxn>
                  <a:cxn ang="0">
                    <a:pos x="27" y="2"/>
                  </a:cxn>
                  <a:cxn ang="0">
                    <a:pos x="26" y="1"/>
                  </a:cxn>
                  <a:cxn ang="0">
                    <a:pos x="25" y="0"/>
                  </a:cxn>
                  <a:cxn ang="0">
                    <a:pos x="23" y="0"/>
                  </a:cxn>
                  <a:cxn ang="0">
                    <a:pos x="21" y="0"/>
                  </a:cxn>
                  <a:cxn ang="0">
                    <a:pos x="20" y="1"/>
                  </a:cxn>
                  <a:cxn ang="0">
                    <a:pos x="19" y="2"/>
                  </a:cxn>
                  <a:cxn ang="0">
                    <a:pos x="18" y="4"/>
                  </a:cxn>
                  <a:cxn ang="0">
                    <a:pos x="18" y="4"/>
                  </a:cxn>
                  <a:cxn ang="0">
                    <a:pos x="17" y="22"/>
                  </a:cxn>
                  <a:cxn ang="0">
                    <a:pos x="14" y="39"/>
                  </a:cxn>
                  <a:cxn ang="0">
                    <a:pos x="9" y="56"/>
                  </a:cxn>
                  <a:cxn ang="0">
                    <a:pos x="4" y="73"/>
                  </a:cxn>
                  <a:cxn ang="0">
                    <a:pos x="4" y="73"/>
                  </a:cxn>
                  <a:cxn ang="0">
                    <a:pos x="2" y="84"/>
                  </a:cxn>
                  <a:cxn ang="0">
                    <a:pos x="1" y="95"/>
                  </a:cxn>
                  <a:cxn ang="0">
                    <a:pos x="0" y="100"/>
                  </a:cxn>
                  <a:cxn ang="0">
                    <a:pos x="1" y="106"/>
                  </a:cxn>
                  <a:cxn ang="0">
                    <a:pos x="2" y="111"/>
                  </a:cxn>
                  <a:cxn ang="0">
                    <a:pos x="4" y="116"/>
                  </a:cxn>
                  <a:cxn ang="0">
                    <a:pos x="4" y="116"/>
                  </a:cxn>
                  <a:cxn ang="0">
                    <a:pos x="5" y="117"/>
                  </a:cxn>
                  <a:cxn ang="0">
                    <a:pos x="7" y="118"/>
                  </a:cxn>
                  <a:cxn ang="0">
                    <a:pos x="8" y="118"/>
                  </a:cxn>
                  <a:cxn ang="0">
                    <a:pos x="10" y="118"/>
                  </a:cxn>
                  <a:cxn ang="0">
                    <a:pos x="12" y="116"/>
                  </a:cxn>
                  <a:cxn ang="0">
                    <a:pos x="13" y="115"/>
                  </a:cxn>
                  <a:cxn ang="0">
                    <a:pos x="14" y="113"/>
                  </a:cxn>
                  <a:cxn ang="0">
                    <a:pos x="13" y="111"/>
                  </a:cxn>
                  <a:cxn ang="0">
                    <a:pos x="13" y="111"/>
                  </a:cxn>
                  <a:cxn ang="0">
                    <a:pos x="10" y="104"/>
                  </a:cxn>
                  <a:cxn ang="0">
                    <a:pos x="9" y="97"/>
                  </a:cxn>
                  <a:cxn ang="0">
                    <a:pos x="10" y="91"/>
                  </a:cxn>
                  <a:cxn ang="0">
                    <a:pos x="12" y="83"/>
                  </a:cxn>
                  <a:cxn ang="0">
                    <a:pos x="16" y="68"/>
                  </a:cxn>
                  <a:cxn ang="0">
                    <a:pos x="20" y="56"/>
                  </a:cxn>
                  <a:cxn ang="0">
                    <a:pos x="20" y="56"/>
                  </a:cxn>
                  <a:cxn ang="0">
                    <a:pos x="23" y="44"/>
                  </a:cxn>
                  <a:cxn ang="0">
                    <a:pos x="26" y="30"/>
                  </a:cxn>
                  <a:cxn ang="0">
                    <a:pos x="27" y="4"/>
                  </a:cxn>
                  <a:cxn ang="0">
                    <a:pos x="27" y="4"/>
                  </a:cxn>
                </a:cxnLst>
                <a:rect l="0" t="0" r="r" b="b"/>
                <a:pathLst>
                  <a:path w="27" h="118">
                    <a:moveTo>
                      <a:pt x="27" y="4"/>
                    </a:moveTo>
                    <a:lnTo>
                      <a:pt x="27" y="4"/>
                    </a:lnTo>
                    <a:lnTo>
                      <a:pt x="27" y="2"/>
                    </a:lnTo>
                    <a:lnTo>
                      <a:pt x="26" y="1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20" y="1"/>
                    </a:lnTo>
                    <a:lnTo>
                      <a:pt x="19" y="2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7" y="22"/>
                    </a:lnTo>
                    <a:lnTo>
                      <a:pt x="14" y="39"/>
                    </a:lnTo>
                    <a:lnTo>
                      <a:pt x="9" y="56"/>
                    </a:lnTo>
                    <a:lnTo>
                      <a:pt x="4" y="73"/>
                    </a:lnTo>
                    <a:lnTo>
                      <a:pt x="4" y="73"/>
                    </a:lnTo>
                    <a:lnTo>
                      <a:pt x="2" y="84"/>
                    </a:lnTo>
                    <a:lnTo>
                      <a:pt x="1" y="95"/>
                    </a:lnTo>
                    <a:lnTo>
                      <a:pt x="0" y="100"/>
                    </a:lnTo>
                    <a:lnTo>
                      <a:pt x="1" y="106"/>
                    </a:lnTo>
                    <a:lnTo>
                      <a:pt x="2" y="111"/>
                    </a:lnTo>
                    <a:lnTo>
                      <a:pt x="4" y="116"/>
                    </a:lnTo>
                    <a:lnTo>
                      <a:pt x="4" y="116"/>
                    </a:lnTo>
                    <a:lnTo>
                      <a:pt x="5" y="117"/>
                    </a:lnTo>
                    <a:lnTo>
                      <a:pt x="7" y="118"/>
                    </a:lnTo>
                    <a:lnTo>
                      <a:pt x="8" y="118"/>
                    </a:lnTo>
                    <a:lnTo>
                      <a:pt x="10" y="118"/>
                    </a:lnTo>
                    <a:lnTo>
                      <a:pt x="12" y="116"/>
                    </a:lnTo>
                    <a:lnTo>
                      <a:pt x="13" y="115"/>
                    </a:lnTo>
                    <a:lnTo>
                      <a:pt x="14" y="113"/>
                    </a:lnTo>
                    <a:lnTo>
                      <a:pt x="13" y="111"/>
                    </a:lnTo>
                    <a:lnTo>
                      <a:pt x="13" y="111"/>
                    </a:lnTo>
                    <a:lnTo>
                      <a:pt x="10" y="104"/>
                    </a:lnTo>
                    <a:lnTo>
                      <a:pt x="9" y="97"/>
                    </a:lnTo>
                    <a:lnTo>
                      <a:pt x="10" y="91"/>
                    </a:lnTo>
                    <a:lnTo>
                      <a:pt x="12" y="83"/>
                    </a:lnTo>
                    <a:lnTo>
                      <a:pt x="16" y="68"/>
                    </a:lnTo>
                    <a:lnTo>
                      <a:pt x="20" y="56"/>
                    </a:lnTo>
                    <a:lnTo>
                      <a:pt x="20" y="56"/>
                    </a:lnTo>
                    <a:lnTo>
                      <a:pt x="23" y="44"/>
                    </a:lnTo>
                    <a:lnTo>
                      <a:pt x="26" y="30"/>
                    </a:lnTo>
                    <a:lnTo>
                      <a:pt x="27" y="4"/>
                    </a:lnTo>
                    <a:lnTo>
                      <a:pt x="27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7" name="Freeform 833"/>
              <p:cNvSpPr/>
              <p:nvPr/>
            </p:nvSpPr>
            <p:spPr bwMode="auto">
              <a:xfrm>
                <a:off x="2251075" y="1462088"/>
                <a:ext cx="9525" cy="53975"/>
              </a:xfrm>
              <a:custGeom>
                <a:avLst/>
                <a:gdLst/>
                <a:ahLst/>
                <a:cxnLst>
                  <a:cxn ang="0">
                    <a:pos x="20" y="5"/>
                  </a:cxn>
                  <a:cxn ang="0">
                    <a:pos x="20" y="5"/>
                  </a:cxn>
                  <a:cxn ang="0">
                    <a:pos x="19" y="3"/>
                  </a:cxn>
                  <a:cxn ang="0">
                    <a:pos x="18" y="1"/>
                  </a:cxn>
                  <a:cxn ang="0">
                    <a:pos x="17" y="1"/>
                  </a:cxn>
                  <a:cxn ang="0">
                    <a:pos x="15" y="0"/>
                  </a:cxn>
                  <a:cxn ang="0">
                    <a:pos x="13" y="1"/>
                  </a:cxn>
                  <a:cxn ang="0">
                    <a:pos x="12" y="1"/>
                  </a:cxn>
                  <a:cxn ang="0">
                    <a:pos x="11" y="3"/>
                  </a:cxn>
                  <a:cxn ang="0">
                    <a:pos x="10" y="5"/>
                  </a:cxn>
                  <a:cxn ang="0">
                    <a:pos x="10" y="55"/>
                  </a:cxn>
                  <a:cxn ang="0">
                    <a:pos x="10" y="55"/>
                  </a:cxn>
                  <a:cxn ang="0">
                    <a:pos x="10" y="61"/>
                  </a:cxn>
                  <a:cxn ang="0">
                    <a:pos x="8" y="66"/>
                  </a:cxn>
                  <a:cxn ang="0">
                    <a:pos x="5" y="78"/>
                  </a:cxn>
                  <a:cxn ang="0">
                    <a:pos x="2" y="88"/>
                  </a:cxn>
                  <a:cxn ang="0">
                    <a:pos x="0" y="100"/>
                  </a:cxn>
                  <a:cxn ang="0">
                    <a:pos x="0" y="100"/>
                  </a:cxn>
                  <a:cxn ang="0">
                    <a:pos x="0" y="101"/>
                  </a:cxn>
                  <a:cxn ang="0">
                    <a:pos x="1" y="103"/>
                  </a:cxn>
                  <a:cxn ang="0">
                    <a:pos x="3" y="104"/>
                  </a:cxn>
                  <a:cxn ang="0">
                    <a:pos x="4" y="104"/>
                  </a:cxn>
                  <a:cxn ang="0">
                    <a:pos x="8" y="103"/>
                  </a:cxn>
                  <a:cxn ang="0">
                    <a:pos x="10" y="101"/>
                  </a:cxn>
                  <a:cxn ang="0">
                    <a:pos x="10" y="100"/>
                  </a:cxn>
                  <a:cxn ang="0">
                    <a:pos x="10" y="100"/>
                  </a:cxn>
                  <a:cxn ang="0">
                    <a:pos x="12" y="90"/>
                  </a:cxn>
                  <a:cxn ang="0">
                    <a:pos x="15" y="81"/>
                  </a:cxn>
                  <a:cxn ang="0">
                    <a:pos x="18" y="71"/>
                  </a:cxn>
                  <a:cxn ang="0">
                    <a:pos x="20" y="62"/>
                  </a:cxn>
                  <a:cxn ang="0">
                    <a:pos x="20" y="62"/>
                  </a:cxn>
                  <a:cxn ang="0">
                    <a:pos x="20" y="48"/>
                  </a:cxn>
                  <a:cxn ang="0">
                    <a:pos x="20" y="33"/>
                  </a:cxn>
                  <a:cxn ang="0">
                    <a:pos x="20" y="5"/>
                  </a:cxn>
                  <a:cxn ang="0">
                    <a:pos x="20" y="5"/>
                  </a:cxn>
                </a:cxnLst>
                <a:rect l="0" t="0" r="r" b="b"/>
                <a:pathLst>
                  <a:path w="20" h="104">
                    <a:moveTo>
                      <a:pt x="20" y="5"/>
                    </a:moveTo>
                    <a:lnTo>
                      <a:pt x="20" y="5"/>
                    </a:lnTo>
                    <a:lnTo>
                      <a:pt x="19" y="3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5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10" y="55"/>
                    </a:lnTo>
                    <a:lnTo>
                      <a:pt x="10" y="55"/>
                    </a:lnTo>
                    <a:lnTo>
                      <a:pt x="10" y="61"/>
                    </a:lnTo>
                    <a:lnTo>
                      <a:pt x="8" y="66"/>
                    </a:lnTo>
                    <a:lnTo>
                      <a:pt x="5" y="78"/>
                    </a:lnTo>
                    <a:lnTo>
                      <a:pt x="2" y="88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0" y="101"/>
                    </a:lnTo>
                    <a:lnTo>
                      <a:pt x="1" y="103"/>
                    </a:lnTo>
                    <a:lnTo>
                      <a:pt x="3" y="104"/>
                    </a:lnTo>
                    <a:lnTo>
                      <a:pt x="4" y="104"/>
                    </a:lnTo>
                    <a:lnTo>
                      <a:pt x="8" y="103"/>
                    </a:lnTo>
                    <a:lnTo>
                      <a:pt x="10" y="101"/>
                    </a:lnTo>
                    <a:lnTo>
                      <a:pt x="10" y="100"/>
                    </a:lnTo>
                    <a:lnTo>
                      <a:pt x="10" y="100"/>
                    </a:lnTo>
                    <a:lnTo>
                      <a:pt x="12" y="90"/>
                    </a:lnTo>
                    <a:lnTo>
                      <a:pt x="15" y="81"/>
                    </a:lnTo>
                    <a:lnTo>
                      <a:pt x="18" y="71"/>
                    </a:lnTo>
                    <a:lnTo>
                      <a:pt x="20" y="62"/>
                    </a:lnTo>
                    <a:lnTo>
                      <a:pt x="20" y="62"/>
                    </a:lnTo>
                    <a:lnTo>
                      <a:pt x="20" y="48"/>
                    </a:lnTo>
                    <a:lnTo>
                      <a:pt x="20" y="33"/>
                    </a:lnTo>
                    <a:lnTo>
                      <a:pt x="20" y="5"/>
                    </a:lnTo>
                    <a:lnTo>
                      <a:pt x="2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8" name="Freeform 834"/>
              <p:cNvSpPr/>
              <p:nvPr/>
            </p:nvSpPr>
            <p:spPr bwMode="auto">
              <a:xfrm>
                <a:off x="2278063" y="1493838"/>
                <a:ext cx="9525" cy="58738"/>
              </a:xfrm>
              <a:custGeom>
                <a:avLst/>
                <a:gdLst/>
                <a:ahLst/>
                <a:cxnLst>
                  <a:cxn ang="0">
                    <a:pos x="9" y="4"/>
                  </a:cxn>
                  <a:cxn ang="0">
                    <a:pos x="9" y="4"/>
                  </a:cxn>
                  <a:cxn ang="0">
                    <a:pos x="7" y="30"/>
                  </a:cxn>
                  <a:cxn ang="0">
                    <a:pos x="4" y="55"/>
                  </a:cxn>
                  <a:cxn ang="0">
                    <a:pos x="1" y="80"/>
                  </a:cxn>
                  <a:cxn ang="0">
                    <a:pos x="0" y="104"/>
                  </a:cxn>
                  <a:cxn ang="0">
                    <a:pos x="0" y="104"/>
                  </a:cxn>
                  <a:cxn ang="0">
                    <a:pos x="0" y="106"/>
                  </a:cxn>
                  <a:cxn ang="0">
                    <a:pos x="1" y="107"/>
                  </a:cxn>
                  <a:cxn ang="0">
                    <a:pos x="3" y="109"/>
                  </a:cxn>
                  <a:cxn ang="0">
                    <a:pos x="4" y="109"/>
                  </a:cxn>
                  <a:cxn ang="0">
                    <a:pos x="6" y="109"/>
                  </a:cxn>
                  <a:cxn ang="0">
                    <a:pos x="7" y="107"/>
                  </a:cxn>
                  <a:cxn ang="0">
                    <a:pos x="8" y="106"/>
                  </a:cxn>
                  <a:cxn ang="0">
                    <a:pos x="9" y="104"/>
                  </a:cxn>
                  <a:cxn ang="0">
                    <a:pos x="9" y="104"/>
                  </a:cxn>
                  <a:cxn ang="0">
                    <a:pos x="10" y="80"/>
                  </a:cxn>
                  <a:cxn ang="0">
                    <a:pos x="13" y="55"/>
                  </a:cxn>
                  <a:cxn ang="0">
                    <a:pos x="16" y="30"/>
                  </a:cxn>
                  <a:cxn ang="0">
                    <a:pos x="18" y="4"/>
                  </a:cxn>
                  <a:cxn ang="0">
                    <a:pos x="18" y="4"/>
                  </a:cxn>
                  <a:cxn ang="0">
                    <a:pos x="18" y="2"/>
                  </a:cxn>
                  <a:cxn ang="0">
                    <a:pos x="17" y="1"/>
                  </a:cxn>
                  <a:cxn ang="0">
                    <a:pos x="15" y="0"/>
                  </a:cxn>
                  <a:cxn ang="0">
                    <a:pos x="14" y="0"/>
                  </a:cxn>
                  <a:cxn ang="0">
                    <a:pos x="12" y="0"/>
                  </a:cxn>
                  <a:cxn ang="0">
                    <a:pos x="10" y="1"/>
                  </a:cxn>
                  <a:cxn ang="0">
                    <a:pos x="9" y="2"/>
                  </a:cxn>
                  <a:cxn ang="0">
                    <a:pos x="9" y="4"/>
                  </a:cxn>
                  <a:cxn ang="0">
                    <a:pos x="9" y="4"/>
                  </a:cxn>
                </a:cxnLst>
                <a:rect l="0" t="0" r="r" b="b"/>
                <a:pathLst>
                  <a:path w="18" h="109">
                    <a:moveTo>
                      <a:pt x="9" y="4"/>
                    </a:moveTo>
                    <a:lnTo>
                      <a:pt x="9" y="4"/>
                    </a:lnTo>
                    <a:lnTo>
                      <a:pt x="7" y="30"/>
                    </a:lnTo>
                    <a:lnTo>
                      <a:pt x="4" y="55"/>
                    </a:lnTo>
                    <a:lnTo>
                      <a:pt x="1" y="80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0" y="106"/>
                    </a:lnTo>
                    <a:lnTo>
                      <a:pt x="1" y="107"/>
                    </a:lnTo>
                    <a:lnTo>
                      <a:pt x="3" y="109"/>
                    </a:lnTo>
                    <a:lnTo>
                      <a:pt x="4" y="109"/>
                    </a:lnTo>
                    <a:lnTo>
                      <a:pt x="6" y="109"/>
                    </a:lnTo>
                    <a:lnTo>
                      <a:pt x="7" y="107"/>
                    </a:lnTo>
                    <a:lnTo>
                      <a:pt x="8" y="106"/>
                    </a:lnTo>
                    <a:lnTo>
                      <a:pt x="9" y="104"/>
                    </a:lnTo>
                    <a:lnTo>
                      <a:pt x="9" y="104"/>
                    </a:lnTo>
                    <a:lnTo>
                      <a:pt x="10" y="80"/>
                    </a:lnTo>
                    <a:lnTo>
                      <a:pt x="13" y="55"/>
                    </a:lnTo>
                    <a:lnTo>
                      <a:pt x="16" y="30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7" y="1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9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9" name="Freeform 835"/>
              <p:cNvSpPr/>
              <p:nvPr/>
            </p:nvSpPr>
            <p:spPr bwMode="auto">
              <a:xfrm>
                <a:off x="2308225" y="1528763"/>
                <a:ext cx="12700" cy="55563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14" y="5"/>
                  </a:cxn>
                  <a:cxn ang="0">
                    <a:pos x="13" y="17"/>
                  </a:cxn>
                  <a:cxn ang="0">
                    <a:pos x="12" y="29"/>
                  </a:cxn>
                  <a:cxn ang="0">
                    <a:pos x="8" y="52"/>
                  </a:cxn>
                  <a:cxn ang="0">
                    <a:pos x="4" y="76"/>
                  </a:cxn>
                  <a:cxn ang="0">
                    <a:pos x="0" y="98"/>
                  </a:cxn>
                  <a:cxn ang="0">
                    <a:pos x="0" y="98"/>
                  </a:cxn>
                  <a:cxn ang="0">
                    <a:pos x="0" y="100"/>
                  </a:cxn>
                  <a:cxn ang="0">
                    <a:pos x="1" y="102"/>
                  </a:cxn>
                  <a:cxn ang="0">
                    <a:pos x="4" y="105"/>
                  </a:cxn>
                  <a:cxn ang="0">
                    <a:pos x="5" y="105"/>
                  </a:cxn>
                  <a:cxn ang="0">
                    <a:pos x="7" y="105"/>
                  </a:cxn>
                  <a:cxn ang="0">
                    <a:pos x="8" y="102"/>
                  </a:cxn>
                  <a:cxn ang="0">
                    <a:pos x="9" y="101"/>
                  </a:cxn>
                  <a:cxn ang="0">
                    <a:pos x="9" y="101"/>
                  </a:cxn>
                  <a:cxn ang="0">
                    <a:pos x="13" y="77"/>
                  </a:cxn>
                  <a:cxn ang="0">
                    <a:pos x="17" y="53"/>
                  </a:cxn>
                  <a:cxn ang="0">
                    <a:pos x="21" y="29"/>
                  </a:cxn>
                  <a:cxn ang="0">
                    <a:pos x="22" y="17"/>
                  </a:cxn>
                  <a:cxn ang="0">
                    <a:pos x="23" y="5"/>
                  </a:cxn>
                  <a:cxn ang="0">
                    <a:pos x="23" y="5"/>
                  </a:cxn>
                  <a:cxn ang="0">
                    <a:pos x="22" y="3"/>
                  </a:cxn>
                  <a:cxn ang="0">
                    <a:pos x="21" y="1"/>
                  </a:cxn>
                  <a:cxn ang="0">
                    <a:pos x="20" y="0"/>
                  </a:cxn>
                  <a:cxn ang="0">
                    <a:pos x="18" y="0"/>
                  </a:cxn>
                  <a:cxn ang="0">
                    <a:pos x="17" y="0"/>
                  </a:cxn>
                  <a:cxn ang="0">
                    <a:pos x="15" y="1"/>
                  </a:cxn>
                  <a:cxn ang="0">
                    <a:pos x="14" y="3"/>
                  </a:cxn>
                  <a:cxn ang="0">
                    <a:pos x="14" y="5"/>
                  </a:cxn>
                  <a:cxn ang="0">
                    <a:pos x="14" y="5"/>
                  </a:cxn>
                </a:cxnLst>
                <a:rect l="0" t="0" r="r" b="b"/>
                <a:pathLst>
                  <a:path w="23" h="105">
                    <a:moveTo>
                      <a:pt x="14" y="5"/>
                    </a:moveTo>
                    <a:lnTo>
                      <a:pt x="14" y="5"/>
                    </a:lnTo>
                    <a:lnTo>
                      <a:pt x="13" y="17"/>
                    </a:lnTo>
                    <a:lnTo>
                      <a:pt x="12" y="29"/>
                    </a:lnTo>
                    <a:lnTo>
                      <a:pt x="8" y="52"/>
                    </a:lnTo>
                    <a:lnTo>
                      <a:pt x="4" y="76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0" y="100"/>
                    </a:lnTo>
                    <a:lnTo>
                      <a:pt x="1" y="102"/>
                    </a:lnTo>
                    <a:lnTo>
                      <a:pt x="4" y="105"/>
                    </a:lnTo>
                    <a:lnTo>
                      <a:pt x="5" y="105"/>
                    </a:lnTo>
                    <a:lnTo>
                      <a:pt x="7" y="105"/>
                    </a:lnTo>
                    <a:lnTo>
                      <a:pt x="8" y="102"/>
                    </a:lnTo>
                    <a:lnTo>
                      <a:pt x="9" y="101"/>
                    </a:lnTo>
                    <a:lnTo>
                      <a:pt x="9" y="101"/>
                    </a:lnTo>
                    <a:lnTo>
                      <a:pt x="13" y="77"/>
                    </a:lnTo>
                    <a:lnTo>
                      <a:pt x="17" y="53"/>
                    </a:lnTo>
                    <a:lnTo>
                      <a:pt x="21" y="29"/>
                    </a:lnTo>
                    <a:lnTo>
                      <a:pt x="22" y="17"/>
                    </a:lnTo>
                    <a:lnTo>
                      <a:pt x="23" y="5"/>
                    </a:lnTo>
                    <a:lnTo>
                      <a:pt x="23" y="5"/>
                    </a:lnTo>
                    <a:lnTo>
                      <a:pt x="22" y="3"/>
                    </a:lnTo>
                    <a:lnTo>
                      <a:pt x="21" y="1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4" y="3"/>
                    </a:lnTo>
                    <a:lnTo>
                      <a:pt x="14" y="5"/>
                    </a:lnTo>
                    <a:lnTo>
                      <a:pt x="14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0" name="Freeform 836"/>
              <p:cNvSpPr/>
              <p:nvPr/>
            </p:nvSpPr>
            <p:spPr bwMode="auto">
              <a:xfrm>
                <a:off x="2328863" y="1558925"/>
                <a:ext cx="14288" cy="52388"/>
              </a:xfrm>
              <a:custGeom>
                <a:avLst/>
                <a:gdLst/>
                <a:ahLst/>
                <a:cxnLst>
                  <a:cxn ang="0">
                    <a:pos x="19" y="5"/>
                  </a:cxn>
                  <a:cxn ang="0">
                    <a:pos x="19" y="5"/>
                  </a:cxn>
                  <a:cxn ang="0">
                    <a:pos x="17" y="17"/>
                  </a:cxn>
                  <a:cxn ang="0">
                    <a:pos x="15" y="28"/>
                  </a:cxn>
                  <a:cxn ang="0">
                    <a:pos x="10" y="50"/>
                  </a:cxn>
                  <a:cxn ang="0">
                    <a:pos x="5" y="71"/>
                  </a:cxn>
                  <a:cxn ang="0">
                    <a:pos x="0" y="94"/>
                  </a:cxn>
                  <a:cxn ang="0">
                    <a:pos x="0" y="94"/>
                  </a:cxn>
                  <a:cxn ang="0">
                    <a:pos x="0" y="96"/>
                  </a:cxn>
                  <a:cxn ang="0">
                    <a:pos x="0" y="97"/>
                  </a:cxn>
                  <a:cxn ang="0">
                    <a:pos x="3" y="99"/>
                  </a:cxn>
                  <a:cxn ang="0">
                    <a:pos x="5" y="99"/>
                  </a:cxn>
                  <a:cxn ang="0">
                    <a:pos x="7" y="99"/>
                  </a:cxn>
                  <a:cxn ang="0">
                    <a:pos x="8" y="98"/>
                  </a:cxn>
                  <a:cxn ang="0">
                    <a:pos x="8" y="96"/>
                  </a:cxn>
                  <a:cxn ang="0">
                    <a:pos x="8" y="96"/>
                  </a:cxn>
                  <a:cxn ang="0">
                    <a:pos x="14" y="73"/>
                  </a:cxn>
                  <a:cxn ang="0">
                    <a:pos x="20" y="51"/>
                  </a:cxn>
                  <a:cxn ang="0">
                    <a:pos x="26" y="28"/>
                  </a:cxn>
                  <a:cxn ang="0">
                    <a:pos x="27" y="17"/>
                  </a:cxn>
                  <a:cxn ang="0">
                    <a:pos x="28" y="5"/>
                  </a:cxn>
                  <a:cxn ang="0">
                    <a:pos x="28" y="5"/>
                  </a:cxn>
                  <a:cxn ang="0">
                    <a:pos x="28" y="3"/>
                  </a:cxn>
                  <a:cxn ang="0">
                    <a:pos x="27" y="1"/>
                  </a:cxn>
                  <a:cxn ang="0">
                    <a:pos x="25" y="1"/>
                  </a:cxn>
                  <a:cxn ang="0">
                    <a:pos x="24" y="0"/>
                  </a:cxn>
                  <a:cxn ang="0">
                    <a:pos x="22" y="1"/>
                  </a:cxn>
                  <a:cxn ang="0">
                    <a:pos x="20" y="1"/>
                  </a:cxn>
                  <a:cxn ang="0">
                    <a:pos x="19" y="3"/>
                  </a:cxn>
                  <a:cxn ang="0">
                    <a:pos x="19" y="5"/>
                  </a:cxn>
                  <a:cxn ang="0">
                    <a:pos x="19" y="5"/>
                  </a:cxn>
                </a:cxnLst>
                <a:rect l="0" t="0" r="r" b="b"/>
                <a:pathLst>
                  <a:path w="28" h="99">
                    <a:moveTo>
                      <a:pt x="19" y="5"/>
                    </a:moveTo>
                    <a:lnTo>
                      <a:pt x="19" y="5"/>
                    </a:lnTo>
                    <a:lnTo>
                      <a:pt x="17" y="17"/>
                    </a:lnTo>
                    <a:lnTo>
                      <a:pt x="15" y="28"/>
                    </a:lnTo>
                    <a:lnTo>
                      <a:pt x="10" y="50"/>
                    </a:lnTo>
                    <a:lnTo>
                      <a:pt x="5" y="71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0" y="96"/>
                    </a:lnTo>
                    <a:lnTo>
                      <a:pt x="0" y="97"/>
                    </a:lnTo>
                    <a:lnTo>
                      <a:pt x="3" y="99"/>
                    </a:lnTo>
                    <a:lnTo>
                      <a:pt x="5" y="99"/>
                    </a:lnTo>
                    <a:lnTo>
                      <a:pt x="7" y="99"/>
                    </a:lnTo>
                    <a:lnTo>
                      <a:pt x="8" y="98"/>
                    </a:lnTo>
                    <a:lnTo>
                      <a:pt x="8" y="96"/>
                    </a:lnTo>
                    <a:lnTo>
                      <a:pt x="8" y="96"/>
                    </a:lnTo>
                    <a:lnTo>
                      <a:pt x="14" y="73"/>
                    </a:lnTo>
                    <a:lnTo>
                      <a:pt x="20" y="51"/>
                    </a:lnTo>
                    <a:lnTo>
                      <a:pt x="26" y="28"/>
                    </a:lnTo>
                    <a:lnTo>
                      <a:pt x="27" y="17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28" y="3"/>
                    </a:lnTo>
                    <a:lnTo>
                      <a:pt x="27" y="1"/>
                    </a:lnTo>
                    <a:lnTo>
                      <a:pt x="25" y="1"/>
                    </a:lnTo>
                    <a:lnTo>
                      <a:pt x="24" y="0"/>
                    </a:lnTo>
                    <a:lnTo>
                      <a:pt x="22" y="1"/>
                    </a:lnTo>
                    <a:lnTo>
                      <a:pt x="20" y="1"/>
                    </a:lnTo>
                    <a:lnTo>
                      <a:pt x="19" y="3"/>
                    </a:lnTo>
                    <a:lnTo>
                      <a:pt x="19" y="5"/>
                    </a:lnTo>
                    <a:lnTo>
                      <a:pt x="19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1" name="Freeform 837"/>
              <p:cNvSpPr/>
              <p:nvPr/>
            </p:nvSpPr>
            <p:spPr bwMode="auto">
              <a:xfrm>
                <a:off x="2359025" y="1576388"/>
                <a:ext cx="22225" cy="63500"/>
              </a:xfrm>
              <a:custGeom>
                <a:avLst/>
                <a:gdLst/>
                <a:ahLst/>
                <a:cxnLst>
                  <a:cxn ang="0">
                    <a:pos x="34" y="3"/>
                  </a:cxn>
                  <a:cxn ang="0">
                    <a:pos x="34" y="3"/>
                  </a:cxn>
                  <a:cxn ang="0">
                    <a:pos x="31" y="10"/>
                  </a:cxn>
                  <a:cxn ang="0">
                    <a:pos x="28" y="18"/>
                  </a:cxn>
                  <a:cxn ang="0">
                    <a:pos x="23" y="33"/>
                  </a:cxn>
                  <a:cxn ang="0">
                    <a:pos x="20" y="49"/>
                  </a:cxn>
                  <a:cxn ang="0">
                    <a:pos x="16" y="65"/>
                  </a:cxn>
                  <a:cxn ang="0">
                    <a:pos x="16" y="65"/>
                  </a:cxn>
                  <a:cxn ang="0">
                    <a:pos x="9" y="89"/>
                  </a:cxn>
                  <a:cxn ang="0">
                    <a:pos x="1" y="113"/>
                  </a:cxn>
                  <a:cxn ang="0">
                    <a:pos x="1" y="113"/>
                  </a:cxn>
                  <a:cxn ang="0">
                    <a:pos x="0" y="115"/>
                  </a:cxn>
                  <a:cxn ang="0">
                    <a:pos x="1" y="117"/>
                  </a:cxn>
                  <a:cxn ang="0">
                    <a:pos x="2" y="118"/>
                  </a:cxn>
                  <a:cxn ang="0">
                    <a:pos x="4" y="119"/>
                  </a:cxn>
                  <a:cxn ang="0">
                    <a:pos x="7" y="118"/>
                  </a:cxn>
                  <a:cxn ang="0">
                    <a:pos x="9" y="117"/>
                  </a:cxn>
                  <a:cxn ang="0">
                    <a:pos x="10" y="116"/>
                  </a:cxn>
                  <a:cxn ang="0">
                    <a:pos x="10" y="116"/>
                  </a:cxn>
                  <a:cxn ang="0">
                    <a:pos x="23" y="75"/>
                  </a:cxn>
                  <a:cxn ang="0">
                    <a:pos x="23" y="75"/>
                  </a:cxn>
                  <a:cxn ang="0">
                    <a:pos x="28" y="58"/>
                  </a:cxn>
                  <a:cxn ang="0">
                    <a:pos x="31" y="40"/>
                  </a:cxn>
                  <a:cxn ang="0">
                    <a:pos x="36" y="24"/>
                  </a:cxn>
                  <a:cxn ang="0">
                    <a:pos x="39" y="16"/>
                  </a:cxn>
                  <a:cxn ang="0">
                    <a:pos x="42" y="7"/>
                  </a:cxn>
                  <a:cxn ang="0">
                    <a:pos x="42" y="7"/>
                  </a:cxn>
                  <a:cxn ang="0">
                    <a:pos x="43" y="5"/>
                  </a:cxn>
                  <a:cxn ang="0">
                    <a:pos x="43" y="4"/>
                  </a:cxn>
                  <a:cxn ang="0">
                    <a:pos x="42" y="2"/>
                  </a:cxn>
                  <a:cxn ang="0">
                    <a:pos x="40" y="1"/>
                  </a:cxn>
                  <a:cxn ang="0">
                    <a:pos x="39" y="0"/>
                  </a:cxn>
                  <a:cxn ang="0">
                    <a:pos x="37" y="0"/>
                  </a:cxn>
                  <a:cxn ang="0">
                    <a:pos x="36" y="1"/>
                  </a:cxn>
                  <a:cxn ang="0">
                    <a:pos x="34" y="3"/>
                  </a:cxn>
                  <a:cxn ang="0">
                    <a:pos x="34" y="3"/>
                  </a:cxn>
                </a:cxnLst>
                <a:rect l="0" t="0" r="r" b="b"/>
                <a:pathLst>
                  <a:path w="43" h="119">
                    <a:moveTo>
                      <a:pt x="34" y="3"/>
                    </a:moveTo>
                    <a:lnTo>
                      <a:pt x="34" y="3"/>
                    </a:lnTo>
                    <a:lnTo>
                      <a:pt x="31" y="10"/>
                    </a:lnTo>
                    <a:lnTo>
                      <a:pt x="28" y="18"/>
                    </a:lnTo>
                    <a:lnTo>
                      <a:pt x="23" y="33"/>
                    </a:lnTo>
                    <a:lnTo>
                      <a:pt x="20" y="49"/>
                    </a:lnTo>
                    <a:lnTo>
                      <a:pt x="16" y="65"/>
                    </a:lnTo>
                    <a:lnTo>
                      <a:pt x="16" y="65"/>
                    </a:lnTo>
                    <a:lnTo>
                      <a:pt x="9" y="89"/>
                    </a:lnTo>
                    <a:lnTo>
                      <a:pt x="1" y="113"/>
                    </a:lnTo>
                    <a:lnTo>
                      <a:pt x="1" y="113"/>
                    </a:lnTo>
                    <a:lnTo>
                      <a:pt x="0" y="115"/>
                    </a:lnTo>
                    <a:lnTo>
                      <a:pt x="1" y="117"/>
                    </a:lnTo>
                    <a:lnTo>
                      <a:pt x="2" y="118"/>
                    </a:lnTo>
                    <a:lnTo>
                      <a:pt x="4" y="119"/>
                    </a:lnTo>
                    <a:lnTo>
                      <a:pt x="7" y="118"/>
                    </a:lnTo>
                    <a:lnTo>
                      <a:pt x="9" y="117"/>
                    </a:lnTo>
                    <a:lnTo>
                      <a:pt x="10" y="116"/>
                    </a:lnTo>
                    <a:lnTo>
                      <a:pt x="10" y="116"/>
                    </a:lnTo>
                    <a:lnTo>
                      <a:pt x="23" y="75"/>
                    </a:lnTo>
                    <a:lnTo>
                      <a:pt x="23" y="75"/>
                    </a:lnTo>
                    <a:lnTo>
                      <a:pt x="28" y="58"/>
                    </a:lnTo>
                    <a:lnTo>
                      <a:pt x="31" y="40"/>
                    </a:lnTo>
                    <a:lnTo>
                      <a:pt x="36" y="24"/>
                    </a:lnTo>
                    <a:lnTo>
                      <a:pt x="39" y="16"/>
                    </a:lnTo>
                    <a:lnTo>
                      <a:pt x="42" y="7"/>
                    </a:lnTo>
                    <a:lnTo>
                      <a:pt x="42" y="7"/>
                    </a:lnTo>
                    <a:lnTo>
                      <a:pt x="43" y="5"/>
                    </a:lnTo>
                    <a:lnTo>
                      <a:pt x="43" y="4"/>
                    </a:lnTo>
                    <a:lnTo>
                      <a:pt x="42" y="2"/>
                    </a:lnTo>
                    <a:lnTo>
                      <a:pt x="40" y="1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6" y="1"/>
                    </a:lnTo>
                    <a:lnTo>
                      <a:pt x="34" y="3"/>
                    </a:lnTo>
                    <a:lnTo>
                      <a:pt x="34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2" name="Freeform 838"/>
              <p:cNvSpPr/>
              <p:nvPr/>
            </p:nvSpPr>
            <p:spPr bwMode="auto">
              <a:xfrm>
                <a:off x="2393950" y="1608138"/>
                <a:ext cx="22225" cy="61913"/>
              </a:xfrm>
              <a:custGeom>
                <a:avLst/>
                <a:gdLst/>
                <a:ahLst/>
                <a:cxnLst>
                  <a:cxn ang="0">
                    <a:pos x="33" y="3"/>
                  </a:cxn>
                  <a:cxn ang="0">
                    <a:pos x="33" y="3"/>
                  </a:cxn>
                  <a:cxn ang="0">
                    <a:pos x="23" y="30"/>
                  </a:cxn>
                  <a:cxn ang="0">
                    <a:pos x="11" y="57"/>
                  </a:cxn>
                  <a:cxn ang="0">
                    <a:pos x="7" y="70"/>
                  </a:cxn>
                  <a:cxn ang="0">
                    <a:pos x="4" y="84"/>
                  </a:cxn>
                  <a:cxn ang="0">
                    <a:pos x="1" y="98"/>
                  </a:cxn>
                  <a:cxn ang="0">
                    <a:pos x="0" y="114"/>
                  </a:cxn>
                  <a:cxn ang="0">
                    <a:pos x="0" y="114"/>
                  </a:cxn>
                  <a:cxn ang="0">
                    <a:pos x="0" y="115"/>
                  </a:cxn>
                  <a:cxn ang="0">
                    <a:pos x="1" y="117"/>
                  </a:cxn>
                  <a:cxn ang="0">
                    <a:pos x="3" y="118"/>
                  </a:cxn>
                  <a:cxn ang="0">
                    <a:pos x="4" y="118"/>
                  </a:cxn>
                  <a:cxn ang="0">
                    <a:pos x="6" y="118"/>
                  </a:cxn>
                  <a:cxn ang="0">
                    <a:pos x="7" y="117"/>
                  </a:cxn>
                  <a:cxn ang="0">
                    <a:pos x="9" y="115"/>
                  </a:cxn>
                  <a:cxn ang="0">
                    <a:pos x="9" y="114"/>
                  </a:cxn>
                  <a:cxn ang="0">
                    <a:pos x="9" y="114"/>
                  </a:cxn>
                  <a:cxn ang="0">
                    <a:pos x="10" y="99"/>
                  </a:cxn>
                  <a:cxn ang="0">
                    <a:pos x="13" y="85"/>
                  </a:cxn>
                  <a:cxn ang="0">
                    <a:pos x="16" y="71"/>
                  </a:cxn>
                  <a:cxn ang="0">
                    <a:pos x="22" y="58"/>
                  </a:cxn>
                  <a:cxn ang="0">
                    <a:pos x="32" y="32"/>
                  </a:cxn>
                  <a:cxn ang="0">
                    <a:pos x="42" y="5"/>
                  </a:cxn>
                  <a:cxn ang="0">
                    <a:pos x="42" y="5"/>
                  </a:cxn>
                  <a:cxn ang="0">
                    <a:pos x="42" y="3"/>
                  </a:cxn>
                  <a:cxn ang="0">
                    <a:pos x="42" y="2"/>
                  </a:cxn>
                  <a:cxn ang="0">
                    <a:pos x="41" y="1"/>
                  </a:cxn>
                  <a:cxn ang="0">
                    <a:pos x="39" y="0"/>
                  </a:cxn>
                  <a:cxn ang="0">
                    <a:pos x="36" y="0"/>
                  </a:cxn>
                  <a:cxn ang="0">
                    <a:pos x="34" y="1"/>
                  </a:cxn>
                  <a:cxn ang="0">
                    <a:pos x="33" y="3"/>
                  </a:cxn>
                  <a:cxn ang="0">
                    <a:pos x="33" y="3"/>
                  </a:cxn>
                </a:cxnLst>
                <a:rect l="0" t="0" r="r" b="b"/>
                <a:pathLst>
                  <a:path w="42" h="118">
                    <a:moveTo>
                      <a:pt x="33" y="3"/>
                    </a:moveTo>
                    <a:lnTo>
                      <a:pt x="33" y="3"/>
                    </a:lnTo>
                    <a:lnTo>
                      <a:pt x="23" y="30"/>
                    </a:lnTo>
                    <a:lnTo>
                      <a:pt x="11" y="57"/>
                    </a:lnTo>
                    <a:lnTo>
                      <a:pt x="7" y="70"/>
                    </a:lnTo>
                    <a:lnTo>
                      <a:pt x="4" y="84"/>
                    </a:lnTo>
                    <a:lnTo>
                      <a:pt x="1" y="98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0" y="115"/>
                    </a:lnTo>
                    <a:lnTo>
                      <a:pt x="1" y="117"/>
                    </a:lnTo>
                    <a:lnTo>
                      <a:pt x="3" y="118"/>
                    </a:lnTo>
                    <a:lnTo>
                      <a:pt x="4" y="118"/>
                    </a:lnTo>
                    <a:lnTo>
                      <a:pt x="6" y="118"/>
                    </a:lnTo>
                    <a:lnTo>
                      <a:pt x="7" y="117"/>
                    </a:lnTo>
                    <a:lnTo>
                      <a:pt x="9" y="115"/>
                    </a:lnTo>
                    <a:lnTo>
                      <a:pt x="9" y="114"/>
                    </a:lnTo>
                    <a:lnTo>
                      <a:pt x="9" y="114"/>
                    </a:lnTo>
                    <a:lnTo>
                      <a:pt x="10" y="99"/>
                    </a:lnTo>
                    <a:lnTo>
                      <a:pt x="13" y="85"/>
                    </a:lnTo>
                    <a:lnTo>
                      <a:pt x="16" y="71"/>
                    </a:lnTo>
                    <a:lnTo>
                      <a:pt x="22" y="58"/>
                    </a:lnTo>
                    <a:lnTo>
                      <a:pt x="32" y="32"/>
                    </a:lnTo>
                    <a:lnTo>
                      <a:pt x="42" y="5"/>
                    </a:lnTo>
                    <a:lnTo>
                      <a:pt x="42" y="5"/>
                    </a:lnTo>
                    <a:lnTo>
                      <a:pt x="42" y="3"/>
                    </a:lnTo>
                    <a:lnTo>
                      <a:pt x="42" y="2"/>
                    </a:lnTo>
                    <a:lnTo>
                      <a:pt x="41" y="1"/>
                    </a:lnTo>
                    <a:lnTo>
                      <a:pt x="39" y="0"/>
                    </a:lnTo>
                    <a:lnTo>
                      <a:pt x="36" y="0"/>
                    </a:lnTo>
                    <a:lnTo>
                      <a:pt x="34" y="1"/>
                    </a:lnTo>
                    <a:lnTo>
                      <a:pt x="33" y="3"/>
                    </a:lnTo>
                    <a:lnTo>
                      <a:pt x="33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3" name="Freeform 839"/>
              <p:cNvSpPr/>
              <p:nvPr/>
            </p:nvSpPr>
            <p:spPr bwMode="auto">
              <a:xfrm>
                <a:off x="2420938" y="1644650"/>
                <a:ext cx="20638" cy="58738"/>
              </a:xfrm>
              <a:custGeom>
                <a:avLst/>
                <a:gdLst/>
                <a:ahLst/>
                <a:cxnLst>
                  <a:cxn ang="0">
                    <a:pos x="29" y="2"/>
                  </a:cxn>
                  <a:cxn ang="0">
                    <a:pos x="29" y="2"/>
                  </a:cxn>
                  <a:cxn ang="0">
                    <a:pos x="23" y="14"/>
                  </a:cxn>
                  <a:cxn ang="0">
                    <a:pos x="18" y="25"/>
                  </a:cxn>
                  <a:cxn ang="0">
                    <a:pos x="15" y="37"/>
                  </a:cxn>
                  <a:cxn ang="0">
                    <a:pos x="12" y="50"/>
                  </a:cxn>
                  <a:cxn ang="0">
                    <a:pos x="12" y="50"/>
                  </a:cxn>
                  <a:cxn ang="0">
                    <a:pos x="6" y="77"/>
                  </a:cxn>
                  <a:cxn ang="0">
                    <a:pos x="3" y="91"/>
                  </a:cxn>
                  <a:cxn ang="0">
                    <a:pos x="0" y="104"/>
                  </a:cxn>
                  <a:cxn ang="0">
                    <a:pos x="0" y="104"/>
                  </a:cxn>
                  <a:cxn ang="0">
                    <a:pos x="2" y="107"/>
                  </a:cxn>
                  <a:cxn ang="0">
                    <a:pos x="3" y="108"/>
                  </a:cxn>
                  <a:cxn ang="0">
                    <a:pos x="4" y="109"/>
                  </a:cxn>
                  <a:cxn ang="0">
                    <a:pos x="6" y="110"/>
                  </a:cxn>
                  <a:cxn ang="0">
                    <a:pos x="7" y="109"/>
                  </a:cxn>
                  <a:cxn ang="0">
                    <a:pos x="9" y="108"/>
                  </a:cxn>
                  <a:cxn ang="0">
                    <a:pos x="10" y="107"/>
                  </a:cxn>
                  <a:cxn ang="0">
                    <a:pos x="10" y="104"/>
                  </a:cxn>
                  <a:cxn ang="0">
                    <a:pos x="10" y="104"/>
                  </a:cxn>
                  <a:cxn ang="0">
                    <a:pos x="12" y="94"/>
                  </a:cxn>
                  <a:cxn ang="0">
                    <a:pos x="15" y="84"/>
                  </a:cxn>
                  <a:cxn ang="0">
                    <a:pos x="18" y="73"/>
                  </a:cxn>
                  <a:cxn ang="0">
                    <a:pos x="19" y="62"/>
                  </a:cxn>
                  <a:cxn ang="0">
                    <a:pos x="19" y="62"/>
                  </a:cxn>
                  <a:cxn ang="0">
                    <a:pos x="21" y="48"/>
                  </a:cxn>
                  <a:cxn ang="0">
                    <a:pos x="25" y="34"/>
                  </a:cxn>
                  <a:cxn ang="0">
                    <a:pos x="30" y="20"/>
                  </a:cxn>
                  <a:cxn ang="0">
                    <a:pos x="38" y="7"/>
                  </a:cxn>
                  <a:cxn ang="0">
                    <a:pos x="38" y="7"/>
                  </a:cxn>
                  <a:cxn ang="0">
                    <a:pos x="39" y="5"/>
                  </a:cxn>
                  <a:cxn ang="0">
                    <a:pos x="39" y="4"/>
                  </a:cxn>
                  <a:cxn ang="0">
                    <a:pos x="38" y="2"/>
                  </a:cxn>
                  <a:cxn ang="0">
                    <a:pos x="37" y="1"/>
                  </a:cxn>
                  <a:cxn ang="0">
                    <a:pos x="34" y="0"/>
                  </a:cxn>
                  <a:cxn ang="0">
                    <a:pos x="31" y="1"/>
                  </a:cxn>
                  <a:cxn ang="0">
                    <a:pos x="29" y="2"/>
                  </a:cxn>
                  <a:cxn ang="0">
                    <a:pos x="29" y="2"/>
                  </a:cxn>
                </a:cxnLst>
                <a:rect l="0" t="0" r="r" b="b"/>
                <a:pathLst>
                  <a:path w="39" h="110">
                    <a:moveTo>
                      <a:pt x="29" y="2"/>
                    </a:moveTo>
                    <a:lnTo>
                      <a:pt x="29" y="2"/>
                    </a:lnTo>
                    <a:lnTo>
                      <a:pt x="23" y="14"/>
                    </a:lnTo>
                    <a:lnTo>
                      <a:pt x="18" y="25"/>
                    </a:lnTo>
                    <a:lnTo>
                      <a:pt x="15" y="37"/>
                    </a:lnTo>
                    <a:lnTo>
                      <a:pt x="12" y="50"/>
                    </a:lnTo>
                    <a:lnTo>
                      <a:pt x="12" y="50"/>
                    </a:lnTo>
                    <a:lnTo>
                      <a:pt x="6" y="77"/>
                    </a:lnTo>
                    <a:lnTo>
                      <a:pt x="3" y="91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2" y="107"/>
                    </a:lnTo>
                    <a:lnTo>
                      <a:pt x="3" y="108"/>
                    </a:lnTo>
                    <a:lnTo>
                      <a:pt x="4" y="109"/>
                    </a:lnTo>
                    <a:lnTo>
                      <a:pt x="6" y="110"/>
                    </a:lnTo>
                    <a:lnTo>
                      <a:pt x="7" y="109"/>
                    </a:lnTo>
                    <a:lnTo>
                      <a:pt x="9" y="108"/>
                    </a:lnTo>
                    <a:lnTo>
                      <a:pt x="10" y="107"/>
                    </a:lnTo>
                    <a:lnTo>
                      <a:pt x="10" y="104"/>
                    </a:lnTo>
                    <a:lnTo>
                      <a:pt x="10" y="104"/>
                    </a:lnTo>
                    <a:lnTo>
                      <a:pt x="12" y="94"/>
                    </a:lnTo>
                    <a:lnTo>
                      <a:pt x="15" y="84"/>
                    </a:lnTo>
                    <a:lnTo>
                      <a:pt x="18" y="73"/>
                    </a:lnTo>
                    <a:lnTo>
                      <a:pt x="19" y="62"/>
                    </a:lnTo>
                    <a:lnTo>
                      <a:pt x="19" y="62"/>
                    </a:lnTo>
                    <a:lnTo>
                      <a:pt x="21" y="48"/>
                    </a:lnTo>
                    <a:lnTo>
                      <a:pt x="25" y="34"/>
                    </a:lnTo>
                    <a:lnTo>
                      <a:pt x="30" y="20"/>
                    </a:lnTo>
                    <a:lnTo>
                      <a:pt x="38" y="7"/>
                    </a:lnTo>
                    <a:lnTo>
                      <a:pt x="38" y="7"/>
                    </a:lnTo>
                    <a:lnTo>
                      <a:pt x="39" y="5"/>
                    </a:lnTo>
                    <a:lnTo>
                      <a:pt x="39" y="4"/>
                    </a:lnTo>
                    <a:lnTo>
                      <a:pt x="38" y="2"/>
                    </a:lnTo>
                    <a:lnTo>
                      <a:pt x="37" y="1"/>
                    </a:lnTo>
                    <a:lnTo>
                      <a:pt x="34" y="0"/>
                    </a:lnTo>
                    <a:lnTo>
                      <a:pt x="31" y="1"/>
                    </a:lnTo>
                    <a:lnTo>
                      <a:pt x="29" y="2"/>
                    </a:lnTo>
                    <a:lnTo>
                      <a:pt x="29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4" name="Freeform 840"/>
              <p:cNvSpPr/>
              <p:nvPr/>
            </p:nvSpPr>
            <p:spPr bwMode="auto">
              <a:xfrm>
                <a:off x="2451100" y="1674813"/>
                <a:ext cx="12700" cy="55563"/>
              </a:xfrm>
              <a:custGeom>
                <a:avLst/>
                <a:gdLst/>
                <a:ahLst/>
                <a:cxnLst>
                  <a:cxn ang="0">
                    <a:pos x="15" y="5"/>
                  </a:cxn>
                  <a:cxn ang="0">
                    <a:pos x="15" y="5"/>
                  </a:cxn>
                  <a:cxn ang="0">
                    <a:pos x="13" y="29"/>
                  </a:cxn>
                  <a:cxn ang="0">
                    <a:pos x="11" y="53"/>
                  </a:cxn>
                  <a:cxn ang="0">
                    <a:pos x="7" y="75"/>
                  </a:cxn>
                  <a:cxn ang="0">
                    <a:pos x="1" y="98"/>
                  </a:cxn>
                  <a:cxn ang="0">
                    <a:pos x="1" y="98"/>
                  </a:cxn>
                  <a:cxn ang="0">
                    <a:pos x="0" y="100"/>
                  </a:cxn>
                  <a:cxn ang="0">
                    <a:pos x="1" y="102"/>
                  </a:cxn>
                  <a:cxn ang="0">
                    <a:pos x="2" y="103"/>
                  </a:cxn>
                  <a:cxn ang="0">
                    <a:pos x="4" y="104"/>
                  </a:cxn>
                  <a:cxn ang="0">
                    <a:pos x="7" y="104"/>
                  </a:cxn>
                  <a:cxn ang="0">
                    <a:pos x="8" y="104"/>
                  </a:cxn>
                  <a:cxn ang="0">
                    <a:pos x="10" y="103"/>
                  </a:cxn>
                  <a:cxn ang="0">
                    <a:pos x="10" y="101"/>
                  </a:cxn>
                  <a:cxn ang="0">
                    <a:pos x="10" y="101"/>
                  </a:cxn>
                  <a:cxn ang="0">
                    <a:pos x="16" y="77"/>
                  </a:cxn>
                  <a:cxn ang="0">
                    <a:pos x="20" y="54"/>
                  </a:cxn>
                  <a:cxn ang="0">
                    <a:pos x="23" y="29"/>
                  </a:cxn>
                  <a:cxn ang="0">
                    <a:pos x="24" y="5"/>
                  </a:cxn>
                  <a:cxn ang="0">
                    <a:pos x="24" y="5"/>
                  </a:cxn>
                  <a:cxn ang="0">
                    <a:pos x="24" y="3"/>
                  </a:cxn>
                  <a:cxn ang="0">
                    <a:pos x="23" y="2"/>
                  </a:cxn>
                  <a:cxn ang="0">
                    <a:pos x="22" y="1"/>
                  </a:cxn>
                  <a:cxn ang="0">
                    <a:pos x="20" y="0"/>
                  </a:cxn>
                  <a:cxn ang="0">
                    <a:pos x="18" y="1"/>
                  </a:cxn>
                  <a:cxn ang="0">
                    <a:pos x="17" y="2"/>
                  </a:cxn>
                  <a:cxn ang="0">
                    <a:pos x="16" y="3"/>
                  </a:cxn>
                  <a:cxn ang="0">
                    <a:pos x="15" y="5"/>
                  </a:cxn>
                  <a:cxn ang="0">
                    <a:pos x="15" y="5"/>
                  </a:cxn>
                </a:cxnLst>
                <a:rect l="0" t="0" r="r" b="b"/>
                <a:pathLst>
                  <a:path w="24" h="104">
                    <a:moveTo>
                      <a:pt x="15" y="5"/>
                    </a:moveTo>
                    <a:lnTo>
                      <a:pt x="15" y="5"/>
                    </a:lnTo>
                    <a:lnTo>
                      <a:pt x="13" y="29"/>
                    </a:lnTo>
                    <a:lnTo>
                      <a:pt x="11" y="53"/>
                    </a:lnTo>
                    <a:lnTo>
                      <a:pt x="7" y="75"/>
                    </a:lnTo>
                    <a:lnTo>
                      <a:pt x="1" y="98"/>
                    </a:lnTo>
                    <a:lnTo>
                      <a:pt x="1" y="98"/>
                    </a:lnTo>
                    <a:lnTo>
                      <a:pt x="0" y="100"/>
                    </a:lnTo>
                    <a:lnTo>
                      <a:pt x="1" y="102"/>
                    </a:lnTo>
                    <a:lnTo>
                      <a:pt x="2" y="103"/>
                    </a:lnTo>
                    <a:lnTo>
                      <a:pt x="4" y="104"/>
                    </a:lnTo>
                    <a:lnTo>
                      <a:pt x="7" y="104"/>
                    </a:lnTo>
                    <a:lnTo>
                      <a:pt x="8" y="104"/>
                    </a:lnTo>
                    <a:lnTo>
                      <a:pt x="10" y="103"/>
                    </a:lnTo>
                    <a:lnTo>
                      <a:pt x="10" y="101"/>
                    </a:lnTo>
                    <a:lnTo>
                      <a:pt x="10" y="101"/>
                    </a:lnTo>
                    <a:lnTo>
                      <a:pt x="16" y="77"/>
                    </a:lnTo>
                    <a:lnTo>
                      <a:pt x="20" y="54"/>
                    </a:lnTo>
                    <a:lnTo>
                      <a:pt x="23" y="29"/>
                    </a:lnTo>
                    <a:lnTo>
                      <a:pt x="24" y="5"/>
                    </a:lnTo>
                    <a:lnTo>
                      <a:pt x="24" y="5"/>
                    </a:lnTo>
                    <a:lnTo>
                      <a:pt x="24" y="3"/>
                    </a:lnTo>
                    <a:lnTo>
                      <a:pt x="23" y="2"/>
                    </a:lnTo>
                    <a:lnTo>
                      <a:pt x="22" y="1"/>
                    </a:lnTo>
                    <a:lnTo>
                      <a:pt x="20" y="0"/>
                    </a:lnTo>
                    <a:lnTo>
                      <a:pt x="18" y="1"/>
                    </a:lnTo>
                    <a:lnTo>
                      <a:pt x="17" y="2"/>
                    </a:lnTo>
                    <a:lnTo>
                      <a:pt x="16" y="3"/>
                    </a:lnTo>
                    <a:lnTo>
                      <a:pt x="15" y="5"/>
                    </a:lnTo>
                    <a:lnTo>
                      <a:pt x="15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5" name="Freeform 841"/>
              <p:cNvSpPr/>
              <p:nvPr/>
            </p:nvSpPr>
            <p:spPr bwMode="auto">
              <a:xfrm>
                <a:off x="2479675" y="1695450"/>
                <a:ext cx="22225" cy="60325"/>
              </a:xfrm>
              <a:custGeom>
                <a:avLst/>
                <a:gdLst/>
                <a:ahLst/>
                <a:cxnLst>
                  <a:cxn ang="0">
                    <a:pos x="33" y="3"/>
                  </a:cxn>
                  <a:cxn ang="0">
                    <a:pos x="33" y="3"/>
                  </a:cxn>
                  <a:cxn ang="0">
                    <a:pos x="19" y="56"/>
                  </a:cxn>
                  <a:cxn ang="0">
                    <a:pos x="9" y="83"/>
                  </a:cxn>
                  <a:cxn ang="0">
                    <a:pos x="0" y="108"/>
                  </a:cxn>
                  <a:cxn ang="0">
                    <a:pos x="0" y="108"/>
                  </a:cxn>
                  <a:cxn ang="0">
                    <a:pos x="0" y="110"/>
                  </a:cxn>
                  <a:cxn ang="0">
                    <a:pos x="0" y="112"/>
                  </a:cxn>
                  <a:cxn ang="0">
                    <a:pos x="1" y="113"/>
                  </a:cxn>
                  <a:cxn ang="0">
                    <a:pos x="3" y="114"/>
                  </a:cxn>
                  <a:cxn ang="0">
                    <a:pos x="6" y="113"/>
                  </a:cxn>
                  <a:cxn ang="0">
                    <a:pos x="8" y="112"/>
                  </a:cxn>
                  <a:cxn ang="0">
                    <a:pos x="9" y="111"/>
                  </a:cxn>
                  <a:cxn ang="0">
                    <a:pos x="9" y="111"/>
                  </a:cxn>
                  <a:cxn ang="0">
                    <a:pos x="19" y="85"/>
                  </a:cxn>
                  <a:cxn ang="0">
                    <a:pos x="27" y="59"/>
                  </a:cxn>
                  <a:cxn ang="0">
                    <a:pos x="42" y="6"/>
                  </a:cxn>
                  <a:cxn ang="0">
                    <a:pos x="42" y="6"/>
                  </a:cxn>
                  <a:cxn ang="0">
                    <a:pos x="42" y="4"/>
                  </a:cxn>
                  <a:cxn ang="0">
                    <a:pos x="42" y="2"/>
                  </a:cxn>
                  <a:cxn ang="0">
                    <a:pos x="40" y="1"/>
                  </a:cxn>
                  <a:cxn ang="0">
                    <a:pos x="39" y="0"/>
                  </a:cxn>
                  <a:cxn ang="0">
                    <a:pos x="37" y="0"/>
                  </a:cxn>
                  <a:cxn ang="0">
                    <a:pos x="35" y="1"/>
                  </a:cxn>
                  <a:cxn ang="0">
                    <a:pos x="34" y="2"/>
                  </a:cxn>
                  <a:cxn ang="0">
                    <a:pos x="33" y="3"/>
                  </a:cxn>
                  <a:cxn ang="0">
                    <a:pos x="33" y="3"/>
                  </a:cxn>
                </a:cxnLst>
                <a:rect l="0" t="0" r="r" b="b"/>
                <a:pathLst>
                  <a:path w="42" h="114">
                    <a:moveTo>
                      <a:pt x="33" y="3"/>
                    </a:moveTo>
                    <a:lnTo>
                      <a:pt x="33" y="3"/>
                    </a:lnTo>
                    <a:lnTo>
                      <a:pt x="19" y="56"/>
                    </a:lnTo>
                    <a:lnTo>
                      <a:pt x="9" y="83"/>
                    </a:lnTo>
                    <a:lnTo>
                      <a:pt x="0" y="108"/>
                    </a:lnTo>
                    <a:lnTo>
                      <a:pt x="0" y="108"/>
                    </a:lnTo>
                    <a:lnTo>
                      <a:pt x="0" y="110"/>
                    </a:lnTo>
                    <a:lnTo>
                      <a:pt x="0" y="112"/>
                    </a:lnTo>
                    <a:lnTo>
                      <a:pt x="1" y="113"/>
                    </a:lnTo>
                    <a:lnTo>
                      <a:pt x="3" y="114"/>
                    </a:lnTo>
                    <a:lnTo>
                      <a:pt x="6" y="113"/>
                    </a:lnTo>
                    <a:lnTo>
                      <a:pt x="8" y="112"/>
                    </a:lnTo>
                    <a:lnTo>
                      <a:pt x="9" y="111"/>
                    </a:lnTo>
                    <a:lnTo>
                      <a:pt x="9" y="111"/>
                    </a:lnTo>
                    <a:lnTo>
                      <a:pt x="19" y="85"/>
                    </a:lnTo>
                    <a:lnTo>
                      <a:pt x="27" y="59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42" y="4"/>
                    </a:lnTo>
                    <a:lnTo>
                      <a:pt x="42" y="2"/>
                    </a:lnTo>
                    <a:lnTo>
                      <a:pt x="40" y="1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5" y="1"/>
                    </a:lnTo>
                    <a:lnTo>
                      <a:pt x="34" y="2"/>
                    </a:lnTo>
                    <a:lnTo>
                      <a:pt x="33" y="3"/>
                    </a:lnTo>
                    <a:lnTo>
                      <a:pt x="33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6" name="Freeform 842"/>
              <p:cNvSpPr/>
              <p:nvPr/>
            </p:nvSpPr>
            <p:spPr bwMode="auto">
              <a:xfrm>
                <a:off x="2509838" y="1725613"/>
                <a:ext cx="14288" cy="53975"/>
              </a:xfrm>
              <a:custGeom>
                <a:avLst/>
                <a:gdLst/>
                <a:ahLst/>
                <a:cxnLst>
                  <a:cxn ang="0">
                    <a:pos x="18" y="5"/>
                  </a:cxn>
                  <a:cxn ang="0">
                    <a:pos x="18" y="5"/>
                  </a:cxn>
                  <a:cxn ang="0">
                    <a:pos x="17" y="16"/>
                  </a:cxn>
                  <a:cxn ang="0">
                    <a:pos x="14" y="27"/>
                  </a:cxn>
                  <a:cxn ang="0">
                    <a:pos x="11" y="37"/>
                  </a:cxn>
                  <a:cxn ang="0">
                    <a:pos x="8" y="49"/>
                  </a:cxn>
                  <a:cxn ang="0">
                    <a:pos x="8" y="49"/>
                  </a:cxn>
                  <a:cxn ang="0">
                    <a:pos x="6" y="61"/>
                  </a:cxn>
                  <a:cxn ang="0">
                    <a:pos x="4" y="73"/>
                  </a:cxn>
                  <a:cxn ang="0">
                    <a:pos x="2" y="86"/>
                  </a:cxn>
                  <a:cxn ang="0">
                    <a:pos x="0" y="98"/>
                  </a:cxn>
                  <a:cxn ang="0">
                    <a:pos x="0" y="98"/>
                  </a:cxn>
                  <a:cxn ang="0">
                    <a:pos x="0" y="100"/>
                  </a:cxn>
                  <a:cxn ang="0">
                    <a:pos x="1" y="102"/>
                  </a:cxn>
                  <a:cxn ang="0">
                    <a:pos x="2" y="103"/>
                  </a:cxn>
                  <a:cxn ang="0">
                    <a:pos x="4" y="104"/>
                  </a:cxn>
                  <a:cxn ang="0">
                    <a:pos x="5" y="104"/>
                  </a:cxn>
                  <a:cxn ang="0">
                    <a:pos x="7" y="104"/>
                  </a:cxn>
                  <a:cxn ang="0">
                    <a:pos x="8" y="102"/>
                  </a:cxn>
                  <a:cxn ang="0">
                    <a:pos x="9" y="101"/>
                  </a:cxn>
                  <a:cxn ang="0">
                    <a:pos x="9" y="101"/>
                  </a:cxn>
                  <a:cxn ang="0">
                    <a:pos x="13" y="76"/>
                  </a:cxn>
                  <a:cxn ang="0">
                    <a:pos x="17" y="51"/>
                  </a:cxn>
                  <a:cxn ang="0">
                    <a:pos x="17" y="51"/>
                  </a:cxn>
                  <a:cxn ang="0">
                    <a:pos x="19" y="39"/>
                  </a:cxn>
                  <a:cxn ang="0">
                    <a:pos x="24" y="28"/>
                  </a:cxn>
                  <a:cxn ang="0">
                    <a:pos x="27" y="16"/>
                  </a:cxn>
                  <a:cxn ang="0">
                    <a:pos x="29" y="5"/>
                  </a:cxn>
                  <a:cxn ang="0">
                    <a:pos x="29" y="5"/>
                  </a:cxn>
                  <a:cxn ang="0">
                    <a:pos x="28" y="3"/>
                  </a:cxn>
                  <a:cxn ang="0">
                    <a:pos x="27" y="1"/>
                  </a:cxn>
                  <a:cxn ang="0">
                    <a:pos x="26" y="1"/>
                  </a:cxn>
                  <a:cxn ang="0">
                    <a:pos x="24" y="0"/>
                  </a:cxn>
                  <a:cxn ang="0">
                    <a:pos x="21" y="1"/>
                  </a:cxn>
                  <a:cxn ang="0">
                    <a:pos x="20" y="1"/>
                  </a:cxn>
                  <a:cxn ang="0">
                    <a:pos x="19" y="3"/>
                  </a:cxn>
                  <a:cxn ang="0">
                    <a:pos x="18" y="5"/>
                  </a:cxn>
                  <a:cxn ang="0">
                    <a:pos x="18" y="5"/>
                  </a:cxn>
                </a:cxnLst>
                <a:rect l="0" t="0" r="r" b="b"/>
                <a:pathLst>
                  <a:path w="29" h="104">
                    <a:moveTo>
                      <a:pt x="18" y="5"/>
                    </a:moveTo>
                    <a:lnTo>
                      <a:pt x="18" y="5"/>
                    </a:lnTo>
                    <a:lnTo>
                      <a:pt x="17" y="16"/>
                    </a:lnTo>
                    <a:lnTo>
                      <a:pt x="14" y="27"/>
                    </a:lnTo>
                    <a:lnTo>
                      <a:pt x="11" y="37"/>
                    </a:lnTo>
                    <a:lnTo>
                      <a:pt x="8" y="49"/>
                    </a:lnTo>
                    <a:lnTo>
                      <a:pt x="8" y="49"/>
                    </a:lnTo>
                    <a:lnTo>
                      <a:pt x="6" y="61"/>
                    </a:lnTo>
                    <a:lnTo>
                      <a:pt x="4" y="73"/>
                    </a:lnTo>
                    <a:lnTo>
                      <a:pt x="2" y="86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0" y="100"/>
                    </a:lnTo>
                    <a:lnTo>
                      <a:pt x="1" y="102"/>
                    </a:lnTo>
                    <a:lnTo>
                      <a:pt x="2" y="103"/>
                    </a:lnTo>
                    <a:lnTo>
                      <a:pt x="4" y="104"/>
                    </a:lnTo>
                    <a:lnTo>
                      <a:pt x="5" y="104"/>
                    </a:lnTo>
                    <a:lnTo>
                      <a:pt x="7" y="104"/>
                    </a:lnTo>
                    <a:lnTo>
                      <a:pt x="8" y="102"/>
                    </a:lnTo>
                    <a:lnTo>
                      <a:pt x="9" y="101"/>
                    </a:lnTo>
                    <a:lnTo>
                      <a:pt x="9" y="101"/>
                    </a:lnTo>
                    <a:lnTo>
                      <a:pt x="13" y="76"/>
                    </a:lnTo>
                    <a:lnTo>
                      <a:pt x="17" y="51"/>
                    </a:lnTo>
                    <a:lnTo>
                      <a:pt x="17" y="51"/>
                    </a:lnTo>
                    <a:lnTo>
                      <a:pt x="19" y="39"/>
                    </a:lnTo>
                    <a:lnTo>
                      <a:pt x="24" y="28"/>
                    </a:lnTo>
                    <a:lnTo>
                      <a:pt x="27" y="16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28" y="3"/>
                    </a:lnTo>
                    <a:lnTo>
                      <a:pt x="27" y="1"/>
                    </a:lnTo>
                    <a:lnTo>
                      <a:pt x="26" y="1"/>
                    </a:lnTo>
                    <a:lnTo>
                      <a:pt x="24" y="0"/>
                    </a:lnTo>
                    <a:lnTo>
                      <a:pt x="21" y="1"/>
                    </a:lnTo>
                    <a:lnTo>
                      <a:pt x="20" y="1"/>
                    </a:lnTo>
                    <a:lnTo>
                      <a:pt x="19" y="3"/>
                    </a:lnTo>
                    <a:lnTo>
                      <a:pt x="18" y="5"/>
                    </a:lnTo>
                    <a:lnTo>
                      <a:pt x="18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7" name="Freeform 843"/>
              <p:cNvSpPr/>
              <p:nvPr/>
            </p:nvSpPr>
            <p:spPr bwMode="auto">
              <a:xfrm>
                <a:off x="2528888" y="1752600"/>
                <a:ext cx="17463" cy="57150"/>
              </a:xfrm>
              <a:custGeom>
                <a:avLst/>
                <a:gdLst/>
                <a:ahLst/>
                <a:cxnLst>
                  <a:cxn ang="0">
                    <a:pos x="24" y="2"/>
                  </a:cxn>
                  <a:cxn ang="0">
                    <a:pos x="24" y="2"/>
                  </a:cxn>
                  <a:cxn ang="0">
                    <a:pos x="20" y="14"/>
                  </a:cxn>
                  <a:cxn ang="0">
                    <a:pos x="16" y="28"/>
                  </a:cxn>
                  <a:cxn ang="0">
                    <a:pos x="9" y="54"/>
                  </a:cxn>
                  <a:cxn ang="0">
                    <a:pos x="9" y="54"/>
                  </a:cxn>
                  <a:cxn ang="0">
                    <a:pos x="3" y="79"/>
                  </a:cxn>
                  <a:cxn ang="0">
                    <a:pos x="1" y="91"/>
                  </a:cxn>
                  <a:cxn ang="0">
                    <a:pos x="0" y="104"/>
                  </a:cxn>
                  <a:cxn ang="0">
                    <a:pos x="0" y="104"/>
                  </a:cxn>
                  <a:cxn ang="0">
                    <a:pos x="0" y="105"/>
                  </a:cxn>
                  <a:cxn ang="0">
                    <a:pos x="1" y="107"/>
                  </a:cxn>
                  <a:cxn ang="0">
                    <a:pos x="2" y="108"/>
                  </a:cxn>
                  <a:cxn ang="0">
                    <a:pos x="4" y="108"/>
                  </a:cxn>
                  <a:cxn ang="0">
                    <a:pos x="6" y="108"/>
                  </a:cxn>
                  <a:cxn ang="0">
                    <a:pos x="7" y="107"/>
                  </a:cxn>
                  <a:cxn ang="0">
                    <a:pos x="8" y="105"/>
                  </a:cxn>
                  <a:cxn ang="0">
                    <a:pos x="9" y="104"/>
                  </a:cxn>
                  <a:cxn ang="0">
                    <a:pos x="9" y="104"/>
                  </a:cxn>
                  <a:cxn ang="0">
                    <a:pos x="10" y="92"/>
                  </a:cxn>
                  <a:cxn ang="0">
                    <a:pos x="12" y="80"/>
                  </a:cxn>
                  <a:cxn ang="0">
                    <a:pos x="19" y="57"/>
                  </a:cxn>
                  <a:cxn ang="0">
                    <a:pos x="19" y="57"/>
                  </a:cxn>
                  <a:cxn ang="0">
                    <a:pos x="22" y="44"/>
                  </a:cxn>
                  <a:cxn ang="0">
                    <a:pos x="25" y="32"/>
                  </a:cxn>
                  <a:cxn ang="0">
                    <a:pos x="28" y="19"/>
                  </a:cxn>
                  <a:cxn ang="0">
                    <a:pos x="32" y="6"/>
                  </a:cxn>
                  <a:cxn ang="0">
                    <a:pos x="32" y="6"/>
                  </a:cxn>
                  <a:cxn ang="0">
                    <a:pos x="33" y="5"/>
                  </a:cxn>
                  <a:cxn ang="0">
                    <a:pos x="32" y="3"/>
                  </a:cxn>
                  <a:cxn ang="0">
                    <a:pos x="30" y="0"/>
                  </a:cxn>
                  <a:cxn ang="0">
                    <a:pos x="28" y="0"/>
                  </a:cxn>
                  <a:cxn ang="0">
                    <a:pos x="27" y="0"/>
                  </a:cxn>
                  <a:cxn ang="0">
                    <a:pos x="25" y="0"/>
                  </a:cxn>
                  <a:cxn ang="0">
                    <a:pos x="24" y="2"/>
                  </a:cxn>
                  <a:cxn ang="0">
                    <a:pos x="24" y="2"/>
                  </a:cxn>
                </a:cxnLst>
                <a:rect l="0" t="0" r="r" b="b"/>
                <a:pathLst>
                  <a:path w="33" h="108">
                    <a:moveTo>
                      <a:pt x="24" y="2"/>
                    </a:moveTo>
                    <a:lnTo>
                      <a:pt x="24" y="2"/>
                    </a:lnTo>
                    <a:lnTo>
                      <a:pt x="20" y="14"/>
                    </a:lnTo>
                    <a:lnTo>
                      <a:pt x="16" y="28"/>
                    </a:lnTo>
                    <a:lnTo>
                      <a:pt x="9" y="54"/>
                    </a:lnTo>
                    <a:lnTo>
                      <a:pt x="9" y="54"/>
                    </a:lnTo>
                    <a:lnTo>
                      <a:pt x="3" y="79"/>
                    </a:lnTo>
                    <a:lnTo>
                      <a:pt x="1" y="91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0" y="105"/>
                    </a:lnTo>
                    <a:lnTo>
                      <a:pt x="1" y="107"/>
                    </a:lnTo>
                    <a:lnTo>
                      <a:pt x="2" y="108"/>
                    </a:lnTo>
                    <a:lnTo>
                      <a:pt x="4" y="108"/>
                    </a:lnTo>
                    <a:lnTo>
                      <a:pt x="6" y="108"/>
                    </a:lnTo>
                    <a:lnTo>
                      <a:pt x="7" y="107"/>
                    </a:lnTo>
                    <a:lnTo>
                      <a:pt x="8" y="105"/>
                    </a:lnTo>
                    <a:lnTo>
                      <a:pt x="9" y="104"/>
                    </a:lnTo>
                    <a:lnTo>
                      <a:pt x="9" y="104"/>
                    </a:lnTo>
                    <a:lnTo>
                      <a:pt x="10" y="92"/>
                    </a:lnTo>
                    <a:lnTo>
                      <a:pt x="12" y="80"/>
                    </a:lnTo>
                    <a:lnTo>
                      <a:pt x="19" y="57"/>
                    </a:lnTo>
                    <a:lnTo>
                      <a:pt x="19" y="57"/>
                    </a:lnTo>
                    <a:lnTo>
                      <a:pt x="22" y="44"/>
                    </a:lnTo>
                    <a:lnTo>
                      <a:pt x="25" y="32"/>
                    </a:lnTo>
                    <a:lnTo>
                      <a:pt x="28" y="19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33" y="5"/>
                    </a:lnTo>
                    <a:lnTo>
                      <a:pt x="32" y="3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4" y="2"/>
                    </a:lnTo>
                    <a:lnTo>
                      <a:pt x="2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8" name="Freeform 844"/>
              <p:cNvSpPr/>
              <p:nvPr/>
            </p:nvSpPr>
            <p:spPr bwMode="auto">
              <a:xfrm>
                <a:off x="2557463" y="1774825"/>
                <a:ext cx="11113" cy="52388"/>
              </a:xfrm>
              <a:custGeom>
                <a:avLst/>
                <a:gdLst/>
                <a:ahLst/>
                <a:cxnLst>
                  <a:cxn ang="0">
                    <a:pos x="14" y="4"/>
                  </a:cxn>
                  <a:cxn ang="0">
                    <a:pos x="14" y="4"/>
                  </a:cxn>
                  <a:cxn ang="0">
                    <a:pos x="13" y="15"/>
                  </a:cxn>
                  <a:cxn ang="0">
                    <a:pos x="12" y="27"/>
                  </a:cxn>
                  <a:cxn ang="0">
                    <a:pos x="9" y="50"/>
                  </a:cxn>
                  <a:cxn ang="0">
                    <a:pos x="0" y="93"/>
                  </a:cxn>
                  <a:cxn ang="0">
                    <a:pos x="0" y="93"/>
                  </a:cxn>
                  <a:cxn ang="0">
                    <a:pos x="0" y="95"/>
                  </a:cxn>
                  <a:cxn ang="0">
                    <a:pos x="1" y="97"/>
                  </a:cxn>
                  <a:cxn ang="0">
                    <a:pos x="4" y="99"/>
                  </a:cxn>
                  <a:cxn ang="0">
                    <a:pos x="6" y="99"/>
                  </a:cxn>
                  <a:cxn ang="0">
                    <a:pos x="7" y="99"/>
                  </a:cxn>
                  <a:cxn ang="0">
                    <a:pos x="8" y="98"/>
                  </a:cxn>
                  <a:cxn ang="0">
                    <a:pos x="9" y="96"/>
                  </a:cxn>
                  <a:cxn ang="0">
                    <a:pos x="9" y="96"/>
                  </a:cxn>
                  <a:cxn ang="0">
                    <a:pos x="18" y="51"/>
                  </a:cxn>
                  <a:cxn ang="0">
                    <a:pos x="21" y="28"/>
                  </a:cxn>
                  <a:cxn ang="0">
                    <a:pos x="23" y="17"/>
                  </a:cxn>
                  <a:cxn ang="0">
                    <a:pos x="23" y="4"/>
                  </a:cxn>
                  <a:cxn ang="0">
                    <a:pos x="23" y="4"/>
                  </a:cxn>
                  <a:cxn ang="0">
                    <a:pos x="23" y="3"/>
                  </a:cxn>
                  <a:cxn ang="0">
                    <a:pos x="22" y="1"/>
                  </a:cxn>
                  <a:cxn ang="0">
                    <a:pos x="20" y="0"/>
                  </a:cxn>
                  <a:cxn ang="0">
                    <a:pos x="19" y="0"/>
                  </a:cxn>
                  <a:cxn ang="0">
                    <a:pos x="17" y="0"/>
                  </a:cxn>
                  <a:cxn ang="0">
                    <a:pos x="15" y="1"/>
                  </a:cxn>
                  <a:cxn ang="0">
                    <a:pos x="14" y="3"/>
                  </a:cxn>
                  <a:cxn ang="0">
                    <a:pos x="14" y="4"/>
                  </a:cxn>
                  <a:cxn ang="0">
                    <a:pos x="14" y="4"/>
                  </a:cxn>
                </a:cxnLst>
                <a:rect l="0" t="0" r="r" b="b"/>
                <a:pathLst>
                  <a:path w="23" h="99">
                    <a:moveTo>
                      <a:pt x="14" y="4"/>
                    </a:moveTo>
                    <a:lnTo>
                      <a:pt x="14" y="4"/>
                    </a:lnTo>
                    <a:lnTo>
                      <a:pt x="13" y="15"/>
                    </a:lnTo>
                    <a:lnTo>
                      <a:pt x="12" y="27"/>
                    </a:lnTo>
                    <a:lnTo>
                      <a:pt x="9" y="50"/>
                    </a:lnTo>
                    <a:lnTo>
                      <a:pt x="0" y="93"/>
                    </a:lnTo>
                    <a:lnTo>
                      <a:pt x="0" y="93"/>
                    </a:lnTo>
                    <a:lnTo>
                      <a:pt x="0" y="95"/>
                    </a:lnTo>
                    <a:lnTo>
                      <a:pt x="1" y="97"/>
                    </a:lnTo>
                    <a:lnTo>
                      <a:pt x="4" y="99"/>
                    </a:lnTo>
                    <a:lnTo>
                      <a:pt x="6" y="99"/>
                    </a:lnTo>
                    <a:lnTo>
                      <a:pt x="7" y="99"/>
                    </a:lnTo>
                    <a:lnTo>
                      <a:pt x="8" y="98"/>
                    </a:lnTo>
                    <a:lnTo>
                      <a:pt x="9" y="96"/>
                    </a:lnTo>
                    <a:lnTo>
                      <a:pt x="9" y="96"/>
                    </a:lnTo>
                    <a:lnTo>
                      <a:pt x="18" y="51"/>
                    </a:lnTo>
                    <a:lnTo>
                      <a:pt x="21" y="28"/>
                    </a:lnTo>
                    <a:lnTo>
                      <a:pt x="23" y="17"/>
                    </a:lnTo>
                    <a:lnTo>
                      <a:pt x="23" y="4"/>
                    </a:lnTo>
                    <a:lnTo>
                      <a:pt x="23" y="4"/>
                    </a:lnTo>
                    <a:lnTo>
                      <a:pt x="23" y="3"/>
                    </a:lnTo>
                    <a:lnTo>
                      <a:pt x="22" y="1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4" y="3"/>
                    </a:lnTo>
                    <a:lnTo>
                      <a:pt x="14" y="4"/>
                    </a:lnTo>
                    <a:lnTo>
                      <a:pt x="14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9" name="Freeform 847"/>
              <p:cNvSpPr/>
              <p:nvPr/>
            </p:nvSpPr>
            <p:spPr bwMode="auto">
              <a:xfrm>
                <a:off x="2640013" y="1768475"/>
                <a:ext cx="7938" cy="57150"/>
              </a:xfrm>
              <a:custGeom>
                <a:avLst/>
                <a:gdLst/>
                <a:ahLst/>
                <a:cxnLst>
                  <a:cxn ang="0">
                    <a:pos x="13" y="73"/>
                  </a:cxn>
                  <a:cxn ang="0">
                    <a:pos x="13" y="73"/>
                  </a:cxn>
                  <a:cxn ang="0">
                    <a:pos x="14" y="39"/>
                  </a:cxn>
                  <a:cxn ang="0">
                    <a:pos x="13" y="5"/>
                  </a:cxn>
                  <a:cxn ang="0">
                    <a:pos x="13" y="5"/>
                  </a:cxn>
                  <a:cxn ang="0">
                    <a:pos x="13" y="3"/>
                  </a:cxn>
                  <a:cxn ang="0">
                    <a:pos x="12" y="1"/>
                  </a:cxn>
                  <a:cxn ang="0">
                    <a:pos x="11" y="1"/>
                  </a:cxn>
                  <a:cxn ang="0">
                    <a:pos x="9" y="0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5" y="3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4" y="58"/>
                  </a:cxn>
                  <a:cxn ang="0">
                    <a:pos x="4" y="58"/>
                  </a:cxn>
                  <a:cxn ang="0">
                    <a:pos x="5" y="80"/>
                  </a:cxn>
                  <a:cxn ang="0">
                    <a:pos x="4" y="94"/>
                  </a:cxn>
                  <a:cxn ang="0">
                    <a:pos x="3" y="98"/>
                  </a:cxn>
                  <a:cxn ang="0">
                    <a:pos x="2" y="100"/>
                  </a:cxn>
                  <a:cxn ang="0">
                    <a:pos x="2" y="100"/>
                  </a:cxn>
                  <a:cxn ang="0">
                    <a:pos x="0" y="101"/>
                  </a:cxn>
                  <a:cxn ang="0">
                    <a:pos x="0" y="103"/>
                  </a:cxn>
                  <a:cxn ang="0">
                    <a:pos x="0" y="105"/>
                  </a:cxn>
                  <a:cxn ang="0">
                    <a:pos x="0" y="106"/>
                  </a:cxn>
                  <a:cxn ang="0">
                    <a:pos x="1" y="108"/>
                  </a:cxn>
                  <a:cxn ang="0">
                    <a:pos x="3" y="108"/>
                  </a:cxn>
                  <a:cxn ang="0">
                    <a:pos x="5" y="109"/>
                  </a:cxn>
                  <a:cxn ang="0">
                    <a:pos x="7" y="108"/>
                  </a:cxn>
                  <a:cxn ang="0">
                    <a:pos x="7" y="108"/>
                  </a:cxn>
                  <a:cxn ang="0">
                    <a:pos x="9" y="106"/>
                  </a:cxn>
                  <a:cxn ang="0">
                    <a:pos x="11" y="102"/>
                  </a:cxn>
                  <a:cxn ang="0">
                    <a:pos x="12" y="97"/>
                  </a:cxn>
                  <a:cxn ang="0">
                    <a:pos x="13" y="91"/>
                  </a:cxn>
                  <a:cxn ang="0">
                    <a:pos x="13" y="81"/>
                  </a:cxn>
                  <a:cxn ang="0">
                    <a:pos x="13" y="73"/>
                  </a:cxn>
                  <a:cxn ang="0">
                    <a:pos x="13" y="73"/>
                  </a:cxn>
                </a:cxnLst>
                <a:rect l="0" t="0" r="r" b="b"/>
                <a:pathLst>
                  <a:path w="14" h="109">
                    <a:moveTo>
                      <a:pt x="13" y="73"/>
                    </a:moveTo>
                    <a:lnTo>
                      <a:pt x="13" y="73"/>
                    </a:lnTo>
                    <a:lnTo>
                      <a:pt x="14" y="39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3" y="3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8"/>
                    </a:lnTo>
                    <a:lnTo>
                      <a:pt x="4" y="58"/>
                    </a:lnTo>
                    <a:lnTo>
                      <a:pt x="5" y="80"/>
                    </a:lnTo>
                    <a:lnTo>
                      <a:pt x="4" y="94"/>
                    </a:lnTo>
                    <a:lnTo>
                      <a:pt x="3" y="98"/>
                    </a:lnTo>
                    <a:lnTo>
                      <a:pt x="2" y="100"/>
                    </a:lnTo>
                    <a:lnTo>
                      <a:pt x="2" y="100"/>
                    </a:lnTo>
                    <a:lnTo>
                      <a:pt x="0" y="101"/>
                    </a:lnTo>
                    <a:lnTo>
                      <a:pt x="0" y="103"/>
                    </a:lnTo>
                    <a:lnTo>
                      <a:pt x="0" y="105"/>
                    </a:lnTo>
                    <a:lnTo>
                      <a:pt x="0" y="106"/>
                    </a:lnTo>
                    <a:lnTo>
                      <a:pt x="1" y="108"/>
                    </a:lnTo>
                    <a:lnTo>
                      <a:pt x="3" y="108"/>
                    </a:lnTo>
                    <a:lnTo>
                      <a:pt x="5" y="109"/>
                    </a:lnTo>
                    <a:lnTo>
                      <a:pt x="7" y="108"/>
                    </a:lnTo>
                    <a:lnTo>
                      <a:pt x="7" y="108"/>
                    </a:lnTo>
                    <a:lnTo>
                      <a:pt x="9" y="106"/>
                    </a:lnTo>
                    <a:lnTo>
                      <a:pt x="11" y="102"/>
                    </a:lnTo>
                    <a:lnTo>
                      <a:pt x="12" y="97"/>
                    </a:lnTo>
                    <a:lnTo>
                      <a:pt x="13" y="91"/>
                    </a:lnTo>
                    <a:lnTo>
                      <a:pt x="13" y="81"/>
                    </a:lnTo>
                    <a:lnTo>
                      <a:pt x="13" y="73"/>
                    </a:lnTo>
                    <a:lnTo>
                      <a:pt x="13" y="7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0" name="Freeform 848"/>
              <p:cNvSpPr/>
              <p:nvPr/>
            </p:nvSpPr>
            <p:spPr bwMode="auto">
              <a:xfrm>
                <a:off x="2665413" y="1757363"/>
                <a:ext cx="19050" cy="52388"/>
              </a:xfrm>
              <a:custGeom>
                <a:avLst/>
                <a:gdLst/>
                <a:ahLst/>
                <a:cxnLst>
                  <a:cxn ang="0">
                    <a:pos x="28" y="4"/>
                  </a:cxn>
                  <a:cxn ang="0">
                    <a:pos x="28" y="4"/>
                  </a:cxn>
                  <a:cxn ang="0">
                    <a:pos x="27" y="14"/>
                  </a:cxn>
                  <a:cxn ang="0">
                    <a:pos x="24" y="24"/>
                  </a:cxn>
                  <a:cxn ang="0">
                    <a:pos x="20" y="33"/>
                  </a:cxn>
                  <a:cxn ang="0">
                    <a:pos x="17" y="42"/>
                  </a:cxn>
                  <a:cxn ang="0">
                    <a:pos x="17" y="42"/>
                  </a:cxn>
                  <a:cxn ang="0">
                    <a:pos x="13" y="56"/>
                  </a:cxn>
                  <a:cxn ang="0">
                    <a:pos x="8" y="68"/>
                  </a:cxn>
                  <a:cxn ang="0">
                    <a:pos x="4" y="81"/>
                  </a:cxn>
                  <a:cxn ang="0">
                    <a:pos x="0" y="93"/>
                  </a:cxn>
                  <a:cxn ang="0">
                    <a:pos x="0" y="93"/>
                  </a:cxn>
                  <a:cxn ang="0">
                    <a:pos x="0" y="95"/>
                  </a:cxn>
                  <a:cxn ang="0">
                    <a:pos x="0" y="97"/>
                  </a:cxn>
                  <a:cxn ang="0">
                    <a:pos x="1" y="98"/>
                  </a:cxn>
                  <a:cxn ang="0">
                    <a:pos x="3" y="99"/>
                  </a:cxn>
                  <a:cxn ang="0">
                    <a:pos x="5" y="99"/>
                  </a:cxn>
                  <a:cxn ang="0">
                    <a:pos x="6" y="99"/>
                  </a:cxn>
                  <a:cxn ang="0">
                    <a:pos x="8" y="98"/>
                  </a:cxn>
                  <a:cxn ang="0">
                    <a:pos x="9" y="96"/>
                  </a:cxn>
                  <a:cxn ang="0">
                    <a:pos x="9" y="96"/>
                  </a:cxn>
                  <a:cxn ang="0">
                    <a:pos x="13" y="85"/>
                  </a:cxn>
                  <a:cxn ang="0">
                    <a:pos x="17" y="73"/>
                  </a:cxn>
                  <a:cxn ang="0">
                    <a:pos x="26" y="51"/>
                  </a:cxn>
                  <a:cxn ang="0">
                    <a:pos x="30" y="39"/>
                  </a:cxn>
                  <a:cxn ang="0">
                    <a:pos x="33" y="28"/>
                  </a:cxn>
                  <a:cxn ang="0">
                    <a:pos x="36" y="16"/>
                  </a:cxn>
                  <a:cxn ang="0">
                    <a:pos x="37" y="4"/>
                  </a:cxn>
                  <a:cxn ang="0">
                    <a:pos x="37" y="4"/>
                  </a:cxn>
                  <a:cxn ang="0">
                    <a:pos x="37" y="2"/>
                  </a:cxn>
                  <a:cxn ang="0">
                    <a:pos x="36" y="1"/>
                  </a:cxn>
                  <a:cxn ang="0">
                    <a:pos x="35" y="0"/>
                  </a:cxn>
                  <a:cxn ang="0">
                    <a:pos x="33" y="0"/>
                  </a:cxn>
                  <a:cxn ang="0">
                    <a:pos x="31" y="0"/>
                  </a:cxn>
                  <a:cxn ang="0">
                    <a:pos x="30" y="1"/>
                  </a:cxn>
                  <a:cxn ang="0">
                    <a:pos x="29" y="2"/>
                  </a:cxn>
                  <a:cxn ang="0">
                    <a:pos x="28" y="4"/>
                  </a:cxn>
                  <a:cxn ang="0">
                    <a:pos x="28" y="4"/>
                  </a:cxn>
                </a:cxnLst>
                <a:rect l="0" t="0" r="r" b="b"/>
                <a:pathLst>
                  <a:path w="37" h="99">
                    <a:moveTo>
                      <a:pt x="28" y="4"/>
                    </a:moveTo>
                    <a:lnTo>
                      <a:pt x="28" y="4"/>
                    </a:lnTo>
                    <a:lnTo>
                      <a:pt x="27" y="14"/>
                    </a:lnTo>
                    <a:lnTo>
                      <a:pt x="24" y="24"/>
                    </a:lnTo>
                    <a:lnTo>
                      <a:pt x="20" y="33"/>
                    </a:lnTo>
                    <a:lnTo>
                      <a:pt x="17" y="42"/>
                    </a:lnTo>
                    <a:lnTo>
                      <a:pt x="17" y="42"/>
                    </a:lnTo>
                    <a:lnTo>
                      <a:pt x="13" y="56"/>
                    </a:lnTo>
                    <a:lnTo>
                      <a:pt x="8" y="68"/>
                    </a:lnTo>
                    <a:lnTo>
                      <a:pt x="4" y="81"/>
                    </a:lnTo>
                    <a:lnTo>
                      <a:pt x="0" y="93"/>
                    </a:lnTo>
                    <a:lnTo>
                      <a:pt x="0" y="93"/>
                    </a:lnTo>
                    <a:lnTo>
                      <a:pt x="0" y="95"/>
                    </a:lnTo>
                    <a:lnTo>
                      <a:pt x="0" y="97"/>
                    </a:lnTo>
                    <a:lnTo>
                      <a:pt x="1" y="98"/>
                    </a:lnTo>
                    <a:lnTo>
                      <a:pt x="3" y="99"/>
                    </a:lnTo>
                    <a:lnTo>
                      <a:pt x="5" y="99"/>
                    </a:lnTo>
                    <a:lnTo>
                      <a:pt x="6" y="99"/>
                    </a:lnTo>
                    <a:lnTo>
                      <a:pt x="8" y="98"/>
                    </a:lnTo>
                    <a:lnTo>
                      <a:pt x="9" y="96"/>
                    </a:lnTo>
                    <a:lnTo>
                      <a:pt x="9" y="96"/>
                    </a:lnTo>
                    <a:lnTo>
                      <a:pt x="13" y="85"/>
                    </a:lnTo>
                    <a:lnTo>
                      <a:pt x="17" y="73"/>
                    </a:lnTo>
                    <a:lnTo>
                      <a:pt x="26" y="51"/>
                    </a:lnTo>
                    <a:lnTo>
                      <a:pt x="30" y="39"/>
                    </a:lnTo>
                    <a:lnTo>
                      <a:pt x="33" y="28"/>
                    </a:lnTo>
                    <a:lnTo>
                      <a:pt x="36" y="16"/>
                    </a:lnTo>
                    <a:lnTo>
                      <a:pt x="37" y="4"/>
                    </a:lnTo>
                    <a:lnTo>
                      <a:pt x="37" y="4"/>
                    </a:lnTo>
                    <a:lnTo>
                      <a:pt x="37" y="2"/>
                    </a:lnTo>
                    <a:lnTo>
                      <a:pt x="36" y="1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1"/>
                    </a:lnTo>
                    <a:lnTo>
                      <a:pt x="29" y="2"/>
                    </a:lnTo>
                    <a:lnTo>
                      <a:pt x="28" y="4"/>
                    </a:lnTo>
                    <a:lnTo>
                      <a:pt x="28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1" name="Freeform 849"/>
              <p:cNvSpPr/>
              <p:nvPr/>
            </p:nvSpPr>
            <p:spPr bwMode="auto">
              <a:xfrm>
                <a:off x="2697163" y="1725613"/>
                <a:ext cx="15875" cy="52388"/>
              </a:xfrm>
              <a:custGeom>
                <a:avLst/>
                <a:gdLst/>
                <a:ahLst/>
                <a:cxnLst>
                  <a:cxn ang="0">
                    <a:pos x="15" y="91"/>
                  </a:cxn>
                  <a:cxn ang="0">
                    <a:pos x="15" y="91"/>
                  </a:cxn>
                  <a:cxn ang="0">
                    <a:pos x="20" y="82"/>
                  </a:cxn>
                  <a:cxn ang="0">
                    <a:pos x="24" y="71"/>
                  </a:cxn>
                  <a:cxn ang="0">
                    <a:pos x="27" y="61"/>
                  </a:cxn>
                  <a:cxn ang="0">
                    <a:pos x="28" y="50"/>
                  </a:cxn>
                  <a:cxn ang="0">
                    <a:pos x="29" y="38"/>
                  </a:cxn>
                  <a:cxn ang="0">
                    <a:pos x="29" y="27"/>
                  </a:cxn>
                  <a:cxn ang="0">
                    <a:pos x="29" y="5"/>
                  </a:cxn>
                  <a:cxn ang="0">
                    <a:pos x="29" y="5"/>
                  </a:cxn>
                  <a:cxn ang="0">
                    <a:pos x="28" y="3"/>
                  </a:cxn>
                  <a:cxn ang="0">
                    <a:pos x="27" y="1"/>
                  </a:cxn>
                  <a:cxn ang="0">
                    <a:pos x="26" y="1"/>
                  </a:cxn>
                  <a:cxn ang="0">
                    <a:pos x="24" y="0"/>
                  </a:cxn>
                  <a:cxn ang="0">
                    <a:pos x="22" y="1"/>
                  </a:cxn>
                  <a:cxn ang="0">
                    <a:pos x="21" y="1"/>
                  </a:cxn>
                  <a:cxn ang="0">
                    <a:pos x="20" y="3"/>
                  </a:cxn>
                  <a:cxn ang="0">
                    <a:pos x="20" y="5"/>
                  </a:cxn>
                  <a:cxn ang="0">
                    <a:pos x="20" y="5"/>
                  </a:cxn>
                  <a:cxn ang="0">
                    <a:pos x="20" y="26"/>
                  </a:cxn>
                  <a:cxn ang="0">
                    <a:pos x="19" y="47"/>
                  </a:cxn>
                  <a:cxn ang="0">
                    <a:pos x="18" y="58"/>
                  </a:cxn>
                  <a:cxn ang="0">
                    <a:pos x="16" y="67"/>
                  </a:cxn>
                  <a:cxn ang="0">
                    <a:pos x="11" y="76"/>
                  </a:cxn>
                  <a:cxn ang="0">
                    <a:pos x="6" y="86"/>
                  </a:cxn>
                  <a:cxn ang="0">
                    <a:pos x="6" y="86"/>
                  </a:cxn>
                  <a:cxn ang="0">
                    <a:pos x="3" y="87"/>
                  </a:cxn>
                  <a:cxn ang="0">
                    <a:pos x="2" y="89"/>
                  </a:cxn>
                  <a:cxn ang="0">
                    <a:pos x="1" y="91"/>
                  </a:cxn>
                  <a:cxn ang="0">
                    <a:pos x="0" y="95"/>
                  </a:cxn>
                  <a:cxn ang="0">
                    <a:pos x="0" y="95"/>
                  </a:cxn>
                  <a:cxn ang="0">
                    <a:pos x="1" y="97"/>
                  </a:cxn>
                  <a:cxn ang="0">
                    <a:pos x="3" y="99"/>
                  </a:cxn>
                  <a:cxn ang="0">
                    <a:pos x="6" y="99"/>
                  </a:cxn>
                  <a:cxn ang="0">
                    <a:pos x="8" y="98"/>
                  </a:cxn>
                  <a:cxn ang="0">
                    <a:pos x="8" y="98"/>
                  </a:cxn>
                  <a:cxn ang="0">
                    <a:pos x="11" y="94"/>
                  </a:cxn>
                  <a:cxn ang="0">
                    <a:pos x="11" y="94"/>
                  </a:cxn>
                  <a:cxn ang="0">
                    <a:pos x="14" y="93"/>
                  </a:cxn>
                  <a:cxn ang="0">
                    <a:pos x="15" y="91"/>
                  </a:cxn>
                  <a:cxn ang="0">
                    <a:pos x="15" y="91"/>
                  </a:cxn>
                </a:cxnLst>
                <a:rect l="0" t="0" r="r" b="b"/>
                <a:pathLst>
                  <a:path w="29" h="99">
                    <a:moveTo>
                      <a:pt x="15" y="91"/>
                    </a:moveTo>
                    <a:lnTo>
                      <a:pt x="15" y="91"/>
                    </a:lnTo>
                    <a:lnTo>
                      <a:pt x="20" y="82"/>
                    </a:lnTo>
                    <a:lnTo>
                      <a:pt x="24" y="71"/>
                    </a:lnTo>
                    <a:lnTo>
                      <a:pt x="27" y="61"/>
                    </a:lnTo>
                    <a:lnTo>
                      <a:pt x="28" y="50"/>
                    </a:lnTo>
                    <a:lnTo>
                      <a:pt x="29" y="38"/>
                    </a:lnTo>
                    <a:lnTo>
                      <a:pt x="29" y="27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28" y="3"/>
                    </a:lnTo>
                    <a:lnTo>
                      <a:pt x="27" y="1"/>
                    </a:lnTo>
                    <a:lnTo>
                      <a:pt x="26" y="1"/>
                    </a:lnTo>
                    <a:lnTo>
                      <a:pt x="24" y="0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20" y="3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20" y="26"/>
                    </a:lnTo>
                    <a:lnTo>
                      <a:pt x="19" y="47"/>
                    </a:lnTo>
                    <a:lnTo>
                      <a:pt x="18" y="58"/>
                    </a:lnTo>
                    <a:lnTo>
                      <a:pt x="16" y="67"/>
                    </a:lnTo>
                    <a:lnTo>
                      <a:pt x="11" y="76"/>
                    </a:lnTo>
                    <a:lnTo>
                      <a:pt x="6" y="86"/>
                    </a:lnTo>
                    <a:lnTo>
                      <a:pt x="6" y="86"/>
                    </a:lnTo>
                    <a:lnTo>
                      <a:pt x="3" y="87"/>
                    </a:lnTo>
                    <a:lnTo>
                      <a:pt x="2" y="89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0" y="95"/>
                    </a:lnTo>
                    <a:lnTo>
                      <a:pt x="1" y="97"/>
                    </a:lnTo>
                    <a:lnTo>
                      <a:pt x="3" y="99"/>
                    </a:lnTo>
                    <a:lnTo>
                      <a:pt x="6" y="99"/>
                    </a:lnTo>
                    <a:lnTo>
                      <a:pt x="8" y="98"/>
                    </a:lnTo>
                    <a:lnTo>
                      <a:pt x="8" y="98"/>
                    </a:lnTo>
                    <a:lnTo>
                      <a:pt x="11" y="94"/>
                    </a:lnTo>
                    <a:lnTo>
                      <a:pt x="11" y="94"/>
                    </a:lnTo>
                    <a:lnTo>
                      <a:pt x="14" y="93"/>
                    </a:lnTo>
                    <a:lnTo>
                      <a:pt x="15" y="91"/>
                    </a:lnTo>
                    <a:lnTo>
                      <a:pt x="15" y="9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2" name="Freeform 850"/>
              <p:cNvSpPr/>
              <p:nvPr/>
            </p:nvSpPr>
            <p:spPr bwMode="auto">
              <a:xfrm>
                <a:off x="2732088" y="1708150"/>
                <a:ext cx="11113" cy="53975"/>
              </a:xfrm>
              <a:custGeom>
                <a:avLst/>
                <a:gdLst/>
                <a:ahLst/>
                <a:cxnLst>
                  <a:cxn ang="0">
                    <a:pos x="20" y="5"/>
                  </a:cxn>
                  <a:cxn ang="0">
                    <a:pos x="20" y="5"/>
                  </a:cxn>
                  <a:cxn ang="0">
                    <a:pos x="19" y="3"/>
                  </a:cxn>
                  <a:cxn ang="0">
                    <a:pos x="18" y="1"/>
                  </a:cxn>
                  <a:cxn ang="0">
                    <a:pos x="17" y="0"/>
                  </a:cxn>
                  <a:cxn ang="0">
                    <a:pos x="15" y="0"/>
                  </a:cxn>
                  <a:cxn ang="0">
                    <a:pos x="14" y="0"/>
                  </a:cxn>
                  <a:cxn ang="0">
                    <a:pos x="12" y="1"/>
                  </a:cxn>
                  <a:cxn ang="0">
                    <a:pos x="11" y="3"/>
                  </a:cxn>
                  <a:cxn ang="0">
                    <a:pos x="11" y="5"/>
                  </a:cxn>
                  <a:cxn ang="0">
                    <a:pos x="11" y="5"/>
                  </a:cxn>
                  <a:cxn ang="0">
                    <a:pos x="12" y="28"/>
                  </a:cxn>
                  <a:cxn ang="0">
                    <a:pos x="13" y="53"/>
                  </a:cxn>
                  <a:cxn ang="0">
                    <a:pos x="13" y="64"/>
                  </a:cxn>
                  <a:cxn ang="0">
                    <a:pos x="11" y="75"/>
                  </a:cxn>
                  <a:cxn ang="0">
                    <a:pos x="7" y="87"/>
                  </a:cxn>
                  <a:cxn ang="0">
                    <a:pos x="4" y="92"/>
                  </a:cxn>
                  <a:cxn ang="0">
                    <a:pos x="1" y="97"/>
                  </a:cxn>
                  <a:cxn ang="0">
                    <a:pos x="1" y="97"/>
                  </a:cxn>
                  <a:cxn ang="0">
                    <a:pos x="0" y="99"/>
                  </a:cxn>
                  <a:cxn ang="0">
                    <a:pos x="0" y="100"/>
                  </a:cxn>
                  <a:cxn ang="0">
                    <a:pos x="1" y="102"/>
                  </a:cxn>
                  <a:cxn ang="0">
                    <a:pos x="3" y="103"/>
                  </a:cxn>
                  <a:cxn ang="0">
                    <a:pos x="6" y="104"/>
                  </a:cxn>
                  <a:cxn ang="0">
                    <a:pos x="8" y="103"/>
                  </a:cxn>
                  <a:cxn ang="0">
                    <a:pos x="10" y="102"/>
                  </a:cxn>
                  <a:cxn ang="0">
                    <a:pos x="10" y="102"/>
                  </a:cxn>
                  <a:cxn ang="0">
                    <a:pos x="13" y="96"/>
                  </a:cxn>
                  <a:cxn ang="0">
                    <a:pos x="16" y="91"/>
                  </a:cxn>
                  <a:cxn ang="0">
                    <a:pos x="20" y="79"/>
                  </a:cxn>
                  <a:cxn ang="0">
                    <a:pos x="22" y="67"/>
                  </a:cxn>
                  <a:cxn ang="0">
                    <a:pos x="22" y="55"/>
                  </a:cxn>
                  <a:cxn ang="0">
                    <a:pos x="22" y="42"/>
                  </a:cxn>
                  <a:cxn ang="0">
                    <a:pos x="21" y="29"/>
                  </a:cxn>
                  <a:cxn ang="0">
                    <a:pos x="20" y="5"/>
                  </a:cxn>
                  <a:cxn ang="0">
                    <a:pos x="20" y="5"/>
                  </a:cxn>
                </a:cxnLst>
                <a:rect l="0" t="0" r="r" b="b"/>
                <a:pathLst>
                  <a:path w="22" h="104">
                    <a:moveTo>
                      <a:pt x="20" y="5"/>
                    </a:moveTo>
                    <a:lnTo>
                      <a:pt x="20" y="5"/>
                    </a:lnTo>
                    <a:lnTo>
                      <a:pt x="19" y="3"/>
                    </a:lnTo>
                    <a:lnTo>
                      <a:pt x="18" y="1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2" y="28"/>
                    </a:lnTo>
                    <a:lnTo>
                      <a:pt x="13" y="53"/>
                    </a:lnTo>
                    <a:lnTo>
                      <a:pt x="13" y="64"/>
                    </a:lnTo>
                    <a:lnTo>
                      <a:pt x="11" y="75"/>
                    </a:lnTo>
                    <a:lnTo>
                      <a:pt x="7" y="87"/>
                    </a:lnTo>
                    <a:lnTo>
                      <a:pt x="4" y="92"/>
                    </a:lnTo>
                    <a:lnTo>
                      <a:pt x="1" y="97"/>
                    </a:lnTo>
                    <a:lnTo>
                      <a:pt x="1" y="97"/>
                    </a:lnTo>
                    <a:lnTo>
                      <a:pt x="0" y="99"/>
                    </a:lnTo>
                    <a:lnTo>
                      <a:pt x="0" y="100"/>
                    </a:lnTo>
                    <a:lnTo>
                      <a:pt x="1" y="102"/>
                    </a:lnTo>
                    <a:lnTo>
                      <a:pt x="3" y="103"/>
                    </a:lnTo>
                    <a:lnTo>
                      <a:pt x="6" y="104"/>
                    </a:lnTo>
                    <a:lnTo>
                      <a:pt x="8" y="103"/>
                    </a:lnTo>
                    <a:lnTo>
                      <a:pt x="10" y="102"/>
                    </a:lnTo>
                    <a:lnTo>
                      <a:pt x="10" y="102"/>
                    </a:lnTo>
                    <a:lnTo>
                      <a:pt x="13" y="96"/>
                    </a:lnTo>
                    <a:lnTo>
                      <a:pt x="16" y="91"/>
                    </a:lnTo>
                    <a:lnTo>
                      <a:pt x="20" y="79"/>
                    </a:lnTo>
                    <a:lnTo>
                      <a:pt x="22" y="67"/>
                    </a:lnTo>
                    <a:lnTo>
                      <a:pt x="22" y="55"/>
                    </a:lnTo>
                    <a:lnTo>
                      <a:pt x="22" y="42"/>
                    </a:lnTo>
                    <a:lnTo>
                      <a:pt x="21" y="29"/>
                    </a:lnTo>
                    <a:lnTo>
                      <a:pt x="20" y="5"/>
                    </a:lnTo>
                    <a:lnTo>
                      <a:pt x="2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3" name="Freeform 851"/>
              <p:cNvSpPr/>
              <p:nvPr/>
            </p:nvSpPr>
            <p:spPr bwMode="auto">
              <a:xfrm>
                <a:off x="2765425" y="1674813"/>
                <a:ext cx="7938" cy="55563"/>
              </a:xfrm>
              <a:custGeom>
                <a:avLst/>
                <a:gdLst/>
                <a:ahLst/>
                <a:cxnLst>
                  <a:cxn ang="0">
                    <a:pos x="15" y="94"/>
                  </a:cxn>
                  <a:cxn ang="0">
                    <a:pos x="15" y="94"/>
                  </a:cxn>
                  <a:cxn ang="0">
                    <a:pos x="14" y="72"/>
                  </a:cxn>
                  <a:cxn ang="0">
                    <a:pos x="12" y="50"/>
                  </a:cxn>
                  <a:cxn ang="0">
                    <a:pos x="11" y="27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2"/>
                  </a:cxn>
                  <a:cxn ang="0">
                    <a:pos x="6" y="1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29"/>
                  </a:cxn>
                  <a:cxn ang="0">
                    <a:pos x="2" y="53"/>
                  </a:cxn>
                  <a:cxn ang="0">
                    <a:pos x="4" y="76"/>
                  </a:cxn>
                  <a:cxn ang="0">
                    <a:pos x="5" y="100"/>
                  </a:cxn>
                  <a:cxn ang="0">
                    <a:pos x="5" y="100"/>
                  </a:cxn>
                  <a:cxn ang="0">
                    <a:pos x="5" y="102"/>
                  </a:cxn>
                  <a:cxn ang="0">
                    <a:pos x="6" y="103"/>
                  </a:cxn>
                  <a:cxn ang="0">
                    <a:pos x="8" y="104"/>
                  </a:cxn>
                  <a:cxn ang="0">
                    <a:pos x="9" y="104"/>
                  </a:cxn>
                  <a:cxn ang="0">
                    <a:pos x="12" y="104"/>
                  </a:cxn>
                  <a:cxn ang="0">
                    <a:pos x="13" y="103"/>
                  </a:cxn>
                  <a:cxn ang="0">
                    <a:pos x="15" y="102"/>
                  </a:cxn>
                  <a:cxn ang="0">
                    <a:pos x="15" y="100"/>
                  </a:cxn>
                  <a:cxn ang="0">
                    <a:pos x="15" y="95"/>
                  </a:cxn>
                  <a:cxn ang="0">
                    <a:pos x="15" y="95"/>
                  </a:cxn>
                  <a:cxn ang="0">
                    <a:pos x="15" y="94"/>
                  </a:cxn>
                  <a:cxn ang="0">
                    <a:pos x="15" y="94"/>
                  </a:cxn>
                </a:cxnLst>
                <a:rect l="0" t="0" r="r" b="b"/>
                <a:pathLst>
                  <a:path w="15" h="104">
                    <a:moveTo>
                      <a:pt x="15" y="94"/>
                    </a:moveTo>
                    <a:lnTo>
                      <a:pt x="15" y="94"/>
                    </a:lnTo>
                    <a:lnTo>
                      <a:pt x="14" y="72"/>
                    </a:lnTo>
                    <a:lnTo>
                      <a:pt x="12" y="50"/>
                    </a:lnTo>
                    <a:lnTo>
                      <a:pt x="11" y="2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29"/>
                    </a:lnTo>
                    <a:lnTo>
                      <a:pt x="2" y="53"/>
                    </a:lnTo>
                    <a:lnTo>
                      <a:pt x="4" y="76"/>
                    </a:lnTo>
                    <a:lnTo>
                      <a:pt x="5" y="100"/>
                    </a:lnTo>
                    <a:lnTo>
                      <a:pt x="5" y="100"/>
                    </a:lnTo>
                    <a:lnTo>
                      <a:pt x="5" y="102"/>
                    </a:lnTo>
                    <a:lnTo>
                      <a:pt x="6" y="103"/>
                    </a:lnTo>
                    <a:lnTo>
                      <a:pt x="8" y="104"/>
                    </a:lnTo>
                    <a:lnTo>
                      <a:pt x="9" y="104"/>
                    </a:lnTo>
                    <a:lnTo>
                      <a:pt x="12" y="104"/>
                    </a:lnTo>
                    <a:lnTo>
                      <a:pt x="13" y="103"/>
                    </a:lnTo>
                    <a:lnTo>
                      <a:pt x="15" y="102"/>
                    </a:lnTo>
                    <a:lnTo>
                      <a:pt x="15" y="100"/>
                    </a:lnTo>
                    <a:lnTo>
                      <a:pt x="15" y="95"/>
                    </a:lnTo>
                    <a:lnTo>
                      <a:pt x="15" y="95"/>
                    </a:lnTo>
                    <a:lnTo>
                      <a:pt x="15" y="94"/>
                    </a:lnTo>
                    <a:lnTo>
                      <a:pt x="15" y="9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4" name="Freeform 852"/>
              <p:cNvSpPr/>
              <p:nvPr/>
            </p:nvSpPr>
            <p:spPr bwMode="auto">
              <a:xfrm>
                <a:off x="2792413" y="1638300"/>
                <a:ext cx="7938" cy="53975"/>
              </a:xfrm>
              <a:custGeom>
                <a:avLst/>
                <a:gdLst/>
                <a:ahLst/>
                <a:cxnLst>
                  <a:cxn ang="0">
                    <a:pos x="13" y="4"/>
                  </a:cxn>
                  <a:cxn ang="0">
                    <a:pos x="13" y="4"/>
                  </a:cxn>
                  <a:cxn ang="0">
                    <a:pos x="13" y="2"/>
                  </a:cxn>
                  <a:cxn ang="0">
                    <a:pos x="12" y="1"/>
                  </a:cxn>
                  <a:cxn ang="0">
                    <a:pos x="10" y="0"/>
                  </a:cxn>
                  <a:cxn ang="0">
                    <a:pos x="9" y="0"/>
                  </a:cxn>
                  <a:cxn ang="0">
                    <a:pos x="7" y="0"/>
                  </a:cxn>
                  <a:cxn ang="0">
                    <a:pos x="6" y="1"/>
                  </a:cxn>
                  <a:cxn ang="0">
                    <a:pos x="5" y="2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5" y="28"/>
                  </a:cxn>
                  <a:cxn ang="0">
                    <a:pos x="5" y="51"/>
                  </a:cxn>
                  <a:cxn ang="0">
                    <a:pos x="5" y="63"/>
                  </a:cxn>
                  <a:cxn ang="0">
                    <a:pos x="4" y="74"/>
                  </a:cxn>
                  <a:cxn ang="0">
                    <a:pos x="3" y="85"/>
                  </a:cxn>
                  <a:cxn ang="0">
                    <a:pos x="0" y="98"/>
                  </a:cxn>
                  <a:cxn ang="0">
                    <a:pos x="0" y="98"/>
                  </a:cxn>
                  <a:cxn ang="0">
                    <a:pos x="0" y="100"/>
                  </a:cxn>
                  <a:cxn ang="0">
                    <a:pos x="0" y="101"/>
                  </a:cxn>
                  <a:cxn ang="0">
                    <a:pos x="1" y="102"/>
                  </a:cxn>
                  <a:cxn ang="0">
                    <a:pos x="3" y="103"/>
                  </a:cxn>
                  <a:cxn ang="0">
                    <a:pos x="5" y="103"/>
                  </a:cxn>
                  <a:cxn ang="0">
                    <a:pos x="6" y="103"/>
                  </a:cxn>
                  <a:cxn ang="0">
                    <a:pos x="8" y="102"/>
                  </a:cxn>
                  <a:cxn ang="0">
                    <a:pos x="9" y="100"/>
                  </a:cxn>
                  <a:cxn ang="0">
                    <a:pos x="9" y="100"/>
                  </a:cxn>
                  <a:cxn ang="0">
                    <a:pos x="11" y="89"/>
                  </a:cxn>
                  <a:cxn ang="0">
                    <a:pos x="13" y="76"/>
                  </a:cxn>
                  <a:cxn ang="0">
                    <a:pos x="14" y="64"/>
                  </a:cxn>
                  <a:cxn ang="0">
                    <a:pos x="15" y="52"/>
                  </a:cxn>
                  <a:cxn ang="0">
                    <a:pos x="14" y="28"/>
                  </a:cxn>
                  <a:cxn ang="0">
                    <a:pos x="13" y="4"/>
                  </a:cxn>
                  <a:cxn ang="0">
                    <a:pos x="13" y="4"/>
                  </a:cxn>
                </a:cxnLst>
                <a:rect l="0" t="0" r="r" b="b"/>
                <a:pathLst>
                  <a:path w="15" h="103">
                    <a:moveTo>
                      <a:pt x="13" y="4"/>
                    </a:moveTo>
                    <a:lnTo>
                      <a:pt x="13" y="4"/>
                    </a:lnTo>
                    <a:lnTo>
                      <a:pt x="13" y="2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5" y="28"/>
                    </a:lnTo>
                    <a:lnTo>
                      <a:pt x="5" y="51"/>
                    </a:lnTo>
                    <a:lnTo>
                      <a:pt x="5" y="63"/>
                    </a:lnTo>
                    <a:lnTo>
                      <a:pt x="4" y="74"/>
                    </a:lnTo>
                    <a:lnTo>
                      <a:pt x="3" y="85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0" y="100"/>
                    </a:lnTo>
                    <a:lnTo>
                      <a:pt x="0" y="101"/>
                    </a:lnTo>
                    <a:lnTo>
                      <a:pt x="1" y="102"/>
                    </a:lnTo>
                    <a:lnTo>
                      <a:pt x="3" y="103"/>
                    </a:lnTo>
                    <a:lnTo>
                      <a:pt x="5" y="103"/>
                    </a:lnTo>
                    <a:lnTo>
                      <a:pt x="6" y="103"/>
                    </a:lnTo>
                    <a:lnTo>
                      <a:pt x="8" y="102"/>
                    </a:lnTo>
                    <a:lnTo>
                      <a:pt x="9" y="100"/>
                    </a:lnTo>
                    <a:lnTo>
                      <a:pt x="9" y="100"/>
                    </a:lnTo>
                    <a:lnTo>
                      <a:pt x="11" y="89"/>
                    </a:lnTo>
                    <a:lnTo>
                      <a:pt x="13" y="76"/>
                    </a:lnTo>
                    <a:lnTo>
                      <a:pt x="14" y="64"/>
                    </a:lnTo>
                    <a:lnTo>
                      <a:pt x="15" y="52"/>
                    </a:lnTo>
                    <a:lnTo>
                      <a:pt x="14" y="28"/>
                    </a:lnTo>
                    <a:lnTo>
                      <a:pt x="13" y="4"/>
                    </a:lnTo>
                    <a:lnTo>
                      <a:pt x="13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5" name="Freeform 853"/>
              <p:cNvSpPr/>
              <p:nvPr/>
            </p:nvSpPr>
            <p:spPr bwMode="auto">
              <a:xfrm>
                <a:off x="2817813" y="1609725"/>
                <a:ext cx="7938" cy="42863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0" y="5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2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14"/>
                  </a:cxn>
                  <a:cxn ang="0">
                    <a:pos x="2" y="24"/>
                  </a:cxn>
                  <a:cxn ang="0">
                    <a:pos x="3" y="33"/>
                  </a:cxn>
                  <a:cxn ang="0">
                    <a:pos x="5" y="42"/>
                  </a:cxn>
                  <a:cxn ang="0">
                    <a:pos x="5" y="42"/>
                  </a:cxn>
                  <a:cxn ang="0">
                    <a:pos x="5" y="59"/>
                  </a:cxn>
                  <a:cxn ang="0">
                    <a:pos x="5" y="75"/>
                  </a:cxn>
                  <a:cxn ang="0">
                    <a:pos x="5" y="75"/>
                  </a:cxn>
                  <a:cxn ang="0">
                    <a:pos x="6" y="77"/>
                  </a:cxn>
                  <a:cxn ang="0">
                    <a:pos x="7" y="80"/>
                  </a:cxn>
                  <a:cxn ang="0">
                    <a:pos x="8" y="81"/>
                  </a:cxn>
                  <a:cxn ang="0">
                    <a:pos x="10" y="81"/>
                  </a:cxn>
                  <a:cxn ang="0">
                    <a:pos x="11" y="81"/>
                  </a:cxn>
                  <a:cxn ang="0">
                    <a:pos x="13" y="80"/>
                  </a:cxn>
                  <a:cxn ang="0">
                    <a:pos x="14" y="77"/>
                  </a:cxn>
                  <a:cxn ang="0">
                    <a:pos x="14" y="75"/>
                  </a:cxn>
                  <a:cxn ang="0">
                    <a:pos x="14" y="42"/>
                  </a:cxn>
                  <a:cxn ang="0">
                    <a:pos x="14" y="42"/>
                  </a:cxn>
                  <a:cxn ang="0">
                    <a:pos x="14" y="33"/>
                  </a:cxn>
                  <a:cxn ang="0">
                    <a:pos x="12" y="24"/>
                  </a:cxn>
                  <a:cxn ang="0">
                    <a:pos x="11" y="14"/>
                  </a:cxn>
                  <a:cxn ang="0">
                    <a:pos x="10" y="5"/>
                  </a:cxn>
                  <a:cxn ang="0">
                    <a:pos x="10" y="5"/>
                  </a:cxn>
                </a:cxnLst>
                <a:rect l="0" t="0" r="r" b="b"/>
                <a:pathLst>
                  <a:path w="14" h="81">
                    <a:moveTo>
                      <a:pt x="10" y="5"/>
                    </a:moveTo>
                    <a:lnTo>
                      <a:pt x="10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14"/>
                    </a:lnTo>
                    <a:lnTo>
                      <a:pt x="2" y="24"/>
                    </a:lnTo>
                    <a:lnTo>
                      <a:pt x="3" y="33"/>
                    </a:lnTo>
                    <a:lnTo>
                      <a:pt x="5" y="42"/>
                    </a:lnTo>
                    <a:lnTo>
                      <a:pt x="5" y="42"/>
                    </a:lnTo>
                    <a:lnTo>
                      <a:pt x="5" y="59"/>
                    </a:lnTo>
                    <a:lnTo>
                      <a:pt x="5" y="75"/>
                    </a:lnTo>
                    <a:lnTo>
                      <a:pt x="5" y="75"/>
                    </a:lnTo>
                    <a:lnTo>
                      <a:pt x="6" y="77"/>
                    </a:lnTo>
                    <a:lnTo>
                      <a:pt x="7" y="80"/>
                    </a:lnTo>
                    <a:lnTo>
                      <a:pt x="8" y="81"/>
                    </a:lnTo>
                    <a:lnTo>
                      <a:pt x="10" y="81"/>
                    </a:lnTo>
                    <a:lnTo>
                      <a:pt x="11" y="81"/>
                    </a:lnTo>
                    <a:lnTo>
                      <a:pt x="13" y="80"/>
                    </a:lnTo>
                    <a:lnTo>
                      <a:pt x="14" y="77"/>
                    </a:lnTo>
                    <a:lnTo>
                      <a:pt x="14" y="75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4" y="33"/>
                    </a:lnTo>
                    <a:lnTo>
                      <a:pt x="12" y="24"/>
                    </a:lnTo>
                    <a:lnTo>
                      <a:pt x="11" y="14"/>
                    </a:lnTo>
                    <a:lnTo>
                      <a:pt x="10" y="5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6" name="Freeform 854"/>
              <p:cNvSpPr/>
              <p:nvPr/>
            </p:nvSpPr>
            <p:spPr bwMode="auto">
              <a:xfrm>
                <a:off x="2847975" y="1576388"/>
                <a:ext cx="7938" cy="33338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9" y="5"/>
                  </a:cxn>
                  <a:cxn ang="0">
                    <a:pos x="8" y="3"/>
                  </a:cxn>
                  <a:cxn ang="0">
                    <a:pos x="7" y="2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19"/>
                  </a:cxn>
                  <a:cxn ang="0">
                    <a:pos x="2" y="31"/>
                  </a:cxn>
                  <a:cxn ang="0">
                    <a:pos x="3" y="44"/>
                  </a:cxn>
                  <a:cxn ang="0">
                    <a:pos x="4" y="57"/>
                  </a:cxn>
                  <a:cxn ang="0">
                    <a:pos x="4" y="57"/>
                  </a:cxn>
                  <a:cxn ang="0">
                    <a:pos x="5" y="59"/>
                  </a:cxn>
                  <a:cxn ang="0">
                    <a:pos x="6" y="61"/>
                  </a:cxn>
                  <a:cxn ang="0">
                    <a:pos x="7" y="62"/>
                  </a:cxn>
                  <a:cxn ang="0">
                    <a:pos x="9" y="62"/>
                  </a:cxn>
                  <a:cxn ang="0">
                    <a:pos x="12" y="62"/>
                  </a:cxn>
                  <a:cxn ang="0">
                    <a:pos x="13" y="61"/>
                  </a:cxn>
                  <a:cxn ang="0">
                    <a:pos x="14" y="59"/>
                  </a:cxn>
                  <a:cxn ang="0">
                    <a:pos x="14" y="57"/>
                  </a:cxn>
                  <a:cxn ang="0">
                    <a:pos x="14" y="57"/>
                  </a:cxn>
                  <a:cxn ang="0">
                    <a:pos x="14" y="44"/>
                  </a:cxn>
                  <a:cxn ang="0">
                    <a:pos x="12" y="31"/>
                  </a:cxn>
                  <a:cxn ang="0">
                    <a:pos x="11" y="19"/>
                  </a:cxn>
                  <a:cxn ang="0">
                    <a:pos x="9" y="5"/>
                  </a:cxn>
                  <a:cxn ang="0">
                    <a:pos x="9" y="5"/>
                  </a:cxn>
                </a:cxnLst>
                <a:rect l="0" t="0" r="r" b="b"/>
                <a:pathLst>
                  <a:path w="14" h="62">
                    <a:moveTo>
                      <a:pt x="9" y="5"/>
                    </a:moveTo>
                    <a:lnTo>
                      <a:pt x="9" y="5"/>
                    </a:lnTo>
                    <a:lnTo>
                      <a:pt x="8" y="3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19"/>
                    </a:lnTo>
                    <a:lnTo>
                      <a:pt x="2" y="31"/>
                    </a:lnTo>
                    <a:lnTo>
                      <a:pt x="3" y="44"/>
                    </a:lnTo>
                    <a:lnTo>
                      <a:pt x="4" y="57"/>
                    </a:lnTo>
                    <a:lnTo>
                      <a:pt x="4" y="57"/>
                    </a:lnTo>
                    <a:lnTo>
                      <a:pt x="5" y="59"/>
                    </a:lnTo>
                    <a:lnTo>
                      <a:pt x="6" y="61"/>
                    </a:lnTo>
                    <a:lnTo>
                      <a:pt x="7" y="62"/>
                    </a:lnTo>
                    <a:lnTo>
                      <a:pt x="9" y="62"/>
                    </a:lnTo>
                    <a:lnTo>
                      <a:pt x="12" y="62"/>
                    </a:lnTo>
                    <a:lnTo>
                      <a:pt x="13" y="61"/>
                    </a:lnTo>
                    <a:lnTo>
                      <a:pt x="14" y="59"/>
                    </a:lnTo>
                    <a:lnTo>
                      <a:pt x="14" y="57"/>
                    </a:lnTo>
                    <a:lnTo>
                      <a:pt x="14" y="57"/>
                    </a:lnTo>
                    <a:lnTo>
                      <a:pt x="14" y="44"/>
                    </a:lnTo>
                    <a:lnTo>
                      <a:pt x="12" y="31"/>
                    </a:lnTo>
                    <a:lnTo>
                      <a:pt x="11" y="19"/>
                    </a:lnTo>
                    <a:lnTo>
                      <a:pt x="9" y="5"/>
                    </a:lnTo>
                    <a:lnTo>
                      <a:pt x="9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7" name="Freeform 855"/>
              <p:cNvSpPr/>
              <p:nvPr/>
            </p:nvSpPr>
            <p:spPr bwMode="auto">
              <a:xfrm>
                <a:off x="2573338" y="1277938"/>
                <a:ext cx="25400" cy="68263"/>
              </a:xfrm>
              <a:custGeom>
                <a:avLst/>
                <a:gdLst/>
                <a:ahLst/>
                <a:cxnLst>
                  <a:cxn ang="0">
                    <a:pos x="38" y="2"/>
                  </a:cxn>
                  <a:cxn ang="0">
                    <a:pos x="38" y="2"/>
                  </a:cxn>
                  <a:cxn ang="0">
                    <a:pos x="31" y="17"/>
                  </a:cxn>
                  <a:cxn ang="0">
                    <a:pos x="24" y="31"/>
                  </a:cxn>
                  <a:cxn ang="0">
                    <a:pos x="19" y="46"/>
                  </a:cxn>
                  <a:cxn ang="0">
                    <a:pos x="14" y="60"/>
                  </a:cxn>
                  <a:cxn ang="0">
                    <a:pos x="14" y="60"/>
                  </a:cxn>
                  <a:cxn ang="0">
                    <a:pos x="10" y="75"/>
                  </a:cxn>
                  <a:cxn ang="0">
                    <a:pos x="5" y="92"/>
                  </a:cxn>
                  <a:cxn ang="0">
                    <a:pos x="2" y="109"/>
                  </a:cxn>
                  <a:cxn ang="0">
                    <a:pos x="0" y="125"/>
                  </a:cxn>
                  <a:cxn ang="0">
                    <a:pos x="0" y="125"/>
                  </a:cxn>
                  <a:cxn ang="0">
                    <a:pos x="0" y="127"/>
                  </a:cxn>
                  <a:cxn ang="0">
                    <a:pos x="1" y="128"/>
                  </a:cxn>
                  <a:cxn ang="0">
                    <a:pos x="2" y="129"/>
                  </a:cxn>
                  <a:cxn ang="0">
                    <a:pos x="4" y="129"/>
                  </a:cxn>
                  <a:cxn ang="0">
                    <a:pos x="7" y="128"/>
                  </a:cxn>
                  <a:cxn ang="0">
                    <a:pos x="8" y="127"/>
                  </a:cxn>
                  <a:cxn ang="0">
                    <a:pos x="9" y="125"/>
                  </a:cxn>
                  <a:cxn ang="0">
                    <a:pos x="9" y="125"/>
                  </a:cxn>
                  <a:cxn ang="0">
                    <a:pos x="10" y="119"/>
                  </a:cxn>
                  <a:cxn ang="0">
                    <a:pos x="11" y="113"/>
                  </a:cxn>
                  <a:cxn ang="0">
                    <a:pos x="15" y="100"/>
                  </a:cxn>
                  <a:cxn ang="0">
                    <a:pos x="18" y="88"/>
                  </a:cxn>
                  <a:cxn ang="0">
                    <a:pos x="20" y="82"/>
                  </a:cxn>
                  <a:cxn ang="0">
                    <a:pos x="21" y="75"/>
                  </a:cxn>
                  <a:cxn ang="0">
                    <a:pos x="21" y="75"/>
                  </a:cxn>
                  <a:cxn ang="0">
                    <a:pos x="22" y="66"/>
                  </a:cxn>
                  <a:cxn ang="0">
                    <a:pos x="24" y="58"/>
                  </a:cxn>
                  <a:cxn ang="0">
                    <a:pos x="30" y="40"/>
                  </a:cxn>
                  <a:cxn ang="0">
                    <a:pos x="38" y="23"/>
                  </a:cxn>
                  <a:cxn ang="0">
                    <a:pos x="46" y="7"/>
                  </a:cxn>
                  <a:cxn ang="0">
                    <a:pos x="46" y="7"/>
                  </a:cxn>
                  <a:cxn ang="0">
                    <a:pos x="47" y="5"/>
                  </a:cxn>
                  <a:cxn ang="0">
                    <a:pos x="46" y="3"/>
                  </a:cxn>
                  <a:cxn ang="0">
                    <a:pos x="46" y="2"/>
                  </a:cxn>
                  <a:cxn ang="0">
                    <a:pos x="44" y="1"/>
                  </a:cxn>
                  <a:cxn ang="0">
                    <a:pos x="43" y="0"/>
                  </a:cxn>
                  <a:cxn ang="0">
                    <a:pos x="41" y="0"/>
                  </a:cxn>
                  <a:cxn ang="0">
                    <a:pos x="39" y="1"/>
                  </a:cxn>
                  <a:cxn ang="0">
                    <a:pos x="38" y="2"/>
                  </a:cxn>
                  <a:cxn ang="0">
                    <a:pos x="38" y="2"/>
                  </a:cxn>
                </a:cxnLst>
                <a:rect l="0" t="0" r="r" b="b"/>
                <a:pathLst>
                  <a:path w="47" h="129">
                    <a:moveTo>
                      <a:pt x="38" y="2"/>
                    </a:moveTo>
                    <a:lnTo>
                      <a:pt x="38" y="2"/>
                    </a:lnTo>
                    <a:lnTo>
                      <a:pt x="31" y="17"/>
                    </a:lnTo>
                    <a:lnTo>
                      <a:pt x="24" y="31"/>
                    </a:lnTo>
                    <a:lnTo>
                      <a:pt x="19" y="46"/>
                    </a:lnTo>
                    <a:lnTo>
                      <a:pt x="14" y="60"/>
                    </a:lnTo>
                    <a:lnTo>
                      <a:pt x="14" y="60"/>
                    </a:lnTo>
                    <a:lnTo>
                      <a:pt x="10" y="75"/>
                    </a:lnTo>
                    <a:lnTo>
                      <a:pt x="5" y="92"/>
                    </a:lnTo>
                    <a:lnTo>
                      <a:pt x="2" y="109"/>
                    </a:lnTo>
                    <a:lnTo>
                      <a:pt x="0" y="125"/>
                    </a:lnTo>
                    <a:lnTo>
                      <a:pt x="0" y="125"/>
                    </a:lnTo>
                    <a:lnTo>
                      <a:pt x="0" y="127"/>
                    </a:lnTo>
                    <a:lnTo>
                      <a:pt x="1" y="128"/>
                    </a:lnTo>
                    <a:lnTo>
                      <a:pt x="2" y="129"/>
                    </a:lnTo>
                    <a:lnTo>
                      <a:pt x="4" y="129"/>
                    </a:lnTo>
                    <a:lnTo>
                      <a:pt x="7" y="128"/>
                    </a:lnTo>
                    <a:lnTo>
                      <a:pt x="8" y="127"/>
                    </a:lnTo>
                    <a:lnTo>
                      <a:pt x="9" y="125"/>
                    </a:lnTo>
                    <a:lnTo>
                      <a:pt x="9" y="125"/>
                    </a:lnTo>
                    <a:lnTo>
                      <a:pt x="10" y="119"/>
                    </a:lnTo>
                    <a:lnTo>
                      <a:pt x="11" y="113"/>
                    </a:lnTo>
                    <a:lnTo>
                      <a:pt x="15" y="100"/>
                    </a:lnTo>
                    <a:lnTo>
                      <a:pt x="18" y="88"/>
                    </a:lnTo>
                    <a:lnTo>
                      <a:pt x="20" y="82"/>
                    </a:lnTo>
                    <a:lnTo>
                      <a:pt x="21" y="75"/>
                    </a:lnTo>
                    <a:lnTo>
                      <a:pt x="21" y="75"/>
                    </a:lnTo>
                    <a:lnTo>
                      <a:pt x="22" y="66"/>
                    </a:lnTo>
                    <a:lnTo>
                      <a:pt x="24" y="58"/>
                    </a:lnTo>
                    <a:lnTo>
                      <a:pt x="30" y="40"/>
                    </a:lnTo>
                    <a:lnTo>
                      <a:pt x="38" y="23"/>
                    </a:lnTo>
                    <a:lnTo>
                      <a:pt x="46" y="7"/>
                    </a:lnTo>
                    <a:lnTo>
                      <a:pt x="46" y="7"/>
                    </a:lnTo>
                    <a:lnTo>
                      <a:pt x="47" y="5"/>
                    </a:lnTo>
                    <a:lnTo>
                      <a:pt x="46" y="3"/>
                    </a:lnTo>
                    <a:lnTo>
                      <a:pt x="46" y="2"/>
                    </a:lnTo>
                    <a:lnTo>
                      <a:pt x="44" y="1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39" y="1"/>
                    </a:lnTo>
                    <a:lnTo>
                      <a:pt x="38" y="2"/>
                    </a:lnTo>
                    <a:lnTo>
                      <a:pt x="3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8" name="Freeform 856"/>
              <p:cNvSpPr/>
              <p:nvPr/>
            </p:nvSpPr>
            <p:spPr bwMode="auto">
              <a:xfrm>
                <a:off x="2606675" y="1308100"/>
                <a:ext cx="22225" cy="34925"/>
              </a:xfrm>
              <a:custGeom>
                <a:avLst/>
                <a:gdLst/>
                <a:ahLst/>
                <a:cxnLst>
                  <a:cxn ang="0">
                    <a:pos x="33" y="1"/>
                  </a:cxn>
                  <a:cxn ang="0">
                    <a:pos x="33" y="1"/>
                  </a:cxn>
                  <a:cxn ang="0">
                    <a:pos x="27" y="8"/>
                  </a:cxn>
                  <a:cxn ang="0">
                    <a:pos x="22" y="14"/>
                  </a:cxn>
                  <a:cxn ang="0">
                    <a:pos x="13" y="29"/>
                  </a:cxn>
                  <a:cxn ang="0">
                    <a:pos x="6" y="44"/>
                  </a:cxn>
                  <a:cxn ang="0">
                    <a:pos x="0" y="61"/>
                  </a:cxn>
                  <a:cxn ang="0">
                    <a:pos x="0" y="61"/>
                  </a:cxn>
                  <a:cxn ang="0">
                    <a:pos x="0" y="63"/>
                  </a:cxn>
                  <a:cxn ang="0">
                    <a:pos x="0" y="64"/>
                  </a:cxn>
                  <a:cxn ang="0">
                    <a:pos x="2" y="65"/>
                  </a:cxn>
                  <a:cxn ang="0">
                    <a:pos x="3" y="66"/>
                  </a:cxn>
                  <a:cxn ang="0">
                    <a:pos x="5" y="66"/>
                  </a:cxn>
                  <a:cxn ang="0">
                    <a:pos x="6" y="66"/>
                  </a:cxn>
                  <a:cxn ang="0">
                    <a:pos x="8" y="65"/>
                  </a:cxn>
                  <a:cxn ang="0">
                    <a:pos x="9" y="63"/>
                  </a:cxn>
                  <a:cxn ang="0">
                    <a:pos x="9" y="63"/>
                  </a:cxn>
                  <a:cxn ang="0">
                    <a:pos x="14" y="48"/>
                  </a:cxn>
                  <a:cxn ang="0">
                    <a:pos x="21" y="34"/>
                  </a:cxn>
                  <a:cxn ang="0">
                    <a:pos x="30" y="21"/>
                  </a:cxn>
                  <a:cxn ang="0">
                    <a:pos x="34" y="14"/>
                  </a:cxn>
                  <a:cxn ang="0">
                    <a:pos x="39" y="8"/>
                  </a:cxn>
                  <a:cxn ang="0">
                    <a:pos x="39" y="8"/>
                  </a:cxn>
                  <a:cxn ang="0">
                    <a:pos x="40" y="6"/>
                  </a:cxn>
                  <a:cxn ang="0">
                    <a:pos x="41" y="5"/>
                  </a:cxn>
                  <a:cxn ang="0">
                    <a:pos x="40" y="3"/>
                  </a:cxn>
                  <a:cxn ang="0">
                    <a:pos x="39" y="2"/>
                  </a:cxn>
                  <a:cxn ang="0">
                    <a:pos x="38" y="1"/>
                  </a:cxn>
                  <a:cxn ang="0">
                    <a:pos x="36" y="0"/>
                  </a:cxn>
                  <a:cxn ang="0">
                    <a:pos x="34" y="0"/>
                  </a:cxn>
                  <a:cxn ang="0">
                    <a:pos x="33" y="1"/>
                  </a:cxn>
                  <a:cxn ang="0">
                    <a:pos x="33" y="1"/>
                  </a:cxn>
                </a:cxnLst>
                <a:rect l="0" t="0" r="r" b="b"/>
                <a:pathLst>
                  <a:path w="41" h="66">
                    <a:moveTo>
                      <a:pt x="33" y="1"/>
                    </a:moveTo>
                    <a:lnTo>
                      <a:pt x="33" y="1"/>
                    </a:lnTo>
                    <a:lnTo>
                      <a:pt x="27" y="8"/>
                    </a:lnTo>
                    <a:lnTo>
                      <a:pt x="22" y="14"/>
                    </a:lnTo>
                    <a:lnTo>
                      <a:pt x="13" y="29"/>
                    </a:lnTo>
                    <a:lnTo>
                      <a:pt x="6" y="44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0" y="63"/>
                    </a:lnTo>
                    <a:lnTo>
                      <a:pt x="0" y="64"/>
                    </a:lnTo>
                    <a:lnTo>
                      <a:pt x="2" y="65"/>
                    </a:lnTo>
                    <a:lnTo>
                      <a:pt x="3" y="66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8" y="65"/>
                    </a:lnTo>
                    <a:lnTo>
                      <a:pt x="9" y="63"/>
                    </a:lnTo>
                    <a:lnTo>
                      <a:pt x="9" y="63"/>
                    </a:lnTo>
                    <a:lnTo>
                      <a:pt x="14" y="48"/>
                    </a:lnTo>
                    <a:lnTo>
                      <a:pt x="21" y="34"/>
                    </a:lnTo>
                    <a:lnTo>
                      <a:pt x="30" y="21"/>
                    </a:lnTo>
                    <a:lnTo>
                      <a:pt x="34" y="14"/>
                    </a:lnTo>
                    <a:lnTo>
                      <a:pt x="39" y="8"/>
                    </a:lnTo>
                    <a:lnTo>
                      <a:pt x="39" y="8"/>
                    </a:lnTo>
                    <a:lnTo>
                      <a:pt x="40" y="6"/>
                    </a:lnTo>
                    <a:lnTo>
                      <a:pt x="41" y="5"/>
                    </a:lnTo>
                    <a:lnTo>
                      <a:pt x="40" y="3"/>
                    </a:lnTo>
                    <a:lnTo>
                      <a:pt x="39" y="2"/>
                    </a:lnTo>
                    <a:lnTo>
                      <a:pt x="38" y="1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1"/>
                    </a:lnTo>
                    <a:lnTo>
                      <a:pt x="33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9" name="Freeform 857"/>
              <p:cNvSpPr/>
              <p:nvPr/>
            </p:nvSpPr>
            <p:spPr bwMode="auto">
              <a:xfrm>
                <a:off x="2646363" y="1443038"/>
                <a:ext cx="19050" cy="41275"/>
              </a:xfrm>
              <a:custGeom>
                <a:avLst/>
                <a:gdLst/>
                <a:ahLst/>
                <a:cxnLst>
                  <a:cxn ang="0">
                    <a:pos x="26" y="2"/>
                  </a:cxn>
                  <a:cxn ang="0">
                    <a:pos x="26" y="2"/>
                  </a:cxn>
                  <a:cxn ang="0">
                    <a:pos x="18" y="20"/>
                  </a:cxn>
                  <a:cxn ang="0">
                    <a:pos x="9" y="37"/>
                  </a:cxn>
                  <a:cxn ang="0">
                    <a:pos x="6" y="45"/>
                  </a:cxn>
                  <a:cxn ang="0">
                    <a:pos x="3" y="55"/>
                  </a:cxn>
                  <a:cxn ang="0">
                    <a:pos x="1" y="64"/>
                  </a:cxn>
                  <a:cxn ang="0">
                    <a:pos x="0" y="74"/>
                  </a:cxn>
                  <a:cxn ang="0">
                    <a:pos x="0" y="74"/>
                  </a:cxn>
                  <a:cxn ang="0">
                    <a:pos x="1" y="76"/>
                  </a:cxn>
                  <a:cxn ang="0">
                    <a:pos x="2" y="77"/>
                  </a:cxn>
                  <a:cxn ang="0">
                    <a:pos x="3" y="78"/>
                  </a:cxn>
                  <a:cxn ang="0">
                    <a:pos x="5" y="78"/>
                  </a:cxn>
                  <a:cxn ang="0">
                    <a:pos x="7" y="78"/>
                  </a:cxn>
                  <a:cxn ang="0">
                    <a:pos x="8" y="77"/>
                  </a:cxn>
                  <a:cxn ang="0">
                    <a:pos x="9" y="76"/>
                  </a:cxn>
                  <a:cxn ang="0">
                    <a:pos x="10" y="74"/>
                  </a:cxn>
                  <a:cxn ang="0">
                    <a:pos x="10" y="74"/>
                  </a:cxn>
                  <a:cxn ang="0">
                    <a:pos x="10" y="65"/>
                  </a:cxn>
                  <a:cxn ang="0">
                    <a:pos x="12" y="56"/>
                  </a:cxn>
                  <a:cxn ang="0">
                    <a:pos x="16" y="47"/>
                  </a:cxn>
                  <a:cxn ang="0">
                    <a:pos x="19" y="39"/>
                  </a:cxn>
                  <a:cxn ang="0">
                    <a:pos x="26" y="23"/>
                  </a:cxn>
                  <a:cxn ang="0">
                    <a:pos x="34" y="7"/>
                  </a:cxn>
                  <a:cxn ang="0">
                    <a:pos x="34" y="7"/>
                  </a:cxn>
                  <a:cxn ang="0">
                    <a:pos x="35" y="5"/>
                  </a:cxn>
                  <a:cxn ang="0">
                    <a:pos x="35" y="3"/>
                  </a:cxn>
                  <a:cxn ang="0">
                    <a:pos x="34" y="2"/>
                  </a:cxn>
                  <a:cxn ang="0">
                    <a:pos x="32" y="1"/>
                  </a:cxn>
                  <a:cxn ang="0">
                    <a:pos x="31" y="0"/>
                  </a:cxn>
                  <a:cxn ang="0">
                    <a:pos x="29" y="0"/>
                  </a:cxn>
                  <a:cxn ang="0">
                    <a:pos x="28" y="1"/>
                  </a:cxn>
                  <a:cxn ang="0">
                    <a:pos x="26" y="2"/>
                  </a:cxn>
                  <a:cxn ang="0">
                    <a:pos x="26" y="2"/>
                  </a:cxn>
                </a:cxnLst>
                <a:rect l="0" t="0" r="r" b="b"/>
                <a:pathLst>
                  <a:path w="35" h="78">
                    <a:moveTo>
                      <a:pt x="26" y="2"/>
                    </a:moveTo>
                    <a:lnTo>
                      <a:pt x="26" y="2"/>
                    </a:lnTo>
                    <a:lnTo>
                      <a:pt x="18" y="20"/>
                    </a:lnTo>
                    <a:lnTo>
                      <a:pt x="9" y="37"/>
                    </a:lnTo>
                    <a:lnTo>
                      <a:pt x="6" y="45"/>
                    </a:lnTo>
                    <a:lnTo>
                      <a:pt x="3" y="55"/>
                    </a:lnTo>
                    <a:lnTo>
                      <a:pt x="1" y="64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1" y="76"/>
                    </a:lnTo>
                    <a:lnTo>
                      <a:pt x="2" y="77"/>
                    </a:lnTo>
                    <a:lnTo>
                      <a:pt x="3" y="78"/>
                    </a:lnTo>
                    <a:lnTo>
                      <a:pt x="5" y="78"/>
                    </a:lnTo>
                    <a:lnTo>
                      <a:pt x="7" y="78"/>
                    </a:lnTo>
                    <a:lnTo>
                      <a:pt x="8" y="77"/>
                    </a:lnTo>
                    <a:lnTo>
                      <a:pt x="9" y="76"/>
                    </a:lnTo>
                    <a:lnTo>
                      <a:pt x="10" y="74"/>
                    </a:lnTo>
                    <a:lnTo>
                      <a:pt x="10" y="74"/>
                    </a:lnTo>
                    <a:lnTo>
                      <a:pt x="10" y="65"/>
                    </a:lnTo>
                    <a:lnTo>
                      <a:pt x="12" y="56"/>
                    </a:lnTo>
                    <a:lnTo>
                      <a:pt x="16" y="47"/>
                    </a:lnTo>
                    <a:lnTo>
                      <a:pt x="19" y="39"/>
                    </a:lnTo>
                    <a:lnTo>
                      <a:pt x="26" y="23"/>
                    </a:lnTo>
                    <a:lnTo>
                      <a:pt x="34" y="7"/>
                    </a:lnTo>
                    <a:lnTo>
                      <a:pt x="34" y="7"/>
                    </a:lnTo>
                    <a:lnTo>
                      <a:pt x="35" y="5"/>
                    </a:lnTo>
                    <a:lnTo>
                      <a:pt x="35" y="3"/>
                    </a:lnTo>
                    <a:lnTo>
                      <a:pt x="34" y="2"/>
                    </a:lnTo>
                    <a:lnTo>
                      <a:pt x="32" y="1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8" y="1"/>
                    </a:lnTo>
                    <a:lnTo>
                      <a:pt x="26" y="2"/>
                    </a:lnTo>
                    <a:lnTo>
                      <a:pt x="26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30" name="Freeform 858"/>
              <p:cNvSpPr/>
              <p:nvPr/>
            </p:nvSpPr>
            <p:spPr bwMode="auto">
              <a:xfrm>
                <a:off x="2684463" y="1452563"/>
                <a:ext cx="17463" cy="34925"/>
              </a:xfrm>
              <a:custGeom>
                <a:avLst/>
                <a:gdLst/>
                <a:ahLst/>
                <a:cxnLst>
                  <a:cxn ang="0">
                    <a:pos x="26" y="2"/>
                  </a:cxn>
                  <a:cxn ang="0">
                    <a:pos x="26" y="2"/>
                  </a:cxn>
                  <a:cxn ang="0">
                    <a:pos x="17" y="15"/>
                  </a:cxn>
                  <a:cxn ang="0">
                    <a:pos x="9" y="30"/>
                  </a:cxn>
                  <a:cxn ang="0">
                    <a:pos x="5" y="37"/>
                  </a:cxn>
                  <a:cxn ang="0">
                    <a:pos x="2" y="44"/>
                  </a:cxn>
                  <a:cxn ang="0">
                    <a:pos x="1" y="52"/>
                  </a:cxn>
                  <a:cxn ang="0">
                    <a:pos x="0" y="61"/>
                  </a:cxn>
                  <a:cxn ang="0">
                    <a:pos x="0" y="61"/>
                  </a:cxn>
                  <a:cxn ang="0">
                    <a:pos x="0" y="63"/>
                  </a:cxn>
                  <a:cxn ang="0">
                    <a:pos x="1" y="64"/>
                  </a:cxn>
                  <a:cxn ang="0">
                    <a:pos x="2" y="65"/>
                  </a:cxn>
                  <a:cxn ang="0">
                    <a:pos x="4" y="65"/>
                  </a:cxn>
                  <a:cxn ang="0">
                    <a:pos x="7" y="65"/>
                  </a:cxn>
                  <a:cxn ang="0">
                    <a:pos x="8" y="64"/>
                  </a:cxn>
                  <a:cxn ang="0">
                    <a:pos x="9" y="63"/>
                  </a:cxn>
                  <a:cxn ang="0">
                    <a:pos x="10" y="61"/>
                  </a:cxn>
                  <a:cxn ang="0">
                    <a:pos x="10" y="61"/>
                  </a:cxn>
                  <a:cxn ang="0">
                    <a:pos x="11" y="53"/>
                  </a:cxn>
                  <a:cxn ang="0">
                    <a:pos x="12" y="46"/>
                  </a:cxn>
                  <a:cxn ang="0">
                    <a:pos x="15" y="39"/>
                  </a:cxn>
                  <a:cxn ang="0">
                    <a:pos x="18" y="32"/>
                  </a:cxn>
                  <a:cxn ang="0">
                    <a:pos x="26" y="18"/>
                  </a:cxn>
                  <a:cxn ang="0">
                    <a:pos x="34" y="6"/>
                  </a:cxn>
                  <a:cxn ang="0">
                    <a:pos x="34" y="6"/>
                  </a:cxn>
                  <a:cxn ang="0">
                    <a:pos x="34" y="4"/>
                  </a:cxn>
                  <a:cxn ang="0">
                    <a:pos x="34" y="3"/>
                  </a:cxn>
                  <a:cxn ang="0">
                    <a:pos x="34" y="1"/>
                  </a:cxn>
                  <a:cxn ang="0">
                    <a:pos x="32" y="0"/>
                  </a:cxn>
                  <a:cxn ang="0">
                    <a:pos x="31" y="0"/>
                  </a:cxn>
                  <a:cxn ang="0">
                    <a:pos x="29" y="0"/>
                  </a:cxn>
                  <a:cxn ang="0">
                    <a:pos x="27" y="0"/>
                  </a:cxn>
                  <a:cxn ang="0">
                    <a:pos x="26" y="2"/>
                  </a:cxn>
                  <a:cxn ang="0">
                    <a:pos x="26" y="2"/>
                  </a:cxn>
                </a:cxnLst>
                <a:rect l="0" t="0" r="r" b="b"/>
                <a:pathLst>
                  <a:path w="34" h="65">
                    <a:moveTo>
                      <a:pt x="26" y="2"/>
                    </a:moveTo>
                    <a:lnTo>
                      <a:pt x="26" y="2"/>
                    </a:lnTo>
                    <a:lnTo>
                      <a:pt x="17" y="15"/>
                    </a:lnTo>
                    <a:lnTo>
                      <a:pt x="9" y="30"/>
                    </a:lnTo>
                    <a:lnTo>
                      <a:pt x="5" y="37"/>
                    </a:lnTo>
                    <a:lnTo>
                      <a:pt x="2" y="44"/>
                    </a:lnTo>
                    <a:lnTo>
                      <a:pt x="1" y="52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0" y="63"/>
                    </a:lnTo>
                    <a:lnTo>
                      <a:pt x="1" y="64"/>
                    </a:lnTo>
                    <a:lnTo>
                      <a:pt x="2" y="65"/>
                    </a:lnTo>
                    <a:lnTo>
                      <a:pt x="4" y="65"/>
                    </a:lnTo>
                    <a:lnTo>
                      <a:pt x="7" y="65"/>
                    </a:lnTo>
                    <a:lnTo>
                      <a:pt x="8" y="64"/>
                    </a:lnTo>
                    <a:lnTo>
                      <a:pt x="9" y="63"/>
                    </a:lnTo>
                    <a:lnTo>
                      <a:pt x="10" y="61"/>
                    </a:lnTo>
                    <a:lnTo>
                      <a:pt x="10" y="61"/>
                    </a:lnTo>
                    <a:lnTo>
                      <a:pt x="11" y="53"/>
                    </a:lnTo>
                    <a:lnTo>
                      <a:pt x="12" y="46"/>
                    </a:lnTo>
                    <a:lnTo>
                      <a:pt x="15" y="39"/>
                    </a:lnTo>
                    <a:lnTo>
                      <a:pt x="18" y="32"/>
                    </a:lnTo>
                    <a:lnTo>
                      <a:pt x="26" y="18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4" y="4"/>
                    </a:lnTo>
                    <a:lnTo>
                      <a:pt x="34" y="3"/>
                    </a:lnTo>
                    <a:lnTo>
                      <a:pt x="34" y="1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7" y="0"/>
                    </a:lnTo>
                    <a:lnTo>
                      <a:pt x="26" y="2"/>
                    </a:lnTo>
                    <a:lnTo>
                      <a:pt x="26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31" name="Freeform 859"/>
              <p:cNvSpPr/>
              <p:nvPr/>
            </p:nvSpPr>
            <p:spPr bwMode="auto">
              <a:xfrm>
                <a:off x="2724150" y="1473200"/>
                <a:ext cx="4763" cy="1111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1" y="19"/>
                  </a:cxn>
                  <a:cxn ang="0">
                    <a:pos x="2" y="20"/>
                  </a:cxn>
                  <a:cxn ang="0">
                    <a:pos x="3" y="21"/>
                  </a:cxn>
                  <a:cxn ang="0">
                    <a:pos x="5" y="21"/>
                  </a:cxn>
                  <a:cxn ang="0">
                    <a:pos x="6" y="21"/>
                  </a:cxn>
                  <a:cxn ang="0">
                    <a:pos x="8" y="20"/>
                  </a:cxn>
                  <a:cxn ang="0">
                    <a:pos x="9" y="19"/>
                  </a:cxn>
                  <a:cxn ang="0">
                    <a:pos x="9" y="17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2" y="1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21">
                    <a:moveTo>
                      <a:pt x="0" y="5"/>
                    </a:moveTo>
                    <a:lnTo>
                      <a:pt x="0" y="17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20"/>
                    </a:lnTo>
                    <a:lnTo>
                      <a:pt x="3" y="21"/>
                    </a:lnTo>
                    <a:lnTo>
                      <a:pt x="5" y="21"/>
                    </a:lnTo>
                    <a:lnTo>
                      <a:pt x="6" y="21"/>
                    </a:lnTo>
                    <a:lnTo>
                      <a:pt x="8" y="20"/>
                    </a:lnTo>
                    <a:lnTo>
                      <a:pt x="9" y="19"/>
                    </a:lnTo>
                    <a:lnTo>
                      <a:pt x="9" y="1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32" name="Freeform 860"/>
              <p:cNvSpPr/>
              <p:nvPr/>
            </p:nvSpPr>
            <p:spPr bwMode="auto">
              <a:xfrm>
                <a:off x="2386013" y="1473200"/>
                <a:ext cx="15875" cy="47625"/>
              </a:xfrm>
              <a:custGeom>
                <a:avLst/>
                <a:gdLst/>
                <a:ahLst/>
                <a:cxnLst>
                  <a:cxn ang="0">
                    <a:pos x="19" y="5"/>
                  </a:cxn>
                  <a:cxn ang="0">
                    <a:pos x="19" y="5"/>
                  </a:cxn>
                  <a:cxn ang="0">
                    <a:pos x="18" y="15"/>
                  </a:cxn>
                  <a:cxn ang="0">
                    <a:pos x="16" y="26"/>
                  </a:cxn>
                  <a:cxn ang="0">
                    <a:pos x="10" y="45"/>
                  </a:cxn>
                  <a:cxn ang="0">
                    <a:pos x="3" y="66"/>
                  </a:cxn>
                  <a:cxn ang="0">
                    <a:pos x="1" y="76"/>
                  </a:cxn>
                  <a:cxn ang="0">
                    <a:pos x="0" y="87"/>
                  </a:cxn>
                  <a:cxn ang="0">
                    <a:pos x="0" y="87"/>
                  </a:cxn>
                  <a:cxn ang="0">
                    <a:pos x="0" y="89"/>
                  </a:cxn>
                  <a:cxn ang="0">
                    <a:pos x="1" y="91"/>
                  </a:cxn>
                  <a:cxn ang="0">
                    <a:pos x="3" y="91"/>
                  </a:cxn>
                  <a:cxn ang="0">
                    <a:pos x="5" y="92"/>
                  </a:cxn>
                  <a:cxn ang="0">
                    <a:pos x="7" y="91"/>
                  </a:cxn>
                  <a:cxn ang="0">
                    <a:pos x="9" y="91"/>
                  </a:cxn>
                  <a:cxn ang="0">
                    <a:pos x="10" y="89"/>
                  </a:cxn>
                  <a:cxn ang="0">
                    <a:pos x="10" y="87"/>
                  </a:cxn>
                  <a:cxn ang="0">
                    <a:pos x="10" y="87"/>
                  </a:cxn>
                  <a:cxn ang="0">
                    <a:pos x="11" y="76"/>
                  </a:cxn>
                  <a:cxn ang="0">
                    <a:pos x="13" y="66"/>
                  </a:cxn>
                  <a:cxn ang="0">
                    <a:pos x="19" y="45"/>
                  </a:cxn>
                  <a:cxn ang="0">
                    <a:pos x="25" y="26"/>
                  </a:cxn>
                  <a:cxn ang="0">
                    <a:pos x="27" y="15"/>
                  </a:cxn>
                  <a:cxn ang="0">
                    <a:pos x="29" y="5"/>
                  </a:cxn>
                  <a:cxn ang="0">
                    <a:pos x="29" y="5"/>
                  </a:cxn>
                  <a:cxn ang="0">
                    <a:pos x="28" y="3"/>
                  </a:cxn>
                  <a:cxn ang="0">
                    <a:pos x="27" y="1"/>
                  </a:cxn>
                  <a:cxn ang="0">
                    <a:pos x="26" y="0"/>
                  </a:cxn>
                  <a:cxn ang="0">
                    <a:pos x="24" y="0"/>
                  </a:cxn>
                  <a:cxn ang="0">
                    <a:pos x="22" y="0"/>
                  </a:cxn>
                  <a:cxn ang="0">
                    <a:pos x="21" y="1"/>
                  </a:cxn>
                  <a:cxn ang="0">
                    <a:pos x="20" y="3"/>
                  </a:cxn>
                  <a:cxn ang="0">
                    <a:pos x="19" y="5"/>
                  </a:cxn>
                  <a:cxn ang="0">
                    <a:pos x="19" y="5"/>
                  </a:cxn>
                </a:cxnLst>
                <a:rect l="0" t="0" r="r" b="b"/>
                <a:pathLst>
                  <a:path w="29" h="92">
                    <a:moveTo>
                      <a:pt x="19" y="5"/>
                    </a:moveTo>
                    <a:lnTo>
                      <a:pt x="19" y="5"/>
                    </a:lnTo>
                    <a:lnTo>
                      <a:pt x="18" y="15"/>
                    </a:lnTo>
                    <a:lnTo>
                      <a:pt x="16" y="26"/>
                    </a:lnTo>
                    <a:lnTo>
                      <a:pt x="10" y="45"/>
                    </a:lnTo>
                    <a:lnTo>
                      <a:pt x="3" y="66"/>
                    </a:lnTo>
                    <a:lnTo>
                      <a:pt x="1" y="76"/>
                    </a:lnTo>
                    <a:lnTo>
                      <a:pt x="0" y="87"/>
                    </a:lnTo>
                    <a:lnTo>
                      <a:pt x="0" y="87"/>
                    </a:lnTo>
                    <a:lnTo>
                      <a:pt x="0" y="89"/>
                    </a:lnTo>
                    <a:lnTo>
                      <a:pt x="1" y="91"/>
                    </a:lnTo>
                    <a:lnTo>
                      <a:pt x="3" y="91"/>
                    </a:lnTo>
                    <a:lnTo>
                      <a:pt x="5" y="92"/>
                    </a:lnTo>
                    <a:lnTo>
                      <a:pt x="7" y="91"/>
                    </a:lnTo>
                    <a:lnTo>
                      <a:pt x="9" y="91"/>
                    </a:lnTo>
                    <a:lnTo>
                      <a:pt x="10" y="89"/>
                    </a:lnTo>
                    <a:lnTo>
                      <a:pt x="10" y="87"/>
                    </a:lnTo>
                    <a:lnTo>
                      <a:pt x="10" y="87"/>
                    </a:lnTo>
                    <a:lnTo>
                      <a:pt x="11" y="76"/>
                    </a:lnTo>
                    <a:lnTo>
                      <a:pt x="13" y="66"/>
                    </a:lnTo>
                    <a:lnTo>
                      <a:pt x="19" y="45"/>
                    </a:lnTo>
                    <a:lnTo>
                      <a:pt x="25" y="26"/>
                    </a:lnTo>
                    <a:lnTo>
                      <a:pt x="27" y="15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28" y="3"/>
                    </a:lnTo>
                    <a:lnTo>
                      <a:pt x="27" y="1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21" y="1"/>
                    </a:lnTo>
                    <a:lnTo>
                      <a:pt x="20" y="3"/>
                    </a:lnTo>
                    <a:lnTo>
                      <a:pt x="19" y="5"/>
                    </a:lnTo>
                    <a:lnTo>
                      <a:pt x="19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33" name="Freeform 861"/>
              <p:cNvSpPr/>
              <p:nvPr/>
            </p:nvSpPr>
            <p:spPr bwMode="auto">
              <a:xfrm>
                <a:off x="2422525" y="1492250"/>
                <a:ext cx="12700" cy="31750"/>
              </a:xfrm>
              <a:custGeom>
                <a:avLst/>
                <a:gdLst/>
                <a:ahLst/>
                <a:cxnLst>
                  <a:cxn ang="0">
                    <a:pos x="13" y="3"/>
                  </a:cxn>
                  <a:cxn ang="0">
                    <a:pos x="13" y="3"/>
                  </a:cxn>
                  <a:cxn ang="0">
                    <a:pos x="5" y="29"/>
                  </a:cxn>
                  <a:cxn ang="0">
                    <a:pos x="2" y="41"/>
                  </a:cxn>
                  <a:cxn ang="0">
                    <a:pos x="0" y="55"/>
                  </a:cxn>
                  <a:cxn ang="0">
                    <a:pos x="0" y="55"/>
                  </a:cxn>
                  <a:cxn ang="0">
                    <a:pos x="1" y="57"/>
                  </a:cxn>
                  <a:cxn ang="0">
                    <a:pos x="2" y="59"/>
                  </a:cxn>
                  <a:cxn ang="0">
                    <a:pos x="3" y="59"/>
                  </a:cxn>
                  <a:cxn ang="0">
                    <a:pos x="5" y="60"/>
                  </a:cxn>
                  <a:cxn ang="0">
                    <a:pos x="6" y="59"/>
                  </a:cxn>
                  <a:cxn ang="0">
                    <a:pos x="8" y="59"/>
                  </a:cxn>
                  <a:cxn ang="0">
                    <a:pos x="9" y="57"/>
                  </a:cxn>
                  <a:cxn ang="0">
                    <a:pos x="9" y="55"/>
                  </a:cxn>
                  <a:cxn ang="0">
                    <a:pos x="9" y="55"/>
                  </a:cxn>
                  <a:cxn ang="0">
                    <a:pos x="11" y="42"/>
                  </a:cxn>
                  <a:cxn ang="0">
                    <a:pos x="14" y="30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2" y="4"/>
                  </a:cxn>
                  <a:cxn ang="0">
                    <a:pos x="21" y="2"/>
                  </a:cxn>
                  <a:cxn ang="0">
                    <a:pos x="20" y="1"/>
                  </a:cxn>
                  <a:cxn ang="0">
                    <a:pos x="19" y="0"/>
                  </a:cxn>
                  <a:cxn ang="0">
                    <a:pos x="17" y="0"/>
                  </a:cxn>
                  <a:cxn ang="0">
                    <a:pos x="15" y="0"/>
                  </a:cxn>
                  <a:cxn ang="0">
                    <a:pos x="14" y="1"/>
                  </a:cxn>
                  <a:cxn ang="0">
                    <a:pos x="13" y="3"/>
                  </a:cxn>
                  <a:cxn ang="0">
                    <a:pos x="13" y="3"/>
                  </a:cxn>
                </a:cxnLst>
                <a:rect l="0" t="0" r="r" b="b"/>
                <a:pathLst>
                  <a:path w="22" h="60">
                    <a:moveTo>
                      <a:pt x="13" y="3"/>
                    </a:moveTo>
                    <a:lnTo>
                      <a:pt x="13" y="3"/>
                    </a:lnTo>
                    <a:lnTo>
                      <a:pt x="5" y="29"/>
                    </a:lnTo>
                    <a:lnTo>
                      <a:pt x="2" y="41"/>
                    </a:lnTo>
                    <a:lnTo>
                      <a:pt x="0" y="55"/>
                    </a:lnTo>
                    <a:lnTo>
                      <a:pt x="0" y="55"/>
                    </a:lnTo>
                    <a:lnTo>
                      <a:pt x="1" y="57"/>
                    </a:lnTo>
                    <a:lnTo>
                      <a:pt x="2" y="59"/>
                    </a:lnTo>
                    <a:lnTo>
                      <a:pt x="3" y="59"/>
                    </a:lnTo>
                    <a:lnTo>
                      <a:pt x="5" y="60"/>
                    </a:lnTo>
                    <a:lnTo>
                      <a:pt x="6" y="59"/>
                    </a:lnTo>
                    <a:lnTo>
                      <a:pt x="8" y="59"/>
                    </a:lnTo>
                    <a:lnTo>
                      <a:pt x="9" y="57"/>
                    </a:lnTo>
                    <a:lnTo>
                      <a:pt x="9" y="55"/>
                    </a:lnTo>
                    <a:lnTo>
                      <a:pt x="9" y="55"/>
                    </a:lnTo>
                    <a:lnTo>
                      <a:pt x="11" y="42"/>
                    </a:lnTo>
                    <a:lnTo>
                      <a:pt x="14" y="30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1" y="2"/>
                    </a:lnTo>
                    <a:lnTo>
                      <a:pt x="20" y="1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1"/>
                    </a:lnTo>
                    <a:lnTo>
                      <a:pt x="13" y="3"/>
                    </a:lnTo>
                    <a:lnTo>
                      <a:pt x="13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34" name="Freeform 862"/>
              <p:cNvSpPr/>
              <p:nvPr/>
            </p:nvSpPr>
            <p:spPr bwMode="auto">
              <a:xfrm>
                <a:off x="2322513" y="1298575"/>
                <a:ext cx="19050" cy="47625"/>
              </a:xfrm>
              <a:custGeom>
                <a:avLst/>
                <a:gdLst/>
                <a:ahLst/>
                <a:cxnLst>
                  <a:cxn ang="0">
                    <a:pos x="24" y="4"/>
                  </a:cxn>
                  <a:cxn ang="0">
                    <a:pos x="24" y="4"/>
                  </a:cxn>
                  <a:cxn ang="0">
                    <a:pos x="23" y="16"/>
                  </a:cxn>
                  <a:cxn ang="0">
                    <a:pos x="20" y="26"/>
                  </a:cxn>
                  <a:cxn ang="0">
                    <a:pos x="16" y="35"/>
                  </a:cxn>
                  <a:cxn ang="0">
                    <a:pos x="12" y="46"/>
                  </a:cxn>
                  <a:cxn ang="0">
                    <a:pos x="7" y="55"/>
                  </a:cxn>
                  <a:cxn ang="0">
                    <a:pos x="4" y="65"/>
                  </a:cxn>
                  <a:cxn ang="0">
                    <a:pos x="1" y="76"/>
                  </a:cxn>
                  <a:cxn ang="0">
                    <a:pos x="0" y="87"/>
                  </a:cxn>
                  <a:cxn ang="0">
                    <a:pos x="0" y="87"/>
                  </a:cxn>
                  <a:cxn ang="0">
                    <a:pos x="0" y="89"/>
                  </a:cxn>
                  <a:cxn ang="0">
                    <a:pos x="1" y="90"/>
                  </a:cxn>
                  <a:cxn ang="0">
                    <a:pos x="2" y="91"/>
                  </a:cxn>
                  <a:cxn ang="0">
                    <a:pos x="4" y="91"/>
                  </a:cxn>
                  <a:cxn ang="0">
                    <a:pos x="6" y="91"/>
                  </a:cxn>
                  <a:cxn ang="0">
                    <a:pos x="7" y="90"/>
                  </a:cxn>
                  <a:cxn ang="0">
                    <a:pos x="8" y="89"/>
                  </a:cxn>
                  <a:cxn ang="0">
                    <a:pos x="9" y="87"/>
                  </a:cxn>
                  <a:cxn ang="0">
                    <a:pos x="9" y="87"/>
                  </a:cxn>
                  <a:cxn ang="0">
                    <a:pos x="10" y="76"/>
                  </a:cxn>
                  <a:cxn ang="0">
                    <a:pos x="13" y="65"/>
                  </a:cxn>
                  <a:cxn ang="0">
                    <a:pos x="17" y="55"/>
                  </a:cxn>
                  <a:cxn ang="0">
                    <a:pos x="21" y="46"/>
                  </a:cxn>
                  <a:cxn ang="0">
                    <a:pos x="25" y="35"/>
                  </a:cxn>
                  <a:cxn ang="0">
                    <a:pos x="30" y="26"/>
                  </a:cxn>
                  <a:cxn ang="0">
                    <a:pos x="33" y="16"/>
                  </a:cxn>
                  <a:cxn ang="0">
                    <a:pos x="34" y="4"/>
                  </a:cxn>
                  <a:cxn ang="0">
                    <a:pos x="34" y="4"/>
                  </a:cxn>
                  <a:cxn ang="0">
                    <a:pos x="34" y="2"/>
                  </a:cxn>
                  <a:cxn ang="0">
                    <a:pos x="33" y="1"/>
                  </a:cxn>
                  <a:cxn ang="0">
                    <a:pos x="32" y="0"/>
                  </a:cxn>
                  <a:cxn ang="0">
                    <a:pos x="30" y="0"/>
                  </a:cxn>
                  <a:cxn ang="0">
                    <a:pos x="27" y="0"/>
                  </a:cxn>
                  <a:cxn ang="0">
                    <a:pos x="26" y="1"/>
                  </a:cxn>
                  <a:cxn ang="0">
                    <a:pos x="25" y="2"/>
                  </a:cxn>
                  <a:cxn ang="0">
                    <a:pos x="24" y="4"/>
                  </a:cxn>
                  <a:cxn ang="0">
                    <a:pos x="24" y="4"/>
                  </a:cxn>
                </a:cxnLst>
                <a:rect l="0" t="0" r="r" b="b"/>
                <a:pathLst>
                  <a:path w="34" h="91">
                    <a:moveTo>
                      <a:pt x="24" y="4"/>
                    </a:moveTo>
                    <a:lnTo>
                      <a:pt x="24" y="4"/>
                    </a:lnTo>
                    <a:lnTo>
                      <a:pt x="23" y="16"/>
                    </a:lnTo>
                    <a:lnTo>
                      <a:pt x="20" y="26"/>
                    </a:lnTo>
                    <a:lnTo>
                      <a:pt x="16" y="35"/>
                    </a:lnTo>
                    <a:lnTo>
                      <a:pt x="12" y="46"/>
                    </a:lnTo>
                    <a:lnTo>
                      <a:pt x="7" y="55"/>
                    </a:lnTo>
                    <a:lnTo>
                      <a:pt x="4" y="65"/>
                    </a:lnTo>
                    <a:lnTo>
                      <a:pt x="1" y="76"/>
                    </a:lnTo>
                    <a:lnTo>
                      <a:pt x="0" y="87"/>
                    </a:lnTo>
                    <a:lnTo>
                      <a:pt x="0" y="87"/>
                    </a:lnTo>
                    <a:lnTo>
                      <a:pt x="0" y="89"/>
                    </a:lnTo>
                    <a:lnTo>
                      <a:pt x="1" y="90"/>
                    </a:lnTo>
                    <a:lnTo>
                      <a:pt x="2" y="91"/>
                    </a:lnTo>
                    <a:lnTo>
                      <a:pt x="4" y="91"/>
                    </a:lnTo>
                    <a:lnTo>
                      <a:pt x="6" y="91"/>
                    </a:lnTo>
                    <a:lnTo>
                      <a:pt x="7" y="90"/>
                    </a:lnTo>
                    <a:lnTo>
                      <a:pt x="8" y="89"/>
                    </a:lnTo>
                    <a:lnTo>
                      <a:pt x="9" y="87"/>
                    </a:lnTo>
                    <a:lnTo>
                      <a:pt x="9" y="87"/>
                    </a:lnTo>
                    <a:lnTo>
                      <a:pt x="10" y="76"/>
                    </a:lnTo>
                    <a:lnTo>
                      <a:pt x="13" y="65"/>
                    </a:lnTo>
                    <a:lnTo>
                      <a:pt x="17" y="55"/>
                    </a:lnTo>
                    <a:lnTo>
                      <a:pt x="21" y="46"/>
                    </a:lnTo>
                    <a:lnTo>
                      <a:pt x="25" y="35"/>
                    </a:lnTo>
                    <a:lnTo>
                      <a:pt x="30" y="26"/>
                    </a:lnTo>
                    <a:lnTo>
                      <a:pt x="33" y="16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4" y="2"/>
                    </a:lnTo>
                    <a:lnTo>
                      <a:pt x="33" y="1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7" y="0"/>
                    </a:lnTo>
                    <a:lnTo>
                      <a:pt x="26" y="1"/>
                    </a:lnTo>
                    <a:lnTo>
                      <a:pt x="25" y="2"/>
                    </a:lnTo>
                    <a:lnTo>
                      <a:pt x="24" y="4"/>
                    </a:lnTo>
                    <a:lnTo>
                      <a:pt x="24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35" name="Freeform 863"/>
              <p:cNvSpPr/>
              <p:nvPr/>
            </p:nvSpPr>
            <p:spPr bwMode="auto">
              <a:xfrm>
                <a:off x="2355850" y="1304925"/>
                <a:ext cx="22225" cy="34925"/>
              </a:xfrm>
              <a:custGeom>
                <a:avLst/>
                <a:gdLst/>
                <a:ahLst/>
                <a:cxnLst>
                  <a:cxn ang="0">
                    <a:pos x="32" y="2"/>
                  </a:cxn>
                  <a:cxn ang="0">
                    <a:pos x="32" y="2"/>
                  </a:cxn>
                  <a:cxn ang="0">
                    <a:pos x="21" y="16"/>
                  </a:cxn>
                  <a:cxn ang="0">
                    <a:pos x="11" y="30"/>
                  </a:cxn>
                  <a:cxn ang="0">
                    <a:pos x="7" y="37"/>
                  </a:cxn>
                  <a:cxn ang="0">
                    <a:pos x="4" y="45"/>
                  </a:cxn>
                  <a:cxn ang="0">
                    <a:pos x="1" y="52"/>
                  </a:cxn>
                  <a:cxn ang="0">
                    <a:pos x="0" y="62"/>
                  </a:cxn>
                  <a:cxn ang="0">
                    <a:pos x="0" y="62"/>
                  </a:cxn>
                  <a:cxn ang="0">
                    <a:pos x="0" y="64"/>
                  </a:cxn>
                  <a:cxn ang="0">
                    <a:pos x="1" y="65"/>
                  </a:cxn>
                  <a:cxn ang="0">
                    <a:pos x="3" y="66"/>
                  </a:cxn>
                  <a:cxn ang="0">
                    <a:pos x="4" y="66"/>
                  </a:cxn>
                  <a:cxn ang="0">
                    <a:pos x="6" y="66"/>
                  </a:cxn>
                  <a:cxn ang="0">
                    <a:pos x="7" y="65"/>
                  </a:cxn>
                  <a:cxn ang="0">
                    <a:pos x="9" y="64"/>
                  </a:cxn>
                  <a:cxn ang="0">
                    <a:pos x="9" y="62"/>
                  </a:cxn>
                  <a:cxn ang="0">
                    <a:pos x="9" y="62"/>
                  </a:cxn>
                  <a:cxn ang="0">
                    <a:pos x="10" y="53"/>
                  </a:cxn>
                  <a:cxn ang="0">
                    <a:pos x="13" y="46"/>
                  </a:cxn>
                  <a:cxn ang="0">
                    <a:pos x="16" y="39"/>
                  </a:cxn>
                  <a:cxn ang="0">
                    <a:pos x="20" y="33"/>
                  </a:cxn>
                  <a:cxn ang="0">
                    <a:pos x="31" y="19"/>
                  </a:cxn>
                  <a:cxn ang="0">
                    <a:pos x="40" y="7"/>
                  </a:cxn>
                  <a:cxn ang="0">
                    <a:pos x="40" y="7"/>
                  </a:cxn>
                  <a:cxn ang="0">
                    <a:pos x="41" y="5"/>
                  </a:cxn>
                  <a:cxn ang="0">
                    <a:pos x="41" y="3"/>
                  </a:cxn>
                  <a:cxn ang="0">
                    <a:pos x="40" y="2"/>
                  </a:cxn>
                  <a:cxn ang="0">
                    <a:pos x="39" y="1"/>
                  </a:cxn>
                  <a:cxn ang="0">
                    <a:pos x="37" y="0"/>
                  </a:cxn>
                  <a:cxn ang="0">
                    <a:pos x="35" y="0"/>
                  </a:cxn>
                  <a:cxn ang="0">
                    <a:pos x="34" y="1"/>
                  </a:cxn>
                  <a:cxn ang="0">
                    <a:pos x="32" y="2"/>
                  </a:cxn>
                  <a:cxn ang="0">
                    <a:pos x="32" y="2"/>
                  </a:cxn>
                </a:cxnLst>
                <a:rect l="0" t="0" r="r" b="b"/>
                <a:pathLst>
                  <a:path w="41" h="66">
                    <a:moveTo>
                      <a:pt x="32" y="2"/>
                    </a:moveTo>
                    <a:lnTo>
                      <a:pt x="32" y="2"/>
                    </a:lnTo>
                    <a:lnTo>
                      <a:pt x="21" y="16"/>
                    </a:lnTo>
                    <a:lnTo>
                      <a:pt x="11" y="30"/>
                    </a:lnTo>
                    <a:lnTo>
                      <a:pt x="7" y="37"/>
                    </a:lnTo>
                    <a:lnTo>
                      <a:pt x="4" y="45"/>
                    </a:lnTo>
                    <a:lnTo>
                      <a:pt x="1" y="5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4"/>
                    </a:lnTo>
                    <a:lnTo>
                      <a:pt x="1" y="65"/>
                    </a:lnTo>
                    <a:lnTo>
                      <a:pt x="3" y="66"/>
                    </a:lnTo>
                    <a:lnTo>
                      <a:pt x="4" y="66"/>
                    </a:lnTo>
                    <a:lnTo>
                      <a:pt x="6" y="66"/>
                    </a:lnTo>
                    <a:lnTo>
                      <a:pt x="7" y="65"/>
                    </a:lnTo>
                    <a:lnTo>
                      <a:pt x="9" y="64"/>
                    </a:lnTo>
                    <a:lnTo>
                      <a:pt x="9" y="62"/>
                    </a:lnTo>
                    <a:lnTo>
                      <a:pt x="9" y="62"/>
                    </a:lnTo>
                    <a:lnTo>
                      <a:pt x="10" y="53"/>
                    </a:lnTo>
                    <a:lnTo>
                      <a:pt x="13" y="46"/>
                    </a:lnTo>
                    <a:lnTo>
                      <a:pt x="16" y="39"/>
                    </a:lnTo>
                    <a:lnTo>
                      <a:pt x="20" y="33"/>
                    </a:lnTo>
                    <a:lnTo>
                      <a:pt x="31" y="19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41" y="5"/>
                    </a:lnTo>
                    <a:lnTo>
                      <a:pt x="41" y="3"/>
                    </a:lnTo>
                    <a:lnTo>
                      <a:pt x="40" y="2"/>
                    </a:lnTo>
                    <a:lnTo>
                      <a:pt x="39" y="1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4" y="1"/>
                    </a:lnTo>
                    <a:lnTo>
                      <a:pt x="32" y="2"/>
                    </a:lnTo>
                    <a:lnTo>
                      <a:pt x="3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36" name="Freeform 864"/>
              <p:cNvSpPr/>
              <p:nvPr/>
            </p:nvSpPr>
            <p:spPr bwMode="auto">
              <a:xfrm>
                <a:off x="2382838" y="1314450"/>
                <a:ext cx="22225" cy="42863"/>
              </a:xfrm>
              <a:custGeom>
                <a:avLst/>
                <a:gdLst/>
                <a:ahLst/>
                <a:cxnLst>
                  <a:cxn ang="0">
                    <a:pos x="40" y="4"/>
                  </a:cxn>
                  <a:cxn ang="0">
                    <a:pos x="40" y="4"/>
                  </a:cxn>
                  <a:cxn ang="0">
                    <a:pos x="40" y="2"/>
                  </a:cxn>
                  <a:cxn ang="0">
                    <a:pos x="39" y="1"/>
                  </a:cxn>
                  <a:cxn ang="0">
                    <a:pos x="37" y="0"/>
                  </a:cxn>
                  <a:cxn ang="0">
                    <a:pos x="35" y="1"/>
                  </a:cxn>
                  <a:cxn ang="0">
                    <a:pos x="32" y="3"/>
                  </a:cxn>
                  <a:cxn ang="0">
                    <a:pos x="32" y="4"/>
                  </a:cxn>
                  <a:cxn ang="0">
                    <a:pos x="32" y="6"/>
                  </a:cxn>
                  <a:cxn ang="0">
                    <a:pos x="32" y="6"/>
                  </a:cxn>
                  <a:cxn ang="0">
                    <a:pos x="32" y="12"/>
                  </a:cxn>
                  <a:cxn ang="0">
                    <a:pos x="31" y="18"/>
                  </a:cxn>
                  <a:cxn ang="0">
                    <a:pos x="29" y="22"/>
                  </a:cxn>
                  <a:cxn ang="0">
                    <a:pos x="27" y="27"/>
                  </a:cxn>
                  <a:cxn ang="0">
                    <a:pos x="20" y="36"/>
                  </a:cxn>
                  <a:cxn ang="0">
                    <a:pos x="14" y="45"/>
                  </a:cxn>
                  <a:cxn ang="0">
                    <a:pos x="14" y="45"/>
                  </a:cxn>
                  <a:cxn ang="0">
                    <a:pos x="8" y="52"/>
                  </a:cxn>
                  <a:cxn ang="0">
                    <a:pos x="4" y="59"/>
                  </a:cxn>
                  <a:cxn ang="0">
                    <a:pos x="1" y="66"/>
                  </a:cxn>
                  <a:cxn ang="0">
                    <a:pos x="0" y="75"/>
                  </a:cxn>
                  <a:cxn ang="0">
                    <a:pos x="0" y="75"/>
                  </a:cxn>
                  <a:cxn ang="0">
                    <a:pos x="0" y="77"/>
                  </a:cxn>
                  <a:cxn ang="0">
                    <a:pos x="1" y="79"/>
                  </a:cxn>
                  <a:cxn ang="0">
                    <a:pos x="3" y="79"/>
                  </a:cxn>
                  <a:cxn ang="0">
                    <a:pos x="4" y="80"/>
                  </a:cxn>
                  <a:cxn ang="0">
                    <a:pos x="6" y="79"/>
                  </a:cxn>
                  <a:cxn ang="0">
                    <a:pos x="7" y="79"/>
                  </a:cxn>
                  <a:cxn ang="0">
                    <a:pos x="9" y="77"/>
                  </a:cxn>
                  <a:cxn ang="0">
                    <a:pos x="9" y="75"/>
                  </a:cxn>
                  <a:cxn ang="0">
                    <a:pos x="9" y="75"/>
                  </a:cxn>
                  <a:cxn ang="0">
                    <a:pos x="11" y="69"/>
                  </a:cxn>
                  <a:cxn ang="0">
                    <a:pos x="12" y="65"/>
                  </a:cxn>
                  <a:cxn ang="0">
                    <a:pos x="16" y="56"/>
                  </a:cxn>
                  <a:cxn ang="0">
                    <a:pos x="22" y="49"/>
                  </a:cxn>
                  <a:cxn ang="0">
                    <a:pos x="28" y="41"/>
                  </a:cxn>
                  <a:cxn ang="0">
                    <a:pos x="34" y="32"/>
                  </a:cxn>
                  <a:cxn ang="0">
                    <a:pos x="38" y="24"/>
                  </a:cxn>
                  <a:cxn ang="0">
                    <a:pos x="40" y="20"/>
                  </a:cxn>
                  <a:cxn ang="0">
                    <a:pos x="42" y="15"/>
                  </a:cxn>
                  <a:cxn ang="0">
                    <a:pos x="42" y="10"/>
                  </a:cxn>
                  <a:cxn ang="0">
                    <a:pos x="40" y="4"/>
                  </a:cxn>
                  <a:cxn ang="0">
                    <a:pos x="40" y="4"/>
                  </a:cxn>
                </a:cxnLst>
                <a:rect l="0" t="0" r="r" b="b"/>
                <a:pathLst>
                  <a:path w="42" h="80">
                    <a:moveTo>
                      <a:pt x="40" y="4"/>
                    </a:moveTo>
                    <a:lnTo>
                      <a:pt x="40" y="4"/>
                    </a:lnTo>
                    <a:lnTo>
                      <a:pt x="40" y="2"/>
                    </a:lnTo>
                    <a:lnTo>
                      <a:pt x="39" y="1"/>
                    </a:lnTo>
                    <a:lnTo>
                      <a:pt x="37" y="0"/>
                    </a:lnTo>
                    <a:lnTo>
                      <a:pt x="35" y="1"/>
                    </a:lnTo>
                    <a:lnTo>
                      <a:pt x="32" y="3"/>
                    </a:lnTo>
                    <a:lnTo>
                      <a:pt x="32" y="4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32" y="12"/>
                    </a:lnTo>
                    <a:lnTo>
                      <a:pt x="31" y="18"/>
                    </a:lnTo>
                    <a:lnTo>
                      <a:pt x="29" y="22"/>
                    </a:lnTo>
                    <a:lnTo>
                      <a:pt x="27" y="27"/>
                    </a:lnTo>
                    <a:lnTo>
                      <a:pt x="20" y="36"/>
                    </a:lnTo>
                    <a:lnTo>
                      <a:pt x="14" y="45"/>
                    </a:lnTo>
                    <a:lnTo>
                      <a:pt x="14" y="45"/>
                    </a:lnTo>
                    <a:lnTo>
                      <a:pt x="8" y="52"/>
                    </a:lnTo>
                    <a:lnTo>
                      <a:pt x="4" y="59"/>
                    </a:lnTo>
                    <a:lnTo>
                      <a:pt x="1" y="66"/>
                    </a:lnTo>
                    <a:lnTo>
                      <a:pt x="0" y="75"/>
                    </a:lnTo>
                    <a:lnTo>
                      <a:pt x="0" y="75"/>
                    </a:lnTo>
                    <a:lnTo>
                      <a:pt x="0" y="77"/>
                    </a:lnTo>
                    <a:lnTo>
                      <a:pt x="1" y="79"/>
                    </a:lnTo>
                    <a:lnTo>
                      <a:pt x="3" y="79"/>
                    </a:lnTo>
                    <a:lnTo>
                      <a:pt x="4" y="80"/>
                    </a:lnTo>
                    <a:lnTo>
                      <a:pt x="6" y="79"/>
                    </a:lnTo>
                    <a:lnTo>
                      <a:pt x="7" y="79"/>
                    </a:lnTo>
                    <a:lnTo>
                      <a:pt x="9" y="77"/>
                    </a:lnTo>
                    <a:lnTo>
                      <a:pt x="9" y="75"/>
                    </a:lnTo>
                    <a:lnTo>
                      <a:pt x="9" y="75"/>
                    </a:lnTo>
                    <a:lnTo>
                      <a:pt x="11" y="69"/>
                    </a:lnTo>
                    <a:lnTo>
                      <a:pt x="12" y="65"/>
                    </a:lnTo>
                    <a:lnTo>
                      <a:pt x="16" y="56"/>
                    </a:lnTo>
                    <a:lnTo>
                      <a:pt x="22" y="49"/>
                    </a:lnTo>
                    <a:lnTo>
                      <a:pt x="28" y="41"/>
                    </a:lnTo>
                    <a:lnTo>
                      <a:pt x="34" y="32"/>
                    </a:lnTo>
                    <a:lnTo>
                      <a:pt x="38" y="24"/>
                    </a:lnTo>
                    <a:lnTo>
                      <a:pt x="40" y="20"/>
                    </a:lnTo>
                    <a:lnTo>
                      <a:pt x="42" y="15"/>
                    </a:lnTo>
                    <a:lnTo>
                      <a:pt x="42" y="10"/>
                    </a:lnTo>
                    <a:lnTo>
                      <a:pt x="40" y="4"/>
                    </a:lnTo>
                    <a:lnTo>
                      <a:pt x="4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37" name="Freeform 865"/>
              <p:cNvSpPr>
                <a:spLocks noEditPoints="1"/>
              </p:cNvSpPr>
              <p:nvPr/>
            </p:nvSpPr>
            <p:spPr bwMode="auto">
              <a:xfrm>
                <a:off x="2159000" y="1141413"/>
                <a:ext cx="739775" cy="723900"/>
              </a:xfrm>
              <a:custGeom>
                <a:avLst/>
                <a:gdLst/>
                <a:ahLst/>
                <a:cxnLst>
                  <a:cxn ang="0">
                    <a:pos x="761" y="1352"/>
                  </a:cxn>
                  <a:cxn ang="0">
                    <a:pos x="683" y="1296"/>
                  </a:cxn>
                  <a:cxn ang="0">
                    <a:pos x="639" y="1242"/>
                  </a:cxn>
                  <a:cxn ang="0">
                    <a:pos x="406" y="1019"/>
                  </a:cxn>
                  <a:cxn ang="0">
                    <a:pos x="260" y="865"/>
                  </a:cxn>
                  <a:cxn ang="0">
                    <a:pos x="75" y="672"/>
                  </a:cxn>
                  <a:cxn ang="0">
                    <a:pos x="27" y="609"/>
                  </a:cxn>
                  <a:cxn ang="0">
                    <a:pos x="0" y="518"/>
                  </a:cxn>
                  <a:cxn ang="0">
                    <a:pos x="17" y="455"/>
                  </a:cxn>
                  <a:cxn ang="0">
                    <a:pos x="61" y="408"/>
                  </a:cxn>
                  <a:cxn ang="0">
                    <a:pos x="168" y="302"/>
                  </a:cxn>
                  <a:cxn ang="0">
                    <a:pos x="410" y="87"/>
                  </a:cxn>
                  <a:cxn ang="0">
                    <a:pos x="502" y="26"/>
                  </a:cxn>
                  <a:cxn ang="0">
                    <a:pos x="539" y="10"/>
                  </a:cxn>
                  <a:cxn ang="0">
                    <a:pos x="629" y="2"/>
                  </a:cxn>
                  <a:cxn ang="0">
                    <a:pos x="689" y="28"/>
                  </a:cxn>
                  <a:cxn ang="0">
                    <a:pos x="702" y="36"/>
                  </a:cxn>
                  <a:cxn ang="0">
                    <a:pos x="755" y="111"/>
                  </a:cxn>
                  <a:cxn ang="0">
                    <a:pos x="937" y="297"/>
                  </a:cxn>
                  <a:cxn ang="0">
                    <a:pos x="1223" y="573"/>
                  </a:cxn>
                  <a:cxn ang="0">
                    <a:pos x="1358" y="690"/>
                  </a:cxn>
                  <a:cxn ang="0">
                    <a:pos x="1386" y="724"/>
                  </a:cxn>
                  <a:cxn ang="0">
                    <a:pos x="1395" y="808"/>
                  </a:cxn>
                  <a:cxn ang="0">
                    <a:pos x="1359" y="882"/>
                  </a:cxn>
                  <a:cxn ang="0">
                    <a:pos x="1337" y="913"/>
                  </a:cxn>
                  <a:cxn ang="0">
                    <a:pos x="1217" y="1073"/>
                  </a:cxn>
                  <a:cxn ang="0">
                    <a:pos x="1134" y="1163"/>
                  </a:cxn>
                  <a:cxn ang="0">
                    <a:pos x="1026" y="1243"/>
                  </a:cxn>
                  <a:cxn ang="0">
                    <a:pos x="1018" y="1257"/>
                  </a:cxn>
                  <a:cxn ang="0">
                    <a:pos x="997" y="1285"/>
                  </a:cxn>
                  <a:cxn ang="0">
                    <a:pos x="980" y="1304"/>
                  </a:cxn>
                  <a:cxn ang="0">
                    <a:pos x="937" y="1331"/>
                  </a:cxn>
                  <a:cxn ang="0">
                    <a:pos x="850" y="1366"/>
                  </a:cxn>
                  <a:cxn ang="0">
                    <a:pos x="601" y="41"/>
                  </a:cxn>
                  <a:cxn ang="0">
                    <a:pos x="532" y="57"/>
                  </a:cxn>
                  <a:cxn ang="0">
                    <a:pos x="355" y="185"/>
                  </a:cxn>
                  <a:cxn ang="0">
                    <a:pos x="95" y="433"/>
                  </a:cxn>
                  <a:cxn ang="0">
                    <a:pos x="82" y="444"/>
                  </a:cxn>
                  <a:cxn ang="0">
                    <a:pos x="49" y="479"/>
                  </a:cxn>
                  <a:cxn ang="0">
                    <a:pos x="41" y="529"/>
                  </a:cxn>
                  <a:cxn ang="0">
                    <a:pos x="66" y="595"/>
                  </a:cxn>
                  <a:cxn ang="0">
                    <a:pos x="127" y="658"/>
                  </a:cxn>
                  <a:cxn ang="0">
                    <a:pos x="136" y="677"/>
                  </a:cxn>
                  <a:cxn ang="0">
                    <a:pos x="390" y="944"/>
                  </a:cxn>
                  <a:cxn ang="0">
                    <a:pos x="574" y="1119"/>
                  </a:cxn>
                  <a:cxn ang="0">
                    <a:pos x="714" y="1263"/>
                  </a:cxn>
                  <a:cxn ang="0">
                    <a:pos x="748" y="1294"/>
                  </a:cxn>
                  <a:cxn ang="0">
                    <a:pos x="829" y="1321"/>
                  </a:cxn>
                  <a:cxn ang="0">
                    <a:pos x="918" y="1290"/>
                  </a:cxn>
                  <a:cxn ang="0">
                    <a:pos x="991" y="1224"/>
                  </a:cxn>
                  <a:cxn ang="0">
                    <a:pos x="1081" y="1153"/>
                  </a:cxn>
                  <a:cxn ang="0">
                    <a:pos x="1195" y="1033"/>
                  </a:cxn>
                  <a:cxn ang="0">
                    <a:pos x="1286" y="908"/>
                  </a:cxn>
                  <a:cxn ang="0">
                    <a:pos x="1295" y="888"/>
                  </a:cxn>
                  <a:cxn ang="0">
                    <a:pos x="1336" y="843"/>
                  </a:cxn>
                  <a:cxn ang="0">
                    <a:pos x="1358" y="782"/>
                  </a:cxn>
                  <a:cxn ang="0">
                    <a:pos x="1344" y="735"/>
                  </a:cxn>
                  <a:cxn ang="0">
                    <a:pos x="1233" y="639"/>
                  </a:cxn>
                  <a:cxn ang="0">
                    <a:pos x="949" y="365"/>
                  </a:cxn>
                  <a:cxn ang="0">
                    <a:pos x="782" y="204"/>
                  </a:cxn>
                  <a:cxn ang="0">
                    <a:pos x="676" y="75"/>
                  </a:cxn>
                  <a:cxn ang="0">
                    <a:pos x="649" y="52"/>
                  </a:cxn>
                  <a:cxn ang="0">
                    <a:pos x="601" y="41"/>
                  </a:cxn>
                </a:cxnLst>
                <a:rect l="0" t="0" r="r" b="b"/>
                <a:pathLst>
                  <a:path w="1398" h="1368">
                    <a:moveTo>
                      <a:pt x="829" y="1368"/>
                    </a:moveTo>
                    <a:lnTo>
                      <a:pt x="829" y="1368"/>
                    </a:lnTo>
                    <a:lnTo>
                      <a:pt x="813" y="1367"/>
                    </a:lnTo>
                    <a:lnTo>
                      <a:pt x="796" y="1364"/>
                    </a:lnTo>
                    <a:lnTo>
                      <a:pt x="779" y="1359"/>
                    </a:lnTo>
                    <a:lnTo>
                      <a:pt x="761" y="1352"/>
                    </a:lnTo>
                    <a:lnTo>
                      <a:pt x="743" y="1343"/>
                    </a:lnTo>
                    <a:lnTo>
                      <a:pt x="726" y="1330"/>
                    </a:lnTo>
                    <a:lnTo>
                      <a:pt x="707" y="1317"/>
                    </a:lnTo>
                    <a:lnTo>
                      <a:pt x="688" y="1300"/>
                    </a:lnTo>
                    <a:lnTo>
                      <a:pt x="688" y="1300"/>
                    </a:lnTo>
                    <a:lnTo>
                      <a:pt x="683" y="1296"/>
                    </a:lnTo>
                    <a:lnTo>
                      <a:pt x="681" y="1291"/>
                    </a:lnTo>
                    <a:lnTo>
                      <a:pt x="681" y="1288"/>
                    </a:lnTo>
                    <a:lnTo>
                      <a:pt x="679" y="1286"/>
                    </a:lnTo>
                    <a:lnTo>
                      <a:pt x="679" y="1286"/>
                    </a:lnTo>
                    <a:lnTo>
                      <a:pt x="659" y="1264"/>
                    </a:lnTo>
                    <a:lnTo>
                      <a:pt x="639" y="1242"/>
                    </a:lnTo>
                    <a:lnTo>
                      <a:pt x="597" y="1201"/>
                    </a:lnTo>
                    <a:lnTo>
                      <a:pt x="554" y="1161"/>
                    </a:lnTo>
                    <a:lnTo>
                      <a:pt x="512" y="1122"/>
                    </a:lnTo>
                    <a:lnTo>
                      <a:pt x="512" y="1122"/>
                    </a:lnTo>
                    <a:lnTo>
                      <a:pt x="441" y="1054"/>
                    </a:lnTo>
                    <a:lnTo>
                      <a:pt x="406" y="1019"/>
                    </a:lnTo>
                    <a:lnTo>
                      <a:pt x="372" y="984"/>
                    </a:lnTo>
                    <a:lnTo>
                      <a:pt x="372" y="984"/>
                    </a:lnTo>
                    <a:lnTo>
                      <a:pt x="322" y="930"/>
                    </a:lnTo>
                    <a:lnTo>
                      <a:pt x="318" y="926"/>
                    </a:lnTo>
                    <a:lnTo>
                      <a:pt x="318" y="926"/>
                    </a:lnTo>
                    <a:lnTo>
                      <a:pt x="260" y="865"/>
                    </a:lnTo>
                    <a:lnTo>
                      <a:pt x="201" y="803"/>
                    </a:lnTo>
                    <a:lnTo>
                      <a:pt x="142" y="742"/>
                    </a:lnTo>
                    <a:lnTo>
                      <a:pt x="81" y="683"/>
                    </a:lnTo>
                    <a:lnTo>
                      <a:pt x="81" y="683"/>
                    </a:lnTo>
                    <a:lnTo>
                      <a:pt x="77" y="677"/>
                    </a:lnTo>
                    <a:lnTo>
                      <a:pt x="75" y="672"/>
                    </a:lnTo>
                    <a:lnTo>
                      <a:pt x="74" y="669"/>
                    </a:lnTo>
                    <a:lnTo>
                      <a:pt x="72" y="666"/>
                    </a:lnTo>
                    <a:lnTo>
                      <a:pt x="72" y="666"/>
                    </a:lnTo>
                    <a:lnTo>
                      <a:pt x="54" y="647"/>
                    </a:lnTo>
                    <a:lnTo>
                      <a:pt x="40" y="629"/>
                    </a:lnTo>
                    <a:lnTo>
                      <a:pt x="27" y="609"/>
                    </a:lnTo>
                    <a:lnTo>
                      <a:pt x="16" y="589"/>
                    </a:lnTo>
                    <a:lnTo>
                      <a:pt x="9" y="569"/>
                    </a:lnTo>
                    <a:lnTo>
                      <a:pt x="3" y="548"/>
                    </a:lnTo>
                    <a:lnTo>
                      <a:pt x="2" y="538"/>
                    </a:lnTo>
                    <a:lnTo>
                      <a:pt x="1" y="528"/>
                    </a:lnTo>
                    <a:lnTo>
                      <a:pt x="0" y="518"/>
                    </a:lnTo>
                    <a:lnTo>
                      <a:pt x="1" y="508"/>
                    </a:lnTo>
                    <a:lnTo>
                      <a:pt x="1" y="508"/>
                    </a:lnTo>
                    <a:lnTo>
                      <a:pt x="2" y="495"/>
                    </a:lnTo>
                    <a:lnTo>
                      <a:pt x="6" y="480"/>
                    </a:lnTo>
                    <a:lnTo>
                      <a:pt x="10" y="468"/>
                    </a:lnTo>
                    <a:lnTo>
                      <a:pt x="17" y="455"/>
                    </a:lnTo>
                    <a:lnTo>
                      <a:pt x="24" y="443"/>
                    </a:lnTo>
                    <a:lnTo>
                      <a:pt x="34" y="432"/>
                    </a:lnTo>
                    <a:lnTo>
                      <a:pt x="45" y="421"/>
                    </a:lnTo>
                    <a:lnTo>
                      <a:pt x="58" y="411"/>
                    </a:lnTo>
                    <a:lnTo>
                      <a:pt x="60" y="410"/>
                    </a:lnTo>
                    <a:lnTo>
                      <a:pt x="61" y="408"/>
                    </a:lnTo>
                    <a:lnTo>
                      <a:pt x="61" y="408"/>
                    </a:lnTo>
                    <a:lnTo>
                      <a:pt x="65" y="403"/>
                    </a:lnTo>
                    <a:lnTo>
                      <a:pt x="65" y="403"/>
                    </a:lnTo>
                    <a:lnTo>
                      <a:pt x="116" y="353"/>
                    </a:lnTo>
                    <a:lnTo>
                      <a:pt x="168" y="303"/>
                    </a:lnTo>
                    <a:lnTo>
                      <a:pt x="168" y="302"/>
                    </a:lnTo>
                    <a:lnTo>
                      <a:pt x="168" y="302"/>
                    </a:lnTo>
                    <a:lnTo>
                      <a:pt x="246" y="228"/>
                    </a:lnTo>
                    <a:lnTo>
                      <a:pt x="286" y="191"/>
                    </a:lnTo>
                    <a:lnTo>
                      <a:pt x="326" y="155"/>
                    </a:lnTo>
                    <a:lnTo>
                      <a:pt x="367" y="120"/>
                    </a:lnTo>
                    <a:lnTo>
                      <a:pt x="410" y="87"/>
                    </a:lnTo>
                    <a:lnTo>
                      <a:pt x="432" y="71"/>
                    </a:lnTo>
                    <a:lnTo>
                      <a:pt x="454" y="56"/>
                    </a:lnTo>
                    <a:lnTo>
                      <a:pt x="477" y="40"/>
                    </a:lnTo>
                    <a:lnTo>
                      <a:pt x="500" y="27"/>
                    </a:lnTo>
                    <a:lnTo>
                      <a:pt x="501" y="26"/>
                    </a:lnTo>
                    <a:lnTo>
                      <a:pt x="502" y="26"/>
                    </a:lnTo>
                    <a:lnTo>
                      <a:pt x="502" y="26"/>
                    </a:lnTo>
                    <a:lnTo>
                      <a:pt x="508" y="21"/>
                    </a:lnTo>
                    <a:lnTo>
                      <a:pt x="508" y="21"/>
                    </a:lnTo>
                    <a:lnTo>
                      <a:pt x="515" y="18"/>
                    </a:lnTo>
                    <a:lnTo>
                      <a:pt x="515" y="18"/>
                    </a:lnTo>
                    <a:lnTo>
                      <a:pt x="539" y="10"/>
                    </a:lnTo>
                    <a:lnTo>
                      <a:pt x="562" y="5"/>
                    </a:lnTo>
                    <a:lnTo>
                      <a:pt x="583" y="1"/>
                    </a:lnTo>
                    <a:lnTo>
                      <a:pt x="605" y="0"/>
                    </a:lnTo>
                    <a:lnTo>
                      <a:pt x="605" y="0"/>
                    </a:lnTo>
                    <a:lnTo>
                      <a:pt x="617" y="0"/>
                    </a:lnTo>
                    <a:lnTo>
                      <a:pt x="629" y="2"/>
                    </a:lnTo>
                    <a:lnTo>
                      <a:pt x="640" y="4"/>
                    </a:lnTo>
                    <a:lnTo>
                      <a:pt x="650" y="7"/>
                    </a:lnTo>
                    <a:lnTo>
                      <a:pt x="661" y="11"/>
                    </a:lnTo>
                    <a:lnTo>
                      <a:pt x="671" y="15"/>
                    </a:lnTo>
                    <a:lnTo>
                      <a:pt x="679" y="21"/>
                    </a:lnTo>
                    <a:lnTo>
                      <a:pt x="689" y="28"/>
                    </a:lnTo>
                    <a:lnTo>
                      <a:pt x="691" y="30"/>
                    </a:lnTo>
                    <a:lnTo>
                      <a:pt x="693" y="31"/>
                    </a:lnTo>
                    <a:lnTo>
                      <a:pt x="693" y="31"/>
                    </a:lnTo>
                    <a:lnTo>
                      <a:pt x="697" y="32"/>
                    </a:lnTo>
                    <a:lnTo>
                      <a:pt x="700" y="34"/>
                    </a:lnTo>
                    <a:lnTo>
                      <a:pt x="702" y="36"/>
                    </a:lnTo>
                    <a:lnTo>
                      <a:pt x="705" y="40"/>
                    </a:lnTo>
                    <a:lnTo>
                      <a:pt x="705" y="40"/>
                    </a:lnTo>
                    <a:lnTo>
                      <a:pt x="717" y="58"/>
                    </a:lnTo>
                    <a:lnTo>
                      <a:pt x="729" y="76"/>
                    </a:lnTo>
                    <a:lnTo>
                      <a:pt x="741" y="94"/>
                    </a:lnTo>
                    <a:lnTo>
                      <a:pt x="755" y="111"/>
                    </a:lnTo>
                    <a:lnTo>
                      <a:pt x="783" y="144"/>
                    </a:lnTo>
                    <a:lnTo>
                      <a:pt x="812" y="176"/>
                    </a:lnTo>
                    <a:lnTo>
                      <a:pt x="842" y="208"/>
                    </a:lnTo>
                    <a:lnTo>
                      <a:pt x="874" y="238"/>
                    </a:lnTo>
                    <a:lnTo>
                      <a:pt x="937" y="297"/>
                    </a:lnTo>
                    <a:lnTo>
                      <a:pt x="937" y="297"/>
                    </a:lnTo>
                    <a:lnTo>
                      <a:pt x="983" y="341"/>
                    </a:lnTo>
                    <a:lnTo>
                      <a:pt x="1030" y="385"/>
                    </a:lnTo>
                    <a:lnTo>
                      <a:pt x="1030" y="385"/>
                    </a:lnTo>
                    <a:lnTo>
                      <a:pt x="1103" y="458"/>
                    </a:lnTo>
                    <a:lnTo>
                      <a:pt x="1182" y="535"/>
                    </a:lnTo>
                    <a:lnTo>
                      <a:pt x="1223" y="573"/>
                    </a:lnTo>
                    <a:lnTo>
                      <a:pt x="1265" y="612"/>
                    </a:lnTo>
                    <a:lnTo>
                      <a:pt x="1307" y="650"/>
                    </a:lnTo>
                    <a:lnTo>
                      <a:pt x="1351" y="688"/>
                    </a:lnTo>
                    <a:lnTo>
                      <a:pt x="1354" y="690"/>
                    </a:lnTo>
                    <a:lnTo>
                      <a:pt x="1358" y="690"/>
                    </a:lnTo>
                    <a:lnTo>
                      <a:pt x="1358" y="690"/>
                    </a:lnTo>
                    <a:lnTo>
                      <a:pt x="1361" y="691"/>
                    </a:lnTo>
                    <a:lnTo>
                      <a:pt x="1363" y="692"/>
                    </a:lnTo>
                    <a:lnTo>
                      <a:pt x="1368" y="697"/>
                    </a:lnTo>
                    <a:lnTo>
                      <a:pt x="1368" y="697"/>
                    </a:lnTo>
                    <a:lnTo>
                      <a:pt x="1379" y="710"/>
                    </a:lnTo>
                    <a:lnTo>
                      <a:pt x="1386" y="724"/>
                    </a:lnTo>
                    <a:lnTo>
                      <a:pt x="1392" y="738"/>
                    </a:lnTo>
                    <a:lnTo>
                      <a:pt x="1395" y="752"/>
                    </a:lnTo>
                    <a:lnTo>
                      <a:pt x="1398" y="766"/>
                    </a:lnTo>
                    <a:lnTo>
                      <a:pt x="1398" y="780"/>
                    </a:lnTo>
                    <a:lnTo>
                      <a:pt x="1397" y="794"/>
                    </a:lnTo>
                    <a:lnTo>
                      <a:pt x="1395" y="808"/>
                    </a:lnTo>
                    <a:lnTo>
                      <a:pt x="1391" y="821"/>
                    </a:lnTo>
                    <a:lnTo>
                      <a:pt x="1387" y="833"/>
                    </a:lnTo>
                    <a:lnTo>
                      <a:pt x="1381" y="847"/>
                    </a:lnTo>
                    <a:lnTo>
                      <a:pt x="1375" y="859"/>
                    </a:lnTo>
                    <a:lnTo>
                      <a:pt x="1367" y="871"/>
                    </a:lnTo>
                    <a:lnTo>
                      <a:pt x="1359" y="882"/>
                    </a:lnTo>
                    <a:lnTo>
                      <a:pt x="1351" y="892"/>
                    </a:lnTo>
                    <a:lnTo>
                      <a:pt x="1341" y="902"/>
                    </a:lnTo>
                    <a:lnTo>
                      <a:pt x="1339" y="905"/>
                    </a:lnTo>
                    <a:lnTo>
                      <a:pt x="1338" y="909"/>
                    </a:lnTo>
                    <a:lnTo>
                      <a:pt x="1338" y="909"/>
                    </a:lnTo>
                    <a:lnTo>
                      <a:pt x="1337" y="913"/>
                    </a:lnTo>
                    <a:lnTo>
                      <a:pt x="1334" y="917"/>
                    </a:lnTo>
                    <a:lnTo>
                      <a:pt x="1334" y="917"/>
                    </a:lnTo>
                    <a:lnTo>
                      <a:pt x="1287" y="981"/>
                    </a:lnTo>
                    <a:lnTo>
                      <a:pt x="1287" y="981"/>
                    </a:lnTo>
                    <a:lnTo>
                      <a:pt x="1253" y="1028"/>
                    </a:lnTo>
                    <a:lnTo>
                      <a:pt x="1217" y="1073"/>
                    </a:lnTo>
                    <a:lnTo>
                      <a:pt x="1200" y="1095"/>
                    </a:lnTo>
                    <a:lnTo>
                      <a:pt x="1181" y="1115"/>
                    </a:lnTo>
                    <a:lnTo>
                      <a:pt x="1162" y="1136"/>
                    </a:lnTo>
                    <a:lnTo>
                      <a:pt x="1141" y="1156"/>
                    </a:lnTo>
                    <a:lnTo>
                      <a:pt x="1141" y="1156"/>
                    </a:lnTo>
                    <a:lnTo>
                      <a:pt x="1134" y="1163"/>
                    </a:lnTo>
                    <a:lnTo>
                      <a:pt x="1122" y="1171"/>
                    </a:lnTo>
                    <a:lnTo>
                      <a:pt x="1096" y="1191"/>
                    </a:lnTo>
                    <a:lnTo>
                      <a:pt x="1096" y="1191"/>
                    </a:lnTo>
                    <a:lnTo>
                      <a:pt x="1059" y="1217"/>
                    </a:lnTo>
                    <a:lnTo>
                      <a:pt x="1042" y="1231"/>
                    </a:lnTo>
                    <a:lnTo>
                      <a:pt x="1026" y="1243"/>
                    </a:lnTo>
                    <a:lnTo>
                      <a:pt x="1024" y="1246"/>
                    </a:lnTo>
                    <a:lnTo>
                      <a:pt x="1023" y="1249"/>
                    </a:lnTo>
                    <a:lnTo>
                      <a:pt x="1023" y="1249"/>
                    </a:lnTo>
                    <a:lnTo>
                      <a:pt x="1021" y="1253"/>
                    </a:lnTo>
                    <a:lnTo>
                      <a:pt x="1018" y="1257"/>
                    </a:lnTo>
                    <a:lnTo>
                      <a:pt x="1018" y="1257"/>
                    </a:lnTo>
                    <a:lnTo>
                      <a:pt x="1002" y="1275"/>
                    </a:lnTo>
                    <a:lnTo>
                      <a:pt x="999" y="1278"/>
                    </a:lnTo>
                    <a:lnTo>
                      <a:pt x="999" y="1281"/>
                    </a:lnTo>
                    <a:lnTo>
                      <a:pt x="999" y="1281"/>
                    </a:lnTo>
                    <a:lnTo>
                      <a:pt x="997" y="1285"/>
                    </a:lnTo>
                    <a:lnTo>
                      <a:pt x="997" y="1285"/>
                    </a:lnTo>
                    <a:lnTo>
                      <a:pt x="996" y="1290"/>
                    </a:lnTo>
                    <a:lnTo>
                      <a:pt x="994" y="1295"/>
                    </a:lnTo>
                    <a:lnTo>
                      <a:pt x="991" y="1298"/>
                    </a:lnTo>
                    <a:lnTo>
                      <a:pt x="988" y="1301"/>
                    </a:lnTo>
                    <a:lnTo>
                      <a:pt x="984" y="1303"/>
                    </a:lnTo>
                    <a:lnTo>
                      <a:pt x="980" y="1304"/>
                    </a:lnTo>
                    <a:lnTo>
                      <a:pt x="974" y="1305"/>
                    </a:lnTo>
                    <a:lnTo>
                      <a:pt x="969" y="1305"/>
                    </a:lnTo>
                    <a:lnTo>
                      <a:pt x="965" y="1309"/>
                    </a:lnTo>
                    <a:lnTo>
                      <a:pt x="965" y="1309"/>
                    </a:lnTo>
                    <a:lnTo>
                      <a:pt x="951" y="1321"/>
                    </a:lnTo>
                    <a:lnTo>
                      <a:pt x="937" y="1331"/>
                    </a:lnTo>
                    <a:lnTo>
                      <a:pt x="922" y="1341"/>
                    </a:lnTo>
                    <a:lnTo>
                      <a:pt x="908" y="1348"/>
                    </a:lnTo>
                    <a:lnTo>
                      <a:pt x="893" y="1355"/>
                    </a:lnTo>
                    <a:lnTo>
                      <a:pt x="879" y="1360"/>
                    </a:lnTo>
                    <a:lnTo>
                      <a:pt x="864" y="1364"/>
                    </a:lnTo>
                    <a:lnTo>
                      <a:pt x="850" y="1366"/>
                    </a:lnTo>
                    <a:lnTo>
                      <a:pt x="850" y="1366"/>
                    </a:lnTo>
                    <a:lnTo>
                      <a:pt x="839" y="1367"/>
                    </a:lnTo>
                    <a:lnTo>
                      <a:pt x="829" y="1368"/>
                    </a:lnTo>
                    <a:lnTo>
                      <a:pt x="829" y="1368"/>
                    </a:lnTo>
                    <a:close/>
                    <a:moveTo>
                      <a:pt x="601" y="41"/>
                    </a:moveTo>
                    <a:lnTo>
                      <a:pt x="601" y="41"/>
                    </a:lnTo>
                    <a:lnTo>
                      <a:pt x="591" y="41"/>
                    </a:lnTo>
                    <a:lnTo>
                      <a:pt x="581" y="42"/>
                    </a:lnTo>
                    <a:lnTo>
                      <a:pt x="563" y="46"/>
                    </a:lnTo>
                    <a:lnTo>
                      <a:pt x="545" y="51"/>
                    </a:lnTo>
                    <a:lnTo>
                      <a:pt x="532" y="57"/>
                    </a:lnTo>
                    <a:lnTo>
                      <a:pt x="532" y="57"/>
                    </a:lnTo>
                    <a:lnTo>
                      <a:pt x="508" y="71"/>
                    </a:lnTo>
                    <a:lnTo>
                      <a:pt x="485" y="86"/>
                    </a:lnTo>
                    <a:lnTo>
                      <a:pt x="462" y="101"/>
                    </a:lnTo>
                    <a:lnTo>
                      <a:pt x="440" y="117"/>
                    </a:lnTo>
                    <a:lnTo>
                      <a:pt x="396" y="150"/>
                    </a:lnTo>
                    <a:lnTo>
                      <a:pt x="355" y="185"/>
                    </a:lnTo>
                    <a:lnTo>
                      <a:pt x="315" y="221"/>
                    </a:lnTo>
                    <a:lnTo>
                      <a:pt x="275" y="258"/>
                    </a:lnTo>
                    <a:lnTo>
                      <a:pt x="198" y="332"/>
                    </a:lnTo>
                    <a:lnTo>
                      <a:pt x="198" y="332"/>
                    </a:lnTo>
                    <a:lnTo>
                      <a:pt x="147" y="383"/>
                    </a:lnTo>
                    <a:lnTo>
                      <a:pt x="95" y="433"/>
                    </a:lnTo>
                    <a:lnTo>
                      <a:pt x="95" y="433"/>
                    </a:lnTo>
                    <a:lnTo>
                      <a:pt x="90" y="436"/>
                    </a:lnTo>
                    <a:lnTo>
                      <a:pt x="86" y="438"/>
                    </a:lnTo>
                    <a:lnTo>
                      <a:pt x="84" y="441"/>
                    </a:lnTo>
                    <a:lnTo>
                      <a:pt x="84" y="441"/>
                    </a:lnTo>
                    <a:lnTo>
                      <a:pt x="82" y="444"/>
                    </a:lnTo>
                    <a:lnTo>
                      <a:pt x="78" y="447"/>
                    </a:lnTo>
                    <a:lnTo>
                      <a:pt x="78" y="447"/>
                    </a:lnTo>
                    <a:lnTo>
                      <a:pt x="69" y="454"/>
                    </a:lnTo>
                    <a:lnTo>
                      <a:pt x="62" y="463"/>
                    </a:lnTo>
                    <a:lnTo>
                      <a:pt x="55" y="471"/>
                    </a:lnTo>
                    <a:lnTo>
                      <a:pt x="49" y="479"/>
                    </a:lnTo>
                    <a:lnTo>
                      <a:pt x="45" y="488"/>
                    </a:lnTo>
                    <a:lnTo>
                      <a:pt x="42" y="498"/>
                    </a:lnTo>
                    <a:lnTo>
                      <a:pt x="41" y="508"/>
                    </a:lnTo>
                    <a:lnTo>
                      <a:pt x="40" y="519"/>
                    </a:lnTo>
                    <a:lnTo>
                      <a:pt x="40" y="519"/>
                    </a:lnTo>
                    <a:lnTo>
                      <a:pt x="41" y="529"/>
                    </a:lnTo>
                    <a:lnTo>
                      <a:pt x="42" y="538"/>
                    </a:lnTo>
                    <a:lnTo>
                      <a:pt x="44" y="548"/>
                    </a:lnTo>
                    <a:lnTo>
                      <a:pt x="47" y="558"/>
                    </a:lnTo>
                    <a:lnTo>
                      <a:pt x="51" y="567"/>
                    </a:lnTo>
                    <a:lnTo>
                      <a:pt x="55" y="576"/>
                    </a:lnTo>
                    <a:lnTo>
                      <a:pt x="66" y="595"/>
                    </a:lnTo>
                    <a:lnTo>
                      <a:pt x="78" y="612"/>
                    </a:lnTo>
                    <a:lnTo>
                      <a:pt x="93" y="629"/>
                    </a:lnTo>
                    <a:lnTo>
                      <a:pt x="107" y="642"/>
                    </a:lnTo>
                    <a:lnTo>
                      <a:pt x="123" y="655"/>
                    </a:lnTo>
                    <a:lnTo>
                      <a:pt x="123" y="655"/>
                    </a:lnTo>
                    <a:lnTo>
                      <a:pt x="127" y="658"/>
                    </a:lnTo>
                    <a:lnTo>
                      <a:pt x="129" y="662"/>
                    </a:lnTo>
                    <a:lnTo>
                      <a:pt x="131" y="666"/>
                    </a:lnTo>
                    <a:lnTo>
                      <a:pt x="132" y="670"/>
                    </a:lnTo>
                    <a:lnTo>
                      <a:pt x="133" y="674"/>
                    </a:lnTo>
                    <a:lnTo>
                      <a:pt x="136" y="677"/>
                    </a:lnTo>
                    <a:lnTo>
                      <a:pt x="136" y="677"/>
                    </a:lnTo>
                    <a:lnTo>
                      <a:pt x="172" y="715"/>
                    </a:lnTo>
                    <a:lnTo>
                      <a:pt x="207" y="752"/>
                    </a:lnTo>
                    <a:lnTo>
                      <a:pt x="278" y="825"/>
                    </a:lnTo>
                    <a:lnTo>
                      <a:pt x="278" y="825"/>
                    </a:lnTo>
                    <a:lnTo>
                      <a:pt x="352" y="905"/>
                    </a:lnTo>
                    <a:lnTo>
                      <a:pt x="390" y="944"/>
                    </a:lnTo>
                    <a:lnTo>
                      <a:pt x="428" y="982"/>
                    </a:lnTo>
                    <a:lnTo>
                      <a:pt x="428" y="982"/>
                    </a:lnTo>
                    <a:lnTo>
                      <a:pt x="478" y="1030"/>
                    </a:lnTo>
                    <a:lnTo>
                      <a:pt x="526" y="1075"/>
                    </a:lnTo>
                    <a:lnTo>
                      <a:pt x="526" y="1075"/>
                    </a:lnTo>
                    <a:lnTo>
                      <a:pt x="574" y="1119"/>
                    </a:lnTo>
                    <a:lnTo>
                      <a:pt x="622" y="1165"/>
                    </a:lnTo>
                    <a:lnTo>
                      <a:pt x="668" y="1211"/>
                    </a:lnTo>
                    <a:lnTo>
                      <a:pt x="690" y="1235"/>
                    </a:lnTo>
                    <a:lnTo>
                      <a:pt x="712" y="1259"/>
                    </a:lnTo>
                    <a:lnTo>
                      <a:pt x="712" y="1259"/>
                    </a:lnTo>
                    <a:lnTo>
                      <a:pt x="714" y="1263"/>
                    </a:lnTo>
                    <a:lnTo>
                      <a:pt x="717" y="1267"/>
                    </a:lnTo>
                    <a:lnTo>
                      <a:pt x="718" y="1271"/>
                    </a:lnTo>
                    <a:lnTo>
                      <a:pt x="721" y="1273"/>
                    </a:lnTo>
                    <a:lnTo>
                      <a:pt x="721" y="1273"/>
                    </a:lnTo>
                    <a:lnTo>
                      <a:pt x="734" y="1285"/>
                    </a:lnTo>
                    <a:lnTo>
                      <a:pt x="748" y="1294"/>
                    </a:lnTo>
                    <a:lnTo>
                      <a:pt x="761" y="1302"/>
                    </a:lnTo>
                    <a:lnTo>
                      <a:pt x="774" y="1310"/>
                    </a:lnTo>
                    <a:lnTo>
                      <a:pt x="789" y="1315"/>
                    </a:lnTo>
                    <a:lnTo>
                      <a:pt x="802" y="1318"/>
                    </a:lnTo>
                    <a:lnTo>
                      <a:pt x="816" y="1320"/>
                    </a:lnTo>
                    <a:lnTo>
                      <a:pt x="829" y="1321"/>
                    </a:lnTo>
                    <a:lnTo>
                      <a:pt x="829" y="1321"/>
                    </a:lnTo>
                    <a:lnTo>
                      <a:pt x="847" y="1320"/>
                    </a:lnTo>
                    <a:lnTo>
                      <a:pt x="864" y="1316"/>
                    </a:lnTo>
                    <a:lnTo>
                      <a:pt x="882" y="1310"/>
                    </a:lnTo>
                    <a:lnTo>
                      <a:pt x="899" y="1301"/>
                    </a:lnTo>
                    <a:lnTo>
                      <a:pt x="918" y="1290"/>
                    </a:lnTo>
                    <a:lnTo>
                      <a:pt x="937" y="1277"/>
                    </a:lnTo>
                    <a:lnTo>
                      <a:pt x="955" y="1260"/>
                    </a:lnTo>
                    <a:lnTo>
                      <a:pt x="975" y="1241"/>
                    </a:lnTo>
                    <a:lnTo>
                      <a:pt x="975" y="1241"/>
                    </a:lnTo>
                    <a:lnTo>
                      <a:pt x="983" y="1232"/>
                    </a:lnTo>
                    <a:lnTo>
                      <a:pt x="991" y="1224"/>
                    </a:lnTo>
                    <a:lnTo>
                      <a:pt x="1010" y="1207"/>
                    </a:lnTo>
                    <a:lnTo>
                      <a:pt x="1030" y="1192"/>
                    </a:lnTo>
                    <a:lnTo>
                      <a:pt x="1049" y="1176"/>
                    </a:lnTo>
                    <a:lnTo>
                      <a:pt x="1049" y="1176"/>
                    </a:lnTo>
                    <a:lnTo>
                      <a:pt x="1067" y="1164"/>
                    </a:lnTo>
                    <a:lnTo>
                      <a:pt x="1081" y="1153"/>
                    </a:lnTo>
                    <a:lnTo>
                      <a:pt x="1081" y="1153"/>
                    </a:lnTo>
                    <a:lnTo>
                      <a:pt x="1107" y="1130"/>
                    </a:lnTo>
                    <a:lnTo>
                      <a:pt x="1131" y="1107"/>
                    </a:lnTo>
                    <a:lnTo>
                      <a:pt x="1153" y="1083"/>
                    </a:lnTo>
                    <a:lnTo>
                      <a:pt x="1174" y="1059"/>
                    </a:lnTo>
                    <a:lnTo>
                      <a:pt x="1195" y="1033"/>
                    </a:lnTo>
                    <a:lnTo>
                      <a:pt x="1215" y="1007"/>
                    </a:lnTo>
                    <a:lnTo>
                      <a:pt x="1254" y="955"/>
                    </a:lnTo>
                    <a:lnTo>
                      <a:pt x="1254" y="955"/>
                    </a:lnTo>
                    <a:lnTo>
                      <a:pt x="1284" y="916"/>
                    </a:lnTo>
                    <a:lnTo>
                      <a:pt x="1286" y="912"/>
                    </a:lnTo>
                    <a:lnTo>
                      <a:pt x="1286" y="908"/>
                    </a:lnTo>
                    <a:lnTo>
                      <a:pt x="1286" y="908"/>
                    </a:lnTo>
                    <a:lnTo>
                      <a:pt x="1286" y="903"/>
                    </a:lnTo>
                    <a:lnTo>
                      <a:pt x="1288" y="897"/>
                    </a:lnTo>
                    <a:lnTo>
                      <a:pt x="1291" y="892"/>
                    </a:lnTo>
                    <a:lnTo>
                      <a:pt x="1295" y="888"/>
                    </a:lnTo>
                    <a:lnTo>
                      <a:pt x="1295" y="888"/>
                    </a:lnTo>
                    <a:lnTo>
                      <a:pt x="1302" y="883"/>
                    </a:lnTo>
                    <a:lnTo>
                      <a:pt x="1309" y="876"/>
                    </a:lnTo>
                    <a:lnTo>
                      <a:pt x="1317" y="868"/>
                    </a:lnTo>
                    <a:lnTo>
                      <a:pt x="1324" y="860"/>
                    </a:lnTo>
                    <a:lnTo>
                      <a:pt x="1330" y="852"/>
                    </a:lnTo>
                    <a:lnTo>
                      <a:pt x="1336" y="843"/>
                    </a:lnTo>
                    <a:lnTo>
                      <a:pt x="1341" y="833"/>
                    </a:lnTo>
                    <a:lnTo>
                      <a:pt x="1347" y="823"/>
                    </a:lnTo>
                    <a:lnTo>
                      <a:pt x="1351" y="813"/>
                    </a:lnTo>
                    <a:lnTo>
                      <a:pt x="1354" y="802"/>
                    </a:lnTo>
                    <a:lnTo>
                      <a:pt x="1356" y="792"/>
                    </a:lnTo>
                    <a:lnTo>
                      <a:pt x="1358" y="782"/>
                    </a:lnTo>
                    <a:lnTo>
                      <a:pt x="1357" y="771"/>
                    </a:lnTo>
                    <a:lnTo>
                      <a:pt x="1356" y="760"/>
                    </a:lnTo>
                    <a:lnTo>
                      <a:pt x="1353" y="751"/>
                    </a:lnTo>
                    <a:lnTo>
                      <a:pt x="1349" y="740"/>
                    </a:lnTo>
                    <a:lnTo>
                      <a:pt x="1347" y="737"/>
                    </a:lnTo>
                    <a:lnTo>
                      <a:pt x="1344" y="735"/>
                    </a:lnTo>
                    <a:lnTo>
                      <a:pt x="1344" y="735"/>
                    </a:lnTo>
                    <a:lnTo>
                      <a:pt x="1338" y="732"/>
                    </a:lnTo>
                    <a:lnTo>
                      <a:pt x="1338" y="732"/>
                    </a:lnTo>
                    <a:lnTo>
                      <a:pt x="1303" y="702"/>
                    </a:lnTo>
                    <a:lnTo>
                      <a:pt x="1268" y="671"/>
                    </a:lnTo>
                    <a:lnTo>
                      <a:pt x="1233" y="639"/>
                    </a:lnTo>
                    <a:lnTo>
                      <a:pt x="1199" y="607"/>
                    </a:lnTo>
                    <a:lnTo>
                      <a:pt x="1131" y="542"/>
                    </a:lnTo>
                    <a:lnTo>
                      <a:pt x="1065" y="478"/>
                    </a:lnTo>
                    <a:lnTo>
                      <a:pt x="1065" y="478"/>
                    </a:lnTo>
                    <a:lnTo>
                      <a:pt x="1008" y="421"/>
                    </a:lnTo>
                    <a:lnTo>
                      <a:pt x="949" y="365"/>
                    </a:lnTo>
                    <a:lnTo>
                      <a:pt x="949" y="365"/>
                    </a:lnTo>
                    <a:lnTo>
                      <a:pt x="898" y="318"/>
                    </a:lnTo>
                    <a:lnTo>
                      <a:pt x="898" y="318"/>
                    </a:lnTo>
                    <a:lnTo>
                      <a:pt x="839" y="262"/>
                    </a:lnTo>
                    <a:lnTo>
                      <a:pt x="811" y="234"/>
                    </a:lnTo>
                    <a:lnTo>
                      <a:pt x="782" y="204"/>
                    </a:lnTo>
                    <a:lnTo>
                      <a:pt x="755" y="174"/>
                    </a:lnTo>
                    <a:lnTo>
                      <a:pt x="728" y="144"/>
                    </a:lnTo>
                    <a:lnTo>
                      <a:pt x="703" y="112"/>
                    </a:lnTo>
                    <a:lnTo>
                      <a:pt x="680" y="78"/>
                    </a:lnTo>
                    <a:lnTo>
                      <a:pt x="678" y="76"/>
                    </a:lnTo>
                    <a:lnTo>
                      <a:pt x="676" y="75"/>
                    </a:lnTo>
                    <a:lnTo>
                      <a:pt x="676" y="75"/>
                    </a:lnTo>
                    <a:lnTo>
                      <a:pt x="672" y="71"/>
                    </a:lnTo>
                    <a:lnTo>
                      <a:pt x="672" y="71"/>
                    </a:lnTo>
                    <a:lnTo>
                      <a:pt x="665" y="64"/>
                    </a:lnTo>
                    <a:lnTo>
                      <a:pt x="658" y="58"/>
                    </a:lnTo>
                    <a:lnTo>
                      <a:pt x="649" y="52"/>
                    </a:lnTo>
                    <a:lnTo>
                      <a:pt x="641" y="48"/>
                    </a:lnTo>
                    <a:lnTo>
                      <a:pt x="632" y="45"/>
                    </a:lnTo>
                    <a:lnTo>
                      <a:pt x="623" y="43"/>
                    </a:lnTo>
                    <a:lnTo>
                      <a:pt x="612" y="41"/>
                    </a:lnTo>
                    <a:lnTo>
                      <a:pt x="601" y="41"/>
                    </a:lnTo>
                    <a:lnTo>
                      <a:pt x="601" y="4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38" name="Freeform 866"/>
              <p:cNvSpPr/>
              <p:nvPr/>
            </p:nvSpPr>
            <p:spPr bwMode="auto">
              <a:xfrm>
                <a:off x="2249488" y="1181100"/>
                <a:ext cx="595313" cy="604838"/>
              </a:xfrm>
              <a:custGeom>
                <a:avLst/>
                <a:gdLst/>
                <a:ahLst/>
                <a:cxnLst>
                  <a:cxn ang="0">
                    <a:pos x="672" y="1142"/>
                  </a:cxn>
                  <a:cxn ang="0">
                    <a:pos x="660" y="1136"/>
                  </a:cxn>
                  <a:cxn ang="0">
                    <a:pos x="657" y="1130"/>
                  </a:cxn>
                  <a:cxn ang="0">
                    <a:pos x="656" y="1122"/>
                  </a:cxn>
                  <a:cxn ang="0">
                    <a:pos x="654" y="1020"/>
                  </a:cxn>
                  <a:cxn ang="0">
                    <a:pos x="641" y="850"/>
                  </a:cxn>
                  <a:cxn ang="0">
                    <a:pos x="629" y="701"/>
                  </a:cxn>
                  <a:cxn ang="0">
                    <a:pos x="568" y="686"/>
                  </a:cxn>
                  <a:cxn ang="0">
                    <a:pos x="451" y="680"/>
                  </a:cxn>
                  <a:cxn ang="0">
                    <a:pos x="439" y="675"/>
                  </a:cxn>
                  <a:cxn ang="0">
                    <a:pos x="434" y="663"/>
                  </a:cxn>
                  <a:cxn ang="0">
                    <a:pos x="429" y="586"/>
                  </a:cxn>
                  <a:cxn ang="0">
                    <a:pos x="406" y="496"/>
                  </a:cxn>
                  <a:cxn ang="0">
                    <a:pos x="399" y="497"/>
                  </a:cxn>
                  <a:cxn ang="0">
                    <a:pos x="316" y="494"/>
                  </a:cxn>
                  <a:cxn ang="0">
                    <a:pos x="144" y="483"/>
                  </a:cxn>
                  <a:cxn ang="0">
                    <a:pos x="52" y="481"/>
                  </a:cxn>
                  <a:cxn ang="0">
                    <a:pos x="19" y="481"/>
                  </a:cxn>
                  <a:cxn ang="0">
                    <a:pos x="6" y="476"/>
                  </a:cxn>
                  <a:cxn ang="0">
                    <a:pos x="1" y="468"/>
                  </a:cxn>
                  <a:cxn ang="0">
                    <a:pos x="1" y="454"/>
                  </a:cxn>
                  <a:cxn ang="0">
                    <a:pos x="6" y="443"/>
                  </a:cxn>
                  <a:cxn ang="0">
                    <a:pos x="21" y="438"/>
                  </a:cxn>
                  <a:cxn ang="0">
                    <a:pos x="53" y="438"/>
                  </a:cxn>
                  <a:cxn ang="0">
                    <a:pos x="234" y="446"/>
                  </a:cxn>
                  <a:cxn ang="0">
                    <a:pos x="357" y="454"/>
                  </a:cxn>
                  <a:cxn ang="0">
                    <a:pos x="403" y="456"/>
                  </a:cxn>
                  <a:cxn ang="0">
                    <a:pos x="418" y="442"/>
                  </a:cxn>
                  <a:cxn ang="0">
                    <a:pos x="406" y="231"/>
                  </a:cxn>
                  <a:cxn ang="0">
                    <a:pos x="404" y="72"/>
                  </a:cxn>
                  <a:cxn ang="0">
                    <a:pos x="406" y="15"/>
                  </a:cxn>
                  <a:cxn ang="0">
                    <a:pos x="413" y="4"/>
                  </a:cxn>
                  <a:cxn ang="0">
                    <a:pos x="428" y="0"/>
                  </a:cxn>
                  <a:cxn ang="0">
                    <a:pos x="436" y="1"/>
                  </a:cxn>
                  <a:cxn ang="0">
                    <a:pos x="443" y="5"/>
                  </a:cxn>
                  <a:cxn ang="0">
                    <a:pos x="447" y="15"/>
                  </a:cxn>
                  <a:cxn ang="0">
                    <a:pos x="445" y="78"/>
                  </a:cxn>
                  <a:cxn ang="0">
                    <a:pos x="448" y="255"/>
                  </a:cxn>
                  <a:cxn ang="0">
                    <a:pos x="464" y="488"/>
                  </a:cxn>
                  <a:cxn ang="0">
                    <a:pos x="474" y="640"/>
                  </a:cxn>
                  <a:cxn ang="0">
                    <a:pos x="564" y="644"/>
                  </a:cxn>
                  <a:cxn ang="0">
                    <a:pos x="834" y="658"/>
                  </a:cxn>
                  <a:cxn ang="0">
                    <a:pos x="1036" y="676"/>
                  </a:cxn>
                  <a:cxn ang="0">
                    <a:pos x="1110" y="684"/>
                  </a:cxn>
                  <a:cxn ang="0">
                    <a:pos x="1120" y="693"/>
                  </a:cxn>
                  <a:cxn ang="0">
                    <a:pos x="1125" y="706"/>
                  </a:cxn>
                  <a:cxn ang="0">
                    <a:pos x="1124" y="715"/>
                  </a:cxn>
                  <a:cxn ang="0">
                    <a:pos x="1118" y="724"/>
                  </a:cxn>
                  <a:cxn ang="0">
                    <a:pos x="1111" y="725"/>
                  </a:cxn>
                  <a:cxn ang="0">
                    <a:pos x="1053" y="719"/>
                  </a:cxn>
                  <a:cxn ang="0">
                    <a:pos x="786" y="697"/>
                  </a:cxn>
                  <a:cxn ang="0">
                    <a:pos x="672" y="705"/>
                  </a:cxn>
                  <a:cxn ang="0">
                    <a:pos x="683" y="852"/>
                  </a:cxn>
                  <a:cxn ang="0">
                    <a:pos x="694" y="987"/>
                  </a:cxn>
                  <a:cxn ang="0">
                    <a:pos x="698" y="1088"/>
                  </a:cxn>
                  <a:cxn ang="0">
                    <a:pos x="697" y="1127"/>
                  </a:cxn>
                  <a:cxn ang="0">
                    <a:pos x="690" y="1137"/>
                  </a:cxn>
                  <a:cxn ang="0">
                    <a:pos x="676" y="1142"/>
                  </a:cxn>
                </a:cxnLst>
                <a:rect l="0" t="0" r="r" b="b"/>
                <a:pathLst>
                  <a:path w="1125" h="1142">
                    <a:moveTo>
                      <a:pt x="676" y="1142"/>
                    </a:moveTo>
                    <a:lnTo>
                      <a:pt x="676" y="1142"/>
                    </a:lnTo>
                    <a:lnTo>
                      <a:pt x="672" y="1142"/>
                    </a:lnTo>
                    <a:lnTo>
                      <a:pt x="667" y="1141"/>
                    </a:lnTo>
                    <a:lnTo>
                      <a:pt x="663" y="1138"/>
                    </a:lnTo>
                    <a:lnTo>
                      <a:pt x="660" y="1136"/>
                    </a:lnTo>
                    <a:lnTo>
                      <a:pt x="660" y="1136"/>
                    </a:lnTo>
                    <a:lnTo>
                      <a:pt x="658" y="1133"/>
                    </a:lnTo>
                    <a:lnTo>
                      <a:pt x="657" y="1130"/>
                    </a:lnTo>
                    <a:lnTo>
                      <a:pt x="656" y="1126"/>
                    </a:lnTo>
                    <a:lnTo>
                      <a:pt x="656" y="1122"/>
                    </a:lnTo>
                    <a:lnTo>
                      <a:pt x="656" y="1122"/>
                    </a:lnTo>
                    <a:lnTo>
                      <a:pt x="656" y="1088"/>
                    </a:lnTo>
                    <a:lnTo>
                      <a:pt x="656" y="1054"/>
                    </a:lnTo>
                    <a:lnTo>
                      <a:pt x="654" y="1020"/>
                    </a:lnTo>
                    <a:lnTo>
                      <a:pt x="652" y="986"/>
                    </a:lnTo>
                    <a:lnTo>
                      <a:pt x="647" y="917"/>
                    </a:lnTo>
                    <a:lnTo>
                      <a:pt x="641" y="850"/>
                    </a:lnTo>
                    <a:lnTo>
                      <a:pt x="641" y="850"/>
                    </a:lnTo>
                    <a:lnTo>
                      <a:pt x="634" y="775"/>
                    </a:lnTo>
                    <a:lnTo>
                      <a:pt x="629" y="701"/>
                    </a:lnTo>
                    <a:lnTo>
                      <a:pt x="628" y="689"/>
                    </a:lnTo>
                    <a:lnTo>
                      <a:pt x="568" y="686"/>
                    </a:lnTo>
                    <a:lnTo>
                      <a:pt x="568" y="686"/>
                    </a:lnTo>
                    <a:lnTo>
                      <a:pt x="455" y="681"/>
                    </a:lnTo>
                    <a:lnTo>
                      <a:pt x="455" y="681"/>
                    </a:lnTo>
                    <a:lnTo>
                      <a:pt x="451" y="680"/>
                    </a:lnTo>
                    <a:lnTo>
                      <a:pt x="446" y="679"/>
                    </a:lnTo>
                    <a:lnTo>
                      <a:pt x="442" y="677"/>
                    </a:lnTo>
                    <a:lnTo>
                      <a:pt x="439" y="675"/>
                    </a:lnTo>
                    <a:lnTo>
                      <a:pt x="437" y="672"/>
                    </a:lnTo>
                    <a:lnTo>
                      <a:pt x="435" y="667"/>
                    </a:lnTo>
                    <a:lnTo>
                      <a:pt x="434" y="663"/>
                    </a:lnTo>
                    <a:lnTo>
                      <a:pt x="433" y="659"/>
                    </a:lnTo>
                    <a:lnTo>
                      <a:pt x="433" y="659"/>
                    </a:lnTo>
                    <a:lnTo>
                      <a:pt x="429" y="586"/>
                    </a:lnTo>
                    <a:lnTo>
                      <a:pt x="423" y="506"/>
                    </a:lnTo>
                    <a:lnTo>
                      <a:pt x="422" y="491"/>
                    </a:lnTo>
                    <a:lnTo>
                      <a:pt x="406" y="496"/>
                    </a:lnTo>
                    <a:lnTo>
                      <a:pt x="406" y="496"/>
                    </a:lnTo>
                    <a:lnTo>
                      <a:pt x="403" y="497"/>
                    </a:lnTo>
                    <a:lnTo>
                      <a:pt x="399" y="497"/>
                    </a:lnTo>
                    <a:lnTo>
                      <a:pt x="399" y="497"/>
                    </a:lnTo>
                    <a:lnTo>
                      <a:pt x="358" y="496"/>
                    </a:lnTo>
                    <a:lnTo>
                      <a:pt x="316" y="494"/>
                    </a:lnTo>
                    <a:lnTo>
                      <a:pt x="236" y="489"/>
                    </a:lnTo>
                    <a:lnTo>
                      <a:pt x="236" y="489"/>
                    </a:lnTo>
                    <a:lnTo>
                      <a:pt x="144" y="483"/>
                    </a:lnTo>
                    <a:lnTo>
                      <a:pt x="98" y="481"/>
                    </a:lnTo>
                    <a:lnTo>
                      <a:pt x="52" y="481"/>
                    </a:lnTo>
                    <a:lnTo>
                      <a:pt x="52" y="481"/>
                    </a:lnTo>
                    <a:lnTo>
                      <a:pt x="20" y="481"/>
                    </a:lnTo>
                    <a:lnTo>
                      <a:pt x="19" y="481"/>
                    </a:lnTo>
                    <a:lnTo>
                      <a:pt x="19" y="481"/>
                    </a:lnTo>
                    <a:lnTo>
                      <a:pt x="14" y="481"/>
                    </a:lnTo>
                    <a:lnTo>
                      <a:pt x="10" y="478"/>
                    </a:lnTo>
                    <a:lnTo>
                      <a:pt x="6" y="476"/>
                    </a:lnTo>
                    <a:lnTo>
                      <a:pt x="4" y="474"/>
                    </a:lnTo>
                    <a:lnTo>
                      <a:pt x="2" y="471"/>
                    </a:lnTo>
                    <a:lnTo>
                      <a:pt x="1" y="468"/>
                    </a:lnTo>
                    <a:lnTo>
                      <a:pt x="0" y="461"/>
                    </a:lnTo>
                    <a:lnTo>
                      <a:pt x="0" y="461"/>
                    </a:lnTo>
                    <a:lnTo>
                      <a:pt x="1" y="454"/>
                    </a:lnTo>
                    <a:lnTo>
                      <a:pt x="2" y="451"/>
                    </a:lnTo>
                    <a:lnTo>
                      <a:pt x="4" y="446"/>
                    </a:lnTo>
                    <a:lnTo>
                      <a:pt x="6" y="443"/>
                    </a:lnTo>
                    <a:lnTo>
                      <a:pt x="10" y="441"/>
                    </a:lnTo>
                    <a:lnTo>
                      <a:pt x="15" y="439"/>
                    </a:lnTo>
                    <a:lnTo>
                      <a:pt x="21" y="438"/>
                    </a:lnTo>
                    <a:lnTo>
                      <a:pt x="21" y="438"/>
                    </a:lnTo>
                    <a:lnTo>
                      <a:pt x="53" y="438"/>
                    </a:lnTo>
                    <a:lnTo>
                      <a:pt x="53" y="438"/>
                    </a:lnTo>
                    <a:lnTo>
                      <a:pt x="98" y="439"/>
                    </a:lnTo>
                    <a:lnTo>
                      <a:pt x="144" y="440"/>
                    </a:lnTo>
                    <a:lnTo>
                      <a:pt x="234" y="446"/>
                    </a:lnTo>
                    <a:lnTo>
                      <a:pt x="234" y="446"/>
                    </a:lnTo>
                    <a:lnTo>
                      <a:pt x="315" y="452"/>
                    </a:lnTo>
                    <a:lnTo>
                      <a:pt x="357" y="454"/>
                    </a:lnTo>
                    <a:lnTo>
                      <a:pt x="399" y="455"/>
                    </a:lnTo>
                    <a:lnTo>
                      <a:pt x="399" y="455"/>
                    </a:lnTo>
                    <a:lnTo>
                      <a:pt x="403" y="456"/>
                    </a:lnTo>
                    <a:lnTo>
                      <a:pt x="420" y="459"/>
                    </a:lnTo>
                    <a:lnTo>
                      <a:pt x="418" y="442"/>
                    </a:lnTo>
                    <a:lnTo>
                      <a:pt x="418" y="442"/>
                    </a:lnTo>
                    <a:lnTo>
                      <a:pt x="411" y="337"/>
                    </a:lnTo>
                    <a:lnTo>
                      <a:pt x="408" y="283"/>
                    </a:lnTo>
                    <a:lnTo>
                      <a:pt x="406" y="231"/>
                    </a:lnTo>
                    <a:lnTo>
                      <a:pt x="404" y="178"/>
                    </a:lnTo>
                    <a:lnTo>
                      <a:pt x="403" y="125"/>
                    </a:lnTo>
                    <a:lnTo>
                      <a:pt x="404" y="72"/>
                    </a:lnTo>
                    <a:lnTo>
                      <a:pt x="405" y="20"/>
                    </a:lnTo>
                    <a:lnTo>
                      <a:pt x="405" y="20"/>
                    </a:lnTo>
                    <a:lnTo>
                      <a:pt x="406" y="15"/>
                    </a:lnTo>
                    <a:lnTo>
                      <a:pt x="408" y="11"/>
                    </a:lnTo>
                    <a:lnTo>
                      <a:pt x="410" y="6"/>
                    </a:lnTo>
                    <a:lnTo>
                      <a:pt x="413" y="4"/>
                    </a:lnTo>
                    <a:lnTo>
                      <a:pt x="417" y="2"/>
                    </a:lnTo>
                    <a:lnTo>
                      <a:pt x="421" y="0"/>
                    </a:lnTo>
                    <a:lnTo>
                      <a:pt x="428" y="0"/>
                    </a:lnTo>
                    <a:lnTo>
                      <a:pt x="428" y="0"/>
                    </a:lnTo>
                    <a:lnTo>
                      <a:pt x="432" y="0"/>
                    </a:lnTo>
                    <a:lnTo>
                      <a:pt x="436" y="1"/>
                    </a:lnTo>
                    <a:lnTo>
                      <a:pt x="440" y="3"/>
                    </a:lnTo>
                    <a:lnTo>
                      <a:pt x="443" y="5"/>
                    </a:lnTo>
                    <a:lnTo>
                      <a:pt x="443" y="5"/>
                    </a:lnTo>
                    <a:lnTo>
                      <a:pt x="445" y="8"/>
                    </a:lnTo>
                    <a:lnTo>
                      <a:pt x="446" y="12"/>
                    </a:lnTo>
                    <a:lnTo>
                      <a:pt x="447" y="15"/>
                    </a:lnTo>
                    <a:lnTo>
                      <a:pt x="447" y="19"/>
                    </a:lnTo>
                    <a:lnTo>
                      <a:pt x="447" y="19"/>
                    </a:lnTo>
                    <a:lnTo>
                      <a:pt x="445" y="78"/>
                    </a:lnTo>
                    <a:lnTo>
                      <a:pt x="445" y="137"/>
                    </a:lnTo>
                    <a:lnTo>
                      <a:pt x="446" y="196"/>
                    </a:lnTo>
                    <a:lnTo>
                      <a:pt x="448" y="255"/>
                    </a:lnTo>
                    <a:lnTo>
                      <a:pt x="452" y="313"/>
                    </a:lnTo>
                    <a:lnTo>
                      <a:pt x="456" y="372"/>
                    </a:lnTo>
                    <a:lnTo>
                      <a:pt x="464" y="488"/>
                    </a:lnTo>
                    <a:lnTo>
                      <a:pt x="464" y="488"/>
                    </a:lnTo>
                    <a:lnTo>
                      <a:pt x="473" y="629"/>
                    </a:lnTo>
                    <a:lnTo>
                      <a:pt x="474" y="640"/>
                    </a:lnTo>
                    <a:lnTo>
                      <a:pt x="485" y="641"/>
                    </a:lnTo>
                    <a:lnTo>
                      <a:pt x="485" y="641"/>
                    </a:lnTo>
                    <a:lnTo>
                      <a:pt x="564" y="644"/>
                    </a:lnTo>
                    <a:lnTo>
                      <a:pt x="564" y="644"/>
                    </a:lnTo>
                    <a:lnTo>
                      <a:pt x="698" y="651"/>
                    </a:lnTo>
                    <a:lnTo>
                      <a:pt x="834" y="658"/>
                    </a:lnTo>
                    <a:lnTo>
                      <a:pt x="901" y="663"/>
                    </a:lnTo>
                    <a:lnTo>
                      <a:pt x="969" y="669"/>
                    </a:lnTo>
                    <a:lnTo>
                      <a:pt x="1036" y="676"/>
                    </a:lnTo>
                    <a:lnTo>
                      <a:pt x="1104" y="683"/>
                    </a:lnTo>
                    <a:lnTo>
                      <a:pt x="1104" y="683"/>
                    </a:lnTo>
                    <a:lnTo>
                      <a:pt x="1110" y="684"/>
                    </a:lnTo>
                    <a:lnTo>
                      <a:pt x="1114" y="686"/>
                    </a:lnTo>
                    <a:lnTo>
                      <a:pt x="1118" y="689"/>
                    </a:lnTo>
                    <a:lnTo>
                      <a:pt x="1120" y="693"/>
                    </a:lnTo>
                    <a:lnTo>
                      <a:pt x="1123" y="696"/>
                    </a:lnTo>
                    <a:lnTo>
                      <a:pt x="1124" y="702"/>
                    </a:lnTo>
                    <a:lnTo>
                      <a:pt x="1125" y="706"/>
                    </a:lnTo>
                    <a:lnTo>
                      <a:pt x="1125" y="710"/>
                    </a:lnTo>
                    <a:lnTo>
                      <a:pt x="1125" y="710"/>
                    </a:lnTo>
                    <a:lnTo>
                      <a:pt x="1124" y="715"/>
                    </a:lnTo>
                    <a:lnTo>
                      <a:pt x="1122" y="720"/>
                    </a:lnTo>
                    <a:lnTo>
                      <a:pt x="1120" y="722"/>
                    </a:lnTo>
                    <a:lnTo>
                      <a:pt x="1118" y="724"/>
                    </a:lnTo>
                    <a:lnTo>
                      <a:pt x="1115" y="725"/>
                    </a:lnTo>
                    <a:lnTo>
                      <a:pt x="1111" y="725"/>
                    </a:lnTo>
                    <a:lnTo>
                      <a:pt x="1111" y="725"/>
                    </a:lnTo>
                    <a:lnTo>
                      <a:pt x="1107" y="725"/>
                    </a:lnTo>
                    <a:lnTo>
                      <a:pt x="1107" y="725"/>
                    </a:lnTo>
                    <a:lnTo>
                      <a:pt x="1053" y="719"/>
                    </a:lnTo>
                    <a:lnTo>
                      <a:pt x="998" y="714"/>
                    </a:lnTo>
                    <a:lnTo>
                      <a:pt x="892" y="705"/>
                    </a:lnTo>
                    <a:lnTo>
                      <a:pt x="786" y="697"/>
                    </a:lnTo>
                    <a:lnTo>
                      <a:pt x="684" y="692"/>
                    </a:lnTo>
                    <a:lnTo>
                      <a:pt x="671" y="691"/>
                    </a:lnTo>
                    <a:lnTo>
                      <a:pt x="672" y="705"/>
                    </a:lnTo>
                    <a:lnTo>
                      <a:pt x="672" y="705"/>
                    </a:lnTo>
                    <a:lnTo>
                      <a:pt x="677" y="779"/>
                    </a:lnTo>
                    <a:lnTo>
                      <a:pt x="683" y="852"/>
                    </a:lnTo>
                    <a:lnTo>
                      <a:pt x="683" y="852"/>
                    </a:lnTo>
                    <a:lnTo>
                      <a:pt x="689" y="918"/>
                    </a:lnTo>
                    <a:lnTo>
                      <a:pt x="694" y="987"/>
                    </a:lnTo>
                    <a:lnTo>
                      <a:pt x="696" y="1020"/>
                    </a:lnTo>
                    <a:lnTo>
                      <a:pt x="697" y="1054"/>
                    </a:lnTo>
                    <a:lnTo>
                      <a:pt x="698" y="1088"/>
                    </a:lnTo>
                    <a:lnTo>
                      <a:pt x="698" y="1122"/>
                    </a:lnTo>
                    <a:lnTo>
                      <a:pt x="698" y="1122"/>
                    </a:lnTo>
                    <a:lnTo>
                      <a:pt x="697" y="1127"/>
                    </a:lnTo>
                    <a:lnTo>
                      <a:pt x="695" y="1131"/>
                    </a:lnTo>
                    <a:lnTo>
                      <a:pt x="693" y="1135"/>
                    </a:lnTo>
                    <a:lnTo>
                      <a:pt x="690" y="1137"/>
                    </a:lnTo>
                    <a:lnTo>
                      <a:pt x="686" y="1140"/>
                    </a:lnTo>
                    <a:lnTo>
                      <a:pt x="683" y="1141"/>
                    </a:lnTo>
                    <a:lnTo>
                      <a:pt x="676" y="1142"/>
                    </a:lnTo>
                    <a:lnTo>
                      <a:pt x="676" y="114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grpSp>
          <p:nvGrpSpPr>
            <p:cNvPr id="183" name="组合 182"/>
            <p:cNvGrpSpPr/>
            <p:nvPr/>
          </p:nvGrpSpPr>
          <p:grpSpPr>
            <a:xfrm>
              <a:off x="2677193" y="1980663"/>
              <a:ext cx="3012184" cy="1339041"/>
              <a:chOff x="1279158" y="2558135"/>
              <a:chExt cx="3012184" cy="1339041"/>
            </a:xfrm>
          </p:grpSpPr>
          <p:sp>
            <p:nvSpPr>
              <p:cNvPr id="184" name="矩形 183"/>
              <p:cNvSpPr/>
              <p:nvPr/>
            </p:nvSpPr>
            <p:spPr>
              <a:xfrm>
                <a:off x="1279158" y="3140046"/>
                <a:ext cx="3012184" cy="75713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用户可以在投影仪或者计算机上进行演示也可以将演示文稿打印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出来</a:t>
                </a:r>
                <a:endPara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endParaRPr>
              </a:p>
            </p:txBody>
          </p:sp>
          <p:sp>
            <p:nvSpPr>
              <p:cNvPr id="185" name="矩形 184"/>
              <p:cNvSpPr/>
              <p:nvPr/>
            </p:nvSpPr>
            <p:spPr>
              <a:xfrm>
                <a:off x="1279158" y="2558135"/>
                <a:ext cx="2241974" cy="51610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标题文字添加</a:t>
                </a:r>
              </a:p>
            </p:txBody>
          </p:sp>
        </p:grpSp>
      </p:grpSp>
      <p:grpSp>
        <p:nvGrpSpPr>
          <p:cNvPr id="197" name="组合 196"/>
          <p:cNvGrpSpPr/>
          <p:nvPr/>
        </p:nvGrpSpPr>
        <p:grpSpPr>
          <a:xfrm>
            <a:off x="1538201" y="4089244"/>
            <a:ext cx="4151176" cy="1339041"/>
            <a:chOff x="1538201" y="4089244"/>
            <a:chExt cx="4151176" cy="1339041"/>
          </a:xfrm>
        </p:grpSpPr>
        <p:sp>
          <p:nvSpPr>
            <p:cNvPr id="6" name="椭圆 31"/>
            <p:cNvSpPr/>
            <p:nvPr/>
          </p:nvSpPr>
          <p:spPr>
            <a:xfrm>
              <a:off x="1538201" y="4160520"/>
              <a:ext cx="994660" cy="1202966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8575" cap="rnd">
              <a:solidFill>
                <a:schemeClr val="accent2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2780774" y="4631581"/>
              <a:ext cx="2690695" cy="15953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5400" cap="rnd">
              <a:solidFill>
                <a:schemeClr val="accent2"/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1791012" y="4556900"/>
              <a:ext cx="564329" cy="469484"/>
              <a:chOff x="2163763" y="4130675"/>
              <a:chExt cx="755651" cy="628651"/>
            </a:xfrm>
            <a:solidFill>
              <a:schemeClr val="accent2"/>
            </a:solidFill>
          </p:grpSpPr>
          <p:sp>
            <p:nvSpPr>
              <p:cNvPr id="62" name="Freeform 608"/>
              <p:cNvSpPr/>
              <p:nvPr/>
            </p:nvSpPr>
            <p:spPr bwMode="auto">
              <a:xfrm>
                <a:off x="2178051" y="4143375"/>
                <a:ext cx="104775" cy="100013"/>
              </a:xfrm>
              <a:custGeom>
                <a:avLst/>
                <a:gdLst/>
                <a:ahLst/>
                <a:cxnLst>
                  <a:cxn ang="0">
                    <a:pos x="192" y="1"/>
                  </a:cxn>
                  <a:cxn ang="0">
                    <a:pos x="192" y="1"/>
                  </a:cxn>
                  <a:cxn ang="0">
                    <a:pos x="180" y="11"/>
                  </a:cxn>
                  <a:cxn ang="0">
                    <a:pos x="167" y="21"/>
                  </a:cxn>
                  <a:cxn ang="0">
                    <a:pos x="144" y="43"/>
                  </a:cxn>
                  <a:cxn ang="0">
                    <a:pos x="123" y="66"/>
                  </a:cxn>
                  <a:cxn ang="0">
                    <a:pos x="110" y="77"/>
                  </a:cxn>
                  <a:cxn ang="0">
                    <a:pos x="99" y="87"/>
                  </a:cxn>
                  <a:cxn ang="0">
                    <a:pos x="99" y="87"/>
                  </a:cxn>
                  <a:cxn ang="0">
                    <a:pos x="73" y="110"/>
                  </a:cxn>
                  <a:cxn ang="0">
                    <a:pos x="48" y="133"/>
                  </a:cxn>
                  <a:cxn ang="0">
                    <a:pos x="1" y="181"/>
                  </a:cxn>
                  <a:cxn ang="0">
                    <a:pos x="1" y="181"/>
                  </a:cxn>
                  <a:cxn ang="0">
                    <a:pos x="0" y="184"/>
                  </a:cxn>
                  <a:cxn ang="0">
                    <a:pos x="0" y="187"/>
                  </a:cxn>
                  <a:cxn ang="0">
                    <a:pos x="2" y="189"/>
                  </a:cxn>
                  <a:cxn ang="0">
                    <a:pos x="5" y="190"/>
                  </a:cxn>
                  <a:cxn ang="0">
                    <a:pos x="9" y="190"/>
                  </a:cxn>
                  <a:cxn ang="0">
                    <a:pos x="9" y="190"/>
                  </a:cxn>
                  <a:cxn ang="0">
                    <a:pos x="12" y="189"/>
                  </a:cxn>
                  <a:cxn ang="0">
                    <a:pos x="13" y="188"/>
                  </a:cxn>
                  <a:cxn ang="0">
                    <a:pos x="14" y="185"/>
                  </a:cxn>
                  <a:cxn ang="0">
                    <a:pos x="13" y="183"/>
                  </a:cxn>
                  <a:cxn ang="0">
                    <a:pos x="13" y="183"/>
                  </a:cxn>
                  <a:cxn ang="0">
                    <a:pos x="56" y="141"/>
                  </a:cxn>
                  <a:cxn ang="0">
                    <a:pos x="99" y="100"/>
                  </a:cxn>
                  <a:cxn ang="0">
                    <a:pos x="99" y="100"/>
                  </a:cxn>
                  <a:cxn ang="0">
                    <a:pos x="123" y="77"/>
                  </a:cxn>
                  <a:cxn ang="0">
                    <a:pos x="147" y="53"/>
                  </a:cxn>
                  <a:cxn ang="0">
                    <a:pos x="171" y="30"/>
                  </a:cxn>
                  <a:cxn ang="0">
                    <a:pos x="184" y="19"/>
                  </a:cxn>
                  <a:cxn ang="0">
                    <a:pos x="197" y="9"/>
                  </a:cxn>
                  <a:cxn ang="0">
                    <a:pos x="197" y="9"/>
                  </a:cxn>
                  <a:cxn ang="0">
                    <a:pos x="198" y="7"/>
                  </a:cxn>
                  <a:cxn ang="0">
                    <a:pos x="199" y="6"/>
                  </a:cxn>
                  <a:cxn ang="0">
                    <a:pos x="198" y="2"/>
                  </a:cxn>
                  <a:cxn ang="0">
                    <a:pos x="197" y="1"/>
                  </a:cxn>
                  <a:cxn ang="0">
                    <a:pos x="195" y="0"/>
                  </a:cxn>
                  <a:cxn ang="0">
                    <a:pos x="194" y="0"/>
                  </a:cxn>
                  <a:cxn ang="0">
                    <a:pos x="192" y="1"/>
                  </a:cxn>
                  <a:cxn ang="0">
                    <a:pos x="192" y="1"/>
                  </a:cxn>
                </a:cxnLst>
                <a:rect l="0" t="0" r="r" b="b"/>
                <a:pathLst>
                  <a:path w="199" h="190">
                    <a:moveTo>
                      <a:pt x="192" y="1"/>
                    </a:moveTo>
                    <a:lnTo>
                      <a:pt x="192" y="1"/>
                    </a:lnTo>
                    <a:lnTo>
                      <a:pt x="180" y="11"/>
                    </a:lnTo>
                    <a:lnTo>
                      <a:pt x="167" y="21"/>
                    </a:lnTo>
                    <a:lnTo>
                      <a:pt x="144" y="43"/>
                    </a:lnTo>
                    <a:lnTo>
                      <a:pt x="123" y="66"/>
                    </a:lnTo>
                    <a:lnTo>
                      <a:pt x="110" y="77"/>
                    </a:lnTo>
                    <a:lnTo>
                      <a:pt x="99" y="87"/>
                    </a:lnTo>
                    <a:lnTo>
                      <a:pt x="99" y="87"/>
                    </a:lnTo>
                    <a:lnTo>
                      <a:pt x="73" y="110"/>
                    </a:lnTo>
                    <a:lnTo>
                      <a:pt x="48" y="133"/>
                    </a:lnTo>
                    <a:lnTo>
                      <a:pt x="1" y="181"/>
                    </a:lnTo>
                    <a:lnTo>
                      <a:pt x="1" y="181"/>
                    </a:lnTo>
                    <a:lnTo>
                      <a:pt x="0" y="184"/>
                    </a:lnTo>
                    <a:lnTo>
                      <a:pt x="0" y="187"/>
                    </a:lnTo>
                    <a:lnTo>
                      <a:pt x="2" y="189"/>
                    </a:lnTo>
                    <a:lnTo>
                      <a:pt x="5" y="190"/>
                    </a:lnTo>
                    <a:lnTo>
                      <a:pt x="9" y="190"/>
                    </a:lnTo>
                    <a:lnTo>
                      <a:pt x="9" y="190"/>
                    </a:lnTo>
                    <a:lnTo>
                      <a:pt x="12" y="189"/>
                    </a:lnTo>
                    <a:lnTo>
                      <a:pt x="13" y="188"/>
                    </a:lnTo>
                    <a:lnTo>
                      <a:pt x="14" y="185"/>
                    </a:lnTo>
                    <a:lnTo>
                      <a:pt x="13" y="183"/>
                    </a:lnTo>
                    <a:lnTo>
                      <a:pt x="13" y="183"/>
                    </a:lnTo>
                    <a:lnTo>
                      <a:pt x="56" y="141"/>
                    </a:lnTo>
                    <a:lnTo>
                      <a:pt x="99" y="100"/>
                    </a:lnTo>
                    <a:lnTo>
                      <a:pt x="99" y="100"/>
                    </a:lnTo>
                    <a:lnTo>
                      <a:pt x="123" y="77"/>
                    </a:lnTo>
                    <a:lnTo>
                      <a:pt x="147" y="53"/>
                    </a:lnTo>
                    <a:lnTo>
                      <a:pt x="171" y="30"/>
                    </a:lnTo>
                    <a:lnTo>
                      <a:pt x="184" y="19"/>
                    </a:lnTo>
                    <a:lnTo>
                      <a:pt x="197" y="9"/>
                    </a:lnTo>
                    <a:lnTo>
                      <a:pt x="197" y="9"/>
                    </a:lnTo>
                    <a:lnTo>
                      <a:pt x="198" y="7"/>
                    </a:lnTo>
                    <a:lnTo>
                      <a:pt x="199" y="6"/>
                    </a:lnTo>
                    <a:lnTo>
                      <a:pt x="198" y="2"/>
                    </a:lnTo>
                    <a:lnTo>
                      <a:pt x="197" y="1"/>
                    </a:lnTo>
                    <a:lnTo>
                      <a:pt x="195" y="0"/>
                    </a:lnTo>
                    <a:lnTo>
                      <a:pt x="194" y="0"/>
                    </a:lnTo>
                    <a:lnTo>
                      <a:pt x="192" y="1"/>
                    </a:lnTo>
                    <a:lnTo>
                      <a:pt x="192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3" name="Freeform 609"/>
              <p:cNvSpPr/>
              <p:nvPr/>
            </p:nvSpPr>
            <p:spPr bwMode="auto">
              <a:xfrm>
                <a:off x="2170113" y="4137025"/>
                <a:ext cx="147638" cy="149225"/>
              </a:xfrm>
              <a:custGeom>
                <a:avLst/>
                <a:gdLst/>
                <a:ahLst/>
                <a:cxnLst>
                  <a:cxn ang="0">
                    <a:pos x="272" y="1"/>
                  </a:cxn>
                  <a:cxn ang="0">
                    <a:pos x="272" y="1"/>
                  </a:cxn>
                  <a:cxn ang="0">
                    <a:pos x="257" y="19"/>
                  </a:cxn>
                  <a:cxn ang="0">
                    <a:pos x="242" y="38"/>
                  </a:cxn>
                  <a:cxn ang="0">
                    <a:pos x="228" y="56"/>
                  </a:cxn>
                  <a:cxn ang="0">
                    <a:pos x="212" y="74"/>
                  </a:cxn>
                  <a:cxn ang="0">
                    <a:pos x="212" y="74"/>
                  </a:cxn>
                  <a:cxn ang="0">
                    <a:pos x="196" y="90"/>
                  </a:cxn>
                  <a:cxn ang="0">
                    <a:pos x="179" y="106"/>
                  </a:cxn>
                  <a:cxn ang="0">
                    <a:pos x="145" y="139"/>
                  </a:cxn>
                  <a:cxn ang="0">
                    <a:pos x="145" y="139"/>
                  </a:cxn>
                  <a:cxn ang="0">
                    <a:pos x="77" y="203"/>
                  </a:cxn>
                  <a:cxn ang="0">
                    <a:pos x="8" y="267"/>
                  </a:cxn>
                  <a:cxn ang="0">
                    <a:pos x="8" y="267"/>
                  </a:cxn>
                  <a:cxn ang="0">
                    <a:pos x="7" y="268"/>
                  </a:cxn>
                  <a:cxn ang="0">
                    <a:pos x="7" y="268"/>
                  </a:cxn>
                  <a:cxn ang="0">
                    <a:pos x="2" y="272"/>
                  </a:cxn>
                  <a:cxn ang="0">
                    <a:pos x="2" y="272"/>
                  </a:cxn>
                  <a:cxn ang="0">
                    <a:pos x="1" y="273"/>
                  </a:cxn>
                  <a:cxn ang="0">
                    <a:pos x="0" y="275"/>
                  </a:cxn>
                  <a:cxn ang="0">
                    <a:pos x="1" y="277"/>
                  </a:cxn>
                  <a:cxn ang="0">
                    <a:pos x="3" y="279"/>
                  </a:cxn>
                  <a:cxn ang="0">
                    <a:pos x="7" y="280"/>
                  </a:cxn>
                  <a:cxn ang="0">
                    <a:pos x="7" y="280"/>
                  </a:cxn>
                  <a:cxn ang="0">
                    <a:pos x="10" y="279"/>
                  </a:cxn>
                  <a:cxn ang="0">
                    <a:pos x="12" y="278"/>
                  </a:cxn>
                  <a:cxn ang="0">
                    <a:pos x="14" y="274"/>
                  </a:cxn>
                  <a:cxn ang="0">
                    <a:pos x="14" y="274"/>
                  </a:cxn>
                  <a:cxn ang="0">
                    <a:pos x="84" y="210"/>
                  </a:cxn>
                  <a:cxn ang="0">
                    <a:pos x="118" y="178"/>
                  </a:cxn>
                  <a:cxn ang="0">
                    <a:pos x="152" y="145"/>
                  </a:cxn>
                  <a:cxn ang="0">
                    <a:pos x="152" y="145"/>
                  </a:cxn>
                  <a:cxn ang="0">
                    <a:pos x="185" y="113"/>
                  </a:cxn>
                  <a:cxn ang="0">
                    <a:pos x="218" y="80"/>
                  </a:cxn>
                  <a:cxn ang="0">
                    <a:pos x="218" y="80"/>
                  </a:cxn>
                  <a:cxn ang="0">
                    <a:pos x="234" y="62"/>
                  </a:cxn>
                  <a:cxn ang="0">
                    <a:pos x="249" y="45"/>
                  </a:cxn>
                  <a:cxn ang="0">
                    <a:pos x="264" y="26"/>
                  </a:cxn>
                  <a:cxn ang="0">
                    <a:pos x="279" y="9"/>
                  </a:cxn>
                  <a:cxn ang="0">
                    <a:pos x="279" y="9"/>
                  </a:cxn>
                  <a:cxn ang="0">
                    <a:pos x="280" y="7"/>
                  </a:cxn>
                  <a:cxn ang="0">
                    <a:pos x="280" y="5"/>
                  </a:cxn>
                  <a:cxn ang="0">
                    <a:pos x="280" y="3"/>
                  </a:cxn>
                  <a:cxn ang="0">
                    <a:pos x="279" y="1"/>
                  </a:cxn>
                  <a:cxn ang="0">
                    <a:pos x="277" y="0"/>
                  </a:cxn>
                  <a:cxn ang="0">
                    <a:pos x="276" y="0"/>
                  </a:cxn>
                  <a:cxn ang="0">
                    <a:pos x="274" y="0"/>
                  </a:cxn>
                  <a:cxn ang="0">
                    <a:pos x="272" y="1"/>
                  </a:cxn>
                  <a:cxn ang="0">
                    <a:pos x="272" y="1"/>
                  </a:cxn>
                </a:cxnLst>
                <a:rect l="0" t="0" r="r" b="b"/>
                <a:pathLst>
                  <a:path w="280" h="280">
                    <a:moveTo>
                      <a:pt x="272" y="1"/>
                    </a:moveTo>
                    <a:lnTo>
                      <a:pt x="272" y="1"/>
                    </a:lnTo>
                    <a:lnTo>
                      <a:pt x="257" y="19"/>
                    </a:lnTo>
                    <a:lnTo>
                      <a:pt x="242" y="38"/>
                    </a:lnTo>
                    <a:lnTo>
                      <a:pt x="228" y="56"/>
                    </a:lnTo>
                    <a:lnTo>
                      <a:pt x="212" y="74"/>
                    </a:lnTo>
                    <a:lnTo>
                      <a:pt x="212" y="74"/>
                    </a:lnTo>
                    <a:lnTo>
                      <a:pt x="196" y="90"/>
                    </a:lnTo>
                    <a:lnTo>
                      <a:pt x="179" y="106"/>
                    </a:lnTo>
                    <a:lnTo>
                      <a:pt x="145" y="139"/>
                    </a:lnTo>
                    <a:lnTo>
                      <a:pt x="145" y="139"/>
                    </a:lnTo>
                    <a:lnTo>
                      <a:pt x="77" y="203"/>
                    </a:lnTo>
                    <a:lnTo>
                      <a:pt x="8" y="267"/>
                    </a:lnTo>
                    <a:lnTo>
                      <a:pt x="8" y="267"/>
                    </a:lnTo>
                    <a:lnTo>
                      <a:pt x="7" y="268"/>
                    </a:lnTo>
                    <a:lnTo>
                      <a:pt x="7" y="268"/>
                    </a:lnTo>
                    <a:lnTo>
                      <a:pt x="2" y="272"/>
                    </a:lnTo>
                    <a:lnTo>
                      <a:pt x="2" y="272"/>
                    </a:lnTo>
                    <a:lnTo>
                      <a:pt x="1" y="273"/>
                    </a:lnTo>
                    <a:lnTo>
                      <a:pt x="0" y="275"/>
                    </a:lnTo>
                    <a:lnTo>
                      <a:pt x="1" y="277"/>
                    </a:lnTo>
                    <a:lnTo>
                      <a:pt x="3" y="279"/>
                    </a:lnTo>
                    <a:lnTo>
                      <a:pt x="7" y="280"/>
                    </a:lnTo>
                    <a:lnTo>
                      <a:pt x="7" y="280"/>
                    </a:lnTo>
                    <a:lnTo>
                      <a:pt x="10" y="279"/>
                    </a:lnTo>
                    <a:lnTo>
                      <a:pt x="12" y="278"/>
                    </a:lnTo>
                    <a:lnTo>
                      <a:pt x="14" y="274"/>
                    </a:lnTo>
                    <a:lnTo>
                      <a:pt x="14" y="274"/>
                    </a:lnTo>
                    <a:lnTo>
                      <a:pt x="84" y="210"/>
                    </a:lnTo>
                    <a:lnTo>
                      <a:pt x="118" y="178"/>
                    </a:lnTo>
                    <a:lnTo>
                      <a:pt x="152" y="145"/>
                    </a:lnTo>
                    <a:lnTo>
                      <a:pt x="152" y="145"/>
                    </a:lnTo>
                    <a:lnTo>
                      <a:pt x="185" y="113"/>
                    </a:lnTo>
                    <a:lnTo>
                      <a:pt x="218" y="80"/>
                    </a:lnTo>
                    <a:lnTo>
                      <a:pt x="218" y="80"/>
                    </a:lnTo>
                    <a:lnTo>
                      <a:pt x="234" y="62"/>
                    </a:lnTo>
                    <a:lnTo>
                      <a:pt x="249" y="45"/>
                    </a:lnTo>
                    <a:lnTo>
                      <a:pt x="264" y="26"/>
                    </a:lnTo>
                    <a:lnTo>
                      <a:pt x="279" y="9"/>
                    </a:lnTo>
                    <a:lnTo>
                      <a:pt x="279" y="9"/>
                    </a:lnTo>
                    <a:lnTo>
                      <a:pt x="280" y="7"/>
                    </a:lnTo>
                    <a:lnTo>
                      <a:pt x="280" y="5"/>
                    </a:lnTo>
                    <a:lnTo>
                      <a:pt x="280" y="3"/>
                    </a:lnTo>
                    <a:lnTo>
                      <a:pt x="279" y="1"/>
                    </a:lnTo>
                    <a:lnTo>
                      <a:pt x="277" y="0"/>
                    </a:lnTo>
                    <a:lnTo>
                      <a:pt x="276" y="0"/>
                    </a:lnTo>
                    <a:lnTo>
                      <a:pt x="274" y="0"/>
                    </a:lnTo>
                    <a:lnTo>
                      <a:pt x="272" y="1"/>
                    </a:lnTo>
                    <a:lnTo>
                      <a:pt x="272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4" name="Freeform 610"/>
              <p:cNvSpPr/>
              <p:nvPr/>
            </p:nvSpPr>
            <p:spPr bwMode="auto">
              <a:xfrm>
                <a:off x="2198688" y="4140200"/>
                <a:ext cx="157163" cy="176213"/>
              </a:xfrm>
              <a:custGeom>
                <a:avLst/>
                <a:gdLst/>
                <a:ahLst/>
                <a:cxnLst>
                  <a:cxn ang="0">
                    <a:pos x="290" y="1"/>
                  </a:cxn>
                  <a:cxn ang="0">
                    <a:pos x="290" y="1"/>
                  </a:cxn>
                  <a:cxn ang="0">
                    <a:pos x="199" y="101"/>
                  </a:cxn>
                  <a:cxn ang="0">
                    <a:pos x="154" y="149"/>
                  </a:cxn>
                  <a:cxn ang="0">
                    <a:pos x="107" y="199"/>
                  </a:cxn>
                  <a:cxn ang="0">
                    <a:pos x="107" y="199"/>
                  </a:cxn>
                  <a:cxn ang="0">
                    <a:pos x="88" y="220"/>
                  </a:cxn>
                  <a:cxn ang="0">
                    <a:pos x="69" y="240"/>
                  </a:cxn>
                  <a:cxn ang="0">
                    <a:pos x="51" y="262"/>
                  </a:cxn>
                  <a:cxn ang="0">
                    <a:pos x="31" y="284"/>
                  </a:cxn>
                  <a:cxn ang="0">
                    <a:pos x="31" y="284"/>
                  </a:cxn>
                  <a:cxn ang="0">
                    <a:pos x="13" y="302"/>
                  </a:cxn>
                  <a:cxn ang="0">
                    <a:pos x="5" y="314"/>
                  </a:cxn>
                  <a:cxn ang="0">
                    <a:pos x="2" y="319"/>
                  </a:cxn>
                  <a:cxn ang="0">
                    <a:pos x="0" y="325"/>
                  </a:cxn>
                  <a:cxn ang="0">
                    <a:pos x="0" y="325"/>
                  </a:cxn>
                  <a:cxn ang="0">
                    <a:pos x="0" y="327"/>
                  </a:cxn>
                  <a:cxn ang="0">
                    <a:pos x="1" y="329"/>
                  </a:cxn>
                  <a:cxn ang="0">
                    <a:pos x="1" y="329"/>
                  </a:cxn>
                  <a:cxn ang="0">
                    <a:pos x="1" y="330"/>
                  </a:cxn>
                  <a:cxn ang="0">
                    <a:pos x="1" y="330"/>
                  </a:cxn>
                  <a:cxn ang="0">
                    <a:pos x="3" y="331"/>
                  </a:cxn>
                  <a:cxn ang="0">
                    <a:pos x="5" y="331"/>
                  </a:cxn>
                  <a:cxn ang="0">
                    <a:pos x="6" y="330"/>
                  </a:cxn>
                  <a:cxn ang="0">
                    <a:pos x="8" y="329"/>
                  </a:cxn>
                  <a:cxn ang="0">
                    <a:pos x="9" y="328"/>
                  </a:cxn>
                  <a:cxn ang="0">
                    <a:pos x="9" y="326"/>
                  </a:cxn>
                  <a:cxn ang="0">
                    <a:pos x="9" y="325"/>
                  </a:cxn>
                  <a:cxn ang="0">
                    <a:pos x="8" y="323"/>
                  </a:cxn>
                  <a:cxn ang="0">
                    <a:pos x="8" y="323"/>
                  </a:cxn>
                  <a:cxn ang="0">
                    <a:pos x="9" y="323"/>
                  </a:cxn>
                  <a:cxn ang="0">
                    <a:pos x="11" y="322"/>
                  </a:cxn>
                  <a:cxn ang="0">
                    <a:pos x="18" y="316"/>
                  </a:cxn>
                  <a:cxn ang="0">
                    <a:pos x="27" y="302"/>
                  </a:cxn>
                  <a:cxn ang="0">
                    <a:pos x="27" y="302"/>
                  </a:cxn>
                  <a:cxn ang="0">
                    <a:pos x="47" y="281"/>
                  </a:cxn>
                  <a:cxn ang="0">
                    <a:pos x="47" y="281"/>
                  </a:cxn>
                  <a:cxn ang="0">
                    <a:pos x="65" y="258"/>
                  </a:cxn>
                  <a:cxn ang="0">
                    <a:pos x="85" y="236"/>
                  </a:cxn>
                  <a:cxn ang="0">
                    <a:pos x="126" y="193"/>
                  </a:cxn>
                  <a:cxn ang="0">
                    <a:pos x="126" y="193"/>
                  </a:cxn>
                  <a:cxn ang="0">
                    <a:pos x="169" y="147"/>
                  </a:cxn>
                  <a:cxn ang="0">
                    <a:pos x="213" y="101"/>
                  </a:cxn>
                  <a:cxn ang="0">
                    <a:pos x="298" y="7"/>
                  </a:cxn>
                  <a:cxn ang="0">
                    <a:pos x="298" y="7"/>
                  </a:cxn>
                  <a:cxn ang="0">
                    <a:pos x="299" y="6"/>
                  </a:cxn>
                  <a:cxn ang="0">
                    <a:pos x="299" y="4"/>
                  </a:cxn>
                  <a:cxn ang="0">
                    <a:pos x="298" y="2"/>
                  </a:cxn>
                  <a:cxn ang="0">
                    <a:pos x="297" y="1"/>
                  </a:cxn>
                  <a:cxn ang="0">
                    <a:pos x="295" y="0"/>
                  </a:cxn>
                  <a:cxn ang="0">
                    <a:pos x="293" y="0"/>
                  </a:cxn>
                  <a:cxn ang="0">
                    <a:pos x="292" y="0"/>
                  </a:cxn>
                  <a:cxn ang="0">
                    <a:pos x="290" y="1"/>
                  </a:cxn>
                  <a:cxn ang="0">
                    <a:pos x="290" y="1"/>
                  </a:cxn>
                </a:cxnLst>
                <a:rect l="0" t="0" r="r" b="b"/>
                <a:pathLst>
                  <a:path w="299" h="331">
                    <a:moveTo>
                      <a:pt x="290" y="1"/>
                    </a:moveTo>
                    <a:lnTo>
                      <a:pt x="290" y="1"/>
                    </a:lnTo>
                    <a:lnTo>
                      <a:pt x="199" y="101"/>
                    </a:lnTo>
                    <a:lnTo>
                      <a:pt x="154" y="149"/>
                    </a:lnTo>
                    <a:lnTo>
                      <a:pt x="107" y="199"/>
                    </a:lnTo>
                    <a:lnTo>
                      <a:pt x="107" y="199"/>
                    </a:lnTo>
                    <a:lnTo>
                      <a:pt x="88" y="220"/>
                    </a:lnTo>
                    <a:lnTo>
                      <a:pt x="69" y="240"/>
                    </a:lnTo>
                    <a:lnTo>
                      <a:pt x="51" y="262"/>
                    </a:lnTo>
                    <a:lnTo>
                      <a:pt x="31" y="284"/>
                    </a:lnTo>
                    <a:lnTo>
                      <a:pt x="31" y="284"/>
                    </a:lnTo>
                    <a:lnTo>
                      <a:pt x="13" y="302"/>
                    </a:lnTo>
                    <a:lnTo>
                      <a:pt x="5" y="314"/>
                    </a:lnTo>
                    <a:lnTo>
                      <a:pt x="2" y="319"/>
                    </a:lnTo>
                    <a:lnTo>
                      <a:pt x="0" y="325"/>
                    </a:lnTo>
                    <a:lnTo>
                      <a:pt x="0" y="325"/>
                    </a:lnTo>
                    <a:lnTo>
                      <a:pt x="0" y="327"/>
                    </a:lnTo>
                    <a:lnTo>
                      <a:pt x="1" y="329"/>
                    </a:lnTo>
                    <a:lnTo>
                      <a:pt x="1" y="329"/>
                    </a:lnTo>
                    <a:lnTo>
                      <a:pt x="1" y="330"/>
                    </a:lnTo>
                    <a:lnTo>
                      <a:pt x="1" y="330"/>
                    </a:lnTo>
                    <a:lnTo>
                      <a:pt x="3" y="331"/>
                    </a:lnTo>
                    <a:lnTo>
                      <a:pt x="5" y="331"/>
                    </a:lnTo>
                    <a:lnTo>
                      <a:pt x="6" y="330"/>
                    </a:lnTo>
                    <a:lnTo>
                      <a:pt x="8" y="329"/>
                    </a:lnTo>
                    <a:lnTo>
                      <a:pt x="9" y="328"/>
                    </a:lnTo>
                    <a:lnTo>
                      <a:pt x="9" y="326"/>
                    </a:lnTo>
                    <a:lnTo>
                      <a:pt x="9" y="325"/>
                    </a:lnTo>
                    <a:lnTo>
                      <a:pt x="8" y="323"/>
                    </a:lnTo>
                    <a:lnTo>
                      <a:pt x="8" y="323"/>
                    </a:lnTo>
                    <a:lnTo>
                      <a:pt x="9" y="323"/>
                    </a:lnTo>
                    <a:lnTo>
                      <a:pt x="11" y="322"/>
                    </a:lnTo>
                    <a:lnTo>
                      <a:pt x="18" y="316"/>
                    </a:lnTo>
                    <a:lnTo>
                      <a:pt x="27" y="302"/>
                    </a:lnTo>
                    <a:lnTo>
                      <a:pt x="27" y="302"/>
                    </a:lnTo>
                    <a:lnTo>
                      <a:pt x="47" y="281"/>
                    </a:lnTo>
                    <a:lnTo>
                      <a:pt x="47" y="281"/>
                    </a:lnTo>
                    <a:lnTo>
                      <a:pt x="65" y="258"/>
                    </a:lnTo>
                    <a:lnTo>
                      <a:pt x="85" y="236"/>
                    </a:lnTo>
                    <a:lnTo>
                      <a:pt x="126" y="193"/>
                    </a:lnTo>
                    <a:lnTo>
                      <a:pt x="126" y="193"/>
                    </a:lnTo>
                    <a:lnTo>
                      <a:pt x="169" y="147"/>
                    </a:lnTo>
                    <a:lnTo>
                      <a:pt x="213" y="101"/>
                    </a:lnTo>
                    <a:lnTo>
                      <a:pt x="298" y="7"/>
                    </a:lnTo>
                    <a:lnTo>
                      <a:pt x="298" y="7"/>
                    </a:lnTo>
                    <a:lnTo>
                      <a:pt x="299" y="6"/>
                    </a:lnTo>
                    <a:lnTo>
                      <a:pt x="299" y="4"/>
                    </a:lnTo>
                    <a:lnTo>
                      <a:pt x="298" y="2"/>
                    </a:lnTo>
                    <a:lnTo>
                      <a:pt x="297" y="1"/>
                    </a:lnTo>
                    <a:lnTo>
                      <a:pt x="295" y="0"/>
                    </a:lnTo>
                    <a:lnTo>
                      <a:pt x="293" y="0"/>
                    </a:lnTo>
                    <a:lnTo>
                      <a:pt x="292" y="0"/>
                    </a:lnTo>
                    <a:lnTo>
                      <a:pt x="290" y="1"/>
                    </a:lnTo>
                    <a:lnTo>
                      <a:pt x="29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5" name="Freeform 611"/>
              <p:cNvSpPr/>
              <p:nvPr/>
            </p:nvSpPr>
            <p:spPr bwMode="auto">
              <a:xfrm>
                <a:off x="2165351" y="4157663"/>
                <a:ext cx="220663" cy="220663"/>
              </a:xfrm>
              <a:custGeom>
                <a:avLst/>
                <a:gdLst/>
                <a:ahLst/>
                <a:cxnLst>
                  <a:cxn ang="0">
                    <a:pos x="410" y="0"/>
                  </a:cxn>
                  <a:cxn ang="0">
                    <a:pos x="386" y="17"/>
                  </a:cxn>
                  <a:cxn ang="0">
                    <a:pos x="365" y="40"/>
                  </a:cxn>
                  <a:cxn ang="0">
                    <a:pos x="336" y="76"/>
                  </a:cxn>
                  <a:cxn ang="0">
                    <a:pos x="325" y="87"/>
                  </a:cxn>
                  <a:cxn ang="0">
                    <a:pos x="299" y="115"/>
                  </a:cxn>
                  <a:cxn ang="0">
                    <a:pos x="240" y="167"/>
                  </a:cxn>
                  <a:cxn ang="0">
                    <a:pos x="212" y="194"/>
                  </a:cxn>
                  <a:cxn ang="0">
                    <a:pos x="153" y="253"/>
                  </a:cxn>
                  <a:cxn ang="0">
                    <a:pos x="95" y="312"/>
                  </a:cxn>
                  <a:cxn ang="0">
                    <a:pos x="42" y="363"/>
                  </a:cxn>
                  <a:cxn ang="0">
                    <a:pos x="20" y="385"/>
                  </a:cxn>
                  <a:cxn ang="0">
                    <a:pos x="5" y="402"/>
                  </a:cxn>
                  <a:cxn ang="0">
                    <a:pos x="1" y="410"/>
                  </a:cxn>
                  <a:cxn ang="0">
                    <a:pos x="1" y="414"/>
                  </a:cxn>
                  <a:cxn ang="0">
                    <a:pos x="5" y="417"/>
                  </a:cxn>
                  <a:cxn ang="0">
                    <a:pos x="10" y="416"/>
                  </a:cxn>
                  <a:cxn ang="0">
                    <a:pos x="17" y="413"/>
                  </a:cxn>
                  <a:cxn ang="0">
                    <a:pos x="19" y="409"/>
                  </a:cxn>
                  <a:cxn ang="0">
                    <a:pos x="19" y="406"/>
                  </a:cxn>
                  <a:cxn ang="0">
                    <a:pos x="17" y="403"/>
                  </a:cxn>
                  <a:cxn ang="0">
                    <a:pos x="32" y="386"/>
                  </a:cxn>
                  <a:cxn ang="0">
                    <a:pos x="49" y="369"/>
                  </a:cxn>
                  <a:cxn ang="0">
                    <a:pos x="101" y="318"/>
                  </a:cxn>
                  <a:cxn ang="0">
                    <a:pos x="185" y="235"/>
                  </a:cxn>
                  <a:cxn ang="0">
                    <a:pos x="212" y="206"/>
                  </a:cxn>
                  <a:cxn ang="0">
                    <a:pos x="239" y="180"/>
                  </a:cxn>
                  <a:cxn ang="0">
                    <a:pos x="293" y="131"/>
                  </a:cxn>
                  <a:cxn ang="0">
                    <a:pos x="321" y="106"/>
                  </a:cxn>
                  <a:cxn ang="0">
                    <a:pos x="368" y="54"/>
                  </a:cxn>
                  <a:cxn ang="0">
                    <a:pos x="378" y="41"/>
                  </a:cxn>
                  <a:cxn ang="0">
                    <a:pos x="395" y="22"/>
                  </a:cxn>
                  <a:cxn ang="0">
                    <a:pos x="408" y="12"/>
                  </a:cxn>
                  <a:cxn ang="0">
                    <a:pos x="415" y="8"/>
                  </a:cxn>
                  <a:cxn ang="0">
                    <a:pos x="417" y="6"/>
                  </a:cxn>
                  <a:cxn ang="0">
                    <a:pos x="416" y="2"/>
                  </a:cxn>
                  <a:cxn ang="0">
                    <a:pos x="412" y="0"/>
                  </a:cxn>
                  <a:cxn ang="0">
                    <a:pos x="410" y="0"/>
                  </a:cxn>
                </a:cxnLst>
                <a:rect l="0" t="0" r="r" b="b"/>
                <a:pathLst>
                  <a:path w="417" h="417">
                    <a:moveTo>
                      <a:pt x="410" y="0"/>
                    </a:moveTo>
                    <a:lnTo>
                      <a:pt x="410" y="0"/>
                    </a:lnTo>
                    <a:lnTo>
                      <a:pt x="398" y="8"/>
                    </a:lnTo>
                    <a:lnTo>
                      <a:pt x="386" y="17"/>
                    </a:lnTo>
                    <a:lnTo>
                      <a:pt x="375" y="27"/>
                    </a:lnTo>
                    <a:lnTo>
                      <a:pt x="365" y="40"/>
                    </a:lnTo>
                    <a:lnTo>
                      <a:pt x="345" y="65"/>
                    </a:lnTo>
                    <a:lnTo>
                      <a:pt x="336" y="76"/>
                    </a:lnTo>
                    <a:lnTo>
                      <a:pt x="325" y="87"/>
                    </a:lnTo>
                    <a:lnTo>
                      <a:pt x="325" y="87"/>
                    </a:lnTo>
                    <a:lnTo>
                      <a:pt x="312" y="102"/>
                    </a:lnTo>
                    <a:lnTo>
                      <a:pt x="299" y="115"/>
                    </a:lnTo>
                    <a:lnTo>
                      <a:pt x="270" y="141"/>
                    </a:lnTo>
                    <a:lnTo>
                      <a:pt x="240" y="167"/>
                    </a:lnTo>
                    <a:lnTo>
                      <a:pt x="212" y="194"/>
                    </a:lnTo>
                    <a:lnTo>
                      <a:pt x="212" y="194"/>
                    </a:lnTo>
                    <a:lnTo>
                      <a:pt x="182" y="223"/>
                    </a:lnTo>
                    <a:lnTo>
                      <a:pt x="153" y="253"/>
                    </a:lnTo>
                    <a:lnTo>
                      <a:pt x="124" y="282"/>
                    </a:lnTo>
                    <a:lnTo>
                      <a:pt x="95" y="312"/>
                    </a:lnTo>
                    <a:lnTo>
                      <a:pt x="95" y="312"/>
                    </a:lnTo>
                    <a:lnTo>
                      <a:pt x="42" y="363"/>
                    </a:lnTo>
                    <a:lnTo>
                      <a:pt x="42" y="363"/>
                    </a:lnTo>
                    <a:lnTo>
                      <a:pt x="20" y="385"/>
                    </a:lnTo>
                    <a:lnTo>
                      <a:pt x="9" y="396"/>
                    </a:lnTo>
                    <a:lnTo>
                      <a:pt x="5" y="402"/>
                    </a:lnTo>
                    <a:lnTo>
                      <a:pt x="1" y="410"/>
                    </a:lnTo>
                    <a:lnTo>
                      <a:pt x="1" y="410"/>
                    </a:lnTo>
                    <a:lnTo>
                      <a:pt x="0" y="412"/>
                    </a:lnTo>
                    <a:lnTo>
                      <a:pt x="1" y="414"/>
                    </a:lnTo>
                    <a:lnTo>
                      <a:pt x="2" y="416"/>
                    </a:lnTo>
                    <a:lnTo>
                      <a:pt x="5" y="417"/>
                    </a:lnTo>
                    <a:lnTo>
                      <a:pt x="5" y="417"/>
                    </a:lnTo>
                    <a:lnTo>
                      <a:pt x="10" y="416"/>
                    </a:lnTo>
                    <a:lnTo>
                      <a:pt x="14" y="415"/>
                    </a:lnTo>
                    <a:lnTo>
                      <a:pt x="17" y="413"/>
                    </a:lnTo>
                    <a:lnTo>
                      <a:pt x="19" y="409"/>
                    </a:lnTo>
                    <a:lnTo>
                      <a:pt x="19" y="409"/>
                    </a:lnTo>
                    <a:lnTo>
                      <a:pt x="20" y="407"/>
                    </a:lnTo>
                    <a:lnTo>
                      <a:pt x="19" y="406"/>
                    </a:lnTo>
                    <a:lnTo>
                      <a:pt x="17" y="403"/>
                    </a:lnTo>
                    <a:lnTo>
                      <a:pt x="17" y="403"/>
                    </a:lnTo>
                    <a:lnTo>
                      <a:pt x="24" y="394"/>
                    </a:lnTo>
                    <a:lnTo>
                      <a:pt x="32" y="386"/>
                    </a:lnTo>
                    <a:lnTo>
                      <a:pt x="49" y="369"/>
                    </a:lnTo>
                    <a:lnTo>
                      <a:pt x="49" y="369"/>
                    </a:lnTo>
                    <a:lnTo>
                      <a:pt x="101" y="318"/>
                    </a:lnTo>
                    <a:lnTo>
                      <a:pt x="101" y="318"/>
                    </a:lnTo>
                    <a:lnTo>
                      <a:pt x="158" y="263"/>
                    </a:lnTo>
                    <a:lnTo>
                      <a:pt x="185" y="235"/>
                    </a:lnTo>
                    <a:lnTo>
                      <a:pt x="212" y="206"/>
                    </a:lnTo>
                    <a:lnTo>
                      <a:pt x="212" y="206"/>
                    </a:lnTo>
                    <a:lnTo>
                      <a:pt x="225" y="193"/>
                    </a:lnTo>
                    <a:lnTo>
                      <a:pt x="239" y="180"/>
                    </a:lnTo>
                    <a:lnTo>
                      <a:pt x="266" y="156"/>
                    </a:lnTo>
                    <a:lnTo>
                      <a:pt x="293" y="131"/>
                    </a:lnTo>
                    <a:lnTo>
                      <a:pt x="321" y="106"/>
                    </a:lnTo>
                    <a:lnTo>
                      <a:pt x="321" y="106"/>
                    </a:lnTo>
                    <a:lnTo>
                      <a:pt x="345" y="80"/>
                    </a:lnTo>
                    <a:lnTo>
                      <a:pt x="368" y="54"/>
                    </a:lnTo>
                    <a:lnTo>
                      <a:pt x="368" y="54"/>
                    </a:lnTo>
                    <a:lnTo>
                      <a:pt x="378" y="41"/>
                    </a:lnTo>
                    <a:lnTo>
                      <a:pt x="388" y="29"/>
                    </a:lnTo>
                    <a:lnTo>
                      <a:pt x="395" y="22"/>
                    </a:lnTo>
                    <a:lnTo>
                      <a:pt x="401" y="17"/>
                    </a:lnTo>
                    <a:lnTo>
                      <a:pt x="408" y="12"/>
                    </a:lnTo>
                    <a:lnTo>
                      <a:pt x="415" y="8"/>
                    </a:lnTo>
                    <a:lnTo>
                      <a:pt x="415" y="8"/>
                    </a:lnTo>
                    <a:lnTo>
                      <a:pt x="416" y="7"/>
                    </a:lnTo>
                    <a:lnTo>
                      <a:pt x="417" y="6"/>
                    </a:lnTo>
                    <a:lnTo>
                      <a:pt x="417" y="4"/>
                    </a:lnTo>
                    <a:lnTo>
                      <a:pt x="416" y="2"/>
                    </a:lnTo>
                    <a:lnTo>
                      <a:pt x="414" y="0"/>
                    </a:lnTo>
                    <a:lnTo>
                      <a:pt x="412" y="0"/>
                    </a:lnTo>
                    <a:lnTo>
                      <a:pt x="410" y="0"/>
                    </a:lnTo>
                    <a:lnTo>
                      <a:pt x="4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6" name="Freeform 612"/>
              <p:cNvSpPr/>
              <p:nvPr/>
            </p:nvSpPr>
            <p:spPr bwMode="auto">
              <a:xfrm>
                <a:off x="2181226" y="4264025"/>
                <a:ext cx="142875" cy="131763"/>
              </a:xfrm>
              <a:custGeom>
                <a:avLst/>
                <a:gdLst/>
                <a:ahLst/>
                <a:cxnLst>
                  <a:cxn ang="0">
                    <a:pos x="262" y="0"/>
                  </a:cxn>
                  <a:cxn ang="0">
                    <a:pos x="262" y="0"/>
                  </a:cxn>
                  <a:cxn ang="0">
                    <a:pos x="255" y="5"/>
                  </a:cxn>
                  <a:cxn ang="0">
                    <a:pos x="248" y="10"/>
                  </a:cxn>
                  <a:cxn ang="0">
                    <a:pos x="234" y="23"/>
                  </a:cxn>
                  <a:cxn ang="0">
                    <a:pos x="210" y="49"/>
                  </a:cxn>
                  <a:cxn ang="0">
                    <a:pos x="210" y="49"/>
                  </a:cxn>
                  <a:cxn ang="0">
                    <a:pos x="193" y="65"/>
                  </a:cxn>
                  <a:cxn ang="0">
                    <a:pos x="178" y="83"/>
                  </a:cxn>
                  <a:cxn ang="0">
                    <a:pos x="162" y="99"/>
                  </a:cxn>
                  <a:cxn ang="0">
                    <a:pos x="147" y="116"/>
                  </a:cxn>
                  <a:cxn ang="0">
                    <a:pos x="147" y="116"/>
                  </a:cxn>
                  <a:cxn ang="0">
                    <a:pos x="112" y="150"/>
                  </a:cxn>
                  <a:cxn ang="0">
                    <a:pos x="76" y="182"/>
                  </a:cxn>
                  <a:cxn ang="0">
                    <a:pos x="39" y="212"/>
                  </a:cxn>
                  <a:cxn ang="0">
                    <a:pos x="2" y="242"/>
                  </a:cxn>
                  <a:cxn ang="0">
                    <a:pos x="2" y="242"/>
                  </a:cxn>
                  <a:cxn ang="0">
                    <a:pos x="1" y="244"/>
                  </a:cxn>
                  <a:cxn ang="0">
                    <a:pos x="0" y="245"/>
                  </a:cxn>
                  <a:cxn ang="0">
                    <a:pos x="1" y="249"/>
                  </a:cxn>
                  <a:cxn ang="0">
                    <a:pos x="2" y="250"/>
                  </a:cxn>
                  <a:cxn ang="0">
                    <a:pos x="3" y="251"/>
                  </a:cxn>
                  <a:cxn ang="0">
                    <a:pos x="5" y="251"/>
                  </a:cxn>
                  <a:cxn ang="0">
                    <a:pos x="7" y="250"/>
                  </a:cxn>
                  <a:cxn ang="0">
                    <a:pos x="7" y="250"/>
                  </a:cxn>
                  <a:cxn ang="0">
                    <a:pos x="11" y="248"/>
                  </a:cxn>
                  <a:cxn ang="0">
                    <a:pos x="17" y="246"/>
                  </a:cxn>
                  <a:cxn ang="0">
                    <a:pos x="21" y="244"/>
                  </a:cxn>
                  <a:cxn ang="0">
                    <a:pos x="26" y="241"/>
                  </a:cxn>
                  <a:cxn ang="0">
                    <a:pos x="26" y="241"/>
                  </a:cxn>
                  <a:cxn ang="0">
                    <a:pos x="27" y="240"/>
                  </a:cxn>
                  <a:cxn ang="0">
                    <a:pos x="28" y="238"/>
                  </a:cxn>
                  <a:cxn ang="0">
                    <a:pos x="28" y="235"/>
                  </a:cxn>
                  <a:cxn ang="0">
                    <a:pos x="27" y="234"/>
                  </a:cxn>
                  <a:cxn ang="0">
                    <a:pos x="27" y="234"/>
                  </a:cxn>
                  <a:cxn ang="0">
                    <a:pos x="57" y="211"/>
                  </a:cxn>
                  <a:cxn ang="0">
                    <a:pos x="86" y="186"/>
                  </a:cxn>
                  <a:cxn ang="0">
                    <a:pos x="114" y="161"/>
                  </a:cxn>
                  <a:cxn ang="0">
                    <a:pos x="142" y="135"/>
                  </a:cxn>
                  <a:cxn ang="0">
                    <a:pos x="142" y="135"/>
                  </a:cxn>
                  <a:cxn ang="0">
                    <a:pos x="174" y="101"/>
                  </a:cxn>
                  <a:cxn ang="0">
                    <a:pos x="206" y="67"/>
                  </a:cxn>
                  <a:cxn ang="0">
                    <a:pos x="206" y="67"/>
                  </a:cxn>
                  <a:cxn ang="0">
                    <a:pos x="220" y="51"/>
                  </a:cxn>
                  <a:cxn ang="0">
                    <a:pos x="234" y="35"/>
                  </a:cxn>
                  <a:cxn ang="0">
                    <a:pos x="250" y="21"/>
                  </a:cxn>
                  <a:cxn ang="0">
                    <a:pos x="258" y="14"/>
                  </a:cxn>
                  <a:cxn ang="0">
                    <a:pos x="268" y="8"/>
                  </a:cxn>
                  <a:cxn ang="0">
                    <a:pos x="268" y="8"/>
                  </a:cxn>
                  <a:cxn ang="0">
                    <a:pos x="270" y="7"/>
                  </a:cxn>
                  <a:cxn ang="0">
                    <a:pos x="270" y="5"/>
                  </a:cxn>
                  <a:cxn ang="0">
                    <a:pos x="270" y="4"/>
                  </a:cxn>
                  <a:cxn ang="0">
                    <a:pos x="270" y="2"/>
                  </a:cxn>
                  <a:cxn ang="0">
                    <a:pos x="268" y="1"/>
                  </a:cxn>
                  <a:cxn ang="0">
                    <a:pos x="267" y="0"/>
                  </a:cxn>
                  <a:cxn ang="0">
                    <a:pos x="264" y="0"/>
                  </a:cxn>
                  <a:cxn ang="0">
                    <a:pos x="262" y="0"/>
                  </a:cxn>
                  <a:cxn ang="0">
                    <a:pos x="262" y="0"/>
                  </a:cxn>
                </a:cxnLst>
                <a:rect l="0" t="0" r="r" b="b"/>
                <a:pathLst>
                  <a:path w="270" h="251">
                    <a:moveTo>
                      <a:pt x="262" y="0"/>
                    </a:moveTo>
                    <a:lnTo>
                      <a:pt x="262" y="0"/>
                    </a:lnTo>
                    <a:lnTo>
                      <a:pt x="255" y="5"/>
                    </a:lnTo>
                    <a:lnTo>
                      <a:pt x="248" y="10"/>
                    </a:lnTo>
                    <a:lnTo>
                      <a:pt x="234" y="23"/>
                    </a:lnTo>
                    <a:lnTo>
                      <a:pt x="210" y="49"/>
                    </a:lnTo>
                    <a:lnTo>
                      <a:pt x="210" y="49"/>
                    </a:lnTo>
                    <a:lnTo>
                      <a:pt x="193" y="65"/>
                    </a:lnTo>
                    <a:lnTo>
                      <a:pt x="178" y="83"/>
                    </a:lnTo>
                    <a:lnTo>
                      <a:pt x="162" y="99"/>
                    </a:lnTo>
                    <a:lnTo>
                      <a:pt x="147" y="116"/>
                    </a:lnTo>
                    <a:lnTo>
                      <a:pt x="147" y="116"/>
                    </a:lnTo>
                    <a:lnTo>
                      <a:pt x="112" y="150"/>
                    </a:lnTo>
                    <a:lnTo>
                      <a:pt x="76" y="182"/>
                    </a:lnTo>
                    <a:lnTo>
                      <a:pt x="39" y="212"/>
                    </a:lnTo>
                    <a:lnTo>
                      <a:pt x="2" y="242"/>
                    </a:lnTo>
                    <a:lnTo>
                      <a:pt x="2" y="242"/>
                    </a:lnTo>
                    <a:lnTo>
                      <a:pt x="1" y="244"/>
                    </a:lnTo>
                    <a:lnTo>
                      <a:pt x="0" y="245"/>
                    </a:lnTo>
                    <a:lnTo>
                      <a:pt x="1" y="249"/>
                    </a:lnTo>
                    <a:lnTo>
                      <a:pt x="2" y="250"/>
                    </a:lnTo>
                    <a:lnTo>
                      <a:pt x="3" y="251"/>
                    </a:lnTo>
                    <a:lnTo>
                      <a:pt x="5" y="251"/>
                    </a:lnTo>
                    <a:lnTo>
                      <a:pt x="7" y="250"/>
                    </a:lnTo>
                    <a:lnTo>
                      <a:pt x="7" y="250"/>
                    </a:lnTo>
                    <a:lnTo>
                      <a:pt x="11" y="248"/>
                    </a:lnTo>
                    <a:lnTo>
                      <a:pt x="17" y="246"/>
                    </a:lnTo>
                    <a:lnTo>
                      <a:pt x="21" y="244"/>
                    </a:lnTo>
                    <a:lnTo>
                      <a:pt x="26" y="241"/>
                    </a:lnTo>
                    <a:lnTo>
                      <a:pt x="26" y="241"/>
                    </a:lnTo>
                    <a:lnTo>
                      <a:pt x="27" y="240"/>
                    </a:lnTo>
                    <a:lnTo>
                      <a:pt x="28" y="238"/>
                    </a:lnTo>
                    <a:lnTo>
                      <a:pt x="28" y="235"/>
                    </a:lnTo>
                    <a:lnTo>
                      <a:pt x="27" y="234"/>
                    </a:lnTo>
                    <a:lnTo>
                      <a:pt x="27" y="234"/>
                    </a:lnTo>
                    <a:lnTo>
                      <a:pt x="57" y="211"/>
                    </a:lnTo>
                    <a:lnTo>
                      <a:pt x="86" y="186"/>
                    </a:lnTo>
                    <a:lnTo>
                      <a:pt x="114" y="161"/>
                    </a:lnTo>
                    <a:lnTo>
                      <a:pt x="142" y="135"/>
                    </a:lnTo>
                    <a:lnTo>
                      <a:pt x="142" y="135"/>
                    </a:lnTo>
                    <a:lnTo>
                      <a:pt x="174" y="101"/>
                    </a:lnTo>
                    <a:lnTo>
                      <a:pt x="206" y="67"/>
                    </a:lnTo>
                    <a:lnTo>
                      <a:pt x="206" y="67"/>
                    </a:lnTo>
                    <a:lnTo>
                      <a:pt x="220" y="51"/>
                    </a:lnTo>
                    <a:lnTo>
                      <a:pt x="234" y="35"/>
                    </a:lnTo>
                    <a:lnTo>
                      <a:pt x="250" y="21"/>
                    </a:lnTo>
                    <a:lnTo>
                      <a:pt x="258" y="14"/>
                    </a:lnTo>
                    <a:lnTo>
                      <a:pt x="268" y="8"/>
                    </a:lnTo>
                    <a:lnTo>
                      <a:pt x="268" y="8"/>
                    </a:lnTo>
                    <a:lnTo>
                      <a:pt x="270" y="7"/>
                    </a:lnTo>
                    <a:lnTo>
                      <a:pt x="270" y="5"/>
                    </a:lnTo>
                    <a:lnTo>
                      <a:pt x="270" y="4"/>
                    </a:lnTo>
                    <a:lnTo>
                      <a:pt x="270" y="2"/>
                    </a:lnTo>
                    <a:lnTo>
                      <a:pt x="268" y="1"/>
                    </a:lnTo>
                    <a:lnTo>
                      <a:pt x="267" y="0"/>
                    </a:lnTo>
                    <a:lnTo>
                      <a:pt x="264" y="0"/>
                    </a:lnTo>
                    <a:lnTo>
                      <a:pt x="262" y="0"/>
                    </a:lnTo>
                    <a:lnTo>
                      <a:pt x="26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7" name="Freeform 613"/>
              <p:cNvSpPr/>
              <p:nvPr/>
            </p:nvSpPr>
            <p:spPr bwMode="auto">
              <a:xfrm>
                <a:off x="2182813" y="4306888"/>
                <a:ext cx="133350" cy="123825"/>
              </a:xfrm>
              <a:custGeom>
                <a:avLst/>
                <a:gdLst/>
                <a:ahLst/>
                <a:cxnLst>
                  <a:cxn ang="0">
                    <a:pos x="244" y="1"/>
                  </a:cxn>
                  <a:cxn ang="0">
                    <a:pos x="244" y="1"/>
                  </a:cxn>
                  <a:cxn ang="0">
                    <a:pos x="227" y="18"/>
                  </a:cxn>
                  <a:cxn ang="0">
                    <a:pos x="211" y="36"/>
                  </a:cxn>
                  <a:cxn ang="0">
                    <a:pos x="179" y="73"/>
                  </a:cxn>
                  <a:cxn ang="0">
                    <a:pos x="162" y="90"/>
                  </a:cxn>
                  <a:cxn ang="0">
                    <a:pos x="146" y="108"/>
                  </a:cxn>
                  <a:cxn ang="0">
                    <a:pos x="128" y="125"/>
                  </a:cxn>
                  <a:cxn ang="0">
                    <a:pos x="110" y="141"/>
                  </a:cxn>
                  <a:cxn ang="0">
                    <a:pos x="110" y="141"/>
                  </a:cxn>
                  <a:cxn ang="0">
                    <a:pos x="71" y="172"/>
                  </a:cxn>
                  <a:cxn ang="0">
                    <a:pos x="52" y="188"/>
                  </a:cxn>
                  <a:cxn ang="0">
                    <a:pos x="31" y="202"/>
                  </a:cxn>
                  <a:cxn ang="0">
                    <a:pos x="31" y="202"/>
                  </a:cxn>
                  <a:cxn ang="0">
                    <a:pos x="23" y="208"/>
                  </a:cxn>
                  <a:cxn ang="0">
                    <a:pos x="14" y="213"/>
                  </a:cxn>
                  <a:cxn ang="0">
                    <a:pos x="9" y="217"/>
                  </a:cxn>
                  <a:cxn ang="0">
                    <a:pos x="5" y="222"/>
                  </a:cxn>
                  <a:cxn ang="0">
                    <a:pos x="2" y="226"/>
                  </a:cxn>
                  <a:cxn ang="0">
                    <a:pos x="0" y="230"/>
                  </a:cxn>
                  <a:cxn ang="0">
                    <a:pos x="0" y="230"/>
                  </a:cxn>
                  <a:cxn ang="0">
                    <a:pos x="0" y="232"/>
                  </a:cxn>
                  <a:cxn ang="0">
                    <a:pos x="1" y="234"/>
                  </a:cxn>
                  <a:cxn ang="0">
                    <a:pos x="2" y="235"/>
                  </a:cxn>
                  <a:cxn ang="0">
                    <a:pos x="4" y="236"/>
                  </a:cxn>
                  <a:cxn ang="0">
                    <a:pos x="5" y="236"/>
                  </a:cxn>
                  <a:cxn ang="0">
                    <a:pos x="7" y="236"/>
                  </a:cxn>
                  <a:cxn ang="0">
                    <a:pos x="8" y="234"/>
                  </a:cxn>
                  <a:cxn ang="0">
                    <a:pos x="9" y="233"/>
                  </a:cxn>
                  <a:cxn ang="0">
                    <a:pos x="9" y="233"/>
                  </a:cxn>
                  <a:cxn ang="0">
                    <a:pos x="12" y="228"/>
                  </a:cxn>
                  <a:cxn ang="0">
                    <a:pos x="16" y="224"/>
                  </a:cxn>
                  <a:cxn ang="0">
                    <a:pos x="21" y="220"/>
                  </a:cxn>
                  <a:cxn ang="0">
                    <a:pos x="26" y="215"/>
                  </a:cxn>
                  <a:cxn ang="0">
                    <a:pos x="38" y="207"/>
                  </a:cxn>
                  <a:cxn ang="0">
                    <a:pos x="49" y="201"/>
                  </a:cxn>
                  <a:cxn ang="0">
                    <a:pos x="49" y="201"/>
                  </a:cxn>
                  <a:cxn ang="0">
                    <a:pos x="67" y="185"/>
                  </a:cxn>
                  <a:cxn ang="0">
                    <a:pos x="86" y="171"/>
                  </a:cxn>
                  <a:cxn ang="0">
                    <a:pos x="104" y="158"/>
                  </a:cxn>
                  <a:cxn ang="0">
                    <a:pos x="123" y="142"/>
                  </a:cxn>
                  <a:cxn ang="0">
                    <a:pos x="123" y="142"/>
                  </a:cxn>
                  <a:cxn ang="0">
                    <a:pos x="141" y="127"/>
                  </a:cxn>
                  <a:cxn ang="0">
                    <a:pos x="156" y="109"/>
                  </a:cxn>
                  <a:cxn ang="0">
                    <a:pos x="187" y="74"/>
                  </a:cxn>
                  <a:cxn ang="0">
                    <a:pos x="187" y="74"/>
                  </a:cxn>
                  <a:cxn ang="0">
                    <a:pos x="218" y="40"/>
                  </a:cxn>
                  <a:cxn ang="0">
                    <a:pos x="250" y="7"/>
                  </a:cxn>
                  <a:cxn ang="0">
                    <a:pos x="250" y="7"/>
                  </a:cxn>
                  <a:cxn ang="0">
                    <a:pos x="251" y="6"/>
                  </a:cxn>
                  <a:cxn ang="0">
                    <a:pos x="252" y="4"/>
                  </a:cxn>
                  <a:cxn ang="0">
                    <a:pos x="251" y="2"/>
                  </a:cxn>
                  <a:cxn ang="0">
                    <a:pos x="250" y="1"/>
                  </a:cxn>
                  <a:cxn ang="0">
                    <a:pos x="249" y="0"/>
                  </a:cxn>
                  <a:cxn ang="0">
                    <a:pos x="247" y="0"/>
                  </a:cxn>
                  <a:cxn ang="0">
                    <a:pos x="245" y="0"/>
                  </a:cxn>
                  <a:cxn ang="0">
                    <a:pos x="244" y="1"/>
                  </a:cxn>
                  <a:cxn ang="0">
                    <a:pos x="244" y="1"/>
                  </a:cxn>
                </a:cxnLst>
                <a:rect l="0" t="0" r="r" b="b"/>
                <a:pathLst>
                  <a:path w="252" h="236">
                    <a:moveTo>
                      <a:pt x="244" y="1"/>
                    </a:moveTo>
                    <a:lnTo>
                      <a:pt x="244" y="1"/>
                    </a:lnTo>
                    <a:lnTo>
                      <a:pt x="227" y="18"/>
                    </a:lnTo>
                    <a:lnTo>
                      <a:pt x="211" y="36"/>
                    </a:lnTo>
                    <a:lnTo>
                      <a:pt x="179" y="73"/>
                    </a:lnTo>
                    <a:lnTo>
                      <a:pt x="162" y="90"/>
                    </a:lnTo>
                    <a:lnTo>
                      <a:pt x="146" y="108"/>
                    </a:lnTo>
                    <a:lnTo>
                      <a:pt x="128" y="125"/>
                    </a:lnTo>
                    <a:lnTo>
                      <a:pt x="110" y="141"/>
                    </a:lnTo>
                    <a:lnTo>
                      <a:pt x="110" y="141"/>
                    </a:lnTo>
                    <a:lnTo>
                      <a:pt x="71" y="172"/>
                    </a:lnTo>
                    <a:lnTo>
                      <a:pt x="52" y="188"/>
                    </a:lnTo>
                    <a:lnTo>
                      <a:pt x="31" y="202"/>
                    </a:lnTo>
                    <a:lnTo>
                      <a:pt x="31" y="202"/>
                    </a:lnTo>
                    <a:lnTo>
                      <a:pt x="23" y="208"/>
                    </a:lnTo>
                    <a:lnTo>
                      <a:pt x="14" y="213"/>
                    </a:lnTo>
                    <a:lnTo>
                      <a:pt x="9" y="217"/>
                    </a:lnTo>
                    <a:lnTo>
                      <a:pt x="5" y="222"/>
                    </a:lnTo>
                    <a:lnTo>
                      <a:pt x="2" y="226"/>
                    </a:lnTo>
                    <a:lnTo>
                      <a:pt x="0" y="230"/>
                    </a:lnTo>
                    <a:lnTo>
                      <a:pt x="0" y="230"/>
                    </a:lnTo>
                    <a:lnTo>
                      <a:pt x="0" y="232"/>
                    </a:lnTo>
                    <a:lnTo>
                      <a:pt x="1" y="234"/>
                    </a:lnTo>
                    <a:lnTo>
                      <a:pt x="2" y="235"/>
                    </a:lnTo>
                    <a:lnTo>
                      <a:pt x="4" y="236"/>
                    </a:lnTo>
                    <a:lnTo>
                      <a:pt x="5" y="236"/>
                    </a:lnTo>
                    <a:lnTo>
                      <a:pt x="7" y="236"/>
                    </a:lnTo>
                    <a:lnTo>
                      <a:pt x="8" y="234"/>
                    </a:lnTo>
                    <a:lnTo>
                      <a:pt x="9" y="233"/>
                    </a:lnTo>
                    <a:lnTo>
                      <a:pt x="9" y="233"/>
                    </a:lnTo>
                    <a:lnTo>
                      <a:pt x="12" y="228"/>
                    </a:lnTo>
                    <a:lnTo>
                      <a:pt x="16" y="224"/>
                    </a:lnTo>
                    <a:lnTo>
                      <a:pt x="21" y="220"/>
                    </a:lnTo>
                    <a:lnTo>
                      <a:pt x="26" y="215"/>
                    </a:lnTo>
                    <a:lnTo>
                      <a:pt x="38" y="207"/>
                    </a:lnTo>
                    <a:lnTo>
                      <a:pt x="49" y="201"/>
                    </a:lnTo>
                    <a:lnTo>
                      <a:pt x="49" y="201"/>
                    </a:lnTo>
                    <a:lnTo>
                      <a:pt x="67" y="185"/>
                    </a:lnTo>
                    <a:lnTo>
                      <a:pt x="86" y="171"/>
                    </a:lnTo>
                    <a:lnTo>
                      <a:pt x="104" y="158"/>
                    </a:lnTo>
                    <a:lnTo>
                      <a:pt x="123" y="142"/>
                    </a:lnTo>
                    <a:lnTo>
                      <a:pt x="123" y="142"/>
                    </a:lnTo>
                    <a:lnTo>
                      <a:pt x="141" y="127"/>
                    </a:lnTo>
                    <a:lnTo>
                      <a:pt x="156" y="109"/>
                    </a:lnTo>
                    <a:lnTo>
                      <a:pt x="187" y="74"/>
                    </a:lnTo>
                    <a:lnTo>
                      <a:pt x="187" y="74"/>
                    </a:lnTo>
                    <a:lnTo>
                      <a:pt x="218" y="40"/>
                    </a:lnTo>
                    <a:lnTo>
                      <a:pt x="250" y="7"/>
                    </a:lnTo>
                    <a:lnTo>
                      <a:pt x="250" y="7"/>
                    </a:lnTo>
                    <a:lnTo>
                      <a:pt x="251" y="6"/>
                    </a:lnTo>
                    <a:lnTo>
                      <a:pt x="252" y="4"/>
                    </a:lnTo>
                    <a:lnTo>
                      <a:pt x="251" y="2"/>
                    </a:lnTo>
                    <a:lnTo>
                      <a:pt x="250" y="1"/>
                    </a:lnTo>
                    <a:lnTo>
                      <a:pt x="249" y="0"/>
                    </a:lnTo>
                    <a:lnTo>
                      <a:pt x="247" y="0"/>
                    </a:lnTo>
                    <a:lnTo>
                      <a:pt x="245" y="0"/>
                    </a:lnTo>
                    <a:lnTo>
                      <a:pt x="244" y="1"/>
                    </a:lnTo>
                    <a:lnTo>
                      <a:pt x="244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8" name="Freeform 614"/>
              <p:cNvSpPr/>
              <p:nvPr/>
            </p:nvSpPr>
            <p:spPr bwMode="auto">
              <a:xfrm>
                <a:off x="2190751" y="4356100"/>
                <a:ext cx="127000" cy="115888"/>
              </a:xfrm>
              <a:custGeom>
                <a:avLst/>
                <a:gdLst/>
                <a:ahLst/>
                <a:cxnLst>
                  <a:cxn ang="0">
                    <a:pos x="234" y="1"/>
                  </a:cxn>
                  <a:cxn ang="0">
                    <a:pos x="234" y="1"/>
                  </a:cxn>
                  <a:cxn ang="0">
                    <a:pos x="220" y="12"/>
                  </a:cxn>
                  <a:cxn ang="0">
                    <a:pos x="205" y="23"/>
                  </a:cxn>
                  <a:cxn ang="0">
                    <a:pos x="191" y="35"/>
                  </a:cxn>
                  <a:cxn ang="0">
                    <a:pos x="177" y="47"/>
                  </a:cxn>
                  <a:cxn ang="0">
                    <a:pos x="151" y="73"/>
                  </a:cxn>
                  <a:cxn ang="0">
                    <a:pos x="126" y="100"/>
                  </a:cxn>
                  <a:cxn ang="0">
                    <a:pos x="126" y="100"/>
                  </a:cxn>
                  <a:cxn ang="0">
                    <a:pos x="110" y="114"/>
                  </a:cxn>
                  <a:cxn ang="0">
                    <a:pos x="96" y="128"/>
                  </a:cxn>
                  <a:cxn ang="0">
                    <a:pos x="64" y="156"/>
                  </a:cxn>
                  <a:cxn ang="0">
                    <a:pos x="32" y="182"/>
                  </a:cxn>
                  <a:cxn ang="0">
                    <a:pos x="16" y="196"/>
                  </a:cxn>
                  <a:cxn ang="0">
                    <a:pos x="1" y="210"/>
                  </a:cxn>
                  <a:cxn ang="0">
                    <a:pos x="1" y="210"/>
                  </a:cxn>
                  <a:cxn ang="0">
                    <a:pos x="0" y="212"/>
                  </a:cxn>
                  <a:cxn ang="0">
                    <a:pos x="0" y="215"/>
                  </a:cxn>
                  <a:cxn ang="0">
                    <a:pos x="2" y="217"/>
                  </a:cxn>
                  <a:cxn ang="0">
                    <a:pos x="5" y="219"/>
                  </a:cxn>
                  <a:cxn ang="0">
                    <a:pos x="9" y="219"/>
                  </a:cxn>
                  <a:cxn ang="0">
                    <a:pos x="9" y="219"/>
                  </a:cxn>
                  <a:cxn ang="0">
                    <a:pos x="12" y="217"/>
                  </a:cxn>
                  <a:cxn ang="0">
                    <a:pos x="13" y="215"/>
                  </a:cxn>
                  <a:cxn ang="0">
                    <a:pos x="14" y="213"/>
                  </a:cxn>
                  <a:cxn ang="0">
                    <a:pos x="13" y="211"/>
                  </a:cxn>
                  <a:cxn ang="0">
                    <a:pos x="13" y="211"/>
                  </a:cxn>
                  <a:cxn ang="0">
                    <a:pos x="40" y="188"/>
                  </a:cxn>
                  <a:cxn ang="0">
                    <a:pos x="67" y="165"/>
                  </a:cxn>
                  <a:cxn ang="0">
                    <a:pos x="94" y="142"/>
                  </a:cxn>
                  <a:cxn ang="0">
                    <a:pos x="120" y="118"/>
                  </a:cxn>
                  <a:cxn ang="0">
                    <a:pos x="120" y="118"/>
                  </a:cxn>
                  <a:cxn ang="0">
                    <a:pos x="149" y="89"/>
                  </a:cxn>
                  <a:cxn ang="0">
                    <a:pos x="177" y="62"/>
                  </a:cxn>
                  <a:cxn ang="0">
                    <a:pos x="192" y="47"/>
                  </a:cxn>
                  <a:cxn ang="0">
                    <a:pos x="207" y="34"/>
                  </a:cxn>
                  <a:cxn ang="0">
                    <a:pos x="223" y="21"/>
                  </a:cxn>
                  <a:cxn ang="0">
                    <a:pos x="239" y="9"/>
                  </a:cxn>
                  <a:cxn ang="0">
                    <a:pos x="239" y="9"/>
                  </a:cxn>
                  <a:cxn ang="0">
                    <a:pos x="240" y="8"/>
                  </a:cxn>
                  <a:cxn ang="0">
                    <a:pos x="241" y="6"/>
                  </a:cxn>
                  <a:cxn ang="0">
                    <a:pos x="241" y="4"/>
                  </a:cxn>
                  <a:cxn ang="0">
                    <a:pos x="240" y="2"/>
                  </a:cxn>
                  <a:cxn ang="0">
                    <a:pos x="239" y="1"/>
                  </a:cxn>
                  <a:cxn ang="0">
                    <a:pos x="238" y="0"/>
                  </a:cxn>
                  <a:cxn ang="0">
                    <a:pos x="236" y="0"/>
                  </a:cxn>
                  <a:cxn ang="0">
                    <a:pos x="234" y="1"/>
                  </a:cxn>
                  <a:cxn ang="0">
                    <a:pos x="234" y="1"/>
                  </a:cxn>
                </a:cxnLst>
                <a:rect l="0" t="0" r="r" b="b"/>
                <a:pathLst>
                  <a:path w="241" h="219">
                    <a:moveTo>
                      <a:pt x="234" y="1"/>
                    </a:moveTo>
                    <a:lnTo>
                      <a:pt x="234" y="1"/>
                    </a:lnTo>
                    <a:lnTo>
                      <a:pt x="220" y="12"/>
                    </a:lnTo>
                    <a:lnTo>
                      <a:pt x="205" y="23"/>
                    </a:lnTo>
                    <a:lnTo>
                      <a:pt x="191" y="35"/>
                    </a:lnTo>
                    <a:lnTo>
                      <a:pt x="177" y="47"/>
                    </a:lnTo>
                    <a:lnTo>
                      <a:pt x="151" y="73"/>
                    </a:lnTo>
                    <a:lnTo>
                      <a:pt x="126" y="100"/>
                    </a:lnTo>
                    <a:lnTo>
                      <a:pt x="126" y="100"/>
                    </a:lnTo>
                    <a:lnTo>
                      <a:pt x="110" y="114"/>
                    </a:lnTo>
                    <a:lnTo>
                      <a:pt x="96" y="128"/>
                    </a:lnTo>
                    <a:lnTo>
                      <a:pt x="64" y="156"/>
                    </a:lnTo>
                    <a:lnTo>
                      <a:pt x="32" y="182"/>
                    </a:lnTo>
                    <a:lnTo>
                      <a:pt x="16" y="196"/>
                    </a:lnTo>
                    <a:lnTo>
                      <a:pt x="1" y="210"/>
                    </a:lnTo>
                    <a:lnTo>
                      <a:pt x="1" y="210"/>
                    </a:lnTo>
                    <a:lnTo>
                      <a:pt x="0" y="212"/>
                    </a:lnTo>
                    <a:lnTo>
                      <a:pt x="0" y="215"/>
                    </a:lnTo>
                    <a:lnTo>
                      <a:pt x="2" y="217"/>
                    </a:lnTo>
                    <a:lnTo>
                      <a:pt x="5" y="219"/>
                    </a:lnTo>
                    <a:lnTo>
                      <a:pt x="9" y="219"/>
                    </a:lnTo>
                    <a:lnTo>
                      <a:pt x="9" y="219"/>
                    </a:lnTo>
                    <a:lnTo>
                      <a:pt x="12" y="217"/>
                    </a:lnTo>
                    <a:lnTo>
                      <a:pt x="13" y="215"/>
                    </a:lnTo>
                    <a:lnTo>
                      <a:pt x="14" y="213"/>
                    </a:lnTo>
                    <a:lnTo>
                      <a:pt x="13" y="211"/>
                    </a:lnTo>
                    <a:lnTo>
                      <a:pt x="13" y="211"/>
                    </a:lnTo>
                    <a:lnTo>
                      <a:pt x="40" y="188"/>
                    </a:lnTo>
                    <a:lnTo>
                      <a:pt x="67" y="165"/>
                    </a:lnTo>
                    <a:lnTo>
                      <a:pt x="94" y="142"/>
                    </a:lnTo>
                    <a:lnTo>
                      <a:pt x="120" y="118"/>
                    </a:lnTo>
                    <a:lnTo>
                      <a:pt x="120" y="118"/>
                    </a:lnTo>
                    <a:lnTo>
                      <a:pt x="149" y="89"/>
                    </a:lnTo>
                    <a:lnTo>
                      <a:pt x="177" y="62"/>
                    </a:lnTo>
                    <a:lnTo>
                      <a:pt x="192" y="47"/>
                    </a:lnTo>
                    <a:lnTo>
                      <a:pt x="207" y="34"/>
                    </a:lnTo>
                    <a:lnTo>
                      <a:pt x="223" y="21"/>
                    </a:lnTo>
                    <a:lnTo>
                      <a:pt x="239" y="9"/>
                    </a:lnTo>
                    <a:lnTo>
                      <a:pt x="239" y="9"/>
                    </a:lnTo>
                    <a:lnTo>
                      <a:pt x="240" y="8"/>
                    </a:lnTo>
                    <a:lnTo>
                      <a:pt x="241" y="6"/>
                    </a:lnTo>
                    <a:lnTo>
                      <a:pt x="241" y="4"/>
                    </a:lnTo>
                    <a:lnTo>
                      <a:pt x="240" y="2"/>
                    </a:lnTo>
                    <a:lnTo>
                      <a:pt x="239" y="1"/>
                    </a:lnTo>
                    <a:lnTo>
                      <a:pt x="238" y="0"/>
                    </a:lnTo>
                    <a:lnTo>
                      <a:pt x="236" y="0"/>
                    </a:lnTo>
                    <a:lnTo>
                      <a:pt x="234" y="1"/>
                    </a:lnTo>
                    <a:lnTo>
                      <a:pt x="234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9" name="Freeform 615"/>
              <p:cNvSpPr/>
              <p:nvPr/>
            </p:nvSpPr>
            <p:spPr bwMode="auto">
              <a:xfrm>
                <a:off x="2174876" y="4406900"/>
                <a:ext cx="119063" cy="117475"/>
              </a:xfrm>
              <a:custGeom>
                <a:avLst/>
                <a:gdLst/>
                <a:ahLst/>
                <a:cxnLst>
                  <a:cxn ang="0">
                    <a:pos x="216" y="1"/>
                  </a:cxn>
                  <a:cxn ang="0">
                    <a:pos x="203" y="9"/>
                  </a:cxn>
                  <a:cxn ang="0">
                    <a:pos x="193" y="19"/>
                  </a:cxn>
                  <a:cxn ang="0">
                    <a:pos x="173" y="43"/>
                  </a:cxn>
                  <a:cxn ang="0">
                    <a:pos x="159" y="58"/>
                  </a:cxn>
                  <a:cxn ang="0">
                    <a:pos x="129" y="91"/>
                  </a:cxn>
                  <a:cxn ang="0">
                    <a:pos x="48" y="173"/>
                  </a:cxn>
                  <a:cxn ang="0">
                    <a:pos x="37" y="182"/>
                  </a:cxn>
                  <a:cxn ang="0">
                    <a:pos x="15" y="200"/>
                  </a:cxn>
                  <a:cxn ang="0">
                    <a:pos x="5" y="209"/>
                  </a:cxn>
                  <a:cxn ang="0">
                    <a:pos x="3" y="212"/>
                  </a:cxn>
                  <a:cxn ang="0">
                    <a:pos x="1" y="216"/>
                  </a:cxn>
                  <a:cxn ang="0">
                    <a:pos x="1" y="220"/>
                  </a:cxn>
                  <a:cxn ang="0">
                    <a:pos x="6" y="223"/>
                  </a:cxn>
                  <a:cxn ang="0">
                    <a:pos x="9" y="221"/>
                  </a:cxn>
                  <a:cxn ang="0">
                    <a:pos x="11" y="218"/>
                  </a:cxn>
                  <a:cxn ang="0">
                    <a:pos x="11" y="218"/>
                  </a:cxn>
                  <a:cxn ang="0">
                    <a:pos x="14" y="216"/>
                  </a:cxn>
                  <a:cxn ang="0">
                    <a:pos x="14" y="213"/>
                  </a:cxn>
                  <a:cxn ang="0">
                    <a:pos x="34" y="196"/>
                  </a:cxn>
                  <a:cxn ang="0">
                    <a:pos x="54" y="179"/>
                  </a:cxn>
                  <a:cxn ang="0">
                    <a:pos x="113" y="120"/>
                  </a:cxn>
                  <a:cxn ang="0">
                    <a:pos x="141" y="91"/>
                  </a:cxn>
                  <a:cxn ang="0">
                    <a:pos x="168" y="63"/>
                  </a:cxn>
                  <a:cxn ang="0">
                    <a:pos x="189" y="43"/>
                  </a:cxn>
                  <a:cxn ang="0">
                    <a:pos x="194" y="36"/>
                  </a:cxn>
                  <a:cxn ang="0">
                    <a:pos x="205" y="19"/>
                  </a:cxn>
                  <a:cxn ang="0">
                    <a:pos x="221" y="9"/>
                  </a:cxn>
                  <a:cxn ang="0">
                    <a:pos x="223" y="8"/>
                  </a:cxn>
                  <a:cxn ang="0">
                    <a:pos x="223" y="5"/>
                  </a:cxn>
                  <a:cxn ang="0">
                    <a:pos x="220" y="1"/>
                  </a:cxn>
                  <a:cxn ang="0">
                    <a:pos x="216" y="1"/>
                  </a:cxn>
                </a:cxnLst>
                <a:rect l="0" t="0" r="r" b="b"/>
                <a:pathLst>
                  <a:path w="223" h="223">
                    <a:moveTo>
                      <a:pt x="216" y="1"/>
                    </a:moveTo>
                    <a:lnTo>
                      <a:pt x="216" y="1"/>
                    </a:lnTo>
                    <a:lnTo>
                      <a:pt x="209" y="4"/>
                    </a:lnTo>
                    <a:lnTo>
                      <a:pt x="203" y="9"/>
                    </a:lnTo>
                    <a:lnTo>
                      <a:pt x="198" y="14"/>
                    </a:lnTo>
                    <a:lnTo>
                      <a:pt x="193" y="19"/>
                    </a:lnTo>
                    <a:lnTo>
                      <a:pt x="184" y="31"/>
                    </a:lnTo>
                    <a:lnTo>
                      <a:pt x="173" y="43"/>
                    </a:lnTo>
                    <a:lnTo>
                      <a:pt x="173" y="43"/>
                    </a:lnTo>
                    <a:lnTo>
                      <a:pt x="159" y="58"/>
                    </a:lnTo>
                    <a:lnTo>
                      <a:pt x="143" y="75"/>
                    </a:lnTo>
                    <a:lnTo>
                      <a:pt x="129" y="91"/>
                    </a:lnTo>
                    <a:lnTo>
                      <a:pt x="113" y="107"/>
                    </a:lnTo>
                    <a:lnTo>
                      <a:pt x="48" y="173"/>
                    </a:lnTo>
                    <a:lnTo>
                      <a:pt x="48" y="173"/>
                    </a:lnTo>
                    <a:lnTo>
                      <a:pt x="37" y="182"/>
                    </a:lnTo>
                    <a:lnTo>
                      <a:pt x="27" y="191"/>
                    </a:lnTo>
                    <a:lnTo>
                      <a:pt x="15" y="200"/>
                    </a:lnTo>
                    <a:lnTo>
                      <a:pt x="10" y="204"/>
                    </a:lnTo>
                    <a:lnTo>
                      <a:pt x="5" y="209"/>
                    </a:lnTo>
                    <a:lnTo>
                      <a:pt x="5" y="209"/>
                    </a:lnTo>
                    <a:lnTo>
                      <a:pt x="3" y="212"/>
                    </a:lnTo>
                    <a:lnTo>
                      <a:pt x="1" y="216"/>
                    </a:lnTo>
                    <a:lnTo>
                      <a:pt x="1" y="216"/>
                    </a:lnTo>
                    <a:lnTo>
                      <a:pt x="0" y="219"/>
                    </a:lnTo>
                    <a:lnTo>
                      <a:pt x="1" y="220"/>
                    </a:lnTo>
                    <a:lnTo>
                      <a:pt x="3" y="222"/>
                    </a:lnTo>
                    <a:lnTo>
                      <a:pt x="6" y="223"/>
                    </a:lnTo>
                    <a:lnTo>
                      <a:pt x="8" y="222"/>
                    </a:lnTo>
                    <a:lnTo>
                      <a:pt x="9" y="221"/>
                    </a:lnTo>
                    <a:lnTo>
                      <a:pt x="9" y="221"/>
                    </a:lnTo>
                    <a:lnTo>
                      <a:pt x="11" y="218"/>
                    </a:lnTo>
                    <a:lnTo>
                      <a:pt x="11" y="218"/>
                    </a:lnTo>
                    <a:lnTo>
                      <a:pt x="11" y="218"/>
                    </a:lnTo>
                    <a:lnTo>
                      <a:pt x="12" y="218"/>
                    </a:lnTo>
                    <a:lnTo>
                      <a:pt x="14" y="216"/>
                    </a:lnTo>
                    <a:lnTo>
                      <a:pt x="14" y="213"/>
                    </a:lnTo>
                    <a:lnTo>
                      <a:pt x="14" y="213"/>
                    </a:lnTo>
                    <a:lnTo>
                      <a:pt x="23" y="204"/>
                    </a:lnTo>
                    <a:lnTo>
                      <a:pt x="34" y="196"/>
                    </a:lnTo>
                    <a:lnTo>
                      <a:pt x="45" y="189"/>
                    </a:lnTo>
                    <a:lnTo>
                      <a:pt x="54" y="179"/>
                    </a:lnTo>
                    <a:lnTo>
                      <a:pt x="113" y="120"/>
                    </a:lnTo>
                    <a:lnTo>
                      <a:pt x="113" y="120"/>
                    </a:lnTo>
                    <a:lnTo>
                      <a:pt x="128" y="106"/>
                    </a:lnTo>
                    <a:lnTo>
                      <a:pt x="141" y="91"/>
                    </a:lnTo>
                    <a:lnTo>
                      <a:pt x="168" y="63"/>
                    </a:lnTo>
                    <a:lnTo>
                      <a:pt x="168" y="63"/>
                    </a:lnTo>
                    <a:lnTo>
                      <a:pt x="181" y="49"/>
                    </a:lnTo>
                    <a:lnTo>
                      <a:pt x="189" y="43"/>
                    </a:lnTo>
                    <a:lnTo>
                      <a:pt x="194" y="36"/>
                    </a:lnTo>
                    <a:lnTo>
                      <a:pt x="194" y="36"/>
                    </a:lnTo>
                    <a:lnTo>
                      <a:pt x="199" y="26"/>
                    </a:lnTo>
                    <a:lnTo>
                      <a:pt x="205" y="19"/>
                    </a:lnTo>
                    <a:lnTo>
                      <a:pt x="212" y="13"/>
                    </a:lnTo>
                    <a:lnTo>
                      <a:pt x="221" y="9"/>
                    </a:lnTo>
                    <a:lnTo>
                      <a:pt x="221" y="9"/>
                    </a:lnTo>
                    <a:lnTo>
                      <a:pt x="223" y="8"/>
                    </a:lnTo>
                    <a:lnTo>
                      <a:pt x="223" y="6"/>
                    </a:lnTo>
                    <a:lnTo>
                      <a:pt x="223" y="5"/>
                    </a:lnTo>
                    <a:lnTo>
                      <a:pt x="223" y="3"/>
                    </a:lnTo>
                    <a:lnTo>
                      <a:pt x="220" y="1"/>
                    </a:lnTo>
                    <a:lnTo>
                      <a:pt x="218" y="0"/>
                    </a:lnTo>
                    <a:lnTo>
                      <a:pt x="216" y="1"/>
                    </a:lnTo>
                    <a:lnTo>
                      <a:pt x="216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0" name="Freeform 616"/>
              <p:cNvSpPr/>
              <p:nvPr/>
            </p:nvSpPr>
            <p:spPr bwMode="auto">
              <a:xfrm>
                <a:off x="2190751" y="4446588"/>
                <a:ext cx="122238" cy="122238"/>
              </a:xfrm>
              <a:custGeom>
                <a:avLst/>
                <a:gdLst/>
                <a:ahLst/>
                <a:cxnLst>
                  <a:cxn ang="0">
                    <a:pos x="223" y="2"/>
                  </a:cxn>
                  <a:cxn ang="0">
                    <a:pos x="223" y="2"/>
                  </a:cxn>
                  <a:cxn ang="0">
                    <a:pos x="221" y="5"/>
                  </a:cxn>
                  <a:cxn ang="0">
                    <a:pos x="218" y="8"/>
                  </a:cxn>
                  <a:cxn ang="0">
                    <a:pos x="211" y="12"/>
                  </a:cxn>
                  <a:cxn ang="0">
                    <a:pos x="205" y="15"/>
                  </a:cxn>
                  <a:cxn ang="0">
                    <a:pos x="203" y="18"/>
                  </a:cxn>
                  <a:cxn ang="0">
                    <a:pos x="200" y="20"/>
                  </a:cxn>
                  <a:cxn ang="0">
                    <a:pos x="200" y="20"/>
                  </a:cxn>
                  <a:cxn ang="0">
                    <a:pos x="178" y="50"/>
                  </a:cxn>
                  <a:cxn ang="0">
                    <a:pos x="178" y="50"/>
                  </a:cxn>
                  <a:cxn ang="0">
                    <a:pos x="164" y="69"/>
                  </a:cxn>
                  <a:cxn ang="0">
                    <a:pos x="149" y="87"/>
                  </a:cxn>
                  <a:cxn ang="0">
                    <a:pos x="133" y="104"/>
                  </a:cxn>
                  <a:cxn ang="0">
                    <a:pos x="115" y="121"/>
                  </a:cxn>
                  <a:cxn ang="0">
                    <a:pos x="115" y="121"/>
                  </a:cxn>
                  <a:cxn ang="0">
                    <a:pos x="86" y="146"/>
                  </a:cxn>
                  <a:cxn ang="0">
                    <a:pos x="56" y="170"/>
                  </a:cxn>
                  <a:cxn ang="0">
                    <a:pos x="41" y="183"/>
                  </a:cxn>
                  <a:cxn ang="0">
                    <a:pos x="27" y="195"/>
                  </a:cxn>
                  <a:cxn ang="0">
                    <a:pos x="14" y="210"/>
                  </a:cxn>
                  <a:cxn ang="0">
                    <a:pos x="1" y="224"/>
                  </a:cxn>
                  <a:cxn ang="0">
                    <a:pos x="1" y="224"/>
                  </a:cxn>
                  <a:cxn ang="0">
                    <a:pos x="0" y="225"/>
                  </a:cxn>
                  <a:cxn ang="0">
                    <a:pos x="0" y="227"/>
                  </a:cxn>
                  <a:cxn ang="0">
                    <a:pos x="2" y="230"/>
                  </a:cxn>
                  <a:cxn ang="0">
                    <a:pos x="3" y="231"/>
                  </a:cxn>
                  <a:cxn ang="0">
                    <a:pos x="5" y="232"/>
                  </a:cxn>
                  <a:cxn ang="0">
                    <a:pos x="6" y="231"/>
                  </a:cxn>
                  <a:cxn ang="0">
                    <a:pos x="8" y="230"/>
                  </a:cxn>
                  <a:cxn ang="0">
                    <a:pos x="8" y="230"/>
                  </a:cxn>
                  <a:cxn ang="0">
                    <a:pos x="21" y="215"/>
                  </a:cxn>
                  <a:cxn ang="0">
                    <a:pos x="35" y="200"/>
                  </a:cxn>
                  <a:cxn ang="0">
                    <a:pos x="50" y="187"/>
                  </a:cxn>
                  <a:cxn ang="0">
                    <a:pos x="66" y="174"/>
                  </a:cxn>
                  <a:cxn ang="0">
                    <a:pos x="98" y="148"/>
                  </a:cxn>
                  <a:cxn ang="0">
                    <a:pos x="129" y="122"/>
                  </a:cxn>
                  <a:cxn ang="0">
                    <a:pos x="129" y="122"/>
                  </a:cxn>
                  <a:cxn ang="0">
                    <a:pos x="144" y="107"/>
                  </a:cxn>
                  <a:cxn ang="0">
                    <a:pos x="158" y="93"/>
                  </a:cxn>
                  <a:cxn ang="0">
                    <a:pos x="170" y="77"/>
                  </a:cxn>
                  <a:cxn ang="0">
                    <a:pos x="181" y="61"/>
                  </a:cxn>
                  <a:cxn ang="0">
                    <a:pos x="181" y="61"/>
                  </a:cxn>
                  <a:cxn ang="0">
                    <a:pos x="189" y="51"/>
                  </a:cxn>
                  <a:cxn ang="0">
                    <a:pos x="197" y="39"/>
                  </a:cxn>
                  <a:cxn ang="0">
                    <a:pos x="206" y="29"/>
                  </a:cxn>
                  <a:cxn ang="0">
                    <a:pos x="211" y="25"/>
                  </a:cxn>
                  <a:cxn ang="0">
                    <a:pos x="217" y="22"/>
                  </a:cxn>
                  <a:cxn ang="0">
                    <a:pos x="217" y="22"/>
                  </a:cxn>
                  <a:cxn ang="0">
                    <a:pos x="222" y="19"/>
                  </a:cxn>
                  <a:cxn ang="0">
                    <a:pos x="225" y="14"/>
                  </a:cxn>
                  <a:cxn ang="0">
                    <a:pos x="231" y="7"/>
                  </a:cxn>
                  <a:cxn ang="0">
                    <a:pos x="231" y="7"/>
                  </a:cxn>
                  <a:cxn ang="0">
                    <a:pos x="232" y="5"/>
                  </a:cxn>
                  <a:cxn ang="0">
                    <a:pos x="232" y="3"/>
                  </a:cxn>
                  <a:cxn ang="0">
                    <a:pos x="231" y="2"/>
                  </a:cxn>
                  <a:cxn ang="0">
                    <a:pos x="230" y="1"/>
                  </a:cxn>
                  <a:cxn ang="0">
                    <a:pos x="228" y="0"/>
                  </a:cxn>
                  <a:cxn ang="0">
                    <a:pos x="226" y="0"/>
                  </a:cxn>
                  <a:cxn ang="0">
                    <a:pos x="225" y="0"/>
                  </a:cxn>
                  <a:cxn ang="0">
                    <a:pos x="223" y="2"/>
                  </a:cxn>
                  <a:cxn ang="0">
                    <a:pos x="223" y="2"/>
                  </a:cxn>
                </a:cxnLst>
                <a:rect l="0" t="0" r="r" b="b"/>
                <a:pathLst>
                  <a:path w="232" h="232">
                    <a:moveTo>
                      <a:pt x="223" y="2"/>
                    </a:moveTo>
                    <a:lnTo>
                      <a:pt x="223" y="2"/>
                    </a:lnTo>
                    <a:lnTo>
                      <a:pt x="221" y="5"/>
                    </a:lnTo>
                    <a:lnTo>
                      <a:pt x="218" y="8"/>
                    </a:lnTo>
                    <a:lnTo>
                      <a:pt x="211" y="12"/>
                    </a:lnTo>
                    <a:lnTo>
                      <a:pt x="205" y="15"/>
                    </a:lnTo>
                    <a:lnTo>
                      <a:pt x="203" y="18"/>
                    </a:lnTo>
                    <a:lnTo>
                      <a:pt x="200" y="20"/>
                    </a:lnTo>
                    <a:lnTo>
                      <a:pt x="200" y="20"/>
                    </a:lnTo>
                    <a:lnTo>
                      <a:pt x="178" y="50"/>
                    </a:lnTo>
                    <a:lnTo>
                      <a:pt x="178" y="50"/>
                    </a:lnTo>
                    <a:lnTo>
                      <a:pt x="164" y="69"/>
                    </a:lnTo>
                    <a:lnTo>
                      <a:pt x="149" y="87"/>
                    </a:lnTo>
                    <a:lnTo>
                      <a:pt x="133" y="104"/>
                    </a:lnTo>
                    <a:lnTo>
                      <a:pt x="115" y="121"/>
                    </a:lnTo>
                    <a:lnTo>
                      <a:pt x="115" y="121"/>
                    </a:lnTo>
                    <a:lnTo>
                      <a:pt x="86" y="146"/>
                    </a:lnTo>
                    <a:lnTo>
                      <a:pt x="56" y="170"/>
                    </a:lnTo>
                    <a:lnTo>
                      <a:pt x="41" y="183"/>
                    </a:lnTo>
                    <a:lnTo>
                      <a:pt x="27" y="195"/>
                    </a:lnTo>
                    <a:lnTo>
                      <a:pt x="14" y="210"/>
                    </a:lnTo>
                    <a:lnTo>
                      <a:pt x="1" y="224"/>
                    </a:lnTo>
                    <a:lnTo>
                      <a:pt x="1" y="224"/>
                    </a:lnTo>
                    <a:lnTo>
                      <a:pt x="0" y="225"/>
                    </a:lnTo>
                    <a:lnTo>
                      <a:pt x="0" y="227"/>
                    </a:lnTo>
                    <a:lnTo>
                      <a:pt x="2" y="230"/>
                    </a:lnTo>
                    <a:lnTo>
                      <a:pt x="3" y="231"/>
                    </a:lnTo>
                    <a:lnTo>
                      <a:pt x="5" y="232"/>
                    </a:lnTo>
                    <a:lnTo>
                      <a:pt x="6" y="231"/>
                    </a:lnTo>
                    <a:lnTo>
                      <a:pt x="8" y="230"/>
                    </a:lnTo>
                    <a:lnTo>
                      <a:pt x="8" y="230"/>
                    </a:lnTo>
                    <a:lnTo>
                      <a:pt x="21" y="215"/>
                    </a:lnTo>
                    <a:lnTo>
                      <a:pt x="35" y="200"/>
                    </a:lnTo>
                    <a:lnTo>
                      <a:pt x="50" y="187"/>
                    </a:lnTo>
                    <a:lnTo>
                      <a:pt x="66" y="174"/>
                    </a:lnTo>
                    <a:lnTo>
                      <a:pt x="98" y="148"/>
                    </a:lnTo>
                    <a:lnTo>
                      <a:pt x="129" y="122"/>
                    </a:lnTo>
                    <a:lnTo>
                      <a:pt x="129" y="122"/>
                    </a:lnTo>
                    <a:lnTo>
                      <a:pt x="144" y="107"/>
                    </a:lnTo>
                    <a:lnTo>
                      <a:pt x="158" y="93"/>
                    </a:lnTo>
                    <a:lnTo>
                      <a:pt x="170" y="77"/>
                    </a:lnTo>
                    <a:lnTo>
                      <a:pt x="181" y="61"/>
                    </a:lnTo>
                    <a:lnTo>
                      <a:pt x="181" y="61"/>
                    </a:lnTo>
                    <a:lnTo>
                      <a:pt x="189" y="51"/>
                    </a:lnTo>
                    <a:lnTo>
                      <a:pt x="197" y="39"/>
                    </a:lnTo>
                    <a:lnTo>
                      <a:pt x="206" y="29"/>
                    </a:lnTo>
                    <a:lnTo>
                      <a:pt x="211" y="25"/>
                    </a:lnTo>
                    <a:lnTo>
                      <a:pt x="217" y="22"/>
                    </a:lnTo>
                    <a:lnTo>
                      <a:pt x="217" y="22"/>
                    </a:lnTo>
                    <a:lnTo>
                      <a:pt x="222" y="19"/>
                    </a:lnTo>
                    <a:lnTo>
                      <a:pt x="225" y="14"/>
                    </a:lnTo>
                    <a:lnTo>
                      <a:pt x="231" y="7"/>
                    </a:lnTo>
                    <a:lnTo>
                      <a:pt x="231" y="7"/>
                    </a:lnTo>
                    <a:lnTo>
                      <a:pt x="232" y="5"/>
                    </a:lnTo>
                    <a:lnTo>
                      <a:pt x="232" y="3"/>
                    </a:lnTo>
                    <a:lnTo>
                      <a:pt x="231" y="2"/>
                    </a:lnTo>
                    <a:lnTo>
                      <a:pt x="230" y="1"/>
                    </a:lnTo>
                    <a:lnTo>
                      <a:pt x="228" y="0"/>
                    </a:lnTo>
                    <a:lnTo>
                      <a:pt x="226" y="0"/>
                    </a:lnTo>
                    <a:lnTo>
                      <a:pt x="225" y="0"/>
                    </a:lnTo>
                    <a:lnTo>
                      <a:pt x="223" y="2"/>
                    </a:lnTo>
                    <a:lnTo>
                      <a:pt x="22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1" name="Freeform 617"/>
              <p:cNvSpPr/>
              <p:nvPr/>
            </p:nvSpPr>
            <p:spPr bwMode="auto">
              <a:xfrm>
                <a:off x="2200276" y="4495800"/>
                <a:ext cx="103188" cy="106363"/>
              </a:xfrm>
              <a:custGeom>
                <a:avLst/>
                <a:gdLst/>
                <a:ahLst/>
                <a:cxnLst>
                  <a:cxn ang="0">
                    <a:pos x="185" y="4"/>
                  </a:cxn>
                  <a:cxn ang="0">
                    <a:pos x="180" y="15"/>
                  </a:cxn>
                  <a:cxn ang="0">
                    <a:pos x="172" y="26"/>
                  </a:cxn>
                  <a:cxn ang="0">
                    <a:pos x="152" y="46"/>
                  </a:cxn>
                  <a:cxn ang="0">
                    <a:pos x="141" y="60"/>
                  </a:cxn>
                  <a:cxn ang="0">
                    <a:pos x="116" y="85"/>
                  </a:cxn>
                  <a:cxn ang="0">
                    <a:pos x="102" y="96"/>
                  </a:cxn>
                  <a:cxn ang="0">
                    <a:pos x="76" y="122"/>
                  </a:cxn>
                  <a:cxn ang="0">
                    <a:pos x="49" y="149"/>
                  </a:cxn>
                  <a:cxn ang="0">
                    <a:pos x="36" y="160"/>
                  </a:cxn>
                  <a:cxn ang="0">
                    <a:pos x="13" y="181"/>
                  </a:cxn>
                  <a:cxn ang="0">
                    <a:pos x="1" y="191"/>
                  </a:cxn>
                  <a:cxn ang="0">
                    <a:pos x="0" y="197"/>
                  </a:cxn>
                  <a:cxn ang="0">
                    <a:pos x="4" y="199"/>
                  </a:cxn>
                  <a:cxn ang="0">
                    <a:pos x="5" y="199"/>
                  </a:cxn>
                  <a:cxn ang="0">
                    <a:pos x="15" y="194"/>
                  </a:cxn>
                  <a:cxn ang="0">
                    <a:pos x="17" y="193"/>
                  </a:cxn>
                  <a:cxn ang="0">
                    <a:pos x="18" y="190"/>
                  </a:cxn>
                  <a:cxn ang="0">
                    <a:pos x="18" y="188"/>
                  </a:cxn>
                  <a:cxn ang="0">
                    <a:pos x="55" y="156"/>
                  </a:cxn>
                  <a:cxn ang="0">
                    <a:pos x="70" y="142"/>
                  </a:cxn>
                  <a:cxn ang="0">
                    <a:pos x="99" y="112"/>
                  </a:cxn>
                  <a:cxn ang="0">
                    <a:pos x="115" y="98"/>
                  </a:cxn>
                  <a:cxn ang="0">
                    <a:pos x="142" y="73"/>
                  </a:cxn>
                  <a:cxn ang="0">
                    <a:pos x="164" y="45"/>
                  </a:cxn>
                  <a:cxn ang="0">
                    <a:pos x="169" y="40"/>
                  </a:cxn>
                  <a:cxn ang="0">
                    <a:pos x="182" y="27"/>
                  </a:cxn>
                  <a:cxn ang="0">
                    <a:pos x="189" y="18"/>
                  </a:cxn>
                  <a:cxn ang="0">
                    <a:pos x="193" y="6"/>
                  </a:cxn>
                  <a:cxn ang="0">
                    <a:pos x="193" y="4"/>
                  </a:cxn>
                  <a:cxn ang="0">
                    <a:pos x="190" y="1"/>
                  </a:cxn>
                  <a:cxn ang="0">
                    <a:pos x="187" y="1"/>
                  </a:cxn>
                  <a:cxn ang="0">
                    <a:pos x="185" y="4"/>
                  </a:cxn>
                </a:cxnLst>
                <a:rect l="0" t="0" r="r" b="b"/>
                <a:pathLst>
                  <a:path w="193" h="199">
                    <a:moveTo>
                      <a:pt x="185" y="4"/>
                    </a:moveTo>
                    <a:lnTo>
                      <a:pt x="185" y="4"/>
                    </a:lnTo>
                    <a:lnTo>
                      <a:pt x="183" y="9"/>
                    </a:lnTo>
                    <a:lnTo>
                      <a:pt x="180" y="15"/>
                    </a:lnTo>
                    <a:lnTo>
                      <a:pt x="176" y="21"/>
                    </a:lnTo>
                    <a:lnTo>
                      <a:pt x="172" y="26"/>
                    </a:lnTo>
                    <a:lnTo>
                      <a:pt x="161" y="36"/>
                    </a:lnTo>
                    <a:lnTo>
                      <a:pt x="152" y="46"/>
                    </a:lnTo>
                    <a:lnTo>
                      <a:pt x="152" y="46"/>
                    </a:lnTo>
                    <a:lnTo>
                      <a:pt x="141" y="60"/>
                    </a:lnTo>
                    <a:lnTo>
                      <a:pt x="128" y="72"/>
                    </a:lnTo>
                    <a:lnTo>
                      <a:pt x="116" y="85"/>
                    </a:lnTo>
                    <a:lnTo>
                      <a:pt x="102" y="96"/>
                    </a:lnTo>
                    <a:lnTo>
                      <a:pt x="102" y="96"/>
                    </a:lnTo>
                    <a:lnTo>
                      <a:pt x="88" y="108"/>
                    </a:lnTo>
                    <a:lnTo>
                      <a:pt x="76" y="122"/>
                    </a:lnTo>
                    <a:lnTo>
                      <a:pt x="62" y="136"/>
                    </a:lnTo>
                    <a:lnTo>
                      <a:pt x="49" y="149"/>
                    </a:lnTo>
                    <a:lnTo>
                      <a:pt x="49" y="149"/>
                    </a:lnTo>
                    <a:lnTo>
                      <a:pt x="36" y="160"/>
                    </a:lnTo>
                    <a:lnTo>
                      <a:pt x="24" y="170"/>
                    </a:lnTo>
                    <a:lnTo>
                      <a:pt x="13" y="181"/>
                    </a:lnTo>
                    <a:lnTo>
                      <a:pt x="1" y="191"/>
                    </a:lnTo>
                    <a:lnTo>
                      <a:pt x="1" y="191"/>
                    </a:lnTo>
                    <a:lnTo>
                      <a:pt x="0" y="194"/>
                    </a:lnTo>
                    <a:lnTo>
                      <a:pt x="0" y="197"/>
                    </a:lnTo>
                    <a:lnTo>
                      <a:pt x="2" y="199"/>
                    </a:lnTo>
                    <a:lnTo>
                      <a:pt x="4" y="199"/>
                    </a:lnTo>
                    <a:lnTo>
                      <a:pt x="5" y="199"/>
                    </a:lnTo>
                    <a:lnTo>
                      <a:pt x="5" y="199"/>
                    </a:lnTo>
                    <a:lnTo>
                      <a:pt x="11" y="197"/>
                    </a:lnTo>
                    <a:lnTo>
                      <a:pt x="15" y="194"/>
                    </a:lnTo>
                    <a:lnTo>
                      <a:pt x="15" y="194"/>
                    </a:lnTo>
                    <a:lnTo>
                      <a:pt x="17" y="193"/>
                    </a:lnTo>
                    <a:lnTo>
                      <a:pt x="18" y="192"/>
                    </a:lnTo>
                    <a:lnTo>
                      <a:pt x="18" y="190"/>
                    </a:lnTo>
                    <a:lnTo>
                      <a:pt x="18" y="188"/>
                    </a:lnTo>
                    <a:lnTo>
                      <a:pt x="18" y="188"/>
                    </a:lnTo>
                    <a:lnTo>
                      <a:pt x="36" y="172"/>
                    </a:lnTo>
                    <a:lnTo>
                      <a:pt x="55" y="156"/>
                    </a:lnTo>
                    <a:lnTo>
                      <a:pt x="55" y="156"/>
                    </a:lnTo>
                    <a:lnTo>
                      <a:pt x="70" y="142"/>
                    </a:lnTo>
                    <a:lnTo>
                      <a:pt x="85" y="126"/>
                    </a:lnTo>
                    <a:lnTo>
                      <a:pt x="99" y="112"/>
                    </a:lnTo>
                    <a:lnTo>
                      <a:pt x="115" y="98"/>
                    </a:lnTo>
                    <a:lnTo>
                      <a:pt x="115" y="98"/>
                    </a:lnTo>
                    <a:lnTo>
                      <a:pt x="128" y="86"/>
                    </a:lnTo>
                    <a:lnTo>
                      <a:pt x="142" y="73"/>
                    </a:lnTo>
                    <a:lnTo>
                      <a:pt x="154" y="60"/>
                    </a:lnTo>
                    <a:lnTo>
                      <a:pt x="164" y="45"/>
                    </a:lnTo>
                    <a:lnTo>
                      <a:pt x="164" y="45"/>
                    </a:lnTo>
                    <a:lnTo>
                      <a:pt x="169" y="40"/>
                    </a:lnTo>
                    <a:lnTo>
                      <a:pt x="173" y="36"/>
                    </a:lnTo>
                    <a:lnTo>
                      <a:pt x="182" y="27"/>
                    </a:lnTo>
                    <a:lnTo>
                      <a:pt x="186" y="23"/>
                    </a:lnTo>
                    <a:lnTo>
                      <a:pt x="189" y="18"/>
                    </a:lnTo>
                    <a:lnTo>
                      <a:pt x="192" y="12"/>
                    </a:lnTo>
                    <a:lnTo>
                      <a:pt x="193" y="6"/>
                    </a:lnTo>
                    <a:lnTo>
                      <a:pt x="193" y="6"/>
                    </a:lnTo>
                    <a:lnTo>
                      <a:pt x="193" y="4"/>
                    </a:lnTo>
                    <a:lnTo>
                      <a:pt x="193" y="3"/>
                    </a:lnTo>
                    <a:lnTo>
                      <a:pt x="190" y="1"/>
                    </a:lnTo>
                    <a:lnTo>
                      <a:pt x="188" y="0"/>
                    </a:lnTo>
                    <a:lnTo>
                      <a:pt x="187" y="1"/>
                    </a:lnTo>
                    <a:lnTo>
                      <a:pt x="185" y="2"/>
                    </a:lnTo>
                    <a:lnTo>
                      <a:pt x="185" y="4"/>
                    </a:lnTo>
                    <a:lnTo>
                      <a:pt x="185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2" name="Freeform 618"/>
              <p:cNvSpPr/>
              <p:nvPr/>
            </p:nvSpPr>
            <p:spPr bwMode="auto">
              <a:xfrm>
                <a:off x="2235201" y="4533900"/>
                <a:ext cx="73025" cy="82550"/>
              </a:xfrm>
              <a:custGeom>
                <a:avLst/>
                <a:gdLst/>
                <a:ahLst/>
                <a:cxnLst>
                  <a:cxn ang="0">
                    <a:pos x="128" y="4"/>
                  </a:cxn>
                  <a:cxn ang="0">
                    <a:pos x="128" y="4"/>
                  </a:cxn>
                  <a:cxn ang="0">
                    <a:pos x="126" y="10"/>
                  </a:cxn>
                  <a:cxn ang="0">
                    <a:pos x="122" y="14"/>
                  </a:cxn>
                  <a:cxn ang="0">
                    <a:pos x="114" y="24"/>
                  </a:cxn>
                  <a:cxn ang="0">
                    <a:pos x="104" y="33"/>
                  </a:cxn>
                  <a:cxn ang="0">
                    <a:pos x="95" y="42"/>
                  </a:cxn>
                  <a:cxn ang="0">
                    <a:pos x="95" y="42"/>
                  </a:cxn>
                  <a:cxn ang="0">
                    <a:pos x="78" y="62"/>
                  </a:cxn>
                  <a:cxn ang="0">
                    <a:pos x="59" y="83"/>
                  </a:cxn>
                  <a:cxn ang="0">
                    <a:pos x="59" y="83"/>
                  </a:cxn>
                  <a:cxn ang="0">
                    <a:pos x="50" y="94"/>
                  </a:cxn>
                  <a:cxn ang="0">
                    <a:pos x="42" y="106"/>
                  </a:cxn>
                  <a:cxn ang="0">
                    <a:pos x="32" y="116"/>
                  </a:cxn>
                  <a:cxn ang="0">
                    <a:pos x="27" y="121"/>
                  </a:cxn>
                  <a:cxn ang="0">
                    <a:pos x="22" y="126"/>
                  </a:cxn>
                  <a:cxn ang="0">
                    <a:pos x="22" y="126"/>
                  </a:cxn>
                  <a:cxn ang="0">
                    <a:pos x="16" y="131"/>
                  </a:cxn>
                  <a:cxn ang="0">
                    <a:pos x="10" y="137"/>
                  </a:cxn>
                  <a:cxn ang="0">
                    <a:pos x="4" y="143"/>
                  </a:cxn>
                  <a:cxn ang="0">
                    <a:pos x="0" y="150"/>
                  </a:cxn>
                  <a:cxn ang="0">
                    <a:pos x="0" y="150"/>
                  </a:cxn>
                  <a:cxn ang="0">
                    <a:pos x="0" y="152"/>
                  </a:cxn>
                  <a:cxn ang="0">
                    <a:pos x="0" y="154"/>
                  </a:cxn>
                  <a:cxn ang="0">
                    <a:pos x="2" y="156"/>
                  </a:cxn>
                  <a:cxn ang="0">
                    <a:pos x="4" y="157"/>
                  </a:cxn>
                  <a:cxn ang="0">
                    <a:pos x="7" y="157"/>
                  </a:cxn>
                  <a:cxn ang="0">
                    <a:pos x="8" y="156"/>
                  </a:cxn>
                  <a:cxn ang="0">
                    <a:pos x="9" y="154"/>
                  </a:cxn>
                  <a:cxn ang="0">
                    <a:pos x="9" y="154"/>
                  </a:cxn>
                  <a:cxn ang="0">
                    <a:pos x="12" y="150"/>
                  </a:cxn>
                  <a:cxn ang="0">
                    <a:pos x="15" y="145"/>
                  </a:cxn>
                  <a:cxn ang="0">
                    <a:pos x="23" y="137"/>
                  </a:cxn>
                  <a:cxn ang="0">
                    <a:pos x="42" y="122"/>
                  </a:cxn>
                  <a:cxn ang="0">
                    <a:pos x="42" y="122"/>
                  </a:cxn>
                  <a:cxn ang="0">
                    <a:pos x="44" y="119"/>
                  </a:cxn>
                  <a:cxn ang="0">
                    <a:pos x="47" y="115"/>
                  </a:cxn>
                  <a:cxn ang="0">
                    <a:pos x="51" y="108"/>
                  </a:cxn>
                  <a:cxn ang="0">
                    <a:pos x="51" y="108"/>
                  </a:cxn>
                  <a:cxn ang="0">
                    <a:pos x="63" y="92"/>
                  </a:cxn>
                  <a:cxn ang="0">
                    <a:pos x="77" y="78"/>
                  </a:cxn>
                  <a:cxn ang="0">
                    <a:pos x="77" y="78"/>
                  </a:cxn>
                  <a:cxn ang="0">
                    <a:pos x="94" y="58"/>
                  </a:cxn>
                  <a:cxn ang="0">
                    <a:pos x="113" y="37"/>
                  </a:cxn>
                  <a:cxn ang="0">
                    <a:pos x="113" y="37"/>
                  </a:cxn>
                  <a:cxn ang="0">
                    <a:pos x="126" y="23"/>
                  </a:cxn>
                  <a:cxn ang="0">
                    <a:pos x="133" y="16"/>
                  </a:cxn>
                  <a:cxn ang="0">
                    <a:pos x="136" y="12"/>
                  </a:cxn>
                  <a:cxn ang="0">
                    <a:pos x="138" y="6"/>
                  </a:cxn>
                  <a:cxn ang="0">
                    <a:pos x="138" y="6"/>
                  </a:cxn>
                  <a:cxn ang="0">
                    <a:pos x="138" y="4"/>
                  </a:cxn>
                  <a:cxn ang="0">
                    <a:pos x="137" y="3"/>
                  </a:cxn>
                  <a:cxn ang="0">
                    <a:pos x="136" y="1"/>
                  </a:cxn>
                  <a:cxn ang="0">
                    <a:pos x="134" y="1"/>
                  </a:cxn>
                  <a:cxn ang="0">
                    <a:pos x="133" y="0"/>
                  </a:cxn>
                  <a:cxn ang="0">
                    <a:pos x="130" y="1"/>
                  </a:cxn>
                  <a:cxn ang="0">
                    <a:pos x="129" y="2"/>
                  </a:cxn>
                  <a:cxn ang="0">
                    <a:pos x="128" y="4"/>
                  </a:cxn>
                  <a:cxn ang="0">
                    <a:pos x="128" y="4"/>
                  </a:cxn>
                </a:cxnLst>
                <a:rect l="0" t="0" r="r" b="b"/>
                <a:pathLst>
                  <a:path w="138" h="157">
                    <a:moveTo>
                      <a:pt x="128" y="4"/>
                    </a:moveTo>
                    <a:lnTo>
                      <a:pt x="128" y="4"/>
                    </a:lnTo>
                    <a:lnTo>
                      <a:pt x="126" y="10"/>
                    </a:lnTo>
                    <a:lnTo>
                      <a:pt x="122" y="14"/>
                    </a:lnTo>
                    <a:lnTo>
                      <a:pt x="114" y="24"/>
                    </a:lnTo>
                    <a:lnTo>
                      <a:pt x="104" y="33"/>
                    </a:lnTo>
                    <a:lnTo>
                      <a:pt x="95" y="42"/>
                    </a:lnTo>
                    <a:lnTo>
                      <a:pt x="95" y="42"/>
                    </a:lnTo>
                    <a:lnTo>
                      <a:pt x="78" y="62"/>
                    </a:lnTo>
                    <a:lnTo>
                      <a:pt x="59" y="83"/>
                    </a:lnTo>
                    <a:lnTo>
                      <a:pt x="59" y="83"/>
                    </a:lnTo>
                    <a:lnTo>
                      <a:pt x="50" y="94"/>
                    </a:lnTo>
                    <a:lnTo>
                      <a:pt x="42" y="106"/>
                    </a:lnTo>
                    <a:lnTo>
                      <a:pt x="32" y="116"/>
                    </a:lnTo>
                    <a:lnTo>
                      <a:pt x="27" y="121"/>
                    </a:lnTo>
                    <a:lnTo>
                      <a:pt x="22" y="126"/>
                    </a:lnTo>
                    <a:lnTo>
                      <a:pt x="22" y="126"/>
                    </a:lnTo>
                    <a:lnTo>
                      <a:pt x="16" y="131"/>
                    </a:lnTo>
                    <a:lnTo>
                      <a:pt x="10" y="137"/>
                    </a:lnTo>
                    <a:lnTo>
                      <a:pt x="4" y="143"/>
                    </a:lnTo>
                    <a:lnTo>
                      <a:pt x="0" y="150"/>
                    </a:lnTo>
                    <a:lnTo>
                      <a:pt x="0" y="150"/>
                    </a:lnTo>
                    <a:lnTo>
                      <a:pt x="0" y="152"/>
                    </a:lnTo>
                    <a:lnTo>
                      <a:pt x="0" y="154"/>
                    </a:lnTo>
                    <a:lnTo>
                      <a:pt x="2" y="156"/>
                    </a:lnTo>
                    <a:lnTo>
                      <a:pt x="4" y="157"/>
                    </a:lnTo>
                    <a:lnTo>
                      <a:pt x="7" y="157"/>
                    </a:lnTo>
                    <a:lnTo>
                      <a:pt x="8" y="156"/>
                    </a:lnTo>
                    <a:lnTo>
                      <a:pt x="9" y="154"/>
                    </a:lnTo>
                    <a:lnTo>
                      <a:pt x="9" y="154"/>
                    </a:lnTo>
                    <a:lnTo>
                      <a:pt x="12" y="150"/>
                    </a:lnTo>
                    <a:lnTo>
                      <a:pt x="15" y="145"/>
                    </a:lnTo>
                    <a:lnTo>
                      <a:pt x="23" y="137"/>
                    </a:lnTo>
                    <a:lnTo>
                      <a:pt x="42" y="122"/>
                    </a:lnTo>
                    <a:lnTo>
                      <a:pt x="42" y="122"/>
                    </a:lnTo>
                    <a:lnTo>
                      <a:pt x="44" y="119"/>
                    </a:lnTo>
                    <a:lnTo>
                      <a:pt x="47" y="115"/>
                    </a:lnTo>
                    <a:lnTo>
                      <a:pt x="51" y="108"/>
                    </a:lnTo>
                    <a:lnTo>
                      <a:pt x="51" y="108"/>
                    </a:lnTo>
                    <a:lnTo>
                      <a:pt x="63" y="92"/>
                    </a:lnTo>
                    <a:lnTo>
                      <a:pt x="77" y="78"/>
                    </a:lnTo>
                    <a:lnTo>
                      <a:pt x="77" y="78"/>
                    </a:lnTo>
                    <a:lnTo>
                      <a:pt x="94" y="58"/>
                    </a:lnTo>
                    <a:lnTo>
                      <a:pt x="113" y="37"/>
                    </a:lnTo>
                    <a:lnTo>
                      <a:pt x="113" y="37"/>
                    </a:lnTo>
                    <a:lnTo>
                      <a:pt x="126" y="23"/>
                    </a:lnTo>
                    <a:lnTo>
                      <a:pt x="133" y="16"/>
                    </a:lnTo>
                    <a:lnTo>
                      <a:pt x="136" y="12"/>
                    </a:lnTo>
                    <a:lnTo>
                      <a:pt x="138" y="6"/>
                    </a:lnTo>
                    <a:lnTo>
                      <a:pt x="138" y="6"/>
                    </a:lnTo>
                    <a:lnTo>
                      <a:pt x="138" y="4"/>
                    </a:lnTo>
                    <a:lnTo>
                      <a:pt x="137" y="3"/>
                    </a:lnTo>
                    <a:lnTo>
                      <a:pt x="136" y="1"/>
                    </a:lnTo>
                    <a:lnTo>
                      <a:pt x="134" y="1"/>
                    </a:lnTo>
                    <a:lnTo>
                      <a:pt x="133" y="0"/>
                    </a:lnTo>
                    <a:lnTo>
                      <a:pt x="130" y="1"/>
                    </a:lnTo>
                    <a:lnTo>
                      <a:pt x="129" y="2"/>
                    </a:lnTo>
                    <a:lnTo>
                      <a:pt x="128" y="4"/>
                    </a:lnTo>
                    <a:lnTo>
                      <a:pt x="128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3" name="Freeform 619"/>
              <p:cNvSpPr/>
              <p:nvPr/>
            </p:nvSpPr>
            <p:spPr bwMode="auto">
              <a:xfrm>
                <a:off x="2265363" y="4567238"/>
                <a:ext cx="55563" cy="61913"/>
              </a:xfrm>
              <a:custGeom>
                <a:avLst/>
                <a:gdLst/>
                <a:ahLst/>
                <a:cxnLst>
                  <a:cxn ang="0">
                    <a:pos x="96" y="1"/>
                  </a:cxn>
                  <a:cxn ang="0">
                    <a:pos x="96" y="1"/>
                  </a:cxn>
                  <a:cxn ang="0">
                    <a:pos x="70" y="27"/>
                  </a:cxn>
                  <a:cxn ang="0">
                    <a:pos x="44" y="53"/>
                  </a:cxn>
                  <a:cxn ang="0">
                    <a:pos x="31" y="66"/>
                  </a:cxn>
                  <a:cxn ang="0">
                    <a:pos x="19" y="81"/>
                  </a:cxn>
                  <a:cxn ang="0">
                    <a:pos x="8" y="95"/>
                  </a:cxn>
                  <a:cxn ang="0">
                    <a:pos x="0" y="112"/>
                  </a:cxn>
                  <a:cxn ang="0">
                    <a:pos x="0" y="112"/>
                  </a:cxn>
                  <a:cxn ang="0">
                    <a:pos x="0" y="114"/>
                  </a:cxn>
                  <a:cxn ang="0">
                    <a:pos x="0" y="116"/>
                  </a:cxn>
                  <a:cxn ang="0">
                    <a:pos x="3" y="118"/>
                  </a:cxn>
                  <a:cxn ang="0">
                    <a:pos x="4" y="119"/>
                  </a:cxn>
                  <a:cxn ang="0">
                    <a:pos x="6" y="119"/>
                  </a:cxn>
                  <a:cxn ang="0">
                    <a:pos x="7" y="118"/>
                  </a:cxn>
                  <a:cxn ang="0">
                    <a:pos x="8" y="116"/>
                  </a:cxn>
                  <a:cxn ang="0">
                    <a:pos x="8" y="116"/>
                  </a:cxn>
                  <a:cxn ang="0">
                    <a:pos x="17" y="100"/>
                  </a:cxn>
                  <a:cxn ang="0">
                    <a:pos x="27" y="86"/>
                  </a:cxn>
                  <a:cxn ang="0">
                    <a:pos x="38" y="72"/>
                  </a:cxn>
                  <a:cxn ang="0">
                    <a:pos x="51" y="58"/>
                  </a:cxn>
                  <a:cxn ang="0">
                    <a:pos x="77" y="33"/>
                  </a:cxn>
                  <a:cxn ang="0">
                    <a:pos x="102" y="9"/>
                  </a:cxn>
                  <a:cxn ang="0">
                    <a:pos x="102" y="9"/>
                  </a:cxn>
                  <a:cxn ang="0">
                    <a:pos x="103" y="6"/>
                  </a:cxn>
                  <a:cxn ang="0">
                    <a:pos x="104" y="4"/>
                  </a:cxn>
                  <a:cxn ang="0">
                    <a:pos x="103" y="3"/>
                  </a:cxn>
                  <a:cxn ang="0">
                    <a:pos x="102" y="1"/>
                  </a:cxn>
                  <a:cxn ang="0">
                    <a:pos x="101" y="0"/>
                  </a:cxn>
                  <a:cxn ang="0">
                    <a:pos x="99" y="0"/>
                  </a:cxn>
                  <a:cxn ang="0">
                    <a:pos x="98" y="0"/>
                  </a:cxn>
                  <a:cxn ang="0">
                    <a:pos x="96" y="1"/>
                  </a:cxn>
                  <a:cxn ang="0">
                    <a:pos x="96" y="1"/>
                  </a:cxn>
                </a:cxnLst>
                <a:rect l="0" t="0" r="r" b="b"/>
                <a:pathLst>
                  <a:path w="104" h="119">
                    <a:moveTo>
                      <a:pt x="96" y="1"/>
                    </a:moveTo>
                    <a:lnTo>
                      <a:pt x="96" y="1"/>
                    </a:lnTo>
                    <a:lnTo>
                      <a:pt x="70" y="27"/>
                    </a:lnTo>
                    <a:lnTo>
                      <a:pt x="44" y="53"/>
                    </a:lnTo>
                    <a:lnTo>
                      <a:pt x="31" y="66"/>
                    </a:lnTo>
                    <a:lnTo>
                      <a:pt x="19" y="81"/>
                    </a:lnTo>
                    <a:lnTo>
                      <a:pt x="8" y="95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4"/>
                    </a:lnTo>
                    <a:lnTo>
                      <a:pt x="0" y="116"/>
                    </a:lnTo>
                    <a:lnTo>
                      <a:pt x="3" y="118"/>
                    </a:lnTo>
                    <a:lnTo>
                      <a:pt x="4" y="119"/>
                    </a:lnTo>
                    <a:lnTo>
                      <a:pt x="6" y="119"/>
                    </a:lnTo>
                    <a:lnTo>
                      <a:pt x="7" y="118"/>
                    </a:lnTo>
                    <a:lnTo>
                      <a:pt x="8" y="116"/>
                    </a:lnTo>
                    <a:lnTo>
                      <a:pt x="8" y="116"/>
                    </a:lnTo>
                    <a:lnTo>
                      <a:pt x="17" y="100"/>
                    </a:lnTo>
                    <a:lnTo>
                      <a:pt x="27" y="86"/>
                    </a:lnTo>
                    <a:lnTo>
                      <a:pt x="38" y="72"/>
                    </a:lnTo>
                    <a:lnTo>
                      <a:pt x="51" y="58"/>
                    </a:lnTo>
                    <a:lnTo>
                      <a:pt x="77" y="33"/>
                    </a:lnTo>
                    <a:lnTo>
                      <a:pt x="102" y="9"/>
                    </a:lnTo>
                    <a:lnTo>
                      <a:pt x="102" y="9"/>
                    </a:lnTo>
                    <a:lnTo>
                      <a:pt x="103" y="6"/>
                    </a:lnTo>
                    <a:lnTo>
                      <a:pt x="104" y="4"/>
                    </a:lnTo>
                    <a:lnTo>
                      <a:pt x="103" y="3"/>
                    </a:lnTo>
                    <a:lnTo>
                      <a:pt x="102" y="1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0"/>
                    </a:lnTo>
                    <a:lnTo>
                      <a:pt x="96" y="1"/>
                    </a:lnTo>
                    <a:lnTo>
                      <a:pt x="96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4" name="Freeform 620"/>
              <p:cNvSpPr/>
              <p:nvPr/>
            </p:nvSpPr>
            <p:spPr bwMode="auto">
              <a:xfrm>
                <a:off x="2359026" y="4152900"/>
                <a:ext cx="84138" cy="90488"/>
              </a:xfrm>
              <a:custGeom>
                <a:avLst/>
                <a:gdLst/>
                <a:ahLst/>
                <a:cxnLst>
                  <a:cxn ang="0">
                    <a:pos x="154" y="1"/>
                  </a:cxn>
                  <a:cxn ang="0">
                    <a:pos x="154" y="1"/>
                  </a:cxn>
                  <a:cxn ang="0">
                    <a:pos x="142" y="10"/>
                  </a:cxn>
                  <a:cxn ang="0">
                    <a:pos x="132" y="18"/>
                  </a:cxn>
                  <a:cxn ang="0">
                    <a:pos x="112" y="36"/>
                  </a:cxn>
                  <a:cxn ang="0">
                    <a:pos x="93" y="56"/>
                  </a:cxn>
                  <a:cxn ang="0">
                    <a:pos x="75" y="76"/>
                  </a:cxn>
                  <a:cxn ang="0">
                    <a:pos x="75" y="76"/>
                  </a:cxn>
                  <a:cxn ang="0">
                    <a:pos x="52" y="100"/>
                  </a:cxn>
                  <a:cxn ang="0">
                    <a:pos x="29" y="125"/>
                  </a:cxn>
                  <a:cxn ang="0">
                    <a:pos x="29" y="125"/>
                  </a:cxn>
                  <a:cxn ang="0">
                    <a:pos x="20" y="135"/>
                  </a:cxn>
                  <a:cxn ang="0">
                    <a:pos x="12" y="144"/>
                  </a:cxn>
                  <a:cxn ang="0">
                    <a:pos x="6" y="153"/>
                  </a:cxn>
                  <a:cxn ang="0">
                    <a:pos x="0" y="165"/>
                  </a:cxn>
                  <a:cxn ang="0">
                    <a:pos x="0" y="165"/>
                  </a:cxn>
                  <a:cxn ang="0">
                    <a:pos x="0" y="167"/>
                  </a:cxn>
                  <a:cxn ang="0">
                    <a:pos x="0" y="170"/>
                  </a:cxn>
                  <a:cxn ang="0">
                    <a:pos x="2" y="171"/>
                  </a:cxn>
                  <a:cxn ang="0">
                    <a:pos x="4" y="172"/>
                  </a:cxn>
                  <a:cxn ang="0">
                    <a:pos x="4" y="172"/>
                  </a:cxn>
                  <a:cxn ang="0">
                    <a:pos x="9" y="172"/>
                  </a:cxn>
                  <a:cxn ang="0">
                    <a:pos x="13" y="171"/>
                  </a:cxn>
                  <a:cxn ang="0">
                    <a:pos x="16" y="168"/>
                  </a:cxn>
                  <a:cxn ang="0">
                    <a:pos x="18" y="163"/>
                  </a:cxn>
                  <a:cxn ang="0">
                    <a:pos x="18" y="163"/>
                  </a:cxn>
                  <a:cxn ang="0">
                    <a:pos x="18" y="161"/>
                  </a:cxn>
                  <a:cxn ang="0">
                    <a:pos x="17" y="159"/>
                  </a:cxn>
                  <a:cxn ang="0">
                    <a:pos x="16" y="158"/>
                  </a:cxn>
                  <a:cxn ang="0">
                    <a:pos x="14" y="157"/>
                  </a:cxn>
                  <a:cxn ang="0">
                    <a:pos x="14" y="157"/>
                  </a:cxn>
                  <a:cxn ang="0">
                    <a:pos x="20" y="148"/>
                  </a:cxn>
                  <a:cxn ang="0">
                    <a:pos x="28" y="139"/>
                  </a:cxn>
                  <a:cxn ang="0">
                    <a:pos x="43" y="121"/>
                  </a:cxn>
                  <a:cxn ang="0">
                    <a:pos x="60" y="105"/>
                  </a:cxn>
                  <a:cxn ang="0">
                    <a:pos x="75" y="89"/>
                  </a:cxn>
                  <a:cxn ang="0">
                    <a:pos x="75" y="89"/>
                  </a:cxn>
                  <a:cxn ang="0">
                    <a:pos x="95" y="67"/>
                  </a:cxn>
                  <a:cxn ang="0">
                    <a:pos x="114" y="47"/>
                  </a:cxn>
                  <a:cxn ang="0">
                    <a:pos x="125" y="36"/>
                  </a:cxn>
                  <a:cxn ang="0">
                    <a:pos x="135" y="27"/>
                  </a:cxn>
                  <a:cxn ang="0">
                    <a:pos x="146" y="18"/>
                  </a:cxn>
                  <a:cxn ang="0">
                    <a:pos x="158" y="10"/>
                  </a:cxn>
                  <a:cxn ang="0">
                    <a:pos x="158" y="10"/>
                  </a:cxn>
                  <a:cxn ang="0">
                    <a:pos x="160" y="9"/>
                  </a:cxn>
                  <a:cxn ang="0">
                    <a:pos x="160" y="6"/>
                  </a:cxn>
                  <a:cxn ang="0">
                    <a:pos x="160" y="4"/>
                  </a:cxn>
                  <a:cxn ang="0">
                    <a:pos x="160" y="3"/>
                  </a:cxn>
                  <a:cxn ang="0">
                    <a:pos x="159" y="1"/>
                  </a:cxn>
                  <a:cxn ang="0">
                    <a:pos x="157" y="1"/>
                  </a:cxn>
                  <a:cxn ang="0">
                    <a:pos x="156" y="0"/>
                  </a:cxn>
                  <a:cxn ang="0">
                    <a:pos x="154" y="1"/>
                  </a:cxn>
                  <a:cxn ang="0">
                    <a:pos x="154" y="1"/>
                  </a:cxn>
                </a:cxnLst>
                <a:rect l="0" t="0" r="r" b="b"/>
                <a:pathLst>
                  <a:path w="160" h="172">
                    <a:moveTo>
                      <a:pt x="154" y="1"/>
                    </a:moveTo>
                    <a:lnTo>
                      <a:pt x="154" y="1"/>
                    </a:lnTo>
                    <a:lnTo>
                      <a:pt x="142" y="10"/>
                    </a:lnTo>
                    <a:lnTo>
                      <a:pt x="132" y="18"/>
                    </a:lnTo>
                    <a:lnTo>
                      <a:pt x="112" y="36"/>
                    </a:lnTo>
                    <a:lnTo>
                      <a:pt x="93" y="56"/>
                    </a:lnTo>
                    <a:lnTo>
                      <a:pt x="75" y="76"/>
                    </a:lnTo>
                    <a:lnTo>
                      <a:pt x="75" y="76"/>
                    </a:lnTo>
                    <a:lnTo>
                      <a:pt x="52" y="100"/>
                    </a:lnTo>
                    <a:lnTo>
                      <a:pt x="29" y="125"/>
                    </a:lnTo>
                    <a:lnTo>
                      <a:pt x="29" y="125"/>
                    </a:lnTo>
                    <a:lnTo>
                      <a:pt x="20" y="135"/>
                    </a:lnTo>
                    <a:lnTo>
                      <a:pt x="12" y="144"/>
                    </a:lnTo>
                    <a:lnTo>
                      <a:pt x="6" y="153"/>
                    </a:lnTo>
                    <a:lnTo>
                      <a:pt x="0" y="165"/>
                    </a:lnTo>
                    <a:lnTo>
                      <a:pt x="0" y="165"/>
                    </a:lnTo>
                    <a:lnTo>
                      <a:pt x="0" y="167"/>
                    </a:lnTo>
                    <a:lnTo>
                      <a:pt x="0" y="170"/>
                    </a:lnTo>
                    <a:lnTo>
                      <a:pt x="2" y="171"/>
                    </a:lnTo>
                    <a:lnTo>
                      <a:pt x="4" y="172"/>
                    </a:lnTo>
                    <a:lnTo>
                      <a:pt x="4" y="172"/>
                    </a:lnTo>
                    <a:lnTo>
                      <a:pt x="9" y="172"/>
                    </a:lnTo>
                    <a:lnTo>
                      <a:pt x="13" y="171"/>
                    </a:lnTo>
                    <a:lnTo>
                      <a:pt x="16" y="168"/>
                    </a:lnTo>
                    <a:lnTo>
                      <a:pt x="18" y="163"/>
                    </a:lnTo>
                    <a:lnTo>
                      <a:pt x="18" y="163"/>
                    </a:lnTo>
                    <a:lnTo>
                      <a:pt x="18" y="161"/>
                    </a:lnTo>
                    <a:lnTo>
                      <a:pt x="17" y="159"/>
                    </a:lnTo>
                    <a:lnTo>
                      <a:pt x="16" y="158"/>
                    </a:lnTo>
                    <a:lnTo>
                      <a:pt x="14" y="157"/>
                    </a:lnTo>
                    <a:lnTo>
                      <a:pt x="14" y="157"/>
                    </a:lnTo>
                    <a:lnTo>
                      <a:pt x="20" y="148"/>
                    </a:lnTo>
                    <a:lnTo>
                      <a:pt x="28" y="139"/>
                    </a:lnTo>
                    <a:lnTo>
                      <a:pt x="43" y="121"/>
                    </a:lnTo>
                    <a:lnTo>
                      <a:pt x="60" y="105"/>
                    </a:lnTo>
                    <a:lnTo>
                      <a:pt x="75" y="89"/>
                    </a:lnTo>
                    <a:lnTo>
                      <a:pt x="75" y="89"/>
                    </a:lnTo>
                    <a:lnTo>
                      <a:pt x="95" y="67"/>
                    </a:lnTo>
                    <a:lnTo>
                      <a:pt x="114" y="47"/>
                    </a:lnTo>
                    <a:lnTo>
                      <a:pt x="125" y="36"/>
                    </a:lnTo>
                    <a:lnTo>
                      <a:pt x="135" y="27"/>
                    </a:lnTo>
                    <a:lnTo>
                      <a:pt x="146" y="18"/>
                    </a:lnTo>
                    <a:lnTo>
                      <a:pt x="158" y="10"/>
                    </a:lnTo>
                    <a:lnTo>
                      <a:pt x="158" y="10"/>
                    </a:lnTo>
                    <a:lnTo>
                      <a:pt x="160" y="9"/>
                    </a:lnTo>
                    <a:lnTo>
                      <a:pt x="160" y="6"/>
                    </a:lnTo>
                    <a:lnTo>
                      <a:pt x="160" y="4"/>
                    </a:lnTo>
                    <a:lnTo>
                      <a:pt x="160" y="3"/>
                    </a:lnTo>
                    <a:lnTo>
                      <a:pt x="159" y="1"/>
                    </a:lnTo>
                    <a:lnTo>
                      <a:pt x="157" y="1"/>
                    </a:lnTo>
                    <a:lnTo>
                      <a:pt x="156" y="0"/>
                    </a:lnTo>
                    <a:lnTo>
                      <a:pt x="154" y="1"/>
                    </a:lnTo>
                    <a:lnTo>
                      <a:pt x="154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5" name="Freeform 621"/>
              <p:cNvSpPr/>
              <p:nvPr/>
            </p:nvSpPr>
            <p:spPr bwMode="auto">
              <a:xfrm>
                <a:off x="2406651" y="4149725"/>
                <a:ext cx="92075" cy="88900"/>
              </a:xfrm>
              <a:custGeom>
                <a:avLst/>
                <a:gdLst/>
                <a:ahLst/>
                <a:cxnLst>
                  <a:cxn ang="0">
                    <a:pos x="168" y="1"/>
                  </a:cxn>
                  <a:cxn ang="0">
                    <a:pos x="168" y="1"/>
                  </a:cxn>
                  <a:cxn ang="0">
                    <a:pos x="144" y="19"/>
                  </a:cxn>
                  <a:cxn ang="0">
                    <a:pos x="123" y="37"/>
                  </a:cxn>
                  <a:cxn ang="0">
                    <a:pos x="102" y="57"/>
                  </a:cxn>
                  <a:cxn ang="0">
                    <a:pos x="81" y="78"/>
                  </a:cxn>
                  <a:cxn ang="0">
                    <a:pos x="81" y="78"/>
                  </a:cxn>
                  <a:cxn ang="0">
                    <a:pos x="56" y="101"/>
                  </a:cxn>
                  <a:cxn ang="0">
                    <a:pos x="44" y="114"/>
                  </a:cxn>
                  <a:cxn ang="0">
                    <a:pos x="31" y="125"/>
                  </a:cxn>
                  <a:cxn ang="0">
                    <a:pos x="31" y="125"/>
                  </a:cxn>
                  <a:cxn ang="0">
                    <a:pos x="21" y="132"/>
                  </a:cxn>
                  <a:cxn ang="0">
                    <a:pos x="13" y="140"/>
                  </a:cxn>
                  <a:cxn ang="0">
                    <a:pos x="6" y="149"/>
                  </a:cxn>
                  <a:cxn ang="0">
                    <a:pos x="3" y="154"/>
                  </a:cxn>
                  <a:cxn ang="0">
                    <a:pos x="0" y="159"/>
                  </a:cxn>
                  <a:cxn ang="0">
                    <a:pos x="0" y="159"/>
                  </a:cxn>
                  <a:cxn ang="0">
                    <a:pos x="0" y="160"/>
                  </a:cxn>
                  <a:cxn ang="0">
                    <a:pos x="0" y="162"/>
                  </a:cxn>
                  <a:cxn ang="0">
                    <a:pos x="2" y="165"/>
                  </a:cxn>
                  <a:cxn ang="0">
                    <a:pos x="5" y="166"/>
                  </a:cxn>
                  <a:cxn ang="0">
                    <a:pos x="6" y="165"/>
                  </a:cxn>
                  <a:cxn ang="0">
                    <a:pos x="8" y="164"/>
                  </a:cxn>
                  <a:cxn ang="0">
                    <a:pos x="12" y="160"/>
                  </a:cxn>
                  <a:cxn ang="0">
                    <a:pos x="12" y="160"/>
                  </a:cxn>
                  <a:cxn ang="0">
                    <a:pos x="13" y="157"/>
                  </a:cxn>
                  <a:cxn ang="0">
                    <a:pos x="13" y="155"/>
                  </a:cxn>
                  <a:cxn ang="0">
                    <a:pos x="13" y="155"/>
                  </a:cxn>
                  <a:cxn ang="0">
                    <a:pos x="20" y="147"/>
                  </a:cxn>
                  <a:cxn ang="0">
                    <a:pos x="27" y="140"/>
                  </a:cxn>
                  <a:cxn ang="0">
                    <a:pos x="44" y="126"/>
                  </a:cxn>
                  <a:cxn ang="0">
                    <a:pos x="44" y="126"/>
                  </a:cxn>
                  <a:cxn ang="0">
                    <a:pos x="55" y="116"/>
                  </a:cxn>
                  <a:cxn ang="0">
                    <a:pos x="67" y="106"/>
                  </a:cxn>
                  <a:cxn ang="0">
                    <a:pos x="88" y="84"/>
                  </a:cxn>
                  <a:cxn ang="0">
                    <a:pos x="88" y="84"/>
                  </a:cxn>
                  <a:cxn ang="0">
                    <a:pos x="108" y="64"/>
                  </a:cxn>
                  <a:cxn ang="0">
                    <a:pos x="129" y="45"/>
                  </a:cxn>
                  <a:cxn ang="0">
                    <a:pos x="149" y="26"/>
                  </a:cxn>
                  <a:cxn ang="0">
                    <a:pos x="172" y="9"/>
                  </a:cxn>
                  <a:cxn ang="0">
                    <a:pos x="172" y="9"/>
                  </a:cxn>
                  <a:cxn ang="0">
                    <a:pos x="174" y="7"/>
                  </a:cxn>
                  <a:cxn ang="0">
                    <a:pos x="174" y="5"/>
                  </a:cxn>
                  <a:cxn ang="0">
                    <a:pos x="174" y="2"/>
                  </a:cxn>
                  <a:cxn ang="0">
                    <a:pos x="173" y="1"/>
                  </a:cxn>
                  <a:cxn ang="0">
                    <a:pos x="171" y="0"/>
                  </a:cxn>
                  <a:cxn ang="0">
                    <a:pos x="169" y="0"/>
                  </a:cxn>
                  <a:cxn ang="0">
                    <a:pos x="168" y="1"/>
                  </a:cxn>
                  <a:cxn ang="0">
                    <a:pos x="168" y="1"/>
                  </a:cxn>
                </a:cxnLst>
                <a:rect l="0" t="0" r="r" b="b"/>
                <a:pathLst>
                  <a:path w="174" h="166">
                    <a:moveTo>
                      <a:pt x="168" y="1"/>
                    </a:moveTo>
                    <a:lnTo>
                      <a:pt x="168" y="1"/>
                    </a:lnTo>
                    <a:lnTo>
                      <a:pt x="144" y="19"/>
                    </a:lnTo>
                    <a:lnTo>
                      <a:pt x="123" y="37"/>
                    </a:lnTo>
                    <a:lnTo>
                      <a:pt x="102" y="57"/>
                    </a:lnTo>
                    <a:lnTo>
                      <a:pt x="81" y="78"/>
                    </a:lnTo>
                    <a:lnTo>
                      <a:pt x="81" y="78"/>
                    </a:lnTo>
                    <a:lnTo>
                      <a:pt x="56" y="101"/>
                    </a:lnTo>
                    <a:lnTo>
                      <a:pt x="44" y="114"/>
                    </a:lnTo>
                    <a:lnTo>
                      <a:pt x="31" y="125"/>
                    </a:lnTo>
                    <a:lnTo>
                      <a:pt x="31" y="125"/>
                    </a:lnTo>
                    <a:lnTo>
                      <a:pt x="21" y="132"/>
                    </a:lnTo>
                    <a:lnTo>
                      <a:pt x="13" y="140"/>
                    </a:lnTo>
                    <a:lnTo>
                      <a:pt x="6" y="149"/>
                    </a:lnTo>
                    <a:lnTo>
                      <a:pt x="3" y="154"/>
                    </a:lnTo>
                    <a:lnTo>
                      <a:pt x="0" y="159"/>
                    </a:lnTo>
                    <a:lnTo>
                      <a:pt x="0" y="159"/>
                    </a:lnTo>
                    <a:lnTo>
                      <a:pt x="0" y="160"/>
                    </a:lnTo>
                    <a:lnTo>
                      <a:pt x="0" y="162"/>
                    </a:lnTo>
                    <a:lnTo>
                      <a:pt x="2" y="165"/>
                    </a:lnTo>
                    <a:lnTo>
                      <a:pt x="5" y="166"/>
                    </a:lnTo>
                    <a:lnTo>
                      <a:pt x="6" y="165"/>
                    </a:lnTo>
                    <a:lnTo>
                      <a:pt x="8" y="164"/>
                    </a:lnTo>
                    <a:lnTo>
                      <a:pt x="12" y="160"/>
                    </a:lnTo>
                    <a:lnTo>
                      <a:pt x="12" y="160"/>
                    </a:lnTo>
                    <a:lnTo>
                      <a:pt x="13" y="157"/>
                    </a:lnTo>
                    <a:lnTo>
                      <a:pt x="13" y="155"/>
                    </a:lnTo>
                    <a:lnTo>
                      <a:pt x="13" y="155"/>
                    </a:lnTo>
                    <a:lnTo>
                      <a:pt x="20" y="147"/>
                    </a:lnTo>
                    <a:lnTo>
                      <a:pt x="27" y="140"/>
                    </a:lnTo>
                    <a:lnTo>
                      <a:pt x="44" y="126"/>
                    </a:lnTo>
                    <a:lnTo>
                      <a:pt x="44" y="126"/>
                    </a:lnTo>
                    <a:lnTo>
                      <a:pt x="55" y="116"/>
                    </a:lnTo>
                    <a:lnTo>
                      <a:pt x="67" y="106"/>
                    </a:lnTo>
                    <a:lnTo>
                      <a:pt x="88" y="84"/>
                    </a:lnTo>
                    <a:lnTo>
                      <a:pt x="88" y="84"/>
                    </a:lnTo>
                    <a:lnTo>
                      <a:pt x="108" y="64"/>
                    </a:lnTo>
                    <a:lnTo>
                      <a:pt x="129" y="45"/>
                    </a:lnTo>
                    <a:lnTo>
                      <a:pt x="149" y="26"/>
                    </a:lnTo>
                    <a:lnTo>
                      <a:pt x="172" y="9"/>
                    </a:lnTo>
                    <a:lnTo>
                      <a:pt x="172" y="9"/>
                    </a:lnTo>
                    <a:lnTo>
                      <a:pt x="174" y="7"/>
                    </a:lnTo>
                    <a:lnTo>
                      <a:pt x="174" y="5"/>
                    </a:lnTo>
                    <a:lnTo>
                      <a:pt x="174" y="2"/>
                    </a:lnTo>
                    <a:lnTo>
                      <a:pt x="173" y="1"/>
                    </a:lnTo>
                    <a:lnTo>
                      <a:pt x="171" y="0"/>
                    </a:lnTo>
                    <a:lnTo>
                      <a:pt x="169" y="0"/>
                    </a:lnTo>
                    <a:lnTo>
                      <a:pt x="168" y="1"/>
                    </a:lnTo>
                    <a:lnTo>
                      <a:pt x="168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6" name="Freeform 622"/>
              <p:cNvSpPr/>
              <p:nvPr/>
            </p:nvSpPr>
            <p:spPr bwMode="auto">
              <a:xfrm>
                <a:off x="2433638" y="4144963"/>
                <a:ext cx="120650" cy="98425"/>
              </a:xfrm>
              <a:custGeom>
                <a:avLst/>
                <a:gdLst/>
                <a:ahLst/>
                <a:cxnLst>
                  <a:cxn ang="0">
                    <a:pos x="221" y="0"/>
                  </a:cxn>
                  <a:cxn ang="0">
                    <a:pos x="221" y="0"/>
                  </a:cxn>
                  <a:cxn ang="0">
                    <a:pos x="166" y="38"/>
                  </a:cxn>
                  <a:cxn ang="0">
                    <a:pos x="139" y="58"/>
                  </a:cxn>
                  <a:cxn ang="0">
                    <a:pos x="112" y="78"/>
                  </a:cxn>
                  <a:cxn ang="0">
                    <a:pos x="112" y="78"/>
                  </a:cxn>
                  <a:cxn ang="0">
                    <a:pos x="84" y="102"/>
                  </a:cxn>
                  <a:cxn ang="0">
                    <a:pos x="55" y="125"/>
                  </a:cxn>
                  <a:cxn ang="0">
                    <a:pos x="27" y="150"/>
                  </a:cxn>
                  <a:cxn ang="0">
                    <a:pos x="15" y="163"/>
                  </a:cxn>
                  <a:cxn ang="0">
                    <a:pos x="2" y="176"/>
                  </a:cxn>
                  <a:cxn ang="0">
                    <a:pos x="2" y="176"/>
                  </a:cxn>
                  <a:cxn ang="0">
                    <a:pos x="0" y="179"/>
                  </a:cxn>
                  <a:cxn ang="0">
                    <a:pos x="1" y="182"/>
                  </a:cxn>
                  <a:cxn ang="0">
                    <a:pos x="2" y="184"/>
                  </a:cxn>
                  <a:cxn ang="0">
                    <a:pos x="5" y="185"/>
                  </a:cxn>
                  <a:cxn ang="0">
                    <a:pos x="5" y="185"/>
                  </a:cxn>
                  <a:cxn ang="0">
                    <a:pos x="10" y="184"/>
                  </a:cxn>
                  <a:cxn ang="0">
                    <a:pos x="12" y="183"/>
                  </a:cxn>
                  <a:cxn ang="0">
                    <a:pos x="14" y="181"/>
                  </a:cxn>
                  <a:cxn ang="0">
                    <a:pos x="15" y="176"/>
                  </a:cxn>
                  <a:cxn ang="0">
                    <a:pos x="15" y="176"/>
                  </a:cxn>
                  <a:cxn ang="0">
                    <a:pos x="25" y="166"/>
                  </a:cxn>
                  <a:cxn ang="0">
                    <a:pos x="36" y="156"/>
                  </a:cxn>
                  <a:cxn ang="0">
                    <a:pos x="59" y="136"/>
                  </a:cxn>
                  <a:cxn ang="0">
                    <a:pos x="82" y="117"/>
                  </a:cxn>
                  <a:cxn ang="0">
                    <a:pos x="106" y="97"/>
                  </a:cxn>
                  <a:cxn ang="0">
                    <a:pos x="106" y="97"/>
                  </a:cxn>
                  <a:cxn ang="0">
                    <a:pos x="135" y="73"/>
                  </a:cxn>
                  <a:cxn ang="0">
                    <a:pos x="164" y="50"/>
                  </a:cxn>
                  <a:cxn ang="0">
                    <a:pos x="194" y="29"/>
                  </a:cxn>
                  <a:cxn ang="0">
                    <a:pos x="225" y="8"/>
                  </a:cxn>
                  <a:cxn ang="0">
                    <a:pos x="225" y="8"/>
                  </a:cxn>
                  <a:cxn ang="0">
                    <a:pos x="227" y="7"/>
                  </a:cxn>
                  <a:cxn ang="0">
                    <a:pos x="227" y="5"/>
                  </a:cxn>
                  <a:cxn ang="0">
                    <a:pos x="227" y="4"/>
                  </a:cxn>
                  <a:cxn ang="0">
                    <a:pos x="227" y="2"/>
                  </a:cxn>
                  <a:cxn ang="0">
                    <a:pos x="226" y="1"/>
                  </a:cxn>
                  <a:cxn ang="0">
                    <a:pos x="224" y="0"/>
                  </a:cxn>
                  <a:cxn ang="0">
                    <a:pos x="223" y="0"/>
                  </a:cxn>
                  <a:cxn ang="0">
                    <a:pos x="221" y="0"/>
                  </a:cxn>
                  <a:cxn ang="0">
                    <a:pos x="221" y="0"/>
                  </a:cxn>
                </a:cxnLst>
                <a:rect l="0" t="0" r="r" b="b"/>
                <a:pathLst>
                  <a:path w="227" h="185">
                    <a:moveTo>
                      <a:pt x="221" y="0"/>
                    </a:moveTo>
                    <a:lnTo>
                      <a:pt x="221" y="0"/>
                    </a:lnTo>
                    <a:lnTo>
                      <a:pt x="166" y="38"/>
                    </a:lnTo>
                    <a:lnTo>
                      <a:pt x="139" y="58"/>
                    </a:lnTo>
                    <a:lnTo>
                      <a:pt x="112" y="78"/>
                    </a:lnTo>
                    <a:lnTo>
                      <a:pt x="112" y="78"/>
                    </a:lnTo>
                    <a:lnTo>
                      <a:pt x="84" y="102"/>
                    </a:lnTo>
                    <a:lnTo>
                      <a:pt x="55" y="125"/>
                    </a:lnTo>
                    <a:lnTo>
                      <a:pt x="27" y="150"/>
                    </a:lnTo>
                    <a:lnTo>
                      <a:pt x="15" y="163"/>
                    </a:lnTo>
                    <a:lnTo>
                      <a:pt x="2" y="176"/>
                    </a:lnTo>
                    <a:lnTo>
                      <a:pt x="2" y="176"/>
                    </a:lnTo>
                    <a:lnTo>
                      <a:pt x="0" y="179"/>
                    </a:lnTo>
                    <a:lnTo>
                      <a:pt x="1" y="182"/>
                    </a:lnTo>
                    <a:lnTo>
                      <a:pt x="2" y="184"/>
                    </a:lnTo>
                    <a:lnTo>
                      <a:pt x="5" y="185"/>
                    </a:lnTo>
                    <a:lnTo>
                      <a:pt x="5" y="185"/>
                    </a:lnTo>
                    <a:lnTo>
                      <a:pt x="10" y="184"/>
                    </a:lnTo>
                    <a:lnTo>
                      <a:pt x="12" y="183"/>
                    </a:lnTo>
                    <a:lnTo>
                      <a:pt x="14" y="181"/>
                    </a:lnTo>
                    <a:lnTo>
                      <a:pt x="15" y="176"/>
                    </a:lnTo>
                    <a:lnTo>
                      <a:pt x="15" y="176"/>
                    </a:lnTo>
                    <a:lnTo>
                      <a:pt x="25" y="166"/>
                    </a:lnTo>
                    <a:lnTo>
                      <a:pt x="36" y="156"/>
                    </a:lnTo>
                    <a:lnTo>
                      <a:pt x="59" y="136"/>
                    </a:lnTo>
                    <a:lnTo>
                      <a:pt x="82" y="117"/>
                    </a:lnTo>
                    <a:lnTo>
                      <a:pt x="106" y="97"/>
                    </a:lnTo>
                    <a:lnTo>
                      <a:pt x="106" y="97"/>
                    </a:lnTo>
                    <a:lnTo>
                      <a:pt x="135" y="73"/>
                    </a:lnTo>
                    <a:lnTo>
                      <a:pt x="164" y="50"/>
                    </a:lnTo>
                    <a:lnTo>
                      <a:pt x="194" y="29"/>
                    </a:lnTo>
                    <a:lnTo>
                      <a:pt x="225" y="8"/>
                    </a:lnTo>
                    <a:lnTo>
                      <a:pt x="225" y="8"/>
                    </a:lnTo>
                    <a:lnTo>
                      <a:pt x="227" y="7"/>
                    </a:lnTo>
                    <a:lnTo>
                      <a:pt x="227" y="5"/>
                    </a:lnTo>
                    <a:lnTo>
                      <a:pt x="227" y="4"/>
                    </a:lnTo>
                    <a:lnTo>
                      <a:pt x="227" y="2"/>
                    </a:lnTo>
                    <a:lnTo>
                      <a:pt x="226" y="1"/>
                    </a:lnTo>
                    <a:lnTo>
                      <a:pt x="224" y="0"/>
                    </a:lnTo>
                    <a:lnTo>
                      <a:pt x="223" y="0"/>
                    </a:lnTo>
                    <a:lnTo>
                      <a:pt x="221" y="0"/>
                    </a:lnTo>
                    <a:lnTo>
                      <a:pt x="22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7" name="Freeform 623"/>
              <p:cNvSpPr/>
              <p:nvPr/>
            </p:nvSpPr>
            <p:spPr bwMode="auto">
              <a:xfrm>
                <a:off x="2484438" y="4154488"/>
                <a:ext cx="107950" cy="84138"/>
              </a:xfrm>
              <a:custGeom>
                <a:avLst/>
                <a:gdLst/>
                <a:ahLst/>
                <a:cxnLst>
                  <a:cxn ang="0">
                    <a:pos x="198" y="1"/>
                  </a:cxn>
                  <a:cxn ang="0">
                    <a:pos x="198" y="1"/>
                  </a:cxn>
                  <a:cxn ang="0">
                    <a:pos x="185" y="8"/>
                  </a:cxn>
                  <a:cxn ang="0">
                    <a:pos x="174" y="15"/>
                  </a:cxn>
                  <a:cxn ang="0">
                    <a:pos x="162" y="23"/>
                  </a:cxn>
                  <a:cxn ang="0">
                    <a:pos x="152" y="31"/>
                  </a:cxn>
                  <a:cxn ang="0">
                    <a:pos x="131" y="50"/>
                  </a:cxn>
                  <a:cxn ang="0">
                    <a:pos x="112" y="69"/>
                  </a:cxn>
                  <a:cxn ang="0">
                    <a:pos x="112" y="69"/>
                  </a:cxn>
                  <a:cxn ang="0">
                    <a:pos x="86" y="90"/>
                  </a:cxn>
                  <a:cxn ang="0">
                    <a:pos x="59" y="111"/>
                  </a:cxn>
                  <a:cxn ang="0">
                    <a:pos x="31" y="130"/>
                  </a:cxn>
                  <a:cxn ang="0">
                    <a:pos x="2" y="148"/>
                  </a:cxn>
                  <a:cxn ang="0">
                    <a:pos x="2" y="148"/>
                  </a:cxn>
                  <a:cxn ang="0">
                    <a:pos x="1" y="149"/>
                  </a:cxn>
                  <a:cxn ang="0">
                    <a:pos x="0" y="151"/>
                  </a:cxn>
                  <a:cxn ang="0">
                    <a:pos x="0" y="153"/>
                  </a:cxn>
                  <a:cxn ang="0">
                    <a:pos x="1" y="154"/>
                  </a:cxn>
                  <a:cxn ang="0">
                    <a:pos x="2" y="156"/>
                  </a:cxn>
                  <a:cxn ang="0">
                    <a:pos x="3" y="157"/>
                  </a:cxn>
                  <a:cxn ang="0">
                    <a:pos x="5" y="157"/>
                  </a:cxn>
                  <a:cxn ang="0">
                    <a:pos x="8" y="156"/>
                  </a:cxn>
                  <a:cxn ang="0">
                    <a:pos x="8" y="156"/>
                  </a:cxn>
                  <a:cxn ang="0">
                    <a:pos x="33" y="140"/>
                  </a:cxn>
                  <a:cxn ang="0">
                    <a:pos x="58" y="122"/>
                  </a:cxn>
                  <a:cxn ang="0">
                    <a:pos x="82" y="105"/>
                  </a:cxn>
                  <a:cxn ang="0">
                    <a:pos x="106" y="85"/>
                  </a:cxn>
                  <a:cxn ang="0">
                    <a:pos x="106" y="85"/>
                  </a:cxn>
                  <a:cxn ang="0">
                    <a:pos x="129" y="66"/>
                  </a:cxn>
                  <a:cxn ang="0">
                    <a:pos x="152" y="44"/>
                  </a:cxn>
                  <a:cxn ang="0">
                    <a:pos x="163" y="35"/>
                  </a:cxn>
                  <a:cxn ang="0">
                    <a:pos x="176" y="25"/>
                  </a:cxn>
                  <a:cxn ang="0">
                    <a:pos x="188" y="17"/>
                  </a:cxn>
                  <a:cxn ang="0">
                    <a:pos x="202" y="10"/>
                  </a:cxn>
                  <a:cxn ang="0">
                    <a:pos x="202" y="10"/>
                  </a:cxn>
                  <a:cxn ang="0">
                    <a:pos x="204" y="9"/>
                  </a:cxn>
                  <a:cxn ang="0">
                    <a:pos x="204" y="7"/>
                  </a:cxn>
                  <a:cxn ang="0">
                    <a:pos x="204" y="5"/>
                  </a:cxn>
                  <a:cxn ang="0">
                    <a:pos x="204" y="4"/>
                  </a:cxn>
                  <a:cxn ang="0">
                    <a:pos x="201" y="1"/>
                  </a:cxn>
                  <a:cxn ang="0">
                    <a:pos x="199" y="0"/>
                  </a:cxn>
                  <a:cxn ang="0">
                    <a:pos x="198" y="1"/>
                  </a:cxn>
                  <a:cxn ang="0">
                    <a:pos x="198" y="1"/>
                  </a:cxn>
                </a:cxnLst>
                <a:rect l="0" t="0" r="r" b="b"/>
                <a:pathLst>
                  <a:path w="204" h="157">
                    <a:moveTo>
                      <a:pt x="198" y="1"/>
                    </a:moveTo>
                    <a:lnTo>
                      <a:pt x="198" y="1"/>
                    </a:lnTo>
                    <a:lnTo>
                      <a:pt x="185" y="8"/>
                    </a:lnTo>
                    <a:lnTo>
                      <a:pt x="174" y="15"/>
                    </a:lnTo>
                    <a:lnTo>
                      <a:pt x="162" y="23"/>
                    </a:lnTo>
                    <a:lnTo>
                      <a:pt x="152" y="31"/>
                    </a:lnTo>
                    <a:lnTo>
                      <a:pt x="131" y="50"/>
                    </a:lnTo>
                    <a:lnTo>
                      <a:pt x="112" y="69"/>
                    </a:lnTo>
                    <a:lnTo>
                      <a:pt x="112" y="69"/>
                    </a:lnTo>
                    <a:lnTo>
                      <a:pt x="86" y="90"/>
                    </a:lnTo>
                    <a:lnTo>
                      <a:pt x="59" y="111"/>
                    </a:lnTo>
                    <a:lnTo>
                      <a:pt x="31" y="130"/>
                    </a:lnTo>
                    <a:lnTo>
                      <a:pt x="2" y="148"/>
                    </a:lnTo>
                    <a:lnTo>
                      <a:pt x="2" y="148"/>
                    </a:lnTo>
                    <a:lnTo>
                      <a:pt x="1" y="149"/>
                    </a:lnTo>
                    <a:lnTo>
                      <a:pt x="0" y="151"/>
                    </a:lnTo>
                    <a:lnTo>
                      <a:pt x="0" y="153"/>
                    </a:lnTo>
                    <a:lnTo>
                      <a:pt x="1" y="154"/>
                    </a:lnTo>
                    <a:lnTo>
                      <a:pt x="2" y="156"/>
                    </a:lnTo>
                    <a:lnTo>
                      <a:pt x="3" y="157"/>
                    </a:lnTo>
                    <a:lnTo>
                      <a:pt x="5" y="157"/>
                    </a:lnTo>
                    <a:lnTo>
                      <a:pt x="8" y="156"/>
                    </a:lnTo>
                    <a:lnTo>
                      <a:pt x="8" y="156"/>
                    </a:lnTo>
                    <a:lnTo>
                      <a:pt x="33" y="140"/>
                    </a:lnTo>
                    <a:lnTo>
                      <a:pt x="58" y="122"/>
                    </a:lnTo>
                    <a:lnTo>
                      <a:pt x="82" y="105"/>
                    </a:lnTo>
                    <a:lnTo>
                      <a:pt x="106" y="85"/>
                    </a:lnTo>
                    <a:lnTo>
                      <a:pt x="106" y="85"/>
                    </a:lnTo>
                    <a:lnTo>
                      <a:pt x="129" y="66"/>
                    </a:lnTo>
                    <a:lnTo>
                      <a:pt x="152" y="44"/>
                    </a:lnTo>
                    <a:lnTo>
                      <a:pt x="163" y="35"/>
                    </a:lnTo>
                    <a:lnTo>
                      <a:pt x="176" y="25"/>
                    </a:lnTo>
                    <a:lnTo>
                      <a:pt x="188" y="17"/>
                    </a:lnTo>
                    <a:lnTo>
                      <a:pt x="202" y="10"/>
                    </a:lnTo>
                    <a:lnTo>
                      <a:pt x="202" y="10"/>
                    </a:lnTo>
                    <a:lnTo>
                      <a:pt x="204" y="9"/>
                    </a:lnTo>
                    <a:lnTo>
                      <a:pt x="204" y="7"/>
                    </a:lnTo>
                    <a:lnTo>
                      <a:pt x="204" y="5"/>
                    </a:lnTo>
                    <a:lnTo>
                      <a:pt x="204" y="4"/>
                    </a:lnTo>
                    <a:lnTo>
                      <a:pt x="201" y="1"/>
                    </a:lnTo>
                    <a:lnTo>
                      <a:pt x="199" y="0"/>
                    </a:lnTo>
                    <a:lnTo>
                      <a:pt x="198" y="1"/>
                    </a:lnTo>
                    <a:lnTo>
                      <a:pt x="198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8" name="Freeform 624"/>
              <p:cNvSpPr/>
              <p:nvPr/>
            </p:nvSpPr>
            <p:spPr bwMode="auto">
              <a:xfrm>
                <a:off x="2516188" y="4152900"/>
                <a:ext cx="115888" cy="90488"/>
              </a:xfrm>
              <a:custGeom>
                <a:avLst/>
                <a:gdLst/>
                <a:ahLst/>
                <a:cxnLst>
                  <a:cxn ang="0">
                    <a:pos x="211" y="1"/>
                  </a:cxn>
                  <a:cxn ang="0">
                    <a:pos x="211" y="1"/>
                  </a:cxn>
                  <a:cxn ang="0">
                    <a:pos x="185" y="21"/>
                  </a:cxn>
                  <a:cxn ang="0">
                    <a:pos x="159" y="41"/>
                  </a:cxn>
                  <a:cxn ang="0">
                    <a:pos x="135" y="61"/>
                  </a:cxn>
                  <a:cxn ang="0">
                    <a:pos x="109" y="81"/>
                  </a:cxn>
                  <a:cxn ang="0">
                    <a:pos x="109" y="81"/>
                  </a:cxn>
                  <a:cxn ang="0">
                    <a:pos x="55" y="122"/>
                  </a:cxn>
                  <a:cxn ang="0">
                    <a:pos x="28" y="142"/>
                  </a:cxn>
                  <a:cxn ang="0">
                    <a:pos x="1" y="163"/>
                  </a:cxn>
                  <a:cxn ang="0">
                    <a:pos x="1" y="163"/>
                  </a:cxn>
                  <a:cxn ang="0">
                    <a:pos x="0" y="166"/>
                  </a:cxn>
                  <a:cxn ang="0">
                    <a:pos x="0" y="167"/>
                  </a:cxn>
                  <a:cxn ang="0">
                    <a:pos x="0" y="169"/>
                  </a:cxn>
                  <a:cxn ang="0">
                    <a:pos x="1" y="170"/>
                  </a:cxn>
                  <a:cxn ang="0">
                    <a:pos x="4" y="172"/>
                  </a:cxn>
                  <a:cxn ang="0">
                    <a:pos x="6" y="171"/>
                  </a:cxn>
                  <a:cxn ang="0">
                    <a:pos x="9" y="170"/>
                  </a:cxn>
                  <a:cxn ang="0">
                    <a:pos x="9" y="170"/>
                  </a:cxn>
                  <a:cxn ang="0">
                    <a:pos x="32" y="151"/>
                  </a:cxn>
                  <a:cxn ang="0">
                    <a:pos x="58" y="132"/>
                  </a:cxn>
                  <a:cxn ang="0">
                    <a:pos x="83" y="114"/>
                  </a:cxn>
                  <a:cxn ang="0">
                    <a:pos x="108" y="94"/>
                  </a:cxn>
                  <a:cxn ang="0">
                    <a:pos x="108" y="94"/>
                  </a:cxn>
                  <a:cxn ang="0">
                    <a:pos x="121" y="84"/>
                  </a:cxn>
                  <a:cxn ang="0">
                    <a:pos x="135" y="74"/>
                  </a:cxn>
                  <a:cxn ang="0">
                    <a:pos x="149" y="63"/>
                  </a:cxn>
                  <a:cxn ang="0">
                    <a:pos x="162" y="53"/>
                  </a:cxn>
                  <a:cxn ang="0">
                    <a:pos x="162" y="53"/>
                  </a:cxn>
                  <a:cxn ang="0">
                    <a:pos x="188" y="31"/>
                  </a:cxn>
                  <a:cxn ang="0">
                    <a:pos x="202" y="20"/>
                  </a:cxn>
                  <a:cxn ang="0">
                    <a:pos x="216" y="10"/>
                  </a:cxn>
                  <a:cxn ang="0">
                    <a:pos x="216" y="10"/>
                  </a:cxn>
                  <a:cxn ang="0">
                    <a:pos x="217" y="9"/>
                  </a:cxn>
                  <a:cxn ang="0">
                    <a:pos x="218" y="6"/>
                  </a:cxn>
                  <a:cxn ang="0">
                    <a:pos x="217" y="3"/>
                  </a:cxn>
                  <a:cxn ang="0">
                    <a:pos x="216" y="1"/>
                  </a:cxn>
                  <a:cxn ang="0">
                    <a:pos x="214" y="1"/>
                  </a:cxn>
                  <a:cxn ang="0">
                    <a:pos x="213" y="0"/>
                  </a:cxn>
                  <a:cxn ang="0">
                    <a:pos x="211" y="1"/>
                  </a:cxn>
                  <a:cxn ang="0">
                    <a:pos x="211" y="1"/>
                  </a:cxn>
                </a:cxnLst>
                <a:rect l="0" t="0" r="r" b="b"/>
                <a:pathLst>
                  <a:path w="218" h="172">
                    <a:moveTo>
                      <a:pt x="211" y="1"/>
                    </a:moveTo>
                    <a:lnTo>
                      <a:pt x="211" y="1"/>
                    </a:lnTo>
                    <a:lnTo>
                      <a:pt x="185" y="21"/>
                    </a:lnTo>
                    <a:lnTo>
                      <a:pt x="159" y="41"/>
                    </a:lnTo>
                    <a:lnTo>
                      <a:pt x="135" y="61"/>
                    </a:lnTo>
                    <a:lnTo>
                      <a:pt x="109" y="81"/>
                    </a:lnTo>
                    <a:lnTo>
                      <a:pt x="109" y="81"/>
                    </a:lnTo>
                    <a:lnTo>
                      <a:pt x="55" y="122"/>
                    </a:lnTo>
                    <a:lnTo>
                      <a:pt x="28" y="142"/>
                    </a:lnTo>
                    <a:lnTo>
                      <a:pt x="1" y="163"/>
                    </a:lnTo>
                    <a:lnTo>
                      <a:pt x="1" y="163"/>
                    </a:lnTo>
                    <a:lnTo>
                      <a:pt x="0" y="166"/>
                    </a:lnTo>
                    <a:lnTo>
                      <a:pt x="0" y="167"/>
                    </a:lnTo>
                    <a:lnTo>
                      <a:pt x="0" y="169"/>
                    </a:lnTo>
                    <a:lnTo>
                      <a:pt x="1" y="170"/>
                    </a:lnTo>
                    <a:lnTo>
                      <a:pt x="4" y="172"/>
                    </a:lnTo>
                    <a:lnTo>
                      <a:pt x="6" y="171"/>
                    </a:lnTo>
                    <a:lnTo>
                      <a:pt x="9" y="170"/>
                    </a:lnTo>
                    <a:lnTo>
                      <a:pt x="9" y="170"/>
                    </a:lnTo>
                    <a:lnTo>
                      <a:pt x="32" y="151"/>
                    </a:lnTo>
                    <a:lnTo>
                      <a:pt x="58" y="132"/>
                    </a:lnTo>
                    <a:lnTo>
                      <a:pt x="83" y="114"/>
                    </a:lnTo>
                    <a:lnTo>
                      <a:pt x="108" y="94"/>
                    </a:lnTo>
                    <a:lnTo>
                      <a:pt x="108" y="94"/>
                    </a:lnTo>
                    <a:lnTo>
                      <a:pt x="121" y="84"/>
                    </a:lnTo>
                    <a:lnTo>
                      <a:pt x="135" y="74"/>
                    </a:lnTo>
                    <a:lnTo>
                      <a:pt x="149" y="63"/>
                    </a:lnTo>
                    <a:lnTo>
                      <a:pt x="162" y="53"/>
                    </a:lnTo>
                    <a:lnTo>
                      <a:pt x="162" y="53"/>
                    </a:lnTo>
                    <a:lnTo>
                      <a:pt x="188" y="31"/>
                    </a:lnTo>
                    <a:lnTo>
                      <a:pt x="202" y="20"/>
                    </a:lnTo>
                    <a:lnTo>
                      <a:pt x="216" y="10"/>
                    </a:lnTo>
                    <a:lnTo>
                      <a:pt x="216" y="10"/>
                    </a:lnTo>
                    <a:lnTo>
                      <a:pt x="217" y="9"/>
                    </a:lnTo>
                    <a:lnTo>
                      <a:pt x="218" y="6"/>
                    </a:lnTo>
                    <a:lnTo>
                      <a:pt x="217" y="3"/>
                    </a:lnTo>
                    <a:lnTo>
                      <a:pt x="216" y="1"/>
                    </a:lnTo>
                    <a:lnTo>
                      <a:pt x="214" y="1"/>
                    </a:lnTo>
                    <a:lnTo>
                      <a:pt x="213" y="0"/>
                    </a:lnTo>
                    <a:lnTo>
                      <a:pt x="211" y="1"/>
                    </a:lnTo>
                    <a:lnTo>
                      <a:pt x="211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9" name="Freeform 625"/>
              <p:cNvSpPr/>
              <p:nvPr/>
            </p:nvSpPr>
            <p:spPr bwMode="auto">
              <a:xfrm>
                <a:off x="2566988" y="4149725"/>
                <a:ext cx="103188" cy="90488"/>
              </a:xfrm>
              <a:custGeom>
                <a:avLst/>
                <a:gdLst/>
                <a:ahLst/>
                <a:cxnLst>
                  <a:cxn ang="0">
                    <a:pos x="187" y="1"/>
                  </a:cxn>
                  <a:cxn ang="0">
                    <a:pos x="187" y="1"/>
                  </a:cxn>
                  <a:cxn ang="0">
                    <a:pos x="175" y="9"/>
                  </a:cxn>
                  <a:cxn ang="0">
                    <a:pos x="163" y="18"/>
                  </a:cxn>
                  <a:cxn ang="0">
                    <a:pos x="141" y="37"/>
                  </a:cxn>
                  <a:cxn ang="0">
                    <a:pos x="119" y="58"/>
                  </a:cxn>
                  <a:cxn ang="0">
                    <a:pos x="98" y="80"/>
                  </a:cxn>
                  <a:cxn ang="0">
                    <a:pos x="98" y="80"/>
                  </a:cxn>
                  <a:cxn ang="0">
                    <a:pos x="87" y="90"/>
                  </a:cxn>
                  <a:cxn ang="0">
                    <a:pos x="76" y="101"/>
                  </a:cxn>
                  <a:cxn ang="0">
                    <a:pos x="50" y="121"/>
                  </a:cxn>
                  <a:cxn ang="0">
                    <a:pos x="25" y="142"/>
                  </a:cxn>
                  <a:cxn ang="0">
                    <a:pos x="13" y="152"/>
                  </a:cxn>
                  <a:cxn ang="0">
                    <a:pos x="1" y="162"/>
                  </a:cxn>
                  <a:cxn ang="0">
                    <a:pos x="1" y="162"/>
                  </a:cxn>
                  <a:cxn ang="0">
                    <a:pos x="0" y="164"/>
                  </a:cxn>
                  <a:cxn ang="0">
                    <a:pos x="0" y="166"/>
                  </a:cxn>
                  <a:cxn ang="0">
                    <a:pos x="0" y="167"/>
                  </a:cxn>
                  <a:cxn ang="0">
                    <a:pos x="1" y="170"/>
                  </a:cxn>
                  <a:cxn ang="0">
                    <a:pos x="2" y="171"/>
                  </a:cxn>
                  <a:cxn ang="0">
                    <a:pos x="4" y="171"/>
                  </a:cxn>
                  <a:cxn ang="0">
                    <a:pos x="6" y="171"/>
                  </a:cxn>
                  <a:cxn ang="0">
                    <a:pos x="8" y="170"/>
                  </a:cxn>
                  <a:cxn ang="0">
                    <a:pos x="8" y="170"/>
                  </a:cxn>
                  <a:cxn ang="0">
                    <a:pos x="19" y="159"/>
                  </a:cxn>
                  <a:cxn ang="0">
                    <a:pos x="30" y="150"/>
                  </a:cxn>
                  <a:cxn ang="0">
                    <a:pos x="54" y="131"/>
                  </a:cxn>
                  <a:cxn ang="0">
                    <a:pos x="78" y="112"/>
                  </a:cxn>
                  <a:cxn ang="0">
                    <a:pos x="88" y="102"/>
                  </a:cxn>
                  <a:cxn ang="0">
                    <a:pos x="99" y="92"/>
                  </a:cxn>
                  <a:cxn ang="0">
                    <a:pos x="99" y="92"/>
                  </a:cxn>
                  <a:cxn ang="0">
                    <a:pos x="121" y="69"/>
                  </a:cxn>
                  <a:cxn ang="0">
                    <a:pos x="144" y="48"/>
                  </a:cxn>
                  <a:cxn ang="0">
                    <a:pos x="167" y="27"/>
                  </a:cxn>
                  <a:cxn ang="0">
                    <a:pos x="179" y="18"/>
                  </a:cxn>
                  <a:cxn ang="0">
                    <a:pos x="191" y="9"/>
                  </a:cxn>
                  <a:cxn ang="0">
                    <a:pos x="191" y="9"/>
                  </a:cxn>
                  <a:cxn ang="0">
                    <a:pos x="193" y="7"/>
                  </a:cxn>
                  <a:cxn ang="0">
                    <a:pos x="194" y="6"/>
                  </a:cxn>
                  <a:cxn ang="0">
                    <a:pos x="193" y="4"/>
                  </a:cxn>
                  <a:cxn ang="0">
                    <a:pos x="193" y="2"/>
                  </a:cxn>
                  <a:cxn ang="0">
                    <a:pos x="192" y="1"/>
                  </a:cxn>
                  <a:cxn ang="0">
                    <a:pos x="190" y="0"/>
                  </a:cxn>
                  <a:cxn ang="0">
                    <a:pos x="189" y="0"/>
                  </a:cxn>
                  <a:cxn ang="0">
                    <a:pos x="187" y="1"/>
                  </a:cxn>
                  <a:cxn ang="0">
                    <a:pos x="187" y="1"/>
                  </a:cxn>
                </a:cxnLst>
                <a:rect l="0" t="0" r="r" b="b"/>
                <a:pathLst>
                  <a:path w="194" h="171">
                    <a:moveTo>
                      <a:pt x="187" y="1"/>
                    </a:moveTo>
                    <a:lnTo>
                      <a:pt x="187" y="1"/>
                    </a:lnTo>
                    <a:lnTo>
                      <a:pt x="175" y="9"/>
                    </a:lnTo>
                    <a:lnTo>
                      <a:pt x="163" y="18"/>
                    </a:lnTo>
                    <a:lnTo>
                      <a:pt x="141" y="37"/>
                    </a:lnTo>
                    <a:lnTo>
                      <a:pt x="119" y="58"/>
                    </a:lnTo>
                    <a:lnTo>
                      <a:pt x="98" y="80"/>
                    </a:lnTo>
                    <a:lnTo>
                      <a:pt x="98" y="80"/>
                    </a:lnTo>
                    <a:lnTo>
                      <a:pt x="87" y="90"/>
                    </a:lnTo>
                    <a:lnTo>
                      <a:pt x="76" y="101"/>
                    </a:lnTo>
                    <a:lnTo>
                      <a:pt x="50" y="121"/>
                    </a:lnTo>
                    <a:lnTo>
                      <a:pt x="25" y="142"/>
                    </a:lnTo>
                    <a:lnTo>
                      <a:pt x="13" y="152"/>
                    </a:lnTo>
                    <a:lnTo>
                      <a:pt x="1" y="162"/>
                    </a:lnTo>
                    <a:lnTo>
                      <a:pt x="1" y="162"/>
                    </a:lnTo>
                    <a:lnTo>
                      <a:pt x="0" y="164"/>
                    </a:lnTo>
                    <a:lnTo>
                      <a:pt x="0" y="166"/>
                    </a:lnTo>
                    <a:lnTo>
                      <a:pt x="0" y="167"/>
                    </a:lnTo>
                    <a:lnTo>
                      <a:pt x="1" y="170"/>
                    </a:lnTo>
                    <a:lnTo>
                      <a:pt x="2" y="171"/>
                    </a:lnTo>
                    <a:lnTo>
                      <a:pt x="4" y="171"/>
                    </a:lnTo>
                    <a:lnTo>
                      <a:pt x="6" y="171"/>
                    </a:lnTo>
                    <a:lnTo>
                      <a:pt x="8" y="170"/>
                    </a:lnTo>
                    <a:lnTo>
                      <a:pt x="8" y="170"/>
                    </a:lnTo>
                    <a:lnTo>
                      <a:pt x="19" y="159"/>
                    </a:lnTo>
                    <a:lnTo>
                      <a:pt x="30" y="150"/>
                    </a:lnTo>
                    <a:lnTo>
                      <a:pt x="54" y="131"/>
                    </a:lnTo>
                    <a:lnTo>
                      <a:pt x="78" y="112"/>
                    </a:lnTo>
                    <a:lnTo>
                      <a:pt x="88" y="102"/>
                    </a:lnTo>
                    <a:lnTo>
                      <a:pt x="99" y="92"/>
                    </a:lnTo>
                    <a:lnTo>
                      <a:pt x="99" y="92"/>
                    </a:lnTo>
                    <a:lnTo>
                      <a:pt x="121" y="69"/>
                    </a:lnTo>
                    <a:lnTo>
                      <a:pt x="144" y="48"/>
                    </a:lnTo>
                    <a:lnTo>
                      <a:pt x="167" y="27"/>
                    </a:lnTo>
                    <a:lnTo>
                      <a:pt x="179" y="18"/>
                    </a:lnTo>
                    <a:lnTo>
                      <a:pt x="191" y="9"/>
                    </a:lnTo>
                    <a:lnTo>
                      <a:pt x="191" y="9"/>
                    </a:lnTo>
                    <a:lnTo>
                      <a:pt x="193" y="7"/>
                    </a:lnTo>
                    <a:lnTo>
                      <a:pt x="194" y="6"/>
                    </a:lnTo>
                    <a:lnTo>
                      <a:pt x="193" y="4"/>
                    </a:lnTo>
                    <a:lnTo>
                      <a:pt x="193" y="2"/>
                    </a:lnTo>
                    <a:lnTo>
                      <a:pt x="192" y="1"/>
                    </a:lnTo>
                    <a:lnTo>
                      <a:pt x="190" y="0"/>
                    </a:lnTo>
                    <a:lnTo>
                      <a:pt x="189" y="0"/>
                    </a:lnTo>
                    <a:lnTo>
                      <a:pt x="187" y="1"/>
                    </a:lnTo>
                    <a:lnTo>
                      <a:pt x="187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0" name="Freeform 626"/>
              <p:cNvSpPr/>
              <p:nvPr/>
            </p:nvSpPr>
            <p:spPr bwMode="auto">
              <a:xfrm>
                <a:off x="2616201" y="4148138"/>
                <a:ext cx="111125" cy="95250"/>
              </a:xfrm>
              <a:custGeom>
                <a:avLst/>
                <a:gdLst/>
                <a:ahLst/>
                <a:cxnLst>
                  <a:cxn ang="0">
                    <a:pos x="203" y="1"/>
                  </a:cxn>
                  <a:cxn ang="0">
                    <a:pos x="203" y="1"/>
                  </a:cxn>
                  <a:cxn ang="0">
                    <a:pos x="189" y="7"/>
                  </a:cxn>
                  <a:cxn ang="0">
                    <a:pos x="176" y="15"/>
                  </a:cxn>
                  <a:cxn ang="0">
                    <a:pos x="163" y="25"/>
                  </a:cxn>
                  <a:cxn ang="0">
                    <a:pos x="151" y="35"/>
                  </a:cxn>
                  <a:cxn ang="0">
                    <a:pos x="127" y="58"/>
                  </a:cxn>
                  <a:cxn ang="0">
                    <a:pos x="105" y="80"/>
                  </a:cxn>
                  <a:cxn ang="0">
                    <a:pos x="105" y="80"/>
                  </a:cxn>
                  <a:cxn ang="0">
                    <a:pos x="93" y="91"/>
                  </a:cxn>
                  <a:cxn ang="0">
                    <a:pos x="82" y="103"/>
                  </a:cxn>
                  <a:cxn ang="0">
                    <a:pos x="69" y="115"/>
                  </a:cxn>
                  <a:cxn ang="0">
                    <a:pos x="58" y="126"/>
                  </a:cxn>
                  <a:cxn ang="0">
                    <a:pos x="58" y="126"/>
                  </a:cxn>
                  <a:cxn ang="0">
                    <a:pos x="30" y="150"/>
                  </a:cxn>
                  <a:cxn ang="0">
                    <a:pos x="2" y="172"/>
                  </a:cxn>
                  <a:cxn ang="0">
                    <a:pos x="2" y="172"/>
                  </a:cxn>
                  <a:cxn ang="0">
                    <a:pos x="0" y="175"/>
                  </a:cxn>
                  <a:cxn ang="0">
                    <a:pos x="0" y="176"/>
                  </a:cxn>
                  <a:cxn ang="0">
                    <a:pos x="1" y="178"/>
                  </a:cxn>
                  <a:cxn ang="0">
                    <a:pos x="2" y="179"/>
                  </a:cxn>
                  <a:cxn ang="0">
                    <a:pos x="5" y="181"/>
                  </a:cxn>
                  <a:cxn ang="0">
                    <a:pos x="6" y="180"/>
                  </a:cxn>
                  <a:cxn ang="0">
                    <a:pos x="9" y="179"/>
                  </a:cxn>
                  <a:cxn ang="0">
                    <a:pos x="9" y="179"/>
                  </a:cxn>
                  <a:cxn ang="0">
                    <a:pos x="55" y="140"/>
                  </a:cxn>
                  <a:cxn ang="0">
                    <a:pos x="78" y="121"/>
                  </a:cxn>
                  <a:cxn ang="0">
                    <a:pos x="88" y="109"/>
                  </a:cxn>
                  <a:cxn ang="0">
                    <a:pos x="98" y="98"/>
                  </a:cxn>
                  <a:cxn ang="0">
                    <a:pos x="98" y="98"/>
                  </a:cxn>
                  <a:cxn ang="0">
                    <a:pos x="110" y="88"/>
                  </a:cxn>
                  <a:cxn ang="0">
                    <a:pos x="121" y="77"/>
                  </a:cxn>
                  <a:cxn ang="0">
                    <a:pos x="144" y="57"/>
                  </a:cxn>
                  <a:cxn ang="0">
                    <a:pos x="144" y="57"/>
                  </a:cxn>
                  <a:cxn ang="0">
                    <a:pos x="158" y="43"/>
                  </a:cxn>
                  <a:cxn ang="0">
                    <a:pos x="173" y="30"/>
                  </a:cxn>
                  <a:cxn ang="0">
                    <a:pos x="180" y="24"/>
                  </a:cxn>
                  <a:cxn ang="0">
                    <a:pos x="188" y="19"/>
                  </a:cxn>
                  <a:cxn ang="0">
                    <a:pos x="197" y="13"/>
                  </a:cxn>
                  <a:cxn ang="0">
                    <a:pos x="206" y="9"/>
                  </a:cxn>
                  <a:cxn ang="0">
                    <a:pos x="206" y="9"/>
                  </a:cxn>
                  <a:cxn ang="0">
                    <a:pos x="208" y="8"/>
                  </a:cxn>
                  <a:cxn ang="0">
                    <a:pos x="209" y="7"/>
                  </a:cxn>
                  <a:cxn ang="0">
                    <a:pos x="209" y="3"/>
                  </a:cxn>
                  <a:cxn ang="0">
                    <a:pos x="208" y="2"/>
                  </a:cxn>
                  <a:cxn ang="0">
                    <a:pos x="207" y="1"/>
                  </a:cxn>
                  <a:cxn ang="0">
                    <a:pos x="205" y="0"/>
                  </a:cxn>
                  <a:cxn ang="0">
                    <a:pos x="203" y="1"/>
                  </a:cxn>
                  <a:cxn ang="0">
                    <a:pos x="203" y="1"/>
                  </a:cxn>
                </a:cxnLst>
                <a:rect l="0" t="0" r="r" b="b"/>
                <a:pathLst>
                  <a:path w="209" h="181">
                    <a:moveTo>
                      <a:pt x="203" y="1"/>
                    </a:moveTo>
                    <a:lnTo>
                      <a:pt x="203" y="1"/>
                    </a:lnTo>
                    <a:lnTo>
                      <a:pt x="189" y="7"/>
                    </a:lnTo>
                    <a:lnTo>
                      <a:pt x="176" y="15"/>
                    </a:lnTo>
                    <a:lnTo>
                      <a:pt x="163" y="25"/>
                    </a:lnTo>
                    <a:lnTo>
                      <a:pt x="151" y="35"/>
                    </a:lnTo>
                    <a:lnTo>
                      <a:pt x="127" y="58"/>
                    </a:lnTo>
                    <a:lnTo>
                      <a:pt x="105" y="80"/>
                    </a:lnTo>
                    <a:lnTo>
                      <a:pt x="105" y="80"/>
                    </a:lnTo>
                    <a:lnTo>
                      <a:pt x="93" y="91"/>
                    </a:lnTo>
                    <a:lnTo>
                      <a:pt x="82" y="103"/>
                    </a:lnTo>
                    <a:lnTo>
                      <a:pt x="69" y="115"/>
                    </a:lnTo>
                    <a:lnTo>
                      <a:pt x="58" y="126"/>
                    </a:lnTo>
                    <a:lnTo>
                      <a:pt x="58" y="126"/>
                    </a:lnTo>
                    <a:lnTo>
                      <a:pt x="30" y="150"/>
                    </a:lnTo>
                    <a:lnTo>
                      <a:pt x="2" y="172"/>
                    </a:lnTo>
                    <a:lnTo>
                      <a:pt x="2" y="172"/>
                    </a:lnTo>
                    <a:lnTo>
                      <a:pt x="0" y="175"/>
                    </a:lnTo>
                    <a:lnTo>
                      <a:pt x="0" y="176"/>
                    </a:lnTo>
                    <a:lnTo>
                      <a:pt x="1" y="178"/>
                    </a:lnTo>
                    <a:lnTo>
                      <a:pt x="2" y="179"/>
                    </a:lnTo>
                    <a:lnTo>
                      <a:pt x="5" y="181"/>
                    </a:lnTo>
                    <a:lnTo>
                      <a:pt x="6" y="180"/>
                    </a:lnTo>
                    <a:lnTo>
                      <a:pt x="9" y="179"/>
                    </a:lnTo>
                    <a:lnTo>
                      <a:pt x="9" y="179"/>
                    </a:lnTo>
                    <a:lnTo>
                      <a:pt x="55" y="140"/>
                    </a:lnTo>
                    <a:lnTo>
                      <a:pt x="78" y="121"/>
                    </a:lnTo>
                    <a:lnTo>
                      <a:pt x="88" y="109"/>
                    </a:lnTo>
                    <a:lnTo>
                      <a:pt x="98" y="98"/>
                    </a:lnTo>
                    <a:lnTo>
                      <a:pt x="98" y="98"/>
                    </a:lnTo>
                    <a:lnTo>
                      <a:pt x="110" y="88"/>
                    </a:lnTo>
                    <a:lnTo>
                      <a:pt x="121" y="77"/>
                    </a:lnTo>
                    <a:lnTo>
                      <a:pt x="144" y="57"/>
                    </a:lnTo>
                    <a:lnTo>
                      <a:pt x="144" y="57"/>
                    </a:lnTo>
                    <a:lnTo>
                      <a:pt x="158" y="43"/>
                    </a:lnTo>
                    <a:lnTo>
                      <a:pt x="173" y="30"/>
                    </a:lnTo>
                    <a:lnTo>
                      <a:pt x="180" y="24"/>
                    </a:lnTo>
                    <a:lnTo>
                      <a:pt x="188" y="19"/>
                    </a:lnTo>
                    <a:lnTo>
                      <a:pt x="197" y="13"/>
                    </a:lnTo>
                    <a:lnTo>
                      <a:pt x="206" y="9"/>
                    </a:lnTo>
                    <a:lnTo>
                      <a:pt x="206" y="9"/>
                    </a:lnTo>
                    <a:lnTo>
                      <a:pt x="208" y="8"/>
                    </a:lnTo>
                    <a:lnTo>
                      <a:pt x="209" y="7"/>
                    </a:lnTo>
                    <a:lnTo>
                      <a:pt x="209" y="3"/>
                    </a:lnTo>
                    <a:lnTo>
                      <a:pt x="208" y="2"/>
                    </a:lnTo>
                    <a:lnTo>
                      <a:pt x="207" y="1"/>
                    </a:lnTo>
                    <a:lnTo>
                      <a:pt x="205" y="0"/>
                    </a:lnTo>
                    <a:lnTo>
                      <a:pt x="203" y="1"/>
                    </a:lnTo>
                    <a:lnTo>
                      <a:pt x="203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1" name="Freeform 627"/>
              <p:cNvSpPr/>
              <p:nvPr/>
            </p:nvSpPr>
            <p:spPr bwMode="auto">
              <a:xfrm>
                <a:off x="2654301" y="4165600"/>
                <a:ext cx="101600" cy="84138"/>
              </a:xfrm>
              <a:custGeom>
                <a:avLst/>
                <a:gdLst/>
                <a:ahLst/>
                <a:cxnLst>
                  <a:cxn ang="0">
                    <a:pos x="182" y="1"/>
                  </a:cxn>
                  <a:cxn ang="0">
                    <a:pos x="182" y="1"/>
                  </a:cxn>
                  <a:cxn ang="0">
                    <a:pos x="158" y="18"/>
                  </a:cxn>
                  <a:cxn ang="0">
                    <a:pos x="133" y="34"/>
                  </a:cxn>
                  <a:cxn ang="0">
                    <a:pos x="110" y="53"/>
                  </a:cxn>
                  <a:cxn ang="0">
                    <a:pos x="87" y="72"/>
                  </a:cxn>
                  <a:cxn ang="0">
                    <a:pos x="87" y="72"/>
                  </a:cxn>
                  <a:cxn ang="0">
                    <a:pos x="65" y="92"/>
                  </a:cxn>
                  <a:cxn ang="0">
                    <a:pos x="42" y="112"/>
                  </a:cxn>
                  <a:cxn ang="0">
                    <a:pos x="31" y="122"/>
                  </a:cxn>
                  <a:cxn ang="0">
                    <a:pos x="20" y="132"/>
                  </a:cxn>
                  <a:cxn ang="0">
                    <a:pos x="10" y="143"/>
                  </a:cxn>
                  <a:cxn ang="0">
                    <a:pos x="1" y="155"/>
                  </a:cxn>
                  <a:cxn ang="0">
                    <a:pos x="1" y="155"/>
                  </a:cxn>
                  <a:cxn ang="0">
                    <a:pos x="0" y="156"/>
                  </a:cxn>
                  <a:cxn ang="0">
                    <a:pos x="0" y="158"/>
                  </a:cxn>
                  <a:cxn ang="0">
                    <a:pos x="1" y="159"/>
                  </a:cxn>
                  <a:cxn ang="0">
                    <a:pos x="2" y="161"/>
                  </a:cxn>
                  <a:cxn ang="0">
                    <a:pos x="6" y="161"/>
                  </a:cxn>
                  <a:cxn ang="0">
                    <a:pos x="7" y="161"/>
                  </a:cxn>
                  <a:cxn ang="0">
                    <a:pos x="9" y="159"/>
                  </a:cxn>
                  <a:cxn ang="0">
                    <a:pos x="9" y="159"/>
                  </a:cxn>
                  <a:cxn ang="0">
                    <a:pos x="17" y="149"/>
                  </a:cxn>
                  <a:cxn ang="0">
                    <a:pos x="26" y="138"/>
                  </a:cxn>
                  <a:cxn ang="0">
                    <a:pos x="47" y="121"/>
                  </a:cxn>
                  <a:cxn ang="0">
                    <a:pos x="68" y="103"/>
                  </a:cxn>
                  <a:cxn ang="0">
                    <a:pos x="88" y="85"/>
                  </a:cxn>
                  <a:cxn ang="0">
                    <a:pos x="88" y="85"/>
                  </a:cxn>
                  <a:cxn ang="0">
                    <a:pos x="111" y="64"/>
                  </a:cxn>
                  <a:cxn ang="0">
                    <a:pos x="136" y="44"/>
                  </a:cxn>
                  <a:cxn ang="0">
                    <a:pos x="161" y="27"/>
                  </a:cxn>
                  <a:cxn ang="0">
                    <a:pos x="188" y="9"/>
                  </a:cxn>
                  <a:cxn ang="0">
                    <a:pos x="188" y="9"/>
                  </a:cxn>
                  <a:cxn ang="0">
                    <a:pos x="189" y="8"/>
                  </a:cxn>
                  <a:cxn ang="0">
                    <a:pos x="190" y="6"/>
                  </a:cxn>
                  <a:cxn ang="0">
                    <a:pos x="190" y="4"/>
                  </a:cxn>
                  <a:cxn ang="0">
                    <a:pos x="189" y="3"/>
                  </a:cxn>
                  <a:cxn ang="0">
                    <a:pos x="188" y="1"/>
                  </a:cxn>
                  <a:cxn ang="0">
                    <a:pos x="185" y="1"/>
                  </a:cxn>
                  <a:cxn ang="0">
                    <a:pos x="184" y="0"/>
                  </a:cxn>
                  <a:cxn ang="0">
                    <a:pos x="182" y="1"/>
                  </a:cxn>
                  <a:cxn ang="0">
                    <a:pos x="182" y="1"/>
                  </a:cxn>
                </a:cxnLst>
                <a:rect l="0" t="0" r="r" b="b"/>
                <a:pathLst>
                  <a:path w="190" h="161">
                    <a:moveTo>
                      <a:pt x="182" y="1"/>
                    </a:moveTo>
                    <a:lnTo>
                      <a:pt x="182" y="1"/>
                    </a:lnTo>
                    <a:lnTo>
                      <a:pt x="158" y="18"/>
                    </a:lnTo>
                    <a:lnTo>
                      <a:pt x="133" y="34"/>
                    </a:lnTo>
                    <a:lnTo>
                      <a:pt x="110" y="53"/>
                    </a:lnTo>
                    <a:lnTo>
                      <a:pt x="87" y="72"/>
                    </a:lnTo>
                    <a:lnTo>
                      <a:pt x="87" y="72"/>
                    </a:lnTo>
                    <a:lnTo>
                      <a:pt x="65" y="92"/>
                    </a:lnTo>
                    <a:lnTo>
                      <a:pt x="42" y="112"/>
                    </a:lnTo>
                    <a:lnTo>
                      <a:pt x="31" y="122"/>
                    </a:lnTo>
                    <a:lnTo>
                      <a:pt x="20" y="132"/>
                    </a:lnTo>
                    <a:lnTo>
                      <a:pt x="10" y="143"/>
                    </a:lnTo>
                    <a:lnTo>
                      <a:pt x="1" y="155"/>
                    </a:lnTo>
                    <a:lnTo>
                      <a:pt x="1" y="155"/>
                    </a:lnTo>
                    <a:lnTo>
                      <a:pt x="0" y="156"/>
                    </a:lnTo>
                    <a:lnTo>
                      <a:pt x="0" y="158"/>
                    </a:lnTo>
                    <a:lnTo>
                      <a:pt x="1" y="159"/>
                    </a:lnTo>
                    <a:lnTo>
                      <a:pt x="2" y="161"/>
                    </a:lnTo>
                    <a:lnTo>
                      <a:pt x="6" y="161"/>
                    </a:lnTo>
                    <a:lnTo>
                      <a:pt x="7" y="161"/>
                    </a:lnTo>
                    <a:lnTo>
                      <a:pt x="9" y="159"/>
                    </a:lnTo>
                    <a:lnTo>
                      <a:pt x="9" y="159"/>
                    </a:lnTo>
                    <a:lnTo>
                      <a:pt x="17" y="149"/>
                    </a:lnTo>
                    <a:lnTo>
                      <a:pt x="26" y="138"/>
                    </a:lnTo>
                    <a:lnTo>
                      <a:pt x="47" y="121"/>
                    </a:lnTo>
                    <a:lnTo>
                      <a:pt x="68" y="103"/>
                    </a:lnTo>
                    <a:lnTo>
                      <a:pt x="88" y="85"/>
                    </a:lnTo>
                    <a:lnTo>
                      <a:pt x="88" y="85"/>
                    </a:lnTo>
                    <a:lnTo>
                      <a:pt x="111" y="64"/>
                    </a:lnTo>
                    <a:lnTo>
                      <a:pt x="136" y="44"/>
                    </a:lnTo>
                    <a:lnTo>
                      <a:pt x="161" y="27"/>
                    </a:lnTo>
                    <a:lnTo>
                      <a:pt x="188" y="9"/>
                    </a:lnTo>
                    <a:lnTo>
                      <a:pt x="188" y="9"/>
                    </a:lnTo>
                    <a:lnTo>
                      <a:pt x="189" y="8"/>
                    </a:lnTo>
                    <a:lnTo>
                      <a:pt x="190" y="6"/>
                    </a:lnTo>
                    <a:lnTo>
                      <a:pt x="190" y="4"/>
                    </a:lnTo>
                    <a:lnTo>
                      <a:pt x="189" y="3"/>
                    </a:lnTo>
                    <a:lnTo>
                      <a:pt x="188" y="1"/>
                    </a:lnTo>
                    <a:lnTo>
                      <a:pt x="185" y="1"/>
                    </a:lnTo>
                    <a:lnTo>
                      <a:pt x="184" y="0"/>
                    </a:lnTo>
                    <a:lnTo>
                      <a:pt x="182" y="1"/>
                    </a:lnTo>
                    <a:lnTo>
                      <a:pt x="182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2" name="Freeform 628"/>
              <p:cNvSpPr/>
              <p:nvPr/>
            </p:nvSpPr>
            <p:spPr bwMode="auto">
              <a:xfrm>
                <a:off x="2687638" y="4197350"/>
                <a:ext cx="60325" cy="53975"/>
              </a:xfrm>
              <a:custGeom>
                <a:avLst/>
                <a:gdLst/>
                <a:ahLst/>
                <a:cxnLst>
                  <a:cxn ang="0">
                    <a:pos x="106" y="1"/>
                  </a:cxn>
                  <a:cxn ang="0">
                    <a:pos x="106" y="1"/>
                  </a:cxn>
                  <a:cxn ang="0">
                    <a:pos x="91" y="9"/>
                  </a:cxn>
                  <a:cxn ang="0">
                    <a:pos x="78" y="19"/>
                  </a:cxn>
                  <a:cxn ang="0">
                    <a:pos x="65" y="29"/>
                  </a:cxn>
                  <a:cxn ang="0">
                    <a:pos x="52" y="40"/>
                  </a:cxn>
                  <a:cxn ang="0">
                    <a:pos x="29" y="63"/>
                  </a:cxn>
                  <a:cxn ang="0">
                    <a:pos x="29" y="63"/>
                  </a:cxn>
                  <a:cxn ang="0">
                    <a:pos x="16" y="77"/>
                  </a:cxn>
                  <a:cxn ang="0">
                    <a:pos x="10" y="85"/>
                  </a:cxn>
                  <a:cxn ang="0">
                    <a:pos x="2" y="91"/>
                  </a:cxn>
                  <a:cxn ang="0">
                    <a:pos x="2" y="91"/>
                  </a:cxn>
                  <a:cxn ang="0">
                    <a:pos x="1" y="92"/>
                  </a:cxn>
                  <a:cxn ang="0">
                    <a:pos x="0" y="94"/>
                  </a:cxn>
                  <a:cxn ang="0">
                    <a:pos x="0" y="96"/>
                  </a:cxn>
                  <a:cxn ang="0">
                    <a:pos x="1" y="97"/>
                  </a:cxn>
                  <a:cxn ang="0">
                    <a:pos x="2" y="99"/>
                  </a:cxn>
                  <a:cxn ang="0">
                    <a:pos x="3" y="100"/>
                  </a:cxn>
                  <a:cxn ang="0">
                    <a:pos x="5" y="100"/>
                  </a:cxn>
                  <a:cxn ang="0">
                    <a:pos x="7" y="99"/>
                  </a:cxn>
                  <a:cxn ang="0">
                    <a:pos x="7" y="99"/>
                  </a:cxn>
                  <a:cxn ang="0">
                    <a:pos x="13" y="95"/>
                  </a:cxn>
                  <a:cxn ang="0">
                    <a:pos x="18" y="90"/>
                  </a:cxn>
                  <a:cxn ang="0">
                    <a:pos x="29" y="79"/>
                  </a:cxn>
                  <a:cxn ang="0">
                    <a:pos x="40" y="67"/>
                  </a:cxn>
                  <a:cxn ang="0">
                    <a:pos x="50" y="56"/>
                  </a:cxn>
                  <a:cxn ang="0">
                    <a:pos x="50" y="56"/>
                  </a:cxn>
                  <a:cxn ang="0">
                    <a:pos x="64" y="42"/>
                  </a:cxn>
                  <a:cxn ang="0">
                    <a:pos x="78" y="30"/>
                  </a:cxn>
                  <a:cxn ang="0">
                    <a:pos x="94" y="19"/>
                  </a:cxn>
                  <a:cxn ang="0">
                    <a:pos x="111" y="9"/>
                  </a:cxn>
                  <a:cxn ang="0">
                    <a:pos x="111" y="9"/>
                  </a:cxn>
                  <a:cxn ang="0">
                    <a:pos x="112" y="8"/>
                  </a:cxn>
                  <a:cxn ang="0">
                    <a:pos x="113" y="6"/>
                  </a:cxn>
                  <a:cxn ang="0">
                    <a:pos x="113" y="4"/>
                  </a:cxn>
                  <a:cxn ang="0">
                    <a:pos x="112" y="3"/>
                  </a:cxn>
                  <a:cxn ang="0">
                    <a:pos x="111" y="1"/>
                  </a:cxn>
                  <a:cxn ang="0">
                    <a:pos x="110" y="1"/>
                  </a:cxn>
                  <a:cxn ang="0">
                    <a:pos x="108" y="0"/>
                  </a:cxn>
                  <a:cxn ang="0">
                    <a:pos x="106" y="1"/>
                  </a:cxn>
                  <a:cxn ang="0">
                    <a:pos x="106" y="1"/>
                  </a:cxn>
                </a:cxnLst>
                <a:rect l="0" t="0" r="r" b="b"/>
                <a:pathLst>
                  <a:path w="113" h="100">
                    <a:moveTo>
                      <a:pt x="106" y="1"/>
                    </a:moveTo>
                    <a:lnTo>
                      <a:pt x="106" y="1"/>
                    </a:lnTo>
                    <a:lnTo>
                      <a:pt x="91" y="9"/>
                    </a:lnTo>
                    <a:lnTo>
                      <a:pt x="78" y="19"/>
                    </a:lnTo>
                    <a:lnTo>
                      <a:pt x="65" y="29"/>
                    </a:lnTo>
                    <a:lnTo>
                      <a:pt x="52" y="40"/>
                    </a:lnTo>
                    <a:lnTo>
                      <a:pt x="29" y="63"/>
                    </a:lnTo>
                    <a:lnTo>
                      <a:pt x="29" y="63"/>
                    </a:lnTo>
                    <a:lnTo>
                      <a:pt x="16" y="77"/>
                    </a:lnTo>
                    <a:lnTo>
                      <a:pt x="10" y="85"/>
                    </a:lnTo>
                    <a:lnTo>
                      <a:pt x="2" y="91"/>
                    </a:lnTo>
                    <a:lnTo>
                      <a:pt x="2" y="91"/>
                    </a:lnTo>
                    <a:lnTo>
                      <a:pt x="1" y="92"/>
                    </a:lnTo>
                    <a:lnTo>
                      <a:pt x="0" y="94"/>
                    </a:lnTo>
                    <a:lnTo>
                      <a:pt x="0" y="96"/>
                    </a:lnTo>
                    <a:lnTo>
                      <a:pt x="1" y="97"/>
                    </a:lnTo>
                    <a:lnTo>
                      <a:pt x="2" y="99"/>
                    </a:lnTo>
                    <a:lnTo>
                      <a:pt x="3" y="100"/>
                    </a:lnTo>
                    <a:lnTo>
                      <a:pt x="5" y="100"/>
                    </a:lnTo>
                    <a:lnTo>
                      <a:pt x="7" y="99"/>
                    </a:lnTo>
                    <a:lnTo>
                      <a:pt x="7" y="99"/>
                    </a:lnTo>
                    <a:lnTo>
                      <a:pt x="13" y="95"/>
                    </a:lnTo>
                    <a:lnTo>
                      <a:pt x="18" y="90"/>
                    </a:lnTo>
                    <a:lnTo>
                      <a:pt x="29" y="79"/>
                    </a:lnTo>
                    <a:lnTo>
                      <a:pt x="40" y="67"/>
                    </a:lnTo>
                    <a:lnTo>
                      <a:pt x="50" y="56"/>
                    </a:lnTo>
                    <a:lnTo>
                      <a:pt x="50" y="56"/>
                    </a:lnTo>
                    <a:lnTo>
                      <a:pt x="64" y="42"/>
                    </a:lnTo>
                    <a:lnTo>
                      <a:pt x="78" y="30"/>
                    </a:lnTo>
                    <a:lnTo>
                      <a:pt x="94" y="19"/>
                    </a:lnTo>
                    <a:lnTo>
                      <a:pt x="111" y="9"/>
                    </a:lnTo>
                    <a:lnTo>
                      <a:pt x="111" y="9"/>
                    </a:lnTo>
                    <a:lnTo>
                      <a:pt x="112" y="8"/>
                    </a:lnTo>
                    <a:lnTo>
                      <a:pt x="113" y="6"/>
                    </a:lnTo>
                    <a:lnTo>
                      <a:pt x="113" y="4"/>
                    </a:lnTo>
                    <a:lnTo>
                      <a:pt x="112" y="3"/>
                    </a:lnTo>
                    <a:lnTo>
                      <a:pt x="111" y="1"/>
                    </a:lnTo>
                    <a:lnTo>
                      <a:pt x="110" y="1"/>
                    </a:lnTo>
                    <a:lnTo>
                      <a:pt x="108" y="0"/>
                    </a:lnTo>
                    <a:lnTo>
                      <a:pt x="106" y="1"/>
                    </a:lnTo>
                    <a:lnTo>
                      <a:pt x="106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3" name="Freeform 629"/>
              <p:cNvSpPr/>
              <p:nvPr/>
            </p:nvSpPr>
            <p:spPr bwMode="auto">
              <a:xfrm>
                <a:off x="2395538" y="4254500"/>
                <a:ext cx="63500" cy="80963"/>
              </a:xfrm>
              <a:custGeom>
                <a:avLst/>
                <a:gdLst/>
                <a:ahLst/>
                <a:cxnLst>
                  <a:cxn ang="0">
                    <a:pos x="108" y="3"/>
                  </a:cxn>
                  <a:cxn ang="0">
                    <a:pos x="108" y="3"/>
                  </a:cxn>
                  <a:cxn ang="0">
                    <a:pos x="104" y="15"/>
                  </a:cxn>
                  <a:cxn ang="0">
                    <a:pos x="99" y="25"/>
                  </a:cxn>
                  <a:cxn ang="0">
                    <a:pos x="94" y="36"/>
                  </a:cxn>
                  <a:cxn ang="0">
                    <a:pos x="87" y="45"/>
                  </a:cxn>
                  <a:cxn ang="0">
                    <a:pos x="72" y="64"/>
                  </a:cxn>
                  <a:cxn ang="0">
                    <a:pos x="58" y="82"/>
                  </a:cxn>
                  <a:cxn ang="0">
                    <a:pos x="58" y="82"/>
                  </a:cxn>
                  <a:cxn ang="0">
                    <a:pos x="30" y="115"/>
                  </a:cxn>
                  <a:cxn ang="0">
                    <a:pos x="17" y="132"/>
                  </a:cxn>
                  <a:cxn ang="0">
                    <a:pos x="2" y="147"/>
                  </a:cxn>
                  <a:cxn ang="0">
                    <a:pos x="2" y="147"/>
                  </a:cxn>
                  <a:cxn ang="0">
                    <a:pos x="1" y="148"/>
                  </a:cxn>
                  <a:cxn ang="0">
                    <a:pos x="0" y="150"/>
                  </a:cxn>
                  <a:cxn ang="0">
                    <a:pos x="1" y="152"/>
                  </a:cxn>
                  <a:cxn ang="0">
                    <a:pos x="2" y="153"/>
                  </a:cxn>
                  <a:cxn ang="0">
                    <a:pos x="3" y="154"/>
                  </a:cxn>
                  <a:cxn ang="0">
                    <a:pos x="5" y="155"/>
                  </a:cxn>
                  <a:cxn ang="0">
                    <a:pos x="7" y="154"/>
                  </a:cxn>
                  <a:cxn ang="0">
                    <a:pos x="8" y="153"/>
                  </a:cxn>
                  <a:cxn ang="0">
                    <a:pos x="8" y="153"/>
                  </a:cxn>
                  <a:cxn ang="0">
                    <a:pos x="26" y="136"/>
                  </a:cxn>
                  <a:cxn ang="0">
                    <a:pos x="41" y="116"/>
                  </a:cxn>
                  <a:cxn ang="0">
                    <a:pos x="73" y="78"/>
                  </a:cxn>
                  <a:cxn ang="0">
                    <a:pos x="73" y="78"/>
                  </a:cxn>
                  <a:cxn ang="0">
                    <a:pos x="87" y="61"/>
                  </a:cxn>
                  <a:cxn ang="0">
                    <a:pos x="99" y="45"/>
                  </a:cxn>
                  <a:cxn ang="0">
                    <a:pos x="105" y="36"/>
                  </a:cxn>
                  <a:cxn ang="0">
                    <a:pos x="109" y="26"/>
                  </a:cxn>
                  <a:cxn ang="0">
                    <a:pos x="114" y="16"/>
                  </a:cxn>
                  <a:cxn ang="0">
                    <a:pos x="117" y="7"/>
                  </a:cxn>
                  <a:cxn ang="0">
                    <a:pos x="117" y="7"/>
                  </a:cxn>
                  <a:cxn ang="0">
                    <a:pos x="118" y="5"/>
                  </a:cxn>
                  <a:cxn ang="0">
                    <a:pos x="117" y="2"/>
                  </a:cxn>
                  <a:cxn ang="0">
                    <a:pos x="116" y="1"/>
                  </a:cxn>
                  <a:cxn ang="0">
                    <a:pos x="114" y="0"/>
                  </a:cxn>
                  <a:cxn ang="0">
                    <a:pos x="112" y="0"/>
                  </a:cxn>
                  <a:cxn ang="0">
                    <a:pos x="111" y="0"/>
                  </a:cxn>
                  <a:cxn ang="0">
                    <a:pos x="108" y="1"/>
                  </a:cxn>
                  <a:cxn ang="0">
                    <a:pos x="108" y="3"/>
                  </a:cxn>
                  <a:cxn ang="0">
                    <a:pos x="108" y="3"/>
                  </a:cxn>
                </a:cxnLst>
                <a:rect l="0" t="0" r="r" b="b"/>
                <a:pathLst>
                  <a:path w="118" h="155">
                    <a:moveTo>
                      <a:pt x="108" y="3"/>
                    </a:moveTo>
                    <a:lnTo>
                      <a:pt x="108" y="3"/>
                    </a:lnTo>
                    <a:lnTo>
                      <a:pt x="104" y="15"/>
                    </a:lnTo>
                    <a:lnTo>
                      <a:pt x="99" y="25"/>
                    </a:lnTo>
                    <a:lnTo>
                      <a:pt x="94" y="36"/>
                    </a:lnTo>
                    <a:lnTo>
                      <a:pt x="87" y="45"/>
                    </a:lnTo>
                    <a:lnTo>
                      <a:pt x="72" y="64"/>
                    </a:lnTo>
                    <a:lnTo>
                      <a:pt x="58" y="82"/>
                    </a:lnTo>
                    <a:lnTo>
                      <a:pt x="58" y="82"/>
                    </a:lnTo>
                    <a:lnTo>
                      <a:pt x="30" y="115"/>
                    </a:lnTo>
                    <a:lnTo>
                      <a:pt x="17" y="132"/>
                    </a:lnTo>
                    <a:lnTo>
                      <a:pt x="2" y="147"/>
                    </a:lnTo>
                    <a:lnTo>
                      <a:pt x="2" y="147"/>
                    </a:lnTo>
                    <a:lnTo>
                      <a:pt x="1" y="148"/>
                    </a:lnTo>
                    <a:lnTo>
                      <a:pt x="0" y="150"/>
                    </a:lnTo>
                    <a:lnTo>
                      <a:pt x="1" y="152"/>
                    </a:lnTo>
                    <a:lnTo>
                      <a:pt x="2" y="153"/>
                    </a:lnTo>
                    <a:lnTo>
                      <a:pt x="3" y="154"/>
                    </a:lnTo>
                    <a:lnTo>
                      <a:pt x="5" y="155"/>
                    </a:lnTo>
                    <a:lnTo>
                      <a:pt x="7" y="154"/>
                    </a:lnTo>
                    <a:lnTo>
                      <a:pt x="8" y="153"/>
                    </a:lnTo>
                    <a:lnTo>
                      <a:pt x="8" y="153"/>
                    </a:lnTo>
                    <a:lnTo>
                      <a:pt x="26" y="136"/>
                    </a:lnTo>
                    <a:lnTo>
                      <a:pt x="41" y="116"/>
                    </a:lnTo>
                    <a:lnTo>
                      <a:pt x="73" y="78"/>
                    </a:lnTo>
                    <a:lnTo>
                      <a:pt x="73" y="78"/>
                    </a:lnTo>
                    <a:lnTo>
                      <a:pt x="87" y="61"/>
                    </a:lnTo>
                    <a:lnTo>
                      <a:pt x="99" y="45"/>
                    </a:lnTo>
                    <a:lnTo>
                      <a:pt x="105" y="36"/>
                    </a:lnTo>
                    <a:lnTo>
                      <a:pt x="109" y="26"/>
                    </a:lnTo>
                    <a:lnTo>
                      <a:pt x="114" y="16"/>
                    </a:lnTo>
                    <a:lnTo>
                      <a:pt x="117" y="7"/>
                    </a:lnTo>
                    <a:lnTo>
                      <a:pt x="117" y="7"/>
                    </a:lnTo>
                    <a:lnTo>
                      <a:pt x="118" y="5"/>
                    </a:lnTo>
                    <a:lnTo>
                      <a:pt x="117" y="2"/>
                    </a:lnTo>
                    <a:lnTo>
                      <a:pt x="116" y="1"/>
                    </a:lnTo>
                    <a:lnTo>
                      <a:pt x="114" y="0"/>
                    </a:lnTo>
                    <a:lnTo>
                      <a:pt x="112" y="0"/>
                    </a:lnTo>
                    <a:lnTo>
                      <a:pt x="111" y="0"/>
                    </a:lnTo>
                    <a:lnTo>
                      <a:pt x="108" y="1"/>
                    </a:lnTo>
                    <a:lnTo>
                      <a:pt x="108" y="3"/>
                    </a:lnTo>
                    <a:lnTo>
                      <a:pt x="108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4" name="Freeform 630"/>
              <p:cNvSpPr/>
              <p:nvPr/>
            </p:nvSpPr>
            <p:spPr bwMode="auto">
              <a:xfrm>
                <a:off x="2470151" y="4267200"/>
                <a:ext cx="38100" cy="52388"/>
              </a:xfrm>
              <a:custGeom>
                <a:avLst/>
                <a:gdLst/>
                <a:ahLst/>
                <a:cxnLst>
                  <a:cxn ang="0">
                    <a:pos x="65" y="1"/>
                  </a:cxn>
                  <a:cxn ang="0">
                    <a:pos x="65" y="1"/>
                  </a:cxn>
                  <a:cxn ang="0">
                    <a:pos x="55" y="11"/>
                  </a:cxn>
                  <a:cxn ang="0">
                    <a:pos x="46" y="21"/>
                  </a:cxn>
                  <a:cxn ang="0">
                    <a:pos x="38" y="31"/>
                  </a:cxn>
                  <a:cxn ang="0">
                    <a:pos x="30" y="44"/>
                  </a:cxn>
                  <a:cxn ang="0">
                    <a:pos x="16" y="67"/>
                  </a:cxn>
                  <a:cxn ang="0">
                    <a:pos x="9" y="79"/>
                  </a:cxn>
                  <a:cxn ang="0">
                    <a:pos x="1" y="90"/>
                  </a:cxn>
                  <a:cxn ang="0">
                    <a:pos x="1" y="90"/>
                  </a:cxn>
                  <a:cxn ang="0">
                    <a:pos x="0" y="92"/>
                  </a:cxn>
                  <a:cxn ang="0">
                    <a:pos x="0" y="94"/>
                  </a:cxn>
                  <a:cxn ang="0">
                    <a:pos x="1" y="95"/>
                  </a:cxn>
                  <a:cxn ang="0">
                    <a:pos x="2" y="96"/>
                  </a:cxn>
                  <a:cxn ang="0">
                    <a:pos x="6" y="97"/>
                  </a:cxn>
                  <a:cxn ang="0">
                    <a:pos x="8" y="96"/>
                  </a:cxn>
                  <a:cxn ang="0">
                    <a:pos x="10" y="95"/>
                  </a:cxn>
                  <a:cxn ang="0">
                    <a:pos x="10" y="95"/>
                  </a:cxn>
                  <a:cxn ang="0">
                    <a:pos x="17" y="84"/>
                  </a:cxn>
                  <a:cxn ang="0">
                    <a:pos x="24" y="73"/>
                  </a:cxn>
                  <a:cxn ang="0">
                    <a:pos x="38" y="49"/>
                  </a:cxn>
                  <a:cxn ang="0">
                    <a:pos x="45" y="37"/>
                  </a:cxn>
                  <a:cxn ang="0">
                    <a:pos x="53" y="27"/>
                  </a:cxn>
                  <a:cxn ang="0">
                    <a:pos x="61" y="17"/>
                  </a:cxn>
                  <a:cxn ang="0">
                    <a:pos x="72" y="7"/>
                  </a:cxn>
                  <a:cxn ang="0">
                    <a:pos x="72" y="7"/>
                  </a:cxn>
                  <a:cxn ang="0">
                    <a:pos x="73" y="6"/>
                  </a:cxn>
                  <a:cxn ang="0">
                    <a:pos x="74" y="4"/>
                  </a:cxn>
                  <a:cxn ang="0">
                    <a:pos x="73" y="2"/>
                  </a:cxn>
                  <a:cxn ang="0">
                    <a:pos x="72" y="1"/>
                  </a:cxn>
                  <a:cxn ang="0">
                    <a:pos x="69" y="0"/>
                  </a:cxn>
                  <a:cxn ang="0">
                    <a:pos x="67" y="0"/>
                  </a:cxn>
                  <a:cxn ang="0">
                    <a:pos x="65" y="1"/>
                  </a:cxn>
                  <a:cxn ang="0">
                    <a:pos x="65" y="1"/>
                  </a:cxn>
                </a:cxnLst>
                <a:rect l="0" t="0" r="r" b="b"/>
                <a:pathLst>
                  <a:path w="74" h="97">
                    <a:moveTo>
                      <a:pt x="65" y="1"/>
                    </a:moveTo>
                    <a:lnTo>
                      <a:pt x="65" y="1"/>
                    </a:lnTo>
                    <a:lnTo>
                      <a:pt x="55" y="11"/>
                    </a:lnTo>
                    <a:lnTo>
                      <a:pt x="46" y="21"/>
                    </a:lnTo>
                    <a:lnTo>
                      <a:pt x="38" y="31"/>
                    </a:lnTo>
                    <a:lnTo>
                      <a:pt x="30" y="44"/>
                    </a:lnTo>
                    <a:lnTo>
                      <a:pt x="16" y="67"/>
                    </a:lnTo>
                    <a:lnTo>
                      <a:pt x="9" y="79"/>
                    </a:lnTo>
                    <a:lnTo>
                      <a:pt x="1" y="90"/>
                    </a:lnTo>
                    <a:lnTo>
                      <a:pt x="1" y="90"/>
                    </a:lnTo>
                    <a:lnTo>
                      <a:pt x="0" y="92"/>
                    </a:lnTo>
                    <a:lnTo>
                      <a:pt x="0" y="94"/>
                    </a:lnTo>
                    <a:lnTo>
                      <a:pt x="1" y="95"/>
                    </a:lnTo>
                    <a:lnTo>
                      <a:pt x="2" y="96"/>
                    </a:lnTo>
                    <a:lnTo>
                      <a:pt x="6" y="97"/>
                    </a:lnTo>
                    <a:lnTo>
                      <a:pt x="8" y="96"/>
                    </a:lnTo>
                    <a:lnTo>
                      <a:pt x="10" y="95"/>
                    </a:lnTo>
                    <a:lnTo>
                      <a:pt x="10" y="95"/>
                    </a:lnTo>
                    <a:lnTo>
                      <a:pt x="17" y="84"/>
                    </a:lnTo>
                    <a:lnTo>
                      <a:pt x="24" y="73"/>
                    </a:lnTo>
                    <a:lnTo>
                      <a:pt x="38" y="49"/>
                    </a:lnTo>
                    <a:lnTo>
                      <a:pt x="45" y="37"/>
                    </a:lnTo>
                    <a:lnTo>
                      <a:pt x="53" y="27"/>
                    </a:lnTo>
                    <a:lnTo>
                      <a:pt x="61" y="17"/>
                    </a:lnTo>
                    <a:lnTo>
                      <a:pt x="72" y="7"/>
                    </a:lnTo>
                    <a:lnTo>
                      <a:pt x="72" y="7"/>
                    </a:lnTo>
                    <a:lnTo>
                      <a:pt x="73" y="6"/>
                    </a:lnTo>
                    <a:lnTo>
                      <a:pt x="74" y="4"/>
                    </a:lnTo>
                    <a:lnTo>
                      <a:pt x="73" y="2"/>
                    </a:lnTo>
                    <a:lnTo>
                      <a:pt x="72" y="1"/>
                    </a:lnTo>
                    <a:lnTo>
                      <a:pt x="69" y="0"/>
                    </a:lnTo>
                    <a:lnTo>
                      <a:pt x="67" y="0"/>
                    </a:lnTo>
                    <a:lnTo>
                      <a:pt x="65" y="1"/>
                    </a:lnTo>
                    <a:lnTo>
                      <a:pt x="65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5" name="Freeform 631"/>
              <p:cNvSpPr/>
              <p:nvPr/>
            </p:nvSpPr>
            <p:spPr bwMode="auto">
              <a:xfrm>
                <a:off x="2530476" y="4284663"/>
                <a:ext cx="41275" cy="47625"/>
              </a:xfrm>
              <a:custGeom>
                <a:avLst/>
                <a:gdLst/>
                <a:ahLst/>
                <a:cxnLst>
                  <a:cxn ang="0">
                    <a:pos x="71" y="1"/>
                  </a:cxn>
                  <a:cxn ang="0">
                    <a:pos x="71" y="1"/>
                  </a:cxn>
                  <a:cxn ang="0">
                    <a:pos x="52" y="21"/>
                  </a:cxn>
                  <a:cxn ang="0">
                    <a:pos x="33" y="40"/>
                  </a:cxn>
                  <a:cxn ang="0">
                    <a:pos x="17" y="62"/>
                  </a:cxn>
                  <a:cxn ang="0">
                    <a:pos x="8" y="74"/>
                  </a:cxn>
                  <a:cxn ang="0">
                    <a:pos x="1" y="85"/>
                  </a:cxn>
                  <a:cxn ang="0">
                    <a:pos x="1" y="85"/>
                  </a:cxn>
                  <a:cxn ang="0">
                    <a:pos x="0" y="87"/>
                  </a:cxn>
                  <a:cxn ang="0">
                    <a:pos x="0" y="88"/>
                  </a:cxn>
                  <a:cxn ang="0">
                    <a:pos x="1" y="90"/>
                  </a:cxn>
                  <a:cxn ang="0">
                    <a:pos x="2" y="91"/>
                  </a:cxn>
                  <a:cxn ang="0">
                    <a:pos x="4" y="91"/>
                  </a:cxn>
                  <a:cxn ang="0">
                    <a:pos x="6" y="91"/>
                  </a:cxn>
                  <a:cxn ang="0">
                    <a:pos x="7" y="91"/>
                  </a:cxn>
                  <a:cxn ang="0">
                    <a:pos x="9" y="89"/>
                  </a:cxn>
                  <a:cxn ang="0">
                    <a:pos x="9" y="89"/>
                  </a:cxn>
                  <a:cxn ang="0">
                    <a:pos x="17" y="78"/>
                  </a:cxn>
                  <a:cxn ang="0">
                    <a:pos x="24" y="67"/>
                  </a:cxn>
                  <a:cxn ang="0">
                    <a:pos x="41" y="47"/>
                  </a:cxn>
                  <a:cxn ang="0">
                    <a:pos x="59" y="27"/>
                  </a:cxn>
                  <a:cxn ang="0">
                    <a:pos x="78" y="8"/>
                  </a:cxn>
                  <a:cxn ang="0">
                    <a:pos x="78" y="8"/>
                  </a:cxn>
                  <a:cxn ang="0">
                    <a:pos x="79" y="6"/>
                  </a:cxn>
                  <a:cxn ang="0">
                    <a:pos x="80" y="4"/>
                  </a:cxn>
                  <a:cxn ang="0">
                    <a:pos x="79" y="3"/>
                  </a:cxn>
                  <a:cxn ang="0">
                    <a:pos x="78" y="1"/>
                  </a:cxn>
                  <a:cxn ang="0">
                    <a:pos x="76" y="0"/>
                  </a:cxn>
                  <a:cxn ang="0">
                    <a:pos x="74" y="0"/>
                  </a:cxn>
                  <a:cxn ang="0">
                    <a:pos x="72" y="0"/>
                  </a:cxn>
                  <a:cxn ang="0">
                    <a:pos x="71" y="1"/>
                  </a:cxn>
                  <a:cxn ang="0">
                    <a:pos x="71" y="1"/>
                  </a:cxn>
                </a:cxnLst>
                <a:rect l="0" t="0" r="r" b="b"/>
                <a:pathLst>
                  <a:path w="80" h="91">
                    <a:moveTo>
                      <a:pt x="71" y="1"/>
                    </a:moveTo>
                    <a:lnTo>
                      <a:pt x="71" y="1"/>
                    </a:lnTo>
                    <a:lnTo>
                      <a:pt x="52" y="21"/>
                    </a:lnTo>
                    <a:lnTo>
                      <a:pt x="33" y="40"/>
                    </a:lnTo>
                    <a:lnTo>
                      <a:pt x="17" y="62"/>
                    </a:lnTo>
                    <a:lnTo>
                      <a:pt x="8" y="74"/>
                    </a:lnTo>
                    <a:lnTo>
                      <a:pt x="1" y="85"/>
                    </a:lnTo>
                    <a:lnTo>
                      <a:pt x="1" y="85"/>
                    </a:lnTo>
                    <a:lnTo>
                      <a:pt x="0" y="87"/>
                    </a:lnTo>
                    <a:lnTo>
                      <a:pt x="0" y="88"/>
                    </a:lnTo>
                    <a:lnTo>
                      <a:pt x="1" y="90"/>
                    </a:lnTo>
                    <a:lnTo>
                      <a:pt x="2" y="91"/>
                    </a:lnTo>
                    <a:lnTo>
                      <a:pt x="4" y="91"/>
                    </a:lnTo>
                    <a:lnTo>
                      <a:pt x="6" y="91"/>
                    </a:lnTo>
                    <a:lnTo>
                      <a:pt x="7" y="91"/>
                    </a:lnTo>
                    <a:lnTo>
                      <a:pt x="9" y="89"/>
                    </a:lnTo>
                    <a:lnTo>
                      <a:pt x="9" y="89"/>
                    </a:lnTo>
                    <a:lnTo>
                      <a:pt x="17" y="78"/>
                    </a:lnTo>
                    <a:lnTo>
                      <a:pt x="24" y="67"/>
                    </a:lnTo>
                    <a:lnTo>
                      <a:pt x="41" y="47"/>
                    </a:lnTo>
                    <a:lnTo>
                      <a:pt x="59" y="27"/>
                    </a:lnTo>
                    <a:lnTo>
                      <a:pt x="78" y="8"/>
                    </a:lnTo>
                    <a:lnTo>
                      <a:pt x="78" y="8"/>
                    </a:lnTo>
                    <a:lnTo>
                      <a:pt x="79" y="6"/>
                    </a:lnTo>
                    <a:lnTo>
                      <a:pt x="80" y="4"/>
                    </a:lnTo>
                    <a:lnTo>
                      <a:pt x="79" y="3"/>
                    </a:lnTo>
                    <a:lnTo>
                      <a:pt x="78" y="1"/>
                    </a:lnTo>
                    <a:lnTo>
                      <a:pt x="76" y="0"/>
                    </a:lnTo>
                    <a:lnTo>
                      <a:pt x="74" y="0"/>
                    </a:lnTo>
                    <a:lnTo>
                      <a:pt x="72" y="0"/>
                    </a:lnTo>
                    <a:lnTo>
                      <a:pt x="71" y="1"/>
                    </a:lnTo>
                    <a:lnTo>
                      <a:pt x="71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6" name="Freeform 632"/>
              <p:cNvSpPr/>
              <p:nvPr/>
            </p:nvSpPr>
            <p:spPr bwMode="auto">
              <a:xfrm>
                <a:off x="2800351" y="4448175"/>
                <a:ext cx="42863" cy="61913"/>
              </a:xfrm>
              <a:custGeom>
                <a:avLst/>
                <a:gdLst/>
                <a:ahLst/>
                <a:cxnLst>
                  <a:cxn ang="0">
                    <a:pos x="71" y="2"/>
                  </a:cxn>
                  <a:cxn ang="0">
                    <a:pos x="71" y="2"/>
                  </a:cxn>
                  <a:cxn ang="0">
                    <a:pos x="59" y="17"/>
                  </a:cxn>
                  <a:cxn ang="0">
                    <a:pos x="48" y="31"/>
                  </a:cxn>
                  <a:cxn ang="0">
                    <a:pos x="37" y="45"/>
                  </a:cxn>
                  <a:cxn ang="0">
                    <a:pos x="26" y="59"/>
                  </a:cxn>
                  <a:cxn ang="0">
                    <a:pos x="26" y="59"/>
                  </a:cxn>
                  <a:cxn ang="0">
                    <a:pos x="17" y="71"/>
                  </a:cxn>
                  <a:cxn ang="0">
                    <a:pos x="10" y="84"/>
                  </a:cxn>
                  <a:cxn ang="0">
                    <a:pos x="7" y="90"/>
                  </a:cxn>
                  <a:cxn ang="0">
                    <a:pos x="3" y="97"/>
                  </a:cxn>
                  <a:cxn ang="0">
                    <a:pos x="1" y="104"/>
                  </a:cxn>
                  <a:cxn ang="0">
                    <a:pos x="0" y="112"/>
                  </a:cxn>
                  <a:cxn ang="0">
                    <a:pos x="0" y="112"/>
                  </a:cxn>
                  <a:cxn ang="0">
                    <a:pos x="0" y="114"/>
                  </a:cxn>
                  <a:cxn ang="0">
                    <a:pos x="1" y="116"/>
                  </a:cxn>
                  <a:cxn ang="0">
                    <a:pos x="2" y="116"/>
                  </a:cxn>
                  <a:cxn ang="0">
                    <a:pos x="4" y="117"/>
                  </a:cxn>
                  <a:cxn ang="0">
                    <a:pos x="8" y="116"/>
                  </a:cxn>
                  <a:cxn ang="0">
                    <a:pos x="10" y="114"/>
                  </a:cxn>
                  <a:cxn ang="0">
                    <a:pos x="10" y="112"/>
                  </a:cxn>
                  <a:cxn ang="0">
                    <a:pos x="10" y="112"/>
                  </a:cxn>
                  <a:cxn ang="0">
                    <a:pos x="12" y="103"/>
                  </a:cxn>
                  <a:cxn ang="0">
                    <a:pos x="14" y="94"/>
                  </a:cxn>
                  <a:cxn ang="0">
                    <a:pos x="19" y="86"/>
                  </a:cxn>
                  <a:cxn ang="0">
                    <a:pos x="23" y="78"/>
                  </a:cxn>
                  <a:cxn ang="0">
                    <a:pos x="34" y="62"/>
                  </a:cxn>
                  <a:cxn ang="0">
                    <a:pos x="47" y="48"/>
                  </a:cxn>
                  <a:cxn ang="0">
                    <a:pos x="47" y="48"/>
                  </a:cxn>
                  <a:cxn ang="0">
                    <a:pos x="62" y="28"/>
                  </a:cxn>
                  <a:cxn ang="0">
                    <a:pos x="79" y="7"/>
                  </a:cxn>
                  <a:cxn ang="0">
                    <a:pos x="79" y="7"/>
                  </a:cxn>
                  <a:cxn ang="0">
                    <a:pos x="80" y="5"/>
                  </a:cxn>
                  <a:cxn ang="0">
                    <a:pos x="79" y="3"/>
                  </a:cxn>
                  <a:cxn ang="0">
                    <a:pos x="79" y="2"/>
                  </a:cxn>
                  <a:cxn ang="0">
                    <a:pos x="77" y="1"/>
                  </a:cxn>
                  <a:cxn ang="0">
                    <a:pos x="74" y="0"/>
                  </a:cxn>
                  <a:cxn ang="0">
                    <a:pos x="72" y="1"/>
                  </a:cxn>
                  <a:cxn ang="0">
                    <a:pos x="71" y="2"/>
                  </a:cxn>
                  <a:cxn ang="0">
                    <a:pos x="71" y="2"/>
                  </a:cxn>
                </a:cxnLst>
                <a:rect l="0" t="0" r="r" b="b"/>
                <a:pathLst>
                  <a:path w="80" h="117">
                    <a:moveTo>
                      <a:pt x="71" y="2"/>
                    </a:moveTo>
                    <a:lnTo>
                      <a:pt x="71" y="2"/>
                    </a:lnTo>
                    <a:lnTo>
                      <a:pt x="59" y="17"/>
                    </a:lnTo>
                    <a:lnTo>
                      <a:pt x="48" y="31"/>
                    </a:lnTo>
                    <a:lnTo>
                      <a:pt x="37" y="45"/>
                    </a:lnTo>
                    <a:lnTo>
                      <a:pt x="26" y="59"/>
                    </a:lnTo>
                    <a:lnTo>
                      <a:pt x="26" y="59"/>
                    </a:lnTo>
                    <a:lnTo>
                      <a:pt x="17" y="71"/>
                    </a:lnTo>
                    <a:lnTo>
                      <a:pt x="10" y="84"/>
                    </a:lnTo>
                    <a:lnTo>
                      <a:pt x="7" y="90"/>
                    </a:lnTo>
                    <a:lnTo>
                      <a:pt x="3" y="97"/>
                    </a:lnTo>
                    <a:lnTo>
                      <a:pt x="1" y="104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4"/>
                    </a:lnTo>
                    <a:lnTo>
                      <a:pt x="1" y="116"/>
                    </a:lnTo>
                    <a:lnTo>
                      <a:pt x="2" y="116"/>
                    </a:lnTo>
                    <a:lnTo>
                      <a:pt x="4" y="117"/>
                    </a:lnTo>
                    <a:lnTo>
                      <a:pt x="8" y="116"/>
                    </a:lnTo>
                    <a:lnTo>
                      <a:pt x="10" y="114"/>
                    </a:lnTo>
                    <a:lnTo>
                      <a:pt x="10" y="112"/>
                    </a:lnTo>
                    <a:lnTo>
                      <a:pt x="10" y="112"/>
                    </a:lnTo>
                    <a:lnTo>
                      <a:pt x="12" y="103"/>
                    </a:lnTo>
                    <a:lnTo>
                      <a:pt x="14" y="94"/>
                    </a:lnTo>
                    <a:lnTo>
                      <a:pt x="19" y="86"/>
                    </a:lnTo>
                    <a:lnTo>
                      <a:pt x="23" y="78"/>
                    </a:lnTo>
                    <a:lnTo>
                      <a:pt x="34" y="62"/>
                    </a:lnTo>
                    <a:lnTo>
                      <a:pt x="47" y="48"/>
                    </a:lnTo>
                    <a:lnTo>
                      <a:pt x="47" y="48"/>
                    </a:lnTo>
                    <a:lnTo>
                      <a:pt x="62" y="28"/>
                    </a:lnTo>
                    <a:lnTo>
                      <a:pt x="79" y="7"/>
                    </a:lnTo>
                    <a:lnTo>
                      <a:pt x="79" y="7"/>
                    </a:lnTo>
                    <a:lnTo>
                      <a:pt x="80" y="5"/>
                    </a:lnTo>
                    <a:lnTo>
                      <a:pt x="79" y="3"/>
                    </a:lnTo>
                    <a:lnTo>
                      <a:pt x="79" y="2"/>
                    </a:lnTo>
                    <a:lnTo>
                      <a:pt x="77" y="1"/>
                    </a:lnTo>
                    <a:lnTo>
                      <a:pt x="74" y="0"/>
                    </a:lnTo>
                    <a:lnTo>
                      <a:pt x="72" y="1"/>
                    </a:lnTo>
                    <a:lnTo>
                      <a:pt x="71" y="2"/>
                    </a:lnTo>
                    <a:lnTo>
                      <a:pt x="71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7" name="Freeform 633"/>
              <p:cNvSpPr/>
              <p:nvPr/>
            </p:nvSpPr>
            <p:spPr bwMode="auto">
              <a:xfrm>
                <a:off x="2838451" y="4475163"/>
                <a:ext cx="30163" cy="31750"/>
              </a:xfrm>
              <a:custGeom>
                <a:avLst/>
                <a:gdLst/>
                <a:ahLst/>
                <a:cxnLst>
                  <a:cxn ang="0">
                    <a:pos x="52" y="0"/>
                  </a:cxn>
                  <a:cxn ang="0">
                    <a:pos x="52" y="0"/>
                  </a:cxn>
                  <a:cxn ang="0">
                    <a:pos x="45" y="6"/>
                  </a:cxn>
                  <a:cxn ang="0">
                    <a:pos x="39" y="11"/>
                  </a:cxn>
                  <a:cxn ang="0">
                    <a:pos x="25" y="25"/>
                  </a:cxn>
                  <a:cxn ang="0">
                    <a:pos x="14" y="38"/>
                  </a:cxn>
                  <a:cxn ang="0">
                    <a:pos x="2" y="51"/>
                  </a:cxn>
                  <a:cxn ang="0">
                    <a:pos x="2" y="51"/>
                  </a:cxn>
                  <a:cxn ang="0">
                    <a:pos x="0" y="53"/>
                  </a:cxn>
                  <a:cxn ang="0">
                    <a:pos x="0" y="54"/>
                  </a:cxn>
                  <a:cxn ang="0">
                    <a:pos x="1" y="57"/>
                  </a:cxn>
                  <a:cxn ang="0">
                    <a:pos x="2" y="58"/>
                  </a:cxn>
                  <a:cxn ang="0">
                    <a:pos x="3" y="59"/>
                  </a:cxn>
                  <a:cxn ang="0">
                    <a:pos x="5" y="60"/>
                  </a:cxn>
                  <a:cxn ang="0">
                    <a:pos x="6" y="60"/>
                  </a:cxn>
                  <a:cxn ang="0">
                    <a:pos x="8" y="58"/>
                  </a:cxn>
                  <a:cxn ang="0">
                    <a:pos x="8" y="58"/>
                  </a:cxn>
                  <a:cxn ang="0">
                    <a:pos x="20" y="45"/>
                  </a:cxn>
                  <a:cxn ang="0">
                    <a:pos x="32" y="32"/>
                  </a:cxn>
                  <a:cxn ang="0">
                    <a:pos x="44" y="19"/>
                  </a:cxn>
                  <a:cxn ang="0">
                    <a:pos x="50" y="13"/>
                  </a:cxn>
                  <a:cxn ang="0">
                    <a:pos x="57" y="8"/>
                  </a:cxn>
                  <a:cxn ang="0">
                    <a:pos x="57" y="8"/>
                  </a:cxn>
                  <a:cxn ang="0">
                    <a:pos x="58" y="7"/>
                  </a:cxn>
                  <a:cxn ang="0">
                    <a:pos x="59" y="5"/>
                  </a:cxn>
                  <a:cxn ang="0">
                    <a:pos x="58" y="2"/>
                  </a:cxn>
                  <a:cxn ang="0">
                    <a:pos x="57" y="0"/>
                  </a:cxn>
                  <a:cxn ang="0">
                    <a:pos x="56" y="0"/>
                  </a:cxn>
                  <a:cxn ang="0">
                    <a:pos x="54" y="0"/>
                  </a:cxn>
                  <a:cxn ang="0">
                    <a:pos x="52" y="0"/>
                  </a:cxn>
                  <a:cxn ang="0">
                    <a:pos x="52" y="0"/>
                  </a:cxn>
                </a:cxnLst>
                <a:rect l="0" t="0" r="r" b="b"/>
                <a:pathLst>
                  <a:path w="59" h="60">
                    <a:moveTo>
                      <a:pt x="52" y="0"/>
                    </a:moveTo>
                    <a:lnTo>
                      <a:pt x="52" y="0"/>
                    </a:lnTo>
                    <a:lnTo>
                      <a:pt x="45" y="6"/>
                    </a:lnTo>
                    <a:lnTo>
                      <a:pt x="39" y="11"/>
                    </a:lnTo>
                    <a:lnTo>
                      <a:pt x="25" y="25"/>
                    </a:lnTo>
                    <a:lnTo>
                      <a:pt x="14" y="38"/>
                    </a:lnTo>
                    <a:lnTo>
                      <a:pt x="2" y="51"/>
                    </a:lnTo>
                    <a:lnTo>
                      <a:pt x="2" y="51"/>
                    </a:lnTo>
                    <a:lnTo>
                      <a:pt x="0" y="53"/>
                    </a:lnTo>
                    <a:lnTo>
                      <a:pt x="0" y="54"/>
                    </a:lnTo>
                    <a:lnTo>
                      <a:pt x="1" y="57"/>
                    </a:lnTo>
                    <a:lnTo>
                      <a:pt x="2" y="58"/>
                    </a:lnTo>
                    <a:lnTo>
                      <a:pt x="3" y="59"/>
                    </a:lnTo>
                    <a:lnTo>
                      <a:pt x="5" y="60"/>
                    </a:lnTo>
                    <a:lnTo>
                      <a:pt x="6" y="60"/>
                    </a:lnTo>
                    <a:lnTo>
                      <a:pt x="8" y="58"/>
                    </a:lnTo>
                    <a:lnTo>
                      <a:pt x="8" y="58"/>
                    </a:lnTo>
                    <a:lnTo>
                      <a:pt x="20" y="45"/>
                    </a:lnTo>
                    <a:lnTo>
                      <a:pt x="32" y="32"/>
                    </a:lnTo>
                    <a:lnTo>
                      <a:pt x="44" y="19"/>
                    </a:lnTo>
                    <a:lnTo>
                      <a:pt x="50" y="13"/>
                    </a:lnTo>
                    <a:lnTo>
                      <a:pt x="57" y="8"/>
                    </a:lnTo>
                    <a:lnTo>
                      <a:pt x="57" y="8"/>
                    </a:lnTo>
                    <a:lnTo>
                      <a:pt x="58" y="7"/>
                    </a:lnTo>
                    <a:lnTo>
                      <a:pt x="59" y="5"/>
                    </a:lnTo>
                    <a:lnTo>
                      <a:pt x="58" y="2"/>
                    </a:lnTo>
                    <a:lnTo>
                      <a:pt x="57" y="0"/>
                    </a:lnTo>
                    <a:lnTo>
                      <a:pt x="56" y="0"/>
                    </a:lnTo>
                    <a:lnTo>
                      <a:pt x="54" y="0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8" name="Freeform 634"/>
              <p:cNvSpPr/>
              <p:nvPr/>
            </p:nvSpPr>
            <p:spPr bwMode="auto">
              <a:xfrm>
                <a:off x="2339976" y="4575175"/>
                <a:ext cx="44450" cy="61913"/>
              </a:xfrm>
              <a:custGeom>
                <a:avLst/>
                <a:gdLst/>
                <a:ahLst/>
                <a:cxnLst>
                  <a:cxn ang="0">
                    <a:pos x="77" y="2"/>
                  </a:cxn>
                  <a:cxn ang="0">
                    <a:pos x="77" y="2"/>
                  </a:cxn>
                  <a:cxn ang="0">
                    <a:pos x="66" y="13"/>
                  </a:cxn>
                  <a:cxn ang="0">
                    <a:pos x="55" y="27"/>
                  </a:cxn>
                  <a:cxn ang="0">
                    <a:pos x="45" y="39"/>
                  </a:cxn>
                  <a:cxn ang="0">
                    <a:pos x="35" y="52"/>
                  </a:cxn>
                  <a:cxn ang="0">
                    <a:pos x="17" y="80"/>
                  </a:cxn>
                  <a:cxn ang="0">
                    <a:pos x="1" y="110"/>
                  </a:cxn>
                  <a:cxn ang="0">
                    <a:pos x="1" y="110"/>
                  </a:cxn>
                  <a:cxn ang="0">
                    <a:pos x="0" y="112"/>
                  </a:cxn>
                  <a:cxn ang="0">
                    <a:pos x="1" y="113"/>
                  </a:cxn>
                  <a:cxn ang="0">
                    <a:pos x="2" y="115"/>
                  </a:cxn>
                  <a:cxn ang="0">
                    <a:pos x="3" y="116"/>
                  </a:cxn>
                  <a:cxn ang="0">
                    <a:pos x="4" y="116"/>
                  </a:cxn>
                  <a:cxn ang="0">
                    <a:pos x="6" y="116"/>
                  </a:cxn>
                  <a:cxn ang="0">
                    <a:pos x="8" y="116"/>
                  </a:cxn>
                  <a:cxn ang="0">
                    <a:pos x="9" y="114"/>
                  </a:cxn>
                  <a:cxn ang="0">
                    <a:pos x="9" y="114"/>
                  </a:cxn>
                  <a:cxn ang="0">
                    <a:pos x="24" y="85"/>
                  </a:cxn>
                  <a:cxn ang="0">
                    <a:pos x="42" y="59"/>
                  </a:cxn>
                  <a:cxn ang="0">
                    <a:pos x="52" y="45"/>
                  </a:cxn>
                  <a:cxn ang="0">
                    <a:pos x="62" y="33"/>
                  </a:cxn>
                  <a:cxn ang="0">
                    <a:pos x="73" y="20"/>
                  </a:cxn>
                  <a:cxn ang="0">
                    <a:pos x="84" y="8"/>
                  </a:cxn>
                  <a:cxn ang="0">
                    <a:pos x="84" y="8"/>
                  </a:cxn>
                  <a:cxn ang="0">
                    <a:pos x="85" y="6"/>
                  </a:cxn>
                  <a:cxn ang="0">
                    <a:pos x="85" y="5"/>
                  </a:cxn>
                  <a:cxn ang="0">
                    <a:pos x="84" y="3"/>
                  </a:cxn>
                  <a:cxn ang="0">
                    <a:pos x="83" y="2"/>
                  </a:cxn>
                  <a:cxn ang="0">
                    <a:pos x="82" y="1"/>
                  </a:cxn>
                  <a:cxn ang="0">
                    <a:pos x="80" y="0"/>
                  </a:cxn>
                  <a:cxn ang="0">
                    <a:pos x="79" y="0"/>
                  </a:cxn>
                  <a:cxn ang="0">
                    <a:pos x="77" y="2"/>
                  </a:cxn>
                  <a:cxn ang="0">
                    <a:pos x="77" y="2"/>
                  </a:cxn>
                </a:cxnLst>
                <a:rect l="0" t="0" r="r" b="b"/>
                <a:pathLst>
                  <a:path w="85" h="116">
                    <a:moveTo>
                      <a:pt x="77" y="2"/>
                    </a:moveTo>
                    <a:lnTo>
                      <a:pt x="77" y="2"/>
                    </a:lnTo>
                    <a:lnTo>
                      <a:pt x="66" y="13"/>
                    </a:lnTo>
                    <a:lnTo>
                      <a:pt x="55" y="27"/>
                    </a:lnTo>
                    <a:lnTo>
                      <a:pt x="45" y="39"/>
                    </a:lnTo>
                    <a:lnTo>
                      <a:pt x="35" y="52"/>
                    </a:lnTo>
                    <a:lnTo>
                      <a:pt x="17" y="80"/>
                    </a:lnTo>
                    <a:lnTo>
                      <a:pt x="1" y="110"/>
                    </a:lnTo>
                    <a:lnTo>
                      <a:pt x="1" y="110"/>
                    </a:lnTo>
                    <a:lnTo>
                      <a:pt x="0" y="112"/>
                    </a:lnTo>
                    <a:lnTo>
                      <a:pt x="1" y="113"/>
                    </a:lnTo>
                    <a:lnTo>
                      <a:pt x="2" y="115"/>
                    </a:lnTo>
                    <a:lnTo>
                      <a:pt x="3" y="116"/>
                    </a:lnTo>
                    <a:lnTo>
                      <a:pt x="4" y="116"/>
                    </a:lnTo>
                    <a:lnTo>
                      <a:pt x="6" y="116"/>
                    </a:lnTo>
                    <a:lnTo>
                      <a:pt x="8" y="116"/>
                    </a:lnTo>
                    <a:lnTo>
                      <a:pt x="9" y="114"/>
                    </a:lnTo>
                    <a:lnTo>
                      <a:pt x="9" y="114"/>
                    </a:lnTo>
                    <a:lnTo>
                      <a:pt x="24" y="85"/>
                    </a:lnTo>
                    <a:lnTo>
                      <a:pt x="42" y="59"/>
                    </a:lnTo>
                    <a:lnTo>
                      <a:pt x="52" y="45"/>
                    </a:lnTo>
                    <a:lnTo>
                      <a:pt x="62" y="33"/>
                    </a:lnTo>
                    <a:lnTo>
                      <a:pt x="73" y="20"/>
                    </a:lnTo>
                    <a:lnTo>
                      <a:pt x="84" y="8"/>
                    </a:lnTo>
                    <a:lnTo>
                      <a:pt x="84" y="8"/>
                    </a:lnTo>
                    <a:lnTo>
                      <a:pt x="85" y="6"/>
                    </a:lnTo>
                    <a:lnTo>
                      <a:pt x="85" y="5"/>
                    </a:lnTo>
                    <a:lnTo>
                      <a:pt x="84" y="3"/>
                    </a:lnTo>
                    <a:lnTo>
                      <a:pt x="83" y="2"/>
                    </a:lnTo>
                    <a:lnTo>
                      <a:pt x="82" y="1"/>
                    </a:lnTo>
                    <a:lnTo>
                      <a:pt x="80" y="0"/>
                    </a:lnTo>
                    <a:lnTo>
                      <a:pt x="79" y="0"/>
                    </a:lnTo>
                    <a:lnTo>
                      <a:pt x="77" y="2"/>
                    </a:lnTo>
                    <a:lnTo>
                      <a:pt x="77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9" name="Freeform 635"/>
              <p:cNvSpPr/>
              <p:nvPr/>
            </p:nvSpPr>
            <p:spPr bwMode="auto">
              <a:xfrm>
                <a:off x="2359026" y="4618038"/>
                <a:ext cx="34925" cy="58738"/>
              </a:xfrm>
              <a:custGeom>
                <a:avLst/>
                <a:gdLst/>
                <a:ahLst/>
                <a:cxnLst>
                  <a:cxn ang="0">
                    <a:pos x="58" y="1"/>
                  </a:cxn>
                  <a:cxn ang="0">
                    <a:pos x="58" y="1"/>
                  </a:cxn>
                  <a:cxn ang="0">
                    <a:pos x="40" y="25"/>
                  </a:cxn>
                  <a:cxn ang="0">
                    <a:pos x="25" y="51"/>
                  </a:cxn>
                  <a:cxn ang="0">
                    <a:pos x="17" y="63"/>
                  </a:cxn>
                  <a:cxn ang="0">
                    <a:pos x="11" y="77"/>
                  </a:cxn>
                  <a:cxn ang="0">
                    <a:pos x="5" y="91"/>
                  </a:cxn>
                  <a:cxn ang="0">
                    <a:pos x="0" y="105"/>
                  </a:cxn>
                  <a:cxn ang="0">
                    <a:pos x="0" y="105"/>
                  </a:cxn>
                  <a:cxn ang="0">
                    <a:pos x="0" y="107"/>
                  </a:cxn>
                  <a:cxn ang="0">
                    <a:pos x="1" y="109"/>
                  </a:cxn>
                  <a:cxn ang="0">
                    <a:pos x="2" y="110"/>
                  </a:cxn>
                  <a:cxn ang="0">
                    <a:pos x="3" y="111"/>
                  </a:cxn>
                  <a:cxn ang="0">
                    <a:pos x="5" y="111"/>
                  </a:cxn>
                  <a:cxn ang="0">
                    <a:pos x="7" y="110"/>
                  </a:cxn>
                  <a:cxn ang="0">
                    <a:pos x="8" y="109"/>
                  </a:cxn>
                  <a:cxn ang="0">
                    <a:pos x="9" y="108"/>
                  </a:cxn>
                  <a:cxn ang="0">
                    <a:pos x="9" y="108"/>
                  </a:cxn>
                  <a:cxn ang="0">
                    <a:pos x="14" y="93"/>
                  </a:cxn>
                  <a:cxn ang="0">
                    <a:pos x="19" y="81"/>
                  </a:cxn>
                  <a:cxn ang="0">
                    <a:pos x="26" y="68"/>
                  </a:cxn>
                  <a:cxn ang="0">
                    <a:pos x="33" y="55"/>
                  </a:cxn>
                  <a:cxn ang="0">
                    <a:pos x="48" y="31"/>
                  </a:cxn>
                  <a:cxn ang="0">
                    <a:pos x="65" y="9"/>
                  </a:cxn>
                  <a:cxn ang="0">
                    <a:pos x="65" y="9"/>
                  </a:cxn>
                  <a:cxn ang="0">
                    <a:pos x="66" y="7"/>
                  </a:cxn>
                  <a:cxn ang="0">
                    <a:pos x="66" y="5"/>
                  </a:cxn>
                  <a:cxn ang="0">
                    <a:pos x="64" y="1"/>
                  </a:cxn>
                  <a:cxn ang="0">
                    <a:pos x="63" y="0"/>
                  </a:cxn>
                  <a:cxn ang="0">
                    <a:pos x="62" y="0"/>
                  </a:cxn>
                  <a:cxn ang="0">
                    <a:pos x="60" y="0"/>
                  </a:cxn>
                  <a:cxn ang="0">
                    <a:pos x="58" y="1"/>
                  </a:cxn>
                  <a:cxn ang="0">
                    <a:pos x="58" y="1"/>
                  </a:cxn>
                </a:cxnLst>
                <a:rect l="0" t="0" r="r" b="b"/>
                <a:pathLst>
                  <a:path w="66" h="111">
                    <a:moveTo>
                      <a:pt x="58" y="1"/>
                    </a:moveTo>
                    <a:lnTo>
                      <a:pt x="58" y="1"/>
                    </a:lnTo>
                    <a:lnTo>
                      <a:pt x="40" y="25"/>
                    </a:lnTo>
                    <a:lnTo>
                      <a:pt x="25" y="51"/>
                    </a:lnTo>
                    <a:lnTo>
                      <a:pt x="17" y="63"/>
                    </a:lnTo>
                    <a:lnTo>
                      <a:pt x="11" y="77"/>
                    </a:lnTo>
                    <a:lnTo>
                      <a:pt x="5" y="91"/>
                    </a:lnTo>
                    <a:lnTo>
                      <a:pt x="0" y="105"/>
                    </a:lnTo>
                    <a:lnTo>
                      <a:pt x="0" y="105"/>
                    </a:lnTo>
                    <a:lnTo>
                      <a:pt x="0" y="107"/>
                    </a:lnTo>
                    <a:lnTo>
                      <a:pt x="1" y="109"/>
                    </a:lnTo>
                    <a:lnTo>
                      <a:pt x="2" y="110"/>
                    </a:lnTo>
                    <a:lnTo>
                      <a:pt x="3" y="111"/>
                    </a:lnTo>
                    <a:lnTo>
                      <a:pt x="5" y="111"/>
                    </a:lnTo>
                    <a:lnTo>
                      <a:pt x="7" y="110"/>
                    </a:lnTo>
                    <a:lnTo>
                      <a:pt x="8" y="109"/>
                    </a:lnTo>
                    <a:lnTo>
                      <a:pt x="9" y="108"/>
                    </a:lnTo>
                    <a:lnTo>
                      <a:pt x="9" y="108"/>
                    </a:lnTo>
                    <a:lnTo>
                      <a:pt x="14" y="93"/>
                    </a:lnTo>
                    <a:lnTo>
                      <a:pt x="19" y="81"/>
                    </a:lnTo>
                    <a:lnTo>
                      <a:pt x="26" y="68"/>
                    </a:lnTo>
                    <a:lnTo>
                      <a:pt x="33" y="55"/>
                    </a:lnTo>
                    <a:lnTo>
                      <a:pt x="48" y="31"/>
                    </a:lnTo>
                    <a:lnTo>
                      <a:pt x="65" y="9"/>
                    </a:lnTo>
                    <a:lnTo>
                      <a:pt x="65" y="9"/>
                    </a:lnTo>
                    <a:lnTo>
                      <a:pt x="66" y="7"/>
                    </a:lnTo>
                    <a:lnTo>
                      <a:pt x="66" y="5"/>
                    </a:lnTo>
                    <a:lnTo>
                      <a:pt x="64" y="1"/>
                    </a:lnTo>
                    <a:lnTo>
                      <a:pt x="63" y="0"/>
                    </a:lnTo>
                    <a:lnTo>
                      <a:pt x="62" y="0"/>
                    </a:lnTo>
                    <a:lnTo>
                      <a:pt x="60" y="0"/>
                    </a:lnTo>
                    <a:lnTo>
                      <a:pt x="58" y="1"/>
                    </a:lnTo>
                    <a:lnTo>
                      <a:pt x="58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0" name="Freeform 636"/>
              <p:cNvSpPr/>
              <p:nvPr/>
            </p:nvSpPr>
            <p:spPr bwMode="auto">
              <a:xfrm>
                <a:off x="2522538" y="4689475"/>
                <a:ext cx="163513" cy="65088"/>
              </a:xfrm>
              <a:custGeom>
                <a:avLst/>
                <a:gdLst/>
                <a:ahLst/>
                <a:cxnLst>
                  <a:cxn ang="0">
                    <a:pos x="279" y="125"/>
                  </a:cxn>
                  <a:cxn ang="0">
                    <a:pos x="166" y="123"/>
                  </a:cxn>
                  <a:cxn ang="0">
                    <a:pos x="110" y="121"/>
                  </a:cxn>
                  <a:cxn ang="0">
                    <a:pos x="55" y="121"/>
                  </a:cxn>
                  <a:cxn ang="0">
                    <a:pos x="28" y="118"/>
                  </a:cxn>
                  <a:cxn ang="0">
                    <a:pos x="15" y="111"/>
                  </a:cxn>
                  <a:cxn ang="0">
                    <a:pos x="12" y="108"/>
                  </a:cxn>
                  <a:cxn ang="0">
                    <a:pos x="5" y="97"/>
                  </a:cxn>
                  <a:cxn ang="0">
                    <a:pos x="1" y="80"/>
                  </a:cxn>
                  <a:cxn ang="0">
                    <a:pos x="0" y="42"/>
                  </a:cxn>
                  <a:cxn ang="0">
                    <a:pos x="1" y="21"/>
                  </a:cxn>
                  <a:cxn ang="0">
                    <a:pos x="1" y="16"/>
                  </a:cxn>
                  <a:cxn ang="0">
                    <a:pos x="5" y="8"/>
                  </a:cxn>
                  <a:cxn ang="0">
                    <a:pos x="11" y="3"/>
                  </a:cxn>
                  <a:cxn ang="0">
                    <a:pos x="19" y="0"/>
                  </a:cxn>
                  <a:cxn ang="0">
                    <a:pos x="23" y="0"/>
                  </a:cxn>
                  <a:cxn ang="0">
                    <a:pos x="32" y="1"/>
                  </a:cxn>
                  <a:cxn ang="0">
                    <a:pos x="39" y="5"/>
                  </a:cxn>
                  <a:cxn ang="0">
                    <a:pos x="44" y="12"/>
                  </a:cxn>
                  <a:cxn ang="0">
                    <a:pos x="46" y="21"/>
                  </a:cxn>
                  <a:cxn ang="0">
                    <a:pos x="46" y="34"/>
                  </a:cxn>
                  <a:cxn ang="0">
                    <a:pos x="46" y="46"/>
                  </a:cxn>
                  <a:cxn ang="0">
                    <a:pos x="46" y="58"/>
                  </a:cxn>
                  <a:cxn ang="0">
                    <a:pos x="44" y="64"/>
                  </a:cxn>
                  <a:cxn ang="0">
                    <a:pos x="40" y="69"/>
                  </a:cxn>
                  <a:cxn ang="0">
                    <a:pos x="43" y="76"/>
                  </a:cxn>
                  <a:cxn ang="0">
                    <a:pos x="48" y="76"/>
                  </a:cxn>
                  <a:cxn ang="0">
                    <a:pos x="55" y="76"/>
                  </a:cxn>
                  <a:cxn ang="0">
                    <a:pos x="67" y="75"/>
                  </a:cxn>
                  <a:cxn ang="0">
                    <a:pos x="89" y="74"/>
                  </a:cxn>
                  <a:cxn ang="0">
                    <a:pos x="105" y="75"/>
                  </a:cxn>
                  <a:cxn ang="0">
                    <a:pos x="133" y="77"/>
                  </a:cxn>
                  <a:cxn ang="0">
                    <a:pos x="207" y="79"/>
                  </a:cxn>
                  <a:cxn ang="0">
                    <a:pos x="243" y="79"/>
                  </a:cxn>
                  <a:cxn ang="0">
                    <a:pos x="266" y="31"/>
                  </a:cxn>
                  <a:cxn ang="0">
                    <a:pos x="266" y="25"/>
                  </a:cxn>
                  <a:cxn ang="0">
                    <a:pos x="270" y="17"/>
                  </a:cxn>
                  <a:cxn ang="0">
                    <a:pos x="276" y="12"/>
                  </a:cxn>
                  <a:cxn ang="0">
                    <a:pos x="285" y="9"/>
                  </a:cxn>
                  <a:cxn ang="0">
                    <a:pos x="289" y="9"/>
                  </a:cxn>
                  <a:cxn ang="0">
                    <a:pos x="297" y="10"/>
                  </a:cxn>
                  <a:cxn ang="0">
                    <a:pos x="304" y="14"/>
                  </a:cxn>
                  <a:cxn ang="0">
                    <a:pos x="309" y="21"/>
                  </a:cxn>
                  <a:cxn ang="0">
                    <a:pos x="311" y="31"/>
                  </a:cxn>
                  <a:cxn ang="0">
                    <a:pos x="311" y="102"/>
                  </a:cxn>
                  <a:cxn ang="0">
                    <a:pos x="309" y="111"/>
                  </a:cxn>
                  <a:cxn ang="0">
                    <a:pos x="304" y="118"/>
                  </a:cxn>
                  <a:cxn ang="0">
                    <a:pos x="301" y="120"/>
                  </a:cxn>
                  <a:cxn ang="0">
                    <a:pos x="293" y="124"/>
                  </a:cxn>
                  <a:cxn ang="0">
                    <a:pos x="287" y="124"/>
                  </a:cxn>
                  <a:cxn ang="0">
                    <a:pos x="286" y="124"/>
                  </a:cxn>
                  <a:cxn ang="0">
                    <a:pos x="279" y="125"/>
                  </a:cxn>
                </a:cxnLst>
                <a:rect l="0" t="0" r="r" b="b"/>
                <a:pathLst>
                  <a:path w="311" h="125">
                    <a:moveTo>
                      <a:pt x="279" y="125"/>
                    </a:moveTo>
                    <a:lnTo>
                      <a:pt x="279" y="125"/>
                    </a:lnTo>
                    <a:lnTo>
                      <a:pt x="222" y="125"/>
                    </a:lnTo>
                    <a:lnTo>
                      <a:pt x="166" y="123"/>
                    </a:lnTo>
                    <a:lnTo>
                      <a:pt x="166" y="123"/>
                    </a:lnTo>
                    <a:lnTo>
                      <a:pt x="110" y="121"/>
                    </a:lnTo>
                    <a:lnTo>
                      <a:pt x="55" y="121"/>
                    </a:lnTo>
                    <a:lnTo>
                      <a:pt x="55" y="121"/>
                    </a:lnTo>
                    <a:lnTo>
                      <a:pt x="41" y="120"/>
                    </a:lnTo>
                    <a:lnTo>
                      <a:pt x="28" y="118"/>
                    </a:lnTo>
                    <a:lnTo>
                      <a:pt x="19" y="114"/>
                    </a:lnTo>
                    <a:lnTo>
                      <a:pt x="15" y="111"/>
                    </a:lnTo>
                    <a:lnTo>
                      <a:pt x="12" y="108"/>
                    </a:lnTo>
                    <a:lnTo>
                      <a:pt x="12" y="108"/>
                    </a:lnTo>
                    <a:lnTo>
                      <a:pt x="8" y="103"/>
                    </a:lnTo>
                    <a:lnTo>
                      <a:pt x="5" y="97"/>
                    </a:lnTo>
                    <a:lnTo>
                      <a:pt x="2" y="88"/>
                    </a:lnTo>
                    <a:lnTo>
                      <a:pt x="1" y="80"/>
                    </a:lnTo>
                    <a:lnTo>
                      <a:pt x="0" y="63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1" y="21"/>
                    </a:lnTo>
                    <a:lnTo>
                      <a:pt x="1" y="21"/>
                    </a:lnTo>
                    <a:lnTo>
                      <a:pt x="1" y="16"/>
                    </a:lnTo>
                    <a:lnTo>
                      <a:pt x="3" y="12"/>
                    </a:lnTo>
                    <a:lnTo>
                      <a:pt x="5" y="8"/>
                    </a:lnTo>
                    <a:lnTo>
                      <a:pt x="8" y="5"/>
                    </a:lnTo>
                    <a:lnTo>
                      <a:pt x="11" y="3"/>
                    </a:lnTo>
                    <a:lnTo>
                      <a:pt x="15" y="1"/>
                    </a:lnTo>
                    <a:lnTo>
                      <a:pt x="19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7" y="0"/>
                    </a:lnTo>
                    <a:lnTo>
                      <a:pt x="32" y="1"/>
                    </a:lnTo>
                    <a:lnTo>
                      <a:pt x="36" y="3"/>
                    </a:lnTo>
                    <a:lnTo>
                      <a:pt x="39" y="5"/>
                    </a:lnTo>
                    <a:lnTo>
                      <a:pt x="42" y="8"/>
                    </a:lnTo>
                    <a:lnTo>
                      <a:pt x="44" y="12"/>
                    </a:lnTo>
                    <a:lnTo>
                      <a:pt x="45" y="16"/>
                    </a:lnTo>
                    <a:lnTo>
                      <a:pt x="46" y="21"/>
                    </a:lnTo>
                    <a:lnTo>
                      <a:pt x="46" y="21"/>
                    </a:lnTo>
                    <a:lnTo>
                      <a:pt x="46" y="34"/>
                    </a:lnTo>
                    <a:lnTo>
                      <a:pt x="46" y="34"/>
                    </a:lnTo>
                    <a:lnTo>
                      <a:pt x="46" y="46"/>
                    </a:lnTo>
                    <a:lnTo>
                      <a:pt x="46" y="58"/>
                    </a:lnTo>
                    <a:lnTo>
                      <a:pt x="46" y="58"/>
                    </a:lnTo>
                    <a:lnTo>
                      <a:pt x="45" y="62"/>
                    </a:lnTo>
                    <a:lnTo>
                      <a:pt x="44" y="64"/>
                    </a:lnTo>
                    <a:lnTo>
                      <a:pt x="43" y="66"/>
                    </a:lnTo>
                    <a:lnTo>
                      <a:pt x="40" y="69"/>
                    </a:lnTo>
                    <a:lnTo>
                      <a:pt x="41" y="73"/>
                    </a:lnTo>
                    <a:lnTo>
                      <a:pt x="43" y="76"/>
                    </a:lnTo>
                    <a:lnTo>
                      <a:pt x="47" y="76"/>
                    </a:lnTo>
                    <a:lnTo>
                      <a:pt x="48" y="76"/>
                    </a:lnTo>
                    <a:lnTo>
                      <a:pt x="48" y="76"/>
                    </a:lnTo>
                    <a:lnTo>
                      <a:pt x="55" y="76"/>
                    </a:lnTo>
                    <a:lnTo>
                      <a:pt x="55" y="76"/>
                    </a:lnTo>
                    <a:lnTo>
                      <a:pt x="67" y="75"/>
                    </a:lnTo>
                    <a:lnTo>
                      <a:pt x="67" y="75"/>
                    </a:lnTo>
                    <a:lnTo>
                      <a:pt x="89" y="74"/>
                    </a:lnTo>
                    <a:lnTo>
                      <a:pt x="89" y="74"/>
                    </a:lnTo>
                    <a:lnTo>
                      <a:pt x="105" y="75"/>
                    </a:lnTo>
                    <a:lnTo>
                      <a:pt x="105" y="75"/>
                    </a:lnTo>
                    <a:lnTo>
                      <a:pt x="133" y="77"/>
                    </a:lnTo>
                    <a:lnTo>
                      <a:pt x="159" y="79"/>
                    </a:lnTo>
                    <a:lnTo>
                      <a:pt x="207" y="79"/>
                    </a:lnTo>
                    <a:lnTo>
                      <a:pt x="207" y="79"/>
                    </a:lnTo>
                    <a:lnTo>
                      <a:pt x="243" y="79"/>
                    </a:lnTo>
                    <a:lnTo>
                      <a:pt x="266" y="79"/>
                    </a:lnTo>
                    <a:lnTo>
                      <a:pt x="266" y="31"/>
                    </a:lnTo>
                    <a:lnTo>
                      <a:pt x="266" y="31"/>
                    </a:lnTo>
                    <a:lnTo>
                      <a:pt x="266" y="25"/>
                    </a:lnTo>
                    <a:lnTo>
                      <a:pt x="268" y="21"/>
                    </a:lnTo>
                    <a:lnTo>
                      <a:pt x="270" y="17"/>
                    </a:lnTo>
                    <a:lnTo>
                      <a:pt x="273" y="14"/>
                    </a:lnTo>
                    <a:lnTo>
                      <a:pt x="276" y="12"/>
                    </a:lnTo>
                    <a:lnTo>
                      <a:pt x="281" y="10"/>
                    </a:lnTo>
                    <a:lnTo>
                      <a:pt x="285" y="9"/>
                    </a:lnTo>
                    <a:lnTo>
                      <a:pt x="289" y="9"/>
                    </a:lnTo>
                    <a:lnTo>
                      <a:pt x="289" y="9"/>
                    </a:lnTo>
                    <a:lnTo>
                      <a:pt x="293" y="9"/>
                    </a:lnTo>
                    <a:lnTo>
                      <a:pt x="297" y="10"/>
                    </a:lnTo>
                    <a:lnTo>
                      <a:pt x="301" y="12"/>
                    </a:lnTo>
                    <a:lnTo>
                      <a:pt x="304" y="14"/>
                    </a:lnTo>
                    <a:lnTo>
                      <a:pt x="307" y="17"/>
                    </a:lnTo>
                    <a:lnTo>
                      <a:pt x="309" y="21"/>
                    </a:lnTo>
                    <a:lnTo>
                      <a:pt x="310" y="25"/>
                    </a:lnTo>
                    <a:lnTo>
                      <a:pt x="311" y="31"/>
                    </a:lnTo>
                    <a:lnTo>
                      <a:pt x="311" y="102"/>
                    </a:lnTo>
                    <a:lnTo>
                      <a:pt x="311" y="102"/>
                    </a:lnTo>
                    <a:lnTo>
                      <a:pt x="310" y="107"/>
                    </a:lnTo>
                    <a:lnTo>
                      <a:pt x="309" y="111"/>
                    </a:lnTo>
                    <a:lnTo>
                      <a:pt x="307" y="115"/>
                    </a:lnTo>
                    <a:lnTo>
                      <a:pt x="304" y="118"/>
                    </a:lnTo>
                    <a:lnTo>
                      <a:pt x="304" y="118"/>
                    </a:lnTo>
                    <a:lnTo>
                      <a:pt x="301" y="120"/>
                    </a:lnTo>
                    <a:lnTo>
                      <a:pt x="297" y="123"/>
                    </a:lnTo>
                    <a:lnTo>
                      <a:pt x="293" y="124"/>
                    </a:lnTo>
                    <a:lnTo>
                      <a:pt x="289" y="124"/>
                    </a:lnTo>
                    <a:lnTo>
                      <a:pt x="287" y="124"/>
                    </a:lnTo>
                    <a:lnTo>
                      <a:pt x="286" y="124"/>
                    </a:lnTo>
                    <a:lnTo>
                      <a:pt x="286" y="124"/>
                    </a:lnTo>
                    <a:lnTo>
                      <a:pt x="279" y="125"/>
                    </a:lnTo>
                    <a:lnTo>
                      <a:pt x="279" y="12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1" name="Freeform 637"/>
              <p:cNvSpPr/>
              <p:nvPr/>
            </p:nvSpPr>
            <p:spPr bwMode="auto">
              <a:xfrm>
                <a:off x="2301876" y="4237038"/>
                <a:ext cx="617538" cy="522288"/>
              </a:xfrm>
              <a:custGeom>
                <a:avLst/>
                <a:gdLst/>
                <a:ahLst/>
                <a:cxnLst>
                  <a:cxn ang="0">
                    <a:pos x="858" y="985"/>
                  </a:cxn>
                  <a:cxn ang="0">
                    <a:pos x="837" y="972"/>
                  </a:cxn>
                  <a:cxn ang="0">
                    <a:pos x="819" y="928"/>
                  </a:cxn>
                  <a:cxn ang="0">
                    <a:pos x="822" y="871"/>
                  </a:cxn>
                  <a:cxn ang="0">
                    <a:pos x="843" y="860"/>
                  </a:cxn>
                  <a:cxn ang="0">
                    <a:pos x="865" y="876"/>
                  </a:cxn>
                  <a:cxn ang="0">
                    <a:pos x="865" y="924"/>
                  </a:cxn>
                  <a:cxn ang="0">
                    <a:pos x="945" y="941"/>
                  </a:cxn>
                  <a:cxn ang="0">
                    <a:pos x="1009" y="939"/>
                  </a:cxn>
                  <a:cxn ang="0">
                    <a:pos x="1096" y="911"/>
                  </a:cxn>
                  <a:cxn ang="0">
                    <a:pos x="1120" y="867"/>
                  </a:cxn>
                  <a:cxn ang="0">
                    <a:pos x="1118" y="778"/>
                  </a:cxn>
                  <a:cxn ang="0">
                    <a:pos x="1104" y="357"/>
                  </a:cxn>
                  <a:cxn ang="0">
                    <a:pos x="1104" y="237"/>
                  </a:cxn>
                  <a:cxn ang="0">
                    <a:pos x="1088" y="145"/>
                  </a:cxn>
                  <a:cxn ang="0">
                    <a:pos x="1042" y="89"/>
                  </a:cxn>
                  <a:cxn ang="0">
                    <a:pos x="983" y="64"/>
                  </a:cxn>
                  <a:cxn ang="0">
                    <a:pos x="887" y="64"/>
                  </a:cxn>
                  <a:cxn ang="0">
                    <a:pos x="564" y="60"/>
                  </a:cxn>
                  <a:cxn ang="0">
                    <a:pos x="180" y="51"/>
                  </a:cxn>
                  <a:cxn ang="0">
                    <a:pos x="121" y="55"/>
                  </a:cxn>
                  <a:cxn ang="0">
                    <a:pos x="64" y="78"/>
                  </a:cxn>
                  <a:cxn ang="0">
                    <a:pos x="44" y="141"/>
                  </a:cxn>
                  <a:cxn ang="0">
                    <a:pos x="48" y="368"/>
                  </a:cxn>
                  <a:cxn ang="0">
                    <a:pos x="53" y="604"/>
                  </a:cxn>
                  <a:cxn ang="0">
                    <a:pos x="58" y="785"/>
                  </a:cxn>
                  <a:cxn ang="0">
                    <a:pos x="81" y="878"/>
                  </a:cxn>
                  <a:cxn ang="0">
                    <a:pos x="124" y="928"/>
                  </a:cxn>
                  <a:cxn ang="0">
                    <a:pos x="175" y="941"/>
                  </a:cxn>
                  <a:cxn ang="0">
                    <a:pos x="271" y="931"/>
                  </a:cxn>
                  <a:cxn ang="0">
                    <a:pos x="267" y="885"/>
                  </a:cxn>
                  <a:cxn ang="0">
                    <a:pos x="271" y="857"/>
                  </a:cxn>
                  <a:cxn ang="0">
                    <a:pos x="296" y="851"/>
                  </a:cxn>
                  <a:cxn ang="0">
                    <a:pos x="311" y="872"/>
                  </a:cxn>
                  <a:cxn ang="0">
                    <a:pos x="315" y="947"/>
                  </a:cxn>
                  <a:cxn ang="0">
                    <a:pos x="305" y="975"/>
                  </a:cxn>
                  <a:cxn ang="0">
                    <a:pos x="285" y="979"/>
                  </a:cxn>
                  <a:cxn ang="0">
                    <a:pos x="212" y="982"/>
                  </a:cxn>
                  <a:cxn ang="0">
                    <a:pos x="105" y="970"/>
                  </a:cxn>
                  <a:cxn ang="0">
                    <a:pos x="49" y="920"/>
                  </a:cxn>
                  <a:cxn ang="0">
                    <a:pos x="20" y="814"/>
                  </a:cxn>
                  <a:cxn ang="0">
                    <a:pos x="6" y="640"/>
                  </a:cxn>
                  <a:cxn ang="0">
                    <a:pos x="3" y="231"/>
                  </a:cxn>
                  <a:cxn ang="0">
                    <a:pos x="13" y="70"/>
                  </a:cxn>
                  <a:cxn ang="0">
                    <a:pos x="50" y="29"/>
                  </a:cxn>
                  <a:cxn ang="0">
                    <a:pos x="113" y="10"/>
                  </a:cxn>
                  <a:cxn ang="0">
                    <a:pos x="161" y="6"/>
                  </a:cxn>
                  <a:cxn ang="0">
                    <a:pos x="182" y="3"/>
                  </a:cxn>
                  <a:cxn ang="0">
                    <a:pos x="205" y="3"/>
                  </a:cxn>
                  <a:cxn ang="0">
                    <a:pos x="407" y="16"/>
                  </a:cxn>
                  <a:cxn ang="0">
                    <a:pos x="799" y="15"/>
                  </a:cxn>
                  <a:cxn ang="0">
                    <a:pos x="934" y="18"/>
                  </a:cxn>
                  <a:cxn ang="0">
                    <a:pos x="1005" y="21"/>
                  </a:cxn>
                  <a:cxn ang="0">
                    <a:pos x="1073" y="55"/>
                  </a:cxn>
                  <a:cxn ang="0">
                    <a:pos x="1126" y="118"/>
                  </a:cxn>
                  <a:cxn ang="0">
                    <a:pos x="1150" y="250"/>
                  </a:cxn>
                  <a:cxn ang="0">
                    <a:pos x="1151" y="482"/>
                  </a:cxn>
                  <a:cxn ang="0">
                    <a:pos x="1157" y="731"/>
                  </a:cxn>
                  <a:cxn ang="0">
                    <a:pos x="1165" y="868"/>
                  </a:cxn>
                  <a:cxn ang="0">
                    <a:pos x="1141" y="930"/>
                  </a:cxn>
                  <a:cxn ang="0">
                    <a:pos x="1077" y="970"/>
                  </a:cxn>
                  <a:cxn ang="0">
                    <a:pos x="1018" y="988"/>
                  </a:cxn>
                </a:cxnLst>
                <a:rect l="0" t="0" r="r" b="b"/>
                <a:pathLst>
                  <a:path w="1167" h="989">
                    <a:moveTo>
                      <a:pt x="1009" y="989"/>
                    </a:moveTo>
                    <a:lnTo>
                      <a:pt x="1009" y="989"/>
                    </a:lnTo>
                    <a:lnTo>
                      <a:pt x="944" y="987"/>
                    </a:lnTo>
                    <a:lnTo>
                      <a:pt x="944" y="987"/>
                    </a:lnTo>
                    <a:lnTo>
                      <a:pt x="901" y="985"/>
                    </a:lnTo>
                    <a:lnTo>
                      <a:pt x="858" y="985"/>
                    </a:lnTo>
                    <a:lnTo>
                      <a:pt x="858" y="985"/>
                    </a:lnTo>
                    <a:lnTo>
                      <a:pt x="850" y="984"/>
                    </a:lnTo>
                    <a:lnTo>
                      <a:pt x="845" y="982"/>
                    </a:lnTo>
                    <a:lnTo>
                      <a:pt x="841" y="978"/>
                    </a:lnTo>
                    <a:lnTo>
                      <a:pt x="839" y="974"/>
                    </a:lnTo>
                    <a:lnTo>
                      <a:pt x="838" y="973"/>
                    </a:lnTo>
                    <a:lnTo>
                      <a:pt x="837" y="972"/>
                    </a:lnTo>
                    <a:lnTo>
                      <a:pt x="837" y="972"/>
                    </a:lnTo>
                    <a:lnTo>
                      <a:pt x="832" y="969"/>
                    </a:lnTo>
                    <a:lnTo>
                      <a:pt x="832" y="969"/>
                    </a:lnTo>
                    <a:lnTo>
                      <a:pt x="828" y="962"/>
                    </a:lnTo>
                    <a:lnTo>
                      <a:pt x="824" y="954"/>
                    </a:lnTo>
                    <a:lnTo>
                      <a:pt x="821" y="945"/>
                    </a:lnTo>
                    <a:lnTo>
                      <a:pt x="819" y="937"/>
                    </a:lnTo>
                    <a:lnTo>
                      <a:pt x="819" y="928"/>
                    </a:lnTo>
                    <a:lnTo>
                      <a:pt x="819" y="920"/>
                    </a:lnTo>
                    <a:lnTo>
                      <a:pt x="819" y="901"/>
                    </a:lnTo>
                    <a:lnTo>
                      <a:pt x="819" y="901"/>
                    </a:lnTo>
                    <a:lnTo>
                      <a:pt x="820" y="881"/>
                    </a:lnTo>
                    <a:lnTo>
                      <a:pt x="820" y="881"/>
                    </a:lnTo>
                    <a:lnTo>
                      <a:pt x="820" y="876"/>
                    </a:lnTo>
                    <a:lnTo>
                      <a:pt x="822" y="871"/>
                    </a:lnTo>
                    <a:lnTo>
                      <a:pt x="825" y="868"/>
                    </a:lnTo>
                    <a:lnTo>
                      <a:pt x="828" y="865"/>
                    </a:lnTo>
                    <a:lnTo>
                      <a:pt x="831" y="862"/>
                    </a:lnTo>
                    <a:lnTo>
                      <a:pt x="835" y="861"/>
                    </a:lnTo>
                    <a:lnTo>
                      <a:pt x="839" y="860"/>
                    </a:lnTo>
                    <a:lnTo>
                      <a:pt x="843" y="860"/>
                    </a:lnTo>
                    <a:lnTo>
                      <a:pt x="843" y="860"/>
                    </a:lnTo>
                    <a:lnTo>
                      <a:pt x="847" y="860"/>
                    </a:lnTo>
                    <a:lnTo>
                      <a:pt x="851" y="861"/>
                    </a:lnTo>
                    <a:lnTo>
                      <a:pt x="856" y="862"/>
                    </a:lnTo>
                    <a:lnTo>
                      <a:pt x="859" y="865"/>
                    </a:lnTo>
                    <a:lnTo>
                      <a:pt x="862" y="868"/>
                    </a:lnTo>
                    <a:lnTo>
                      <a:pt x="864" y="871"/>
                    </a:lnTo>
                    <a:lnTo>
                      <a:pt x="865" y="876"/>
                    </a:lnTo>
                    <a:lnTo>
                      <a:pt x="866" y="881"/>
                    </a:lnTo>
                    <a:lnTo>
                      <a:pt x="866" y="882"/>
                    </a:lnTo>
                    <a:lnTo>
                      <a:pt x="866" y="882"/>
                    </a:lnTo>
                    <a:lnTo>
                      <a:pt x="865" y="912"/>
                    </a:lnTo>
                    <a:lnTo>
                      <a:pt x="865" y="915"/>
                    </a:lnTo>
                    <a:lnTo>
                      <a:pt x="865" y="915"/>
                    </a:lnTo>
                    <a:lnTo>
                      <a:pt x="865" y="924"/>
                    </a:lnTo>
                    <a:lnTo>
                      <a:pt x="865" y="932"/>
                    </a:lnTo>
                    <a:lnTo>
                      <a:pt x="865" y="938"/>
                    </a:lnTo>
                    <a:lnTo>
                      <a:pt x="870" y="939"/>
                    </a:lnTo>
                    <a:lnTo>
                      <a:pt x="870" y="939"/>
                    </a:lnTo>
                    <a:lnTo>
                      <a:pt x="908" y="940"/>
                    </a:lnTo>
                    <a:lnTo>
                      <a:pt x="945" y="941"/>
                    </a:lnTo>
                    <a:lnTo>
                      <a:pt x="945" y="941"/>
                    </a:lnTo>
                    <a:lnTo>
                      <a:pt x="996" y="943"/>
                    </a:lnTo>
                    <a:lnTo>
                      <a:pt x="998" y="943"/>
                    </a:lnTo>
                    <a:lnTo>
                      <a:pt x="999" y="942"/>
                    </a:lnTo>
                    <a:lnTo>
                      <a:pt x="999" y="942"/>
                    </a:lnTo>
                    <a:lnTo>
                      <a:pt x="1004" y="940"/>
                    </a:lnTo>
                    <a:lnTo>
                      <a:pt x="1009" y="939"/>
                    </a:lnTo>
                    <a:lnTo>
                      <a:pt x="1009" y="939"/>
                    </a:lnTo>
                    <a:lnTo>
                      <a:pt x="1035" y="935"/>
                    </a:lnTo>
                    <a:lnTo>
                      <a:pt x="1049" y="933"/>
                    </a:lnTo>
                    <a:lnTo>
                      <a:pt x="1064" y="929"/>
                    </a:lnTo>
                    <a:lnTo>
                      <a:pt x="1078" y="923"/>
                    </a:lnTo>
                    <a:lnTo>
                      <a:pt x="1085" y="920"/>
                    </a:lnTo>
                    <a:lnTo>
                      <a:pt x="1091" y="916"/>
                    </a:lnTo>
                    <a:lnTo>
                      <a:pt x="1096" y="911"/>
                    </a:lnTo>
                    <a:lnTo>
                      <a:pt x="1102" y="906"/>
                    </a:lnTo>
                    <a:lnTo>
                      <a:pt x="1107" y="900"/>
                    </a:lnTo>
                    <a:lnTo>
                      <a:pt x="1111" y="894"/>
                    </a:lnTo>
                    <a:lnTo>
                      <a:pt x="1111" y="894"/>
                    </a:lnTo>
                    <a:lnTo>
                      <a:pt x="1115" y="885"/>
                    </a:lnTo>
                    <a:lnTo>
                      <a:pt x="1118" y="876"/>
                    </a:lnTo>
                    <a:lnTo>
                      <a:pt x="1120" y="867"/>
                    </a:lnTo>
                    <a:lnTo>
                      <a:pt x="1121" y="858"/>
                    </a:lnTo>
                    <a:lnTo>
                      <a:pt x="1121" y="839"/>
                    </a:lnTo>
                    <a:lnTo>
                      <a:pt x="1120" y="821"/>
                    </a:lnTo>
                    <a:lnTo>
                      <a:pt x="1120" y="821"/>
                    </a:lnTo>
                    <a:lnTo>
                      <a:pt x="1119" y="802"/>
                    </a:lnTo>
                    <a:lnTo>
                      <a:pt x="1119" y="802"/>
                    </a:lnTo>
                    <a:lnTo>
                      <a:pt x="1118" y="778"/>
                    </a:lnTo>
                    <a:lnTo>
                      <a:pt x="1117" y="754"/>
                    </a:lnTo>
                    <a:lnTo>
                      <a:pt x="1112" y="708"/>
                    </a:lnTo>
                    <a:lnTo>
                      <a:pt x="1112" y="708"/>
                    </a:lnTo>
                    <a:lnTo>
                      <a:pt x="1107" y="655"/>
                    </a:lnTo>
                    <a:lnTo>
                      <a:pt x="1106" y="628"/>
                    </a:lnTo>
                    <a:lnTo>
                      <a:pt x="1104" y="602"/>
                    </a:lnTo>
                    <a:lnTo>
                      <a:pt x="1104" y="357"/>
                    </a:lnTo>
                    <a:lnTo>
                      <a:pt x="1104" y="357"/>
                    </a:lnTo>
                    <a:lnTo>
                      <a:pt x="1106" y="318"/>
                    </a:lnTo>
                    <a:lnTo>
                      <a:pt x="1106" y="318"/>
                    </a:lnTo>
                    <a:lnTo>
                      <a:pt x="1107" y="295"/>
                    </a:lnTo>
                    <a:lnTo>
                      <a:pt x="1107" y="272"/>
                    </a:lnTo>
                    <a:lnTo>
                      <a:pt x="1106" y="248"/>
                    </a:lnTo>
                    <a:lnTo>
                      <a:pt x="1104" y="237"/>
                    </a:lnTo>
                    <a:lnTo>
                      <a:pt x="1102" y="224"/>
                    </a:lnTo>
                    <a:lnTo>
                      <a:pt x="1102" y="224"/>
                    </a:lnTo>
                    <a:lnTo>
                      <a:pt x="1098" y="200"/>
                    </a:lnTo>
                    <a:lnTo>
                      <a:pt x="1098" y="200"/>
                    </a:lnTo>
                    <a:lnTo>
                      <a:pt x="1095" y="177"/>
                    </a:lnTo>
                    <a:lnTo>
                      <a:pt x="1091" y="155"/>
                    </a:lnTo>
                    <a:lnTo>
                      <a:pt x="1088" y="145"/>
                    </a:lnTo>
                    <a:lnTo>
                      <a:pt x="1084" y="136"/>
                    </a:lnTo>
                    <a:lnTo>
                      <a:pt x="1079" y="126"/>
                    </a:lnTo>
                    <a:lnTo>
                      <a:pt x="1073" y="120"/>
                    </a:lnTo>
                    <a:lnTo>
                      <a:pt x="1068" y="115"/>
                    </a:lnTo>
                    <a:lnTo>
                      <a:pt x="1068" y="115"/>
                    </a:lnTo>
                    <a:lnTo>
                      <a:pt x="1052" y="98"/>
                    </a:lnTo>
                    <a:lnTo>
                      <a:pt x="1042" y="89"/>
                    </a:lnTo>
                    <a:lnTo>
                      <a:pt x="1032" y="82"/>
                    </a:lnTo>
                    <a:lnTo>
                      <a:pt x="1022" y="75"/>
                    </a:lnTo>
                    <a:lnTo>
                      <a:pt x="1010" y="70"/>
                    </a:lnTo>
                    <a:lnTo>
                      <a:pt x="999" y="65"/>
                    </a:lnTo>
                    <a:lnTo>
                      <a:pt x="993" y="64"/>
                    </a:lnTo>
                    <a:lnTo>
                      <a:pt x="987" y="64"/>
                    </a:lnTo>
                    <a:lnTo>
                      <a:pt x="983" y="64"/>
                    </a:lnTo>
                    <a:lnTo>
                      <a:pt x="983" y="64"/>
                    </a:lnTo>
                    <a:lnTo>
                      <a:pt x="947" y="64"/>
                    </a:lnTo>
                    <a:lnTo>
                      <a:pt x="947" y="64"/>
                    </a:lnTo>
                    <a:lnTo>
                      <a:pt x="913" y="65"/>
                    </a:lnTo>
                    <a:lnTo>
                      <a:pt x="913" y="65"/>
                    </a:lnTo>
                    <a:lnTo>
                      <a:pt x="887" y="64"/>
                    </a:lnTo>
                    <a:lnTo>
                      <a:pt x="887" y="64"/>
                    </a:lnTo>
                    <a:lnTo>
                      <a:pt x="838" y="62"/>
                    </a:lnTo>
                    <a:lnTo>
                      <a:pt x="790" y="60"/>
                    </a:lnTo>
                    <a:lnTo>
                      <a:pt x="692" y="60"/>
                    </a:lnTo>
                    <a:lnTo>
                      <a:pt x="660" y="60"/>
                    </a:lnTo>
                    <a:lnTo>
                      <a:pt x="660" y="60"/>
                    </a:lnTo>
                    <a:lnTo>
                      <a:pt x="564" y="60"/>
                    </a:lnTo>
                    <a:lnTo>
                      <a:pt x="564" y="60"/>
                    </a:lnTo>
                    <a:lnTo>
                      <a:pt x="469" y="60"/>
                    </a:lnTo>
                    <a:lnTo>
                      <a:pt x="469" y="60"/>
                    </a:lnTo>
                    <a:lnTo>
                      <a:pt x="402" y="60"/>
                    </a:lnTo>
                    <a:lnTo>
                      <a:pt x="330" y="59"/>
                    </a:lnTo>
                    <a:lnTo>
                      <a:pt x="255" y="56"/>
                    </a:lnTo>
                    <a:lnTo>
                      <a:pt x="217" y="54"/>
                    </a:lnTo>
                    <a:lnTo>
                      <a:pt x="180" y="51"/>
                    </a:lnTo>
                    <a:lnTo>
                      <a:pt x="179" y="51"/>
                    </a:lnTo>
                    <a:lnTo>
                      <a:pt x="178" y="51"/>
                    </a:lnTo>
                    <a:lnTo>
                      <a:pt x="178" y="51"/>
                    </a:lnTo>
                    <a:lnTo>
                      <a:pt x="162" y="53"/>
                    </a:lnTo>
                    <a:lnTo>
                      <a:pt x="146" y="54"/>
                    </a:lnTo>
                    <a:lnTo>
                      <a:pt x="146" y="54"/>
                    </a:lnTo>
                    <a:lnTo>
                      <a:pt x="121" y="55"/>
                    </a:lnTo>
                    <a:lnTo>
                      <a:pt x="110" y="57"/>
                    </a:lnTo>
                    <a:lnTo>
                      <a:pt x="97" y="59"/>
                    </a:lnTo>
                    <a:lnTo>
                      <a:pt x="97" y="59"/>
                    </a:lnTo>
                    <a:lnTo>
                      <a:pt x="87" y="63"/>
                    </a:lnTo>
                    <a:lnTo>
                      <a:pt x="79" y="67"/>
                    </a:lnTo>
                    <a:lnTo>
                      <a:pt x="72" y="73"/>
                    </a:lnTo>
                    <a:lnTo>
                      <a:pt x="64" y="78"/>
                    </a:lnTo>
                    <a:lnTo>
                      <a:pt x="59" y="84"/>
                    </a:lnTo>
                    <a:lnTo>
                      <a:pt x="55" y="91"/>
                    </a:lnTo>
                    <a:lnTo>
                      <a:pt x="52" y="98"/>
                    </a:lnTo>
                    <a:lnTo>
                      <a:pt x="49" y="107"/>
                    </a:lnTo>
                    <a:lnTo>
                      <a:pt x="47" y="115"/>
                    </a:lnTo>
                    <a:lnTo>
                      <a:pt x="46" y="123"/>
                    </a:lnTo>
                    <a:lnTo>
                      <a:pt x="44" y="141"/>
                    </a:lnTo>
                    <a:lnTo>
                      <a:pt x="44" y="158"/>
                    </a:lnTo>
                    <a:lnTo>
                      <a:pt x="45" y="176"/>
                    </a:lnTo>
                    <a:lnTo>
                      <a:pt x="45" y="176"/>
                    </a:lnTo>
                    <a:lnTo>
                      <a:pt x="46" y="203"/>
                    </a:lnTo>
                    <a:lnTo>
                      <a:pt x="46" y="203"/>
                    </a:lnTo>
                    <a:lnTo>
                      <a:pt x="47" y="285"/>
                    </a:lnTo>
                    <a:lnTo>
                      <a:pt x="48" y="368"/>
                    </a:lnTo>
                    <a:lnTo>
                      <a:pt x="48" y="368"/>
                    </a:lnTo>
                    <a:lnTo>
                      <a:pt x="50" y="451"/>
                    </a:lnTo>
                    <a:lnTo>
                      <a:pt x="50" y="533"/>
                    </a:lnTo>
                    <a:lnTo>
                      <a:pt x="50" y="533"/>
                    </a:lnTo>
                    <a:lnTo>
                      <a:pt x="51" y="568"/>
                    </a:lnTo>
                    <a:lnTo>
                      <a:pt x="53" y="604"/>
                    </a:lnTo>
                    <a:lnTo>
                      <a:pt x="53" y="604"/>
                    </a:lnTo>
                    <a:lnTo>
                      <a:pt x="54" y="638"/>
                    </a:lnTo>
                    <a:lnTo>
                      <a:pt x="55" y="673"/>
                    </a:lnTo>
                    <a:lnTo>
                      <a:pt x="55" y="677"/>
                    </a:lnTo>
                    <a:lnTo>
                      <a:pt x="55" y="677"/>
                    </a:lnTo>
                    <a:lnTo>
                      <a:pt x="55" y="719"/>
                    </a:lnTo>
                    <a:lnTo>
                      <a:pt x="57" y="764"/>
                    </a:lnTo>
                    <a:lnTo>
                      <a:pt x="58" y="785"/>
                    </a:lnTo>
                    <a:lnTo>
                      <a:pt x="61" y="806"/>
                    </a:lnTo>
                    <a:lnTo>
                      <a:pt x="65" y="827"/>
                    </a:lnTo>
                    <a:lnTo>
                      <a:pt x="69" y="847"/>
                    </a:lnTo>
                    <a:lnTo>
                      <a:pt x="69" y="847"/>
                    </a:lnTo>
                    <a:lnTo>
                      <a:pt x="73" y="859"/>
                    </a:lnTo>
                    <a:lnTo>
                      <a:pt x="77" y="869"/>
                    </a:lnTo>
                    <a:lnTo>
                      <a:pt x="81" y="878"/>
                    </a:lnTo>
                    <a:lnTo>
                      <a:pt x="86" y="888"/>
                    </a:lnTo>
                    <a:lnTo>
                      <a:pt x="91" y="896"/>
                    </a:lnTo>
                    <a:lnTo>
                      <a:pt x="97" y="903"/>
                    </a:lnTo>
                    <a:lnTo>
                      <a:pt x="104" y="910"/>
                    </a:lnTo>
                    <a:lnTo>
                      <a:pt x="110" y="917"/>
                    </a:lnTo>
                    <a:lnTo>
                      <a:pt x="117" y="923"/>
                    </a:lnTo>
                    <a:lnTo>
                      <a:pt x="124" y="928"/>
                    </a:lnTo>
                    <a:lnTo>
                      <a:pt x="131" y="932"/>
                    </a:lnTo>
                    <a:lnTo>
                      <a:pt x="140" y="935"/>
                    </a:lnTo>
                    <a:lnTo>
                      <a:pt x="148" y="938"/>
                    </a:lnTo>
                    <a:lnTo>
                      <a:pt x="157" y="940"/>
                    </a:lnTo>
                    <a:lnTo>
                      <a:pt x="166" y="941"/>
                    </a:lnTo>
                    <a:lnTo>
                      <a:pt x="175" y="941"/>
                    </a:lnTo>
                    <a:lnTo>
                      <a:pt x="175" y="941"/>
                    </a:lnTo>
                    <a:lnTo>
                      <a:pt x="191" y="940"/>
                    </a:lnTo>
                    <a:lnTo>
                      <a:pt x="191" y="940"/>
                    </a:lnTo>
                    <a:lnTo>
                      <a:pt x="229" y="936"/>
                    </a:lnTo>
                    <a:lnTo>
                      <a:pt x="264" y="934"/>
                    </a:lnTo>
                    <a:lnTo>
                      <a:pt x="265" y="934"/>
                    </a:lnTo>
                    <a:lnTo>
                      <a:pt x="266" y="934"/>
                    </a:lnTo>
                    <a:lnTo>
                      <a:pt x="271" y="931"/>
                    </a:lnTo>
                    <a:lnTo>
                      <a:pt x="271" y="928"/>
                    </a:lnTo>
                    <a:lnTo>
                      <a:pt x="271" y="928"/>
                    </a:lnTo>
                    <a:lnTo>
                      <a:pt x="270" y="918"/>
                    </a:lnTo>
                    <a:lnTo>
                      <a:pt x="270" y="918"/>
                    </a:lnTo>
                    <a:lnTo>
                      <a:pt x="268" y="898"/>
                    </a:lnTo>
                    <a:lnTo>
                      <a:pt x="268" y="898"/>
                    </a:lnTo>
                    <a:lnTo>
                      <a:pt x="267" y="885"/>
                    </a:lnTo>
                    <a:lnTo>
                      <a:pt x="266" y="871"/>
                    </a:lnTo>
                    <a:lnTo>
                      <a:pt x="266" y="871"/>
                    </a:lnTo>
                    <a:lnTo>
                      <a:pt x="266" y="867"/>
                    </a:lnTo>
                    <a:lnTo>
                      <a:pt x="267" y="863"/>
                    </a:lnTo>
                    <a:lnTo>
                      <a:pt x="269" y="860"/>
                    </a:lnTo>
                    <a:lnTo>
                      <a:pt x="271" y="857"/>
                    </a:lnTo>
                    <a:lnTo>
                      <a:pt x="271" y="857"/>
                    </a:lnTo>
                    <a:lnTo>
                      <a:pt x="274" y="854"/>
                    </a:lnTo>
                    <a:lnTo>
                      <a:pt x="278" y="851"/>
                    </a:lnTo>
                    <a:lnTo>
                      <a:pt x="282" y="850"/>
                    </a:lnTo>
                    <a:lnTo>
                      <a:pt x="287" y="849"/>
                    </a:lnTo>
                    <a:lnTo>
                      <a:pt x="287" y="849"/>
                    </a:lnTo>
                    <a:lnTo>
                      <a:pt x="292" y="850"/>
                    </a:lnTo>
                    <a:lnTo>
                      <a:pt x="296" y="851"/>
                    </a:lnTo>
                    <a:lnTo>
                      <a:pt x="300" y="853"/>
                    </a:lnTo>
                    <a:lnTo>
                      <a:pt x="303" y="856"/>
                    </a:lnTo>
                    <a:lnTo>
                      <a:pt x="306" y="858"/>
                    </a:lnTo>
                    <a:lnTo>
                      <a:pt x="309" y="862"/>
                    </a:lnTo>
                    <a:lnTo>
                      <a:pt x="310" y="867"/>
                    </a:lnTo>
                    <a:lnTo>
                      <a:pt x="311" y="872"/>
                    </a:lnTo>
                    <a:lnTo>
                      <a:pt x="311" y="872"/>
                    </a:lnTo>
                    <a:lnTo>
                      <a:pt x="312" y="884"/>
                    </a:lnTo>
                    <a:lnTo>
                      <a:pt x="313" y="896"/>
                    </a:lnTo>
                    <a:lnTo>
                      <a:pt x="313" y="896"/>
                    </a:lnTo>
                    <a:lnTo>
                      <a:pt x="315" y="906"/>
                    </a:lnTo>
                    <a:lnTo>
                      <a:pt x="315" y="918"/>
                    </a:lnTo>
                    <a:lnTo>
                      <a:pt x="315" y="918"/>
                    </a:lnTo>
                    <a:lnTo>
                      <a:pt x="315" y="947"/>
                    </a:lnTo>
                    <a:lnTo>
                      <a:pt x="315" y="957"/>
                    </a:lnTo>
                    <a:lnTo>
                      <a:pt x="315" y="957"/>
                    </a:lnTo>
                    <a:lnTo>
                      <a:pt x="315" y="962"/>
                    </a:lnTo>
                    <a:lnTo>
                      <a:pt x="314" y="967"/>
                    </a:lnTo>
                    <a:lnTo>
                      <a:pt x="311" y="970"/>
                    </a:lnTo>
                    <a:lnTo>
                      <a:pt x="309" y="973"/>
                    </a:lnTo>
                    <a:lnTo>
                      <a:pt x="305" y="975"/>
                    </a:lnTo>
                    <a:lnTo>
                      <a:pt x="302" y="978"/>
                    </a:lnTo>
                    <a:lnTo>
                      <a:pt x="298" y="979"/>
                    </a:lnTo>
                    <a:lnTo>
                      <a:pt x="293" y="979"/>
                    </a:lnTo>
                    <a:lnTo>
                      <a:pt x="293" y="979"/>
                    </a:lnTo>
                    <a:lnTo>
                      <a:pt x="288" y="979"/>
                    </a:lnTo>
                    <a:lnTo>
                      <a:pt x="286" y="979"/>
                    </a:lnTo>
                    <a:lnTo>
                      <a:pt x="285" y="979"/>
                    </a:lnTo>
                    <a:lnTo>
                      <a:pt x="285" y="979"/>
                    </a:lnTo>
                    <a:lnTo>
                      <a:pt x="279" y="980"/>
                    </a:lnTo>
                    <a:lnTo>
                      <a:pt x="279" y="980"/>
                    </a:lnTo>
                    <a:lnTo>
                      <a:pt x="257" y="981"/>
                    </a:lnTo>
                    <a:lnTo>
                      <a:pt x="236" y="981"/>
                    </a:lnTo>
                    <a:lnTo>
                      <a:pt x="236" y="981"/>
                    </a:lnTo>
                    <a:lnTo>
                      <a:pt x="212" y="982"/>
                    </a:lnTo>
                    <a:lnTo>
                      <a:pt x="188" y="983"/>
                    </a:lnTo>
                    <a:lnTo>
                      <a:pt x="188" y="983"/>
                    </a:lnTo>
                    <a:lnTo>
                      <a:pt x="167" y="982"/>
                    </a:lnTo>
                    <a:lnTo>
                      <a:pt x="146" y="981"/>
                    </a:lnTo>
                    <a:lnTo>
                      <a:pt x="125" y="976"/>
                    </a:lnTo>
                    <a:lnTo>
                      <a:pt x="115" y="973"/>
                    </a:lnTo>
                    <a:lnTo>
                      <a:pt x="105" y="970"/>
                    </a:lnTo>
                    <a:lnTo>
                      <a:pt x="95" y="965"/>
                    </a:lnTo>
                    <a:lnTo>
                      <a:pt x="86" y="960"/>
                    </a:lnTo>
                    <a:lnTo>
                      <a:pt x="78" y="955"/>
                    </a:lnTo>
                    <a:lnTo>
                      <a:pt x="69" y="948"/>
                    </a:lnTo>
                    <a:lnTo>
                      <a:pt x="62" y="939"/>
                    </a:lnTo>
                    <a:lnTo>
                      <a:pt x="55" y="930"/>
                    </a:lnTo>
                    <a:lnTo>
                      <a:pt x="49" y="920"/>
                    </a:lnTo>
                    <a:lnTo>
                      <a:pt x="44" y="908"/>
                    </a:lnTo>
                    <a:lnTo>
                      <a:pt x="44" y="908"/>
                    </a:lnTo>
                    <a:lnTo>
                      <a:pt x="36" y="889"/>
                    </a:lnTo>
                    <a:lnTo>
                      <a:pt x="30" y="870"/>
                    </a:lnTo>
                    <a:lnTo>
                      <a:pt x="26" y="851"/>
                    </a:lnTo>
                    <a:lnTo>
                      <a:pt x="23" y="833"/>
                    </a:lnTo>
                    <a:lnTo>
                      <a:pt x="20" y="814"/>
                    </a:lnTo>
                    <a:lnTo>
                      <a:pt x="18" y="795"/>
                    </a:lnTo>
                    <a:lnTo>
                      <a:pt x="15" y="756"/>
                    </a:lnTo>
                    <a:lnTo>
                      <a:pt x="15" y="756"/>
                    </a:lnTo>
                    <a:lnTo>
                      <a:pt x="12" y="721"/>
                    </a:lnTo>
                    <a:lnTo>
                      <a:pt x="12" y="721"/>
                    </a:lnTo>
                    <a:lnTo>
                      <a:pt x="9" y="682"/>
                    </a:lnTo>
                    <a:lnTo>
                      <a:pt x="6" y="640"/>
                    </a:lnTo>
                    <a:lnTo>
                      <a:pt x="5" y="595"/>
                    </a:lnTo>
                    <a:lnTo>
                      <a:pt x="4" y="549"/>
                    </a:lnTo>
                    <a:lnTo>
                      <a:pt x="4" y="498"/>
                    </a:lnTo>
                    <a:lnTo>
                      <a:pt x="4" y="498"/>
                    </a:lnTo>
                    <a:lnTo>
                      <a:pt x="4" y="409"/>
                    </a:lnTo>
                    <a:lnTo>
                      <a:pt x="4" y="321"/>
                    </a:lnTo>
                    <a:lnTo>
                      <a:pt x="3" y="231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0" y="121"/>
                    </a:lnTo>
                    <a:lnTo>
                      <a:pt x="2" y="103"/>
                    </a:lnTo>
                    <a:lnTo>
                      <a:pt x="6" y="85"/>
                    </a:lnTo>
                    <a:lnTo>
                      <a:pt x="10" y="78"/>
                    </a:lnTo>
                    <a:lnTo>
                      <a:pt x="13" y="70"/>
                    </a:lnTo>
                    <a:lnTo>
                      <a:pt x="17" y="62"/>
                    </a:lnTo>
                    <a:lnTo>
                      <a:pt x="21" y="56"/>
                    </a:lnTo>
                    <a:lnTo>
                      <a:pt x="26" y="50"/>
                    </a:lnTo>
                    <a:lnTo>
                      <a:pt x="31" y="44"/>
                    </a:lnTo>
                    <a:lnTo>
                      <a:pt x="37" y="39"/>
                    </a:lnTo>
                    <a:lnTo>
                      <a:pt x="44" y="33"/>
                    </a:lnTo>
                    <a:lnTo>
                      <a:pt x="50" y="29"/>
                    </a:lnTo>
                    <a:lnTo>
                      <a:pt x="57" y="25"/>
                    </a:lnTo>
                    <a:lnTo>
                      <a:pt x="57" y="25"/>
                    </a:lnTo>
                    <a:lnTo>
                      <a:pt x="71" y="20"/>
                    </a:lnTo>
                    <a:lnTo>
                      <a:pt x="84" y="15"/>
                    </a:lnTo>
                    <a:lnTo>
                      <a:pt x="99" y="12"/>
                    </a:lnTo>
                    <a:lnTo>
                      <a:pt x="113" y="10"/>
                    </a:lnTo>
                    <a:lnTo>
                      <a:pt x="113" y="10"/>
                    </a:lnTo>
                    <a:lnTo>
                      <a:pt x="131" y="10"/>
                    </a:lnTo>
                    <a:lnTo>
                      <a:pt x="131" y="10"/>
                    </a:lnTo>
                    <a:lnTo>
                      <a:pt x="153" y="9"/>
                    </a:lnTo>
                    <a:lnTo>
                      <a:pt x="155" y="9"/>
                    </a:lnTo>
                    <a:lnTo>
                      <a:pt x="156" y="8"/>
                    </a:lnTo>
                    <a:lnTo>
                      <a:pt x="156" y="8"/>
                    </a:lnTo>
                    <a:lnTo>
                      <a:pt x="161" y="6"/>
                    </a:lnTo>
                    <a:lnTo>
                      <a:pt x="167" y="4"/>
                    </a:lnTo>
                    <a:lnTo>
                      <a:pt x="167" y="4"/>
                    </a:lnTo>
                    <a:lnTo>
                      <a:pt x="170" y="4"/>
                    </a:lnTo>
                    <a:lnTo>
                      <a:pt x="177" y="6"/>
                    </a:lnTo>
                    <a:lnTo>
                      <a:pt x="178" y="6"/>
                    </a:lnTo>
                    <a:lnTo>
                      <a:pt x="178" y="6"/>
                    </a:lnTo>
                    <a:lnTo>
                      <a:pt x="182" y="3"/>
                    </a:lnTo>
                    <a:lnTo>
                      <a:pt x="182" y="3"/>
                    </a:lnTo>
                    <a:lnTo>
                      <a:pt x="187" y="1"/>
                    </a:lnTo>
                    <a:lnTo>
                      <a:pt x="193" y="0"/>
                    </a:lnTo>
                    <a:lnTo>
                      <a:pt x="193" y="0"/>
                    </a:lnTo>
                    <a:lnTo>
                      <a:pt x="197" y="0"/>
                    </a:lnTo>
                    <a:lnTo>
                      <a:pt x="201" y="2"/>
                    </a:lnTo>
                    <a:lnTo>
                      <a:pt x="205" y="3"/>
                    </a:lnTo>
                    <a:lnTo>
                      <a:pt x="208" y="7"/>
                    </a:lnTo>
                    <a:lnTo>
                      <a:pt x="209" y="8"/>
                    </a:lnTo>
                    <a:lnTo>
                      <a:pt x="211" y="9"/>
                    </a:lnTo>
                    <a:lnTo>
                      <a:pt x="211" y="9"/>
                    </a:lnTo>
                    <a:lnTo>
                      <a:pt x="272" y="12"/>
                    </a:lnTo>
                    <a:lnTo>
                      <a:pt x="336" y="14"/>
                    </a:lnTo>
                    <a:lnTo>
                      <a:pt x="407" y="16"/>
                    </a:lnTo>
                    <a:lnTo>
                      <a:pt x="486" y="16"/>
                    </a:lnTo>
                    <a:lnTo>
                      <a:pt x="486" y="16"/>
                    </a:lnTo>
                    <a:lnTo>
                      <a:pt x="625" y="15"/>
                    </a:lnTo>
                    <a:lnTo>
                      <a:pt x="625" y="15"/>
                    </a:lnTo>
                    <a:lnTo>
                      <a:pt x="765" y="15"/>
                    </a:lnTo>
                    <a:lnTo>
                      <a:pt x="765" y="15"/>
                    </a:lnTo>
                    <a:lnTo>
                      <a:pt x="799" y="15"/>
                    </a:lnTo>
                    <a:lnTo>
                      <a:pt x="834" y="17"/>
                    </a:lnTo>
                    <a:lnTo>
                      <a:pt x="834" y="17"/>
                    </a:lnTo>
                    <a:lnTo>
                      <a:pt x="868" y="18"/>
                    </a:lnTo>
                    <a:lnTo>
                      <a:pt x="903" y="19"/>
                    </a:lnTo>
                    <a:lnTo>
                      <a:pt x="903" y="19"/>
                    </a:lnTo>
                    <a:lnTo>
                      <a:pt x="934" y="18"/>
                    </a:lnTo>
                    <a:lnTo>
                      <a:pt x="934" y="18"/>
                    </a:lnTo>
                    <a:lnTo>
                      <a:pt x="951" y="17"/>
                    </a:lnTo>
                    <a:lnTo>
                      <a:pt x="967" y="17"/>
                    </a:lnTo>
                    <a:lnTo>
                      <a:pt x="967" y="17"/>
                    </a:lnTo>
                    <a:lnTo>
                      <a:pt x="988" y="18"/>
                    </a:lnTo>
                    <a:lnTo>
                      <a:pt x="997" y="19"/>
                    </a:lnTo>
                    <a:lnTo>
                      <a:pt x="1005" y="21"/>
                    </a:lnTo>
                    <a:lnTo>
                      <a:pt x="1005" y="21"/>
                    </a:lnTo>
                    <a:lnTo>
                      <a:pt x="1015" y="23"/>
                    </a:lnTo>
                    <a:lnTo>
                      <a:pt x="1025" y="27"/>
                    </a:lnTo>
                    <a:lnTo>
                      <a:pt x="1035" y="31"/>
                    </a:lnTo>
                    <a:lnTo>
                      <a:pt x="1045" y="36"/>
                    </a:lnTo>
                    <a:lnTo>
                      <a:pt x="1055" y="43"/>
                    </a:lnTo>
                    <a:lnTo>
                      <a:pt x="1064" y="49"/>
                    </a:lnTo>
                    <a:lnTo>
                      <a:pt x="1073" y="55"/>
                    </a:lnTo>
                    <a:lnTo>
                      <a:pt x="1083" y="63"/>
                    </a:lnTo>
                    <a:lnTo>
                      <a:pt x="1092" y="71"/>
                    </a:lnTo>
                    <a:lnTo>
                      <a:pt x="1100" y="80"/>
                    </a:lnTo>
                    <a:lnTo>
                      <a:pt x="1108" y="88"/>
                    </a:lnTo>
                    <a:lnTo>
                      <a:pt x="1115" y="98"/>
                    </a:lnTo>
                    <a:lnTo>
                      <a:pt x="1121" y="108"/>
                    </a:lnTo>
                    <a:lnTo>
                      <a:pt x="1126" y="118"/>
                    </a:lnTo>
                    <a:lnTo>
                      <a:pt x="1130" y="129"/>
                    </a:lnTo>
                    <a:lnTo>
                      <a:pt x="1134" y="140"/>
                    </a:lnTo>
                    <a:lnTo>
                      <a:pt x="1134" y="140"/>
                    </a:lnTo>
                    <a:lnTo>
                      <a:pt x="1140" y="168"/>
                    </a:lnTo>
                    <a:lnTo>
                      <a:pt x="1145" y="195"/>
                    </a:lnTo>
                    <a:lnTo>
                      <a:pt x="1148" y="222"/>
                    </a:lnTo>
                    <a:lnTo>
                      <a:pt x="1150" y="250"/>
                    </a:lnTo>
                    <a:lnTo>
                      <a:pt x="1151" y="278"/>
                    </a:lnTo>
                    <a:lnTo>
                      <a:pt x="1151" y="305"/>
                    </a:lnTo>
                    <a:lnTo>
                      <a:pt x="1151" y="361"/>
                    </a:lnTo>
                    <a:lnTo>
                      <a:pt x="1151" y="361"/>
                    </a:lnTo>
                    <a:lnTo>
                      <a:pt x="1150" y="410"/>
                    </a:lnTo>
                    <a:lnTo>
                      <a:pt x="1150" y="410"/>
                    </a:lnTo>
                    <a:lnTo>
                      <a:pt x="1151" y="482"/>
                    </a:lnTo>
                    <a:lnTo>
                      <a:pt x="1153" y="553"/>
                    </a:lnTo>
                    <a:lnTo>
                      <a:pt x="1153" y="553"/>
                    </a:lnTo>
                    <a:lnTo>
                      <a:pt x="1154" y="623"/>
                    </a:lnTo>
                    <a:lnTo>
                      <a:pt x="1155" y="694"/>
                    </a:lnTo>
                    <a:lnTo>
                      <a:pt x="1155" y="694"/>
                    </a:lnTo>
                    <a:lnTo>
                      <a:pt x="1155" y="713"/>
                    </a:lnTo>
                    <a:lnTo>
                      <a:pt x="1157" y="731"/>
                    </a:lnTo>
                    <a:lnTo>
                      <a:pt x="1161" y="767"/>
                    </a:lnTo>
                    <a:lnTo>
                      <a:pt x="1161" y="767"/>
                    </a:lnTo>
                    <a:lnTo>
                      <a:pt x="1165" y="801"/>
                    </a:lnTo>
                    <a:lnTo>
                      <a:pt x="1166" y="817"/>
                    </a:lnTo>
                    <a:lnTo>
                      <a:pt x="1167" y="834"/>
                    </a:lnTo>
                    <a:lnTo>
                      <a:pt x="1167" y="851"/>
                    </a:lnTo>
                    <a:lnTo>
                      <a:pt x="1165" y="868"/>
                    </a:lnTo>
                    <a:lnTo>
                      <a:pt x="1162" y="885"/>
                    </a:lnTo>
                    <a:lnTo>
                      <a:pt x="1158" y="901"/>
                    </a:lnTo>
                    <a:lnTo>
                      <a:pt x="1158" y="901"/>
                    </a:lnTo>
                    <a:lnTo>
                      <a:pt x="1155" y="908"/>
                    </a:lnTo>
                    <a:lnTo>
                      <a:pt x="1151" y="917"/>
                    </a:lnTo>
                    <a:lnTo>
                      <a:pt x="1146" y="924"/>
                    </a:lnTo>
                    <a:lnTo>
                      <a:pt x="1141" y="930"/>
                    </a:lnTo>
                    <a:lnTo>
                      <a:pt x="1135" y="936"/>
                    </a:lnTo>
                    <a:lnTo>
                      <a:pt x="1129" y="942"/>
                    </a:lnTo>
                    <a:lnTo>
                      <a:pt x="1122" y="949"/>
                    </a:lnTo>
                    <a:lnTo>
                      <a:pt x="1114" y="954"/>
                    </a:lnTo>
                    <a:lnTo>
                      <a:pt x="1106" y="958"/>
                    </a:lnTo>
                    <a:lnTo>
                      <a:pt x="1096" y="963"/>
                    </a:lnTo>
                    <a:lnTo>
                      <a:pt x="1077" y="970"/>
                    </a:lnTo>
                    <a:lnTo>
                      <a:pt x="1053" y="976"/>
                    </a:lnTo>
                    <a:lnTo>
                      <a:pt x="1028" y="982"/>
                    </a:lnTo>
                    <a:lnTo>
                      <a:pt x="1026" y="983"/>
                    </a:lnTo>
                    <a:lnTo>
                      <a:pt x="1024" y="984"/>
                    </a:lnTo>
                    <a:lnTo>
                      <a:pt x="1024" y="984"/>
                    </a:lnTo>
                    <a:lnTo>
                      <a:pt x="1021" y="986"/>
                    </a:lnTo>
                    <a:lnTo>
                      <a:pt x="1018" y="988"/>
                    </a:lnTo>
                    <a:lnTo>
                      <a:pt x="1014" y="989"/>
                    </a:lnTo>
                    <a:lnTo>
                      <a:pt x="1009" y="989"/>
                    </a:lnTo>
                    <a:lnTo>
                      <a:pt x="1009" y="98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2" name="Freeform 638"/>
              <p:cNvSpPr/>
              <p:nvPr/>
            </p:nvSpPr>
            <p:spPr bwMode="auto">
              <a:xfrm>
                <a:off x="2393951" y="4608513"/>
                <a:ext cx="195263" cy="92075"/>
              </a:xfrm>
              <a:custGeom>
                <a:avLst/>
                <a:gdLst/>
                <a:ahLst/>
                <a:cxnLst>
                  <a:cxn ang="0">
                    <a:pos x="74" y="175"/>
                  </a:cxn>
                  <a:cxn ang="0">
                    <a:pos x="34" y="160"/>
                  </a:cxn>
                  <a:cxn ang="0">
                    <a:pos x="13" y="142"/>
                  </a:cxn>
                  <a:cxn ang="0">
                    <a:pos x="4" y="126"/>
                  </a:cxn>
                  <a:cxn ang="0">
                    <a:pos x="0" y="104"/>
                  </a:cxn>
                  <a:cxn ang="0">
                    <a:pos x="2" y="65"/>
                  </a:cxn>
                  <a:cxn ang="0">
                    <a:pos x="15" y="37"/>
                  </a:cxn>
                  <a:cxn ang="0">
                    <a:pos x="32" y="25"/>
                  </a:cxn>
                  <a:cxn ang="0">
                    <a:pos x="61" y="12"/>
                  </a:cxn>
                  <a:cxn ang="0">
                    <a:pos x="103" y="6"/>
                  </a:cxn>
                  <a:cxn ang="0">
                    <a:pos x="125" y="4"/>
                  </a:cxn>
                  <a:cxn ang="0">
                    <a:pos x="194" y="0"/>
                  </a:cxn>
                  <a:cxn ang="0">
                    <a:pos x="251" y="3"/>
                  </a:cxn>
                  <a:cxn ang="0">
                    <a:pos x="288" y="9"/>
                  </a:cxn>
                  <a:cxn ang="0">
                    <a:pos x="317" y="14"/>
                  </a:cxn>
                  <a:cxn ang="0">
                    <a:pos x="341" y="27"/>
                  </a:cxn>
                  <a:cxn ang="0">
                    <a:pos x="356" y="42"/>
                  </a:cxn>
                  <a:cxn ang="0">
                    <a:pos x="368" y="75"/>
                  </a:cxn>
                  <a:cxn ang="0">
                    <a:pos x="364" y="113"/>
                  </a:cxn>
                  <a:cxn ang="0">
                    <a:pos x="357" y="129"/>
                  </a:cxn>
                  <a:cxn ang="0">
                    <a:pos x="344" y="140"/>
                  </a:cxn>
                  <a:cxn ang="0">
                    <a:pos x="315" y="155"/>
                  </a:cxn>
                  <a:cxn ang="0">
                    <a:pos x="274" y="163"/>
                  </a:cxn>
                  <a:cxn ang="0">
                    <a:pos x="273" y="163"/>
                  </a:cxn>
                  <a:cxn ang="0">
                    <a:pos x="261" y="164"/>
                  </a:cxn>
                  <a:cxn ang="0">
                    <a:pos x="248" y="160"/>
                  </a:cxn>
                  <a:cxn ang="0">
                    <a:pos x="240" y="152"/>
                  </a:cxn>
                  <a:cxn ang="0">
                    <a:pos x="239" y="139"/>
                  </a:cxn>
                  <a:cxn ang="0">
                    <a:pos x="245" y="128"/>
                  </a:cxn>
                  <a:cxn ang="0">
                    <a:pos x="256" y="120"/>
                  </a:cxn>
                  <a:cxn ang="0">
                    <a:pos x="265" y="119"/>
                  </a:cxn>
                  <a:cxn ang="0">
                    <a:pos x="295" y="113"/>
                  </a:cxn>
                  <a:cxn ang="0">
                    <a:pos x="311" y="104"/>
                  </a:cxn>
                  <a:cxn ang="0">
                    <a:pos x="318" y="92"/>
                  </a:cxn>
                  <a:cxn ang="0">
                    <a:pos x="320" y="72"/>
                  </a:cxn>
                  <a:cxn ang="0">
                    <a:pos x="318" y="66"/>
                  </a:cxn>
                  <a:cxn ang="0">
                    <a:pos x="306" y="57"/>
                  </a:cxn>
                  <a:cxn ang="0">
                    <a:pos x="276" y="50"/>
                  </a:cxn>
                  <a:cxn ang="0">
                    <a:pos x="247" y="50"/>
                  </a:cxn>
                  <a:cxn ang="0">
                    <a:pos x="158" y="48"/>
                  </a:cxn>
                  <a:cxn ang="0">
                    <a:pos x="124" y="49"/>
                  </a:cxn>
                  <a:cxn ang="0">
                    <a:pos x="96" y="50"/>
                  </a:cxn>
                  <a:cxn ang="0">
                    <a:pos x="63" y="57"/>
                  </a:cxn>
                  <a:cxn ang="0">
                    <a:pos x="51" y="64"/>
                  </a:cxn>
                  <a:cxn ang="0">
                    <a:pos x="47" y="75"/>
                  </a:cxn>
                  <a:cxn ang="0">
                    <a:pos x="47" y="94"/>
                  </a:cxn>
                  <a:cxn ang="0">
                    <a:pos x="52" y="115"/>
                  </a:cxn>
                  <a:cxn ang="0">
                    <a:pos x="68" y="126"/>
                  </a:cxn>
                  <a:cxn ang="0">
                    <a:pos x="81" y="128"/>
                  </a:cxn>
                  <a:cxn ang="0">
                    <a:pos x="91" y="133"/>
                  </a:cxn>
                  <a:cxn ang="0">
                    <a:pos x="98" y="126"/>
                  </a:cxn>
                  <a:cxn ang="0">
                    <a:pos x="106" y="124"/>
                  </a:cxn>
                  <a:cxn ang="0">
                    <a:pos x="120" y="124"/>
                  </a:cxn>
                  <a:cxn ang="0">
                    <a:pos x="130" y="130"/>
                  </a:cxn>
                  <a:cxn ang="0">
                    <a:pos x="136" y="143"/>
                  </a:cxn>
                  <a:cxn ang="0">
                    <a:pos x="134" y="155"/>
                  </a:cxn>
                  <a:cxn ang="0">
                    <a:pos x="128" y="165"/>
                  </a:cxn>
                  <a:cxn ang="0">
                    <a:pos x="119" y="168"/>
                  </a:cxn>
                  <a:cxn ang="0">
                    <a:pos x="111" y="172"/>
                  </a:cxn>
                  <a:cxn ang="0">
                    <a:pos x="88" y="176"/>
                  </a:cxn>
                </a:cxnLst>
                <a:rect l="0" t="0" r="r" b="b"/>
                <a:pathLst>
                  <a:path w="369" h="176">
                    <a:moveTo>
                      <a:pt x="88" y="176"/>
                    </a:moveTo>
                    <a:lnTo>
                      <a:pt x="88" y="176"/>
                    </a:lnTo>
                    <a:lnTo>
                      <a:pt x="74" y="175"/>
                    </a:lnTo>
                    <a:lnTo>
                      <a:pt x="61" y="172"/>
                    </a:lnTo>
                    <a:lnTo>
                      <a:pt x="47" y="167"/>
                    </a:lnTo>
                    <a:lnTo>
                      <a:pt x="34" y="160"/>
                    </a:lnTo>
                    <a:lnTo>
                      <a:pt x="23" y="152"/>
                    </a:lnTo>
                    <a:lnTo>
                      <a:pt x="17" y="147"/>
                    </a:lnTo>
                    <a:lnTo>
                      <a:pt x="13" y="142"/>
                    </a:lnTo>
                    <a:lnTo>
                      <a:pt x="9" y="137"/>
                    </a:lnTo>
                    <a:lnTo>
                      <a:pt x="6" y="131"/>
                    </a:lnTo>
                    <a:lnTo>
                      <a:pt x="4" y="126"/>
                    </a:lnTo>
                    <a:lnTo>
                      <a:pt x="3" y="120"/>
                    </a:lnTo>
                    <a:lnTo>
                      <a:pt x="3" y="120"/>
                    </a:lnTo>
                    <a:lnTo>
                      <a:pt x="0" y="104"/>
                    </a:lnTo>
                    <a:lnTo>
                      <a:pt x="0" y="90"/>
                    </a:lnTo>
                    <a:lnTo>
                      <a:pt x="0" y="76"/>
                    </a:lnTo>
                    <a:lnTo>
                      <a:pt x="2" y="65"/>
                    </a:lnTo>
                    <a:lnTo>
                      <a:pt x="5" y="54"/>
                    </a:lnTo>
                    <a:lnTo>
                      <a:pt x="9" y="45"/>
                    </a:lnTo>
                    <a:lnTo>
                      <a:pt x="15" y="37"/>
                    </a:lnTo>
                    <a:lnTo>
                      <a:pt x="22" y="31"/>
                    </a:lnTo>
                    <a:lnTo>
                      <a:pt x="22" y="31"/>
                    </a:lnTo>
                    <a:lnTo>
                      <a:pt x="32" y="25"/>
                    </a:lnTo>
                    <a:lnTo>
                      <a:pt x="41" y="19"/>
                    </a:lnTo>
                    <a:lnTo>
                      <a:pt x="50" y="15"/>
                    </a:lnTo>
                    <a:lnTo>
                      <a:pt x="61" y="12"/>
                    </a:lnTo>
                    <a:lnTo>
                      <a:pt x="71" y="10"/>
                    </a:lnTo>
                    <a:lnTo>
                      <a:pt x="81" y="8"/>
                    </a:lnTo>
                    <a:lnTo>
                      <a:pt x="103" y="6"/>
                    </a:lnTo>
                    <a:lnTo>
                      <a:pt x="103" y="6"/>
                    </a:lnTo>
                    <a:lnTo>
                      <a:pt x="125" y="4"/>
                    </a:lnTo>
                    <a:lnTo>
                      <a:pt x="125" y="4"/>
                    </a:lnTo>
                    <a:lnTo>
                      <a:pt x="159" y="1"/>
                    </a:lnTo>
                    <a:lnTo>
                      <a:pt x="194" y="0"/>
                    </a:lnTo>
                    <a:lnTo>
                      <a:pt x="194" y="0"/>
                    </a:lnTo>
                    <a:lnTo>
                      <a:pt x="215" y="0"/>
                    </a:lnTo>
                    <a:lnTo>
                      <a:pt x="233" y="1"/>
                    </a:lnTo>
                    <a:lnTo>
                      <a:pt x="251" y="3"/>
                    </a:lnTo>
                    <a:lnTo>
                      <a:pt x="267" y="6"/>
                    </a:lnTo>
                    <a:lnTo>
                      <a:pt x="267" y="6"/>
                    </a:lnTo>
                    <a:lnTo>
                      <a:pt x="288" y="9"/>
                    </a:lnTo>
                    <a:lnTo>
                      <a:pt x="288" y="9"/>
                    </a:lnTo>
                    <a:lnTo>
                      <a:pt x="308" y="12"/>
                    </a:lnTo>
                    <a:lnTo>
                      <a:pt x="317" y="14"/>
                    </a:lnTo>
                    <a:lnTo>
                      <a:pt x="325" y="17"/>
                    </a:lnTo>
                    <a:lnTo>
                      <a:pt x="333" y="20"/>
                    </a:lnTo>
                    <a:lnTo>
                      <a:pt x="341" y="27"/>
                    </a:lnTo>
                    <a:lnTo>
                      <a:pt x="349" y="33"/>
                    </a:lnTo>
                    <a:lnTo>
                      <a:pt x="356" y="42"/>
                    </a:lnTo>
                    <a:lnTo>
                      <a:pt x="356" y="42"/>
                    </a:lnTo>
                    <a:lnTo>
                      <a:pt x="361" y="51"/>
                    </a:lnTo>
                    <a:lnTo>
                      <a:pt x="365" y="63"/>
                    </a:lnTo>
                    <a:lnTo>
                      <a:pt x="368" y="75"/>
                    </a:lnTo>
                    <a:lnTo>
                      <a:pt x="369" y="88"/>
                    </a:lnTo>
                    <a:lnTo>
                      <a:pt x="368" y="101"/>
                    </a:lnTo>
                    <a:lnTo>
                      <a:pt x="364" y="113"/>
                    </a:lnTo>
                    <a:lnTo>
                      <a:pt x="362" y="119"/>
                    </a:lnTo>
                    <a:lnTo>
                      <a:pt x="360" y="124"/>
                    </a:lnTo>
                    <a:lnTo>
                      <a:pt x="357" y="129"/>
                    </a:lnTo>
                    <a:lnTo>
                      <a:pt x="353" y="132"/>
                    </a:lnTo>
                    <a:lnTo>
                      <a:pt x="353" y="132"/>
                    </a:lnTo>
                    <a:lnTo>
                      <a:pt x="344" y="140"/>
                    </a:lnTo>
                    <a:lnTo>
                      <a:pt x="334" y="146"/>
                    </a:lnTo>
                    <a:lnTo>
                      <a:pt x="325" y="152"/>
                    </a:lnTo>
                    <a:lnTo>
                      <a:pt x="315" y="155"/>
                    </a:lnTo>
                    <a:lnTo>
                      <a:pt x="306" y="158"/>
                    </a:lnTo>
                    <a:lnTo>
                      <a:pt x="295" y="160"/>
                    </a:lnTo>
                    <a:lnTo>
                      <a:pt x="274" y="163"/>
                    </a:lnTo>
                    <a:lnTo>
                      <a:pt x="274" y="163"/>
                    </a:lnTo>
                    <a:lnTo>
                      <a:pt x="273" y="163"/>
                    </a:lnTo>
                    <a:lnTo>
                      <a:pt x="273" y="163"/>
                    </a:lnTo>
                    <a:lnTo>
                      <a:pt x="266" y="164"/>
                    </a:lnTo>
                    <a:lnTo>
                      <a:pt x="261" y="164"/>
                    </a:lnTo>
                    <a:lnTo>
                      <a:pt x="261" y="164"/>
                    </a:lnTo>
                    <a:lnTo>
                      <a:pt x="256" y="164"/>
                    </a:lnTo>
                    <a:lnTo>
                      <a:pt x="252" y="162"/>
                    </a:lnTo>
                    <a:lnTo>
                      <a:pt x="248" y="160"/>
                    </a:lnTo>
                    <a:lnTo>
                      <a:pt x="245" y="158"/>
                    </a:lnTo>
                    <a:lnTo>
                      <a:pt x="243" y="155"/>
                    </a:lnTo>
                    <a:lnTo>
                      <a:pt x="240" y="152"/>
                    </a:lnTo>
                    <a:lnTo>
                      <a:pt x="239" y="144"/>
                    </a:lnTo>
                    <a:lnTo>
                      <a:pt x="239" y="144"/>
                    </a:lnTo>
                    <a:lnTo>
                      <a:pt x="239" y="139"/>
                    </a:lnTo>
                    <a:lnTo>
                      <a:pt x="240" y="135"/>
                    </a:lnTo>
                    <a:lnTo>
                      <a:pt x="243" y="131"/>
                    </a:lnTo>
                    <a:lnTo>
                      <a:pt x="245" y="128"/>
                    </a:lnTo>
                    <a:lnTo>
                      <a:pt x="248" y="124"/>
                    </a:lnTo>
                    <a:lnTo>
                      <a:pt x="252" y="122"/>
                    </a:lnTo>
                    <a:lnTo>
                      <a:pt x="256" y="120"/>
                    </a:lnTo>
                    <a:lnTo>
                      <a:pt x="262" y="119"/>
                    </a:lnTo>
                    <a:lnTo>
                      <a:pt x="265" y="119"/>
                    </a:lnTo>
                    <a:lnTo>
                      <a:pt x="265" y="119"/>
                    </a:lnTo>
                    <a:lnTo>
                      <a:pt x="276" y="117"/>
                    </a:lnTo>
                    <a:lnTo>
                      <a:pt x="285" y="115"/>
                    </a:lnTo>
                    <a:lnTo>
                      <a:pt x="295" y="113"/>
                    </a:lnTo>
                    <a:lnTo>
                      <a:pt x="303" y="109"/>
                    </a:lnTo>
                    <a:lnTo>
                      <a:pt x="308" y="107"/>
                    </a:lnTo>
                    <a:lnTo>
                      <a:pt x="311" y="104"/>
                    </a:lnTo>
                    <a:lnTo>
                      <a:pt x="314" y="100"/>
                    </a:lnTo>
                    <a:lnTo>
                      <a:pt x="316" y="96"/>
                    </a:lnTo>
                    <a:lnTo>
                      <a:pt x="318" y="92"/>
                    </a:lnTo>
                    <a:lnTo>
                      <a:pt x="319" y="85"/>
                    </a:lnTo>
                    <a:lnTo>
                      <a:pt x="320" y="79"/>
                    </a:lnTo>
                    <a:lnTo>
                      <a:pt x="320" y="72"/>
                    </a:lnTo>
                    <a:lnTo>
                      <a:pt x="320" y="72"/>
                    </a:lnTo>
                    <a:lnTo>
                      <a:pt x="319" y="69"/>
                    </a:lnTo>
                    <a:lnTo>
                      <a:pt x="318" y="66"/>
                    </a:lnTo>
                    <a:lnTo>
                      <a:pt x="316" y="63"/>
                    </a:lnTo>
                    <a:lnTo>
                      <a:pt x="313" y="61"/>
                    </a:lnTo>
                    <a:lnTo>
                      <a:pt x="306" y="57"/>
                    </a:lnTo>
                    <a:lnTo>
                      <a:pt x="297" y="53"/>
                    </a:lnTo>
                    <a:lnTo>
                      <a:pt x="287" y="52"/>
                    </a:lnTo>
                    <a:lnTo>
                      <a:pt x="276" y="50"/>
                    </a:lnTo>
                    <a:lnTo>
                      <a:pt x="254" y="50"/>
                    </a:lnTo>
                    <a:lnTo>
                      <a:pt x="247" y="50"/>
                    </a:lnTo>
                    <a:lnTo>
                      <a:pt x="247" y="50"/>
                    </a:lnTo>
                    <a:lnTo>
                      <a:pt x="202" y="49"/>
                    </a:lnTo>
                    <a:lnTo>
                      <a:pt x="202" y="49"/>
                    </a:lnTo>
                    <a:lnTo>
                      <a:pt x="158" y="48"/>
                    </a:lnTo>
                    <a:lnTo>
                      <a:pt x="158" y="48"/>
                    </a:lnTo>
                    <a:lnTo>
                      <a:pt x="124" y="49"/>
                    </a:lnTo>
                    <a:lnTo>
                      <a:pt x="124" y="49"/>
                    </a:lnTo>
                    <a:lnTo>
                      <a:pt x="117" y="49"/>
                    </a:lnTo>
                    <a:lnTo>
                      <a:pt x="117" y="49"/>
                    </a:lnTo>
                    <a:lnTo>
                      <a:pt x="96" y="50"/>
                    </a:lnTo>
                    <a:lnTo>
                      <a:pt x="83" y="51"/>
                    </a:lnTo>
                    <a:lnTo>
                      <a:pt x="73" y="53"/>
                    </a:lnTo>
                    <a:lnTo>
                      <a:pt x="63" y="57"/>
                    </a:lnTo>
                    <a:lnTo>
                      <a:pt x="59" y="59"/>
                    </a:lnTo>
                    <a:lnTo>
                      <a:pt x="55" y="61"/>
                    </a:lnTo>
                    <a:lnTo>
                      <a:pt x="51" y="64"/>
                    </a:lnTo>
                    <a:lnTo>
                      <a:pt x="49" y="67"/>
                    </a:lnTo>
                    <a:lnTo>
                      <a:pt x="47" y="71"/>
                    </a:lnTo>
                    <a:lnTo>
                      <a:pt x="47" y="75"/>
                    </a:lnTo>
                    <a:lnTo>
                      <a:pt x="47" y="80"/>
                    </a:lnTo>
                    <a:lnTo>
                      <a:pt x="47" y="80"/>
                    </a:lnTo>
                    <a:lnTo>
                      <a:pt x="47" y="94"/>
                    </a:lnTo>
                    <a:lnTo>
                      <a:pt x="48" y="101"/>
                    </a:lnTo>
                    <a:lnTo>
                      <a:pt x="49" y="108"/>
                    </a:lnTo>
                    <a:lnTo>
                      <a:pt x="52" y="115"/>
                    </a:lnTo>
                    <a:lnTo>
                      <a:pt x="58" y="121"/>
                    </a:lnTo>
                    <a:lnTo>
                      <a:pt x="64" y="125"/>
                    </a:lnTo>
                    <a:lnTo>
                      <a:pt x="68" y="126"/>
                    </a:lnTo>
                    <a:lnTo>
                      <a:pt x="73" y="127"/>
                    </a:lnTo>
                    <a:lnTo>
                      <a:pt x="73" y="127"/>
                    </a:lnTo>
                    <a:lnTo>
                      <a:pt x="81" y="128"/>
                    </a:lnTo>
                    <a:lnTo>
                      <a:pt x="81" y="128"/>
                    </a:lnTo>
                    <a:lnTo>
                      <a:pt x="82" y="128"/>
                    </a:lnTo>
                    <a:lnTo>
                      <a:pt x="91" y="133"/>
                    </a:lnTo>
                    <a:lnTo>
                      <a:pt x="91" y="133"/>
                    </a:lnTo>
                    <a:lnTo>
                      <a:pt x="94" y="129"/>
                    </a:lnTo>
                    <a:lnTo>
                      <a:pt x="98" y="126"/>
                    </a:lnTo>
                    <a:lnTo>
                      <a:pt x="98" y="126"/>
                    </a:lnTo>
                    <a:lnTo>
                      <a:pt x="102" y="125"/>
                    </a:lnTo>
                    <a:lnTo>
                      <a:pt x="106" y="124"/>
                    </a:lnTo>
                    <a:lnTo>
                      <a:pt x="114" y="124"/>
                    </a:lnTo>
                    <a:lnTo>
                      <a:pt x="114" y="124"/>
                    </a:lnTo>
                    <a:lnTo>
                      <a:pt x="120" y="124"/>
                    </a:lnTo>
                    <a:lnTo>
                      <a:pt x="124" y="125"/>
                    </a:lnTo>
                    <a:lnTo>
                      <a:pt x="127" y="127"/>
                    </a:lnTo>
                    <a:lnTo>
                      <a:pt x="130" y="130"/>
                    </a:lnTo>
                    <a:lnTo>
                      <a:pt x="133" y="133"/>
                    </a:lnTo>
                    <a:lnTo>
                      <a:pt x="134" y="136"/>
                    </a:lnTo>
                    <a:lnTo>
                      <a:pt x="136" y="143"/>
                    </a:lnTo>
                    <a:lnTo>
                      <a:pt x="136" y="143"/>
                    </a:lnTo>
                    <a:lnTo>
                      <a:pt x="136" y="151"/>
                    </a:lnTo>
                    <a:lnTo>
                      <a:pt x="134" y="155"/>
                    </a:lnTo>
                    <a:lnTo>
                      <a:pt x="133" y="159"/>
                    </a:lnTo>
                    <a:lnTo>
                      <a:pt x="131" y="162"/>
                    </a:lnTo>
                    <a:lnTo>
                      <a:pt x="128" y="165"/>
                    </a:lnTo>
                    <a:lnTo>
                      <a:pt x="124" y="167"/>
                    </a:lnTo>
                    <a:lnTo>
                      <a:pt x="120" y="168"/>
                    </a:lnTo>
                    <a:lnTo>
                      <a:pt x="119" y="168"/>
                    </a:lnTo>
                    <a:lnTo>
                      <a:pt x="118" y="169"/>
                    </a:lnTo>
                    <a:lnTo>
                      <a:pt x="118" y="169"/>
                    </a:lnTo>
                    <a:lnTo>
                      <a:pt x="111" y="172"/>
                    </a:lnTo>
                    <a:lnTo>
                      <a:pt x="104" y="174"/>
                    </a:lnTo>
                    <a:lnTo>
                      <a:pt x="96" y="176"/>
                    </a:lnTo>
                    <a:lnTo>
                      <a:pt x="88" y="176"/>
                    </a:lnTo>
                    <a:lnTo>
                      <a:pt x="88" y="17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3" name="Freeform 639"/>
              <p:cNvSpPr/>
              <p:nvPr/>
            </p:nvSpPr>
            <p:spPr bwMode="auto">
              <a:xfrm>
                <a:off x="2605088" y="4614863"/>
                <a:ext cx="206375" cy="87313"/>
              </a:xfrm>
              <a:custGeom>
                <a:avLst/>
                <a:gdLst/>
                <a:ahLst/>
                <a:cxnLst>
                  <a:cxn ang="0">
                    <a:pos x="105" y="165"/>
                  </a:cxn>
                  <a:cxn ang="0">
                    <a:pos x="67" y="159"/>
                  </a:cxn>
                  <a:cxn ang="0">
                    <a:pos x="30" y="142"/>
                  </a:cxn>
                  <a:cxn ang="0">
                    <a:pos x="14" y="126"/>
                  </a:cxn>
                  <a:cxn ang="0">
                    <a:pos x="3" y="102"/>
                  </a:cxn>
                  <a:cxn ang="0">
                    <a:pos x="0" y="73"/>
                  </a:cxn>
                  <a:cxn ang="0">
                    <a:pos x="2" y="53"/>
                  </a:cxn>
                  <a:cxn ang="0">
                    <a:pos x="13" y="29"/>
                  </a:cxn>
                  <a:cxn ang="0">
                    <a:pos x="33" y="14"/>
                  </a:cxn>
                  <a:cxn ang="0">
                    <a:pos x="59" y="5"/>
                  </a:cxn>
                  <a:cxn ang="0">
                    <a:pos x="119" y="0"/>
                  </a:cxn>
                  <a:cxn ang="0">
                    <a:pos x="150" y="1"/>
                  </a:cxn>
                  <a:cxn ang="0">
                    <a:pos x="202" y="2"/>
                  </a:cxn>
                  <a:cxn ang="0">
                    <a:pos x="309" y="12"/>
                  </a:cxn>
                  <a:cxn ang="0">
                    <a:pos x="333" y="17"/>
                  </a:cxn>
                  <a:cxn ang="0">
                    <a:pos x="361" y="32"/>
                  </a:cxn>
                  <a:cxn ang="0">
                    <a:pos x="383" y="58"/>
                  </a:cxn>
                  <a:cxn ang="0">
                    <a:pos x="388" y="69"/>
                  </a:cxn>
                  <a:cxn ang="0">
                    <a:pos x="390" y="93"/>
                  </a:cxn>
                  <a:cxn ang="0">
                    <a:pos x="377" y="126"/>
                  </a:cxn>
                  <a:cxn ang="0">
                    <a:pos x="360" y="143"/>
                  </a:cxn>
                  <a:cxn ang="0">
                    <a:pos x="335" y="155"/>
                  </a:cxn>
                  <a:cxn ang="0">
                    <a:pos x="308" y="160"/>
                  </a:cxn>
                  <a:cxn ang="0">
                    <a:pos x="290" y="161"/>
                  </a:cxn>
                  <a:cxn ang="0">
                    <a:pos x="264" y="160"/>
                  </a:cxn>
                  <a:cxn ang="0">
                    <a:pos x="255" y="158"/>
                  </a:cxn>
                  <a:cxn ang="0">
                    <a:pos x="245" y="149"/>
                  </a:cxn>
                  <a:cxn ang="0">
                    <a:pos x="242" y="138"/>
                  </a:cxn>
                  <a:cxn ang="0">
                    <a:pos x="243" y="129"/>
                  </a:cxn>
                  <a:cxn ang="0">
                    <a:pos x="251" y="119"/>
                  </a:cxn>
                  <a:cxn ang="0">
                    <a:pos x="264" y="115"/>
                  </a:cxn>
                  <a:cxn ang="0">
                    <a:pos x="299" y="116"/>
                  </a:cxn>
                  <a:cxn ang="0">
                    <a:pos x="310" y="114"/>
                  </a:cxn>
                  <a:cxn ang="0">
                    <a:pos x="319" y="108"/>
                  </a:cxn>
                  <a:cxn ang="0">
                    <a:pos x="325" y="91"/>
                  </a:cxn>
                  <a:cxn ang="0">
                    <a:pos x="323" y="61"/>
                  </a:cxn>
                  <a:cxn ang="0">
                    <a:pos x="308" y="58"/>
                  </a:cxn>
                  <a:cxn ang="0">
                    <a:pos x="275" y="55"/>
                  </a:cxn>
                  <a:cxn ang="0">
                    <a:pos x="204" y="49"/>
                  </a:cxn>
                  <a:cxn ang="0">
                    <a:pos x="157" y="47"/>
                  </a:cxn>
                  <a:cxn ang="0">
                    <a:pos x="119" y="45"/>
                  </a:cxn>
                  <a:cxn ang="0">
                    <a:pos x="87" y="45"/>
                  </a:cxn>
                  <a:cxn ang="0">
                    <a:pos x="54" y="55"/>
                  </a:cxn>
                  <a:cxn ang="0">
                    <a:pos x="48" y="62"/>
                  </a:cxn>
                  <a:cxn ang="0">
                    <a:pos x="43" y="73"/>
                  </a:cxn>
                  <a:cxn ang="0">
                    <a:pos x="45" y="87"/>
                  </a:cxn>
                  <a:cxn ang="0">
                    <a:pos x="51" y="99"/>
                  </a:cxn>
                  <a:cxn ang="0">
                    <a:pos x="68" y="115"/>
                  </a:cxn>
                  <a:cxn ang="0">
                    <a:pos x="86" y="121"/>
                  </a:cxn>
                  <a:cxn ang="0">
                    <a:pos x="86" y="121"/>
                  </a:cxn>
                  <a:cxn ang="0">
                    <a:pos x="128" y="120"/>
                  </a:cxn>
                  <a:cxn ang="0">
                    <a:pos x="141" y="123"/>
                  </a:cxn>
                  <a:cxn ang="0">
                    <a:pos x="147" y="133"/>
                  </a:cxn>
                  <a:cxn ang="0">
                    <a:pos x="148" y="141"/>
                  </a:cxn>
                  <a:cxn ang="0">
                    <a:pos x="146" y="153"/>
                  </a:cxn>
                  <a:cxn ang="0">
                    <a:pos x="137" y="162"/>
                  </a:cxn>
                  <a:cxn ang="0">
                    <a:pos x="127" y="165"/>
                  </a:cxn>
                </a:cxnLst>
                <a:rect l="0" t="0" r="r" b="b"/>
                <a:pathLst>
                  <a:path w="390" h="165">
                    <a:moveTo>
                      <a:pt x="117" y="165"/>
                    </a:moveTo>
                    <a:lnTo>
                      <a:pt x="117" y="165"/>
                    </a:lnTo>
                    <a:lnTo>
                      <a:pt x="105" y="165"/>
                    </a:lnTo>
                    <a:lnTo>
                      <a:pt x="93" y="164"/>
                    </a:lnTo>
                    <a:lnTo>
                      <a:pt x="79" y="162"/>
                    </a:lnTo>
                    <a:lnTo>
                      <a:pt x="67" y="159"/>
                    </a:lnTo>
                    <a:lnTo>
                      <a:pt x="53" y="155"/>
                    </a:lnTo>
                    <a:lnTo>
                      <a:pt x="41" y="149"/>
                    </a:lnTo>
                    <a:lnTo>
                      <a:pt x="30" y="142"/>
                    </a:lnTo>
                    <a:lnTo>
                      <a:pt x="20" y="133"/>
                    </a:lnTo>
                    <a:lnTo>
                      <a:pt x="20" y="133"/>
                    </a:lnTo>
                    <a:lnTo>
                      <a:pt x="14" y="126"/>
                    </a:lnTo>
                    <a:lnTo>
                      <a:pt x="10" y="119"/>
                    </a:lnTo>
                    <a:lnTo>
                      <a:pt x="6" y="111"/>
                    </a:lnTo>
                    <a:lnTo>
                      <a:pt x="3" y="102"/>
                    </a:lnTo>
                    <a:lnTo>
                      <a:pt x="1" y="93"/>
                    </a:lnTo>
                    <a:lnTo>
                      <a:pt x="0" y="84"/>
                    </a:lnTo>
                    <a:lnTo>
                      <a:pt x="0" y="73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2" y="53"/>
                    </a:lnTo>
                    <a:lnTo>
                      <a:pt x="4" y="44"/>
                    </a:lnTo>
                    <a:lnTo>
                      <a:pt x="8" y="36"/>
                    </a:lnTo>
                    <a:lnTo>
                      <a:pt x="13" y="29"/>
                    </a:lnTo>
                    <a:lnTo>
                      <a:pt x="19" y="24"/>
                    </a:lnTo>
                    <a:lnTo>
                      <a:pt x="25" y="19"/>
                    </a:lnTo>
                    <a:lnTo>
                      <a:pt x="33" y="14"/>
                    </a:lnTo>
                    <a:lnTo>
                      <a:pt x="41" y="10"/>
                    </a:lnTo>
                    <a:lnTo>
                      <a:pt x="50" y="7"/>
                    </a:lnTo>
                    <a:lnTo>
                      <a:pt x="59" y="5"/>
                    </a:lnTo>
                    <a:lnTo>
                      <a:pt x="79" y="2"/>
                    </a:lnTo>
                    <a:lnTo>
                      <a:pt x="99" y="0"/>
                    </a:lnTo>
                    <a:lnTo>
                      <a:pt x="119" y="0"/>
                    </a:lnTo>
                    <a:lnTo>
                      <a:pt x="119" y="0"/>
                    </a:lnTo>
                    <a:lnTo>
                      <a:pt x="150" y="1"/>
                    </a:lnTo>
                    <a:lnTo>
                      <a:pt x="150" y="1"/>
                    </a:lnTo>
                    <a:lnTo>
                      <a:pt x="172" y="1"/>
                    </a:lnTo>
                    <a:lnTo>
                      <a:pt x="172" y="1"/>
                    </a:lnTo>
                    <a:lnTo>
                      <a:pt x="202" y="2"/>
                    </a:lnTo>
                    <a:lnTo>
                      <a:pt x="235" y="3"/>
                    </a:lnTo>
                    <a:lnTo>
                      <a:pt x="270" y="7"/>
                    </a:lnTo>
                    <a:lnTo>
                      <a:pt x="309" y="12"/>
                    </a:lnTo>
                    <a:lnTo>
                      <a:pt x="309" y="12"/>
                    </a:lnTo>
                    <a:lnTo>
                      <a:pt x="322" y="14"/>
                    </a:lnTo>
                    <a:lnTo>
                      <a:pt x="333" y="17"/>
                    </a:lnTo>
                    <a:lnTo>
                      <a:pt x="344" y="21"/>
                    </a:lnTo>
                    <a:lnTo>
                      <a:pt x="353" y="26"/>
                    </a:lnTo>
                    <a:lnTo>
                      <a:pt x="361" y="32"/>
                    </a:lnTo>
                    <a:lnTo>
                      <a:pt x="369" y="40"/>
                    </a:lnTo>
                    <a:lnTo>
                      <a:pt x="377" y="49"/>
                    </a:lnTo>
                    <a:lnTo>
                      <a:pt x="383" y="58"/>
                    </a:lnTo>
                    <a:lnTo>
                      <a:pt x="383" y="58"/>
                    </a:lnTo>
                    <a:lnTo>
                      <a:pt x="386" y="63"/>
                    </a:lnTo>
                    <a:lnTo>
                      <a:pt x="388" y="69"/>
                    </a:lnTo>
                    <a:lnTo>
                      <a:pt x="389" y="76"/>
                    </a:lnTo>
                    <a:lnTo>
                      <a:pt x="390" y="81"/>
                    </a:lnTo>
                    <a:lnTo>
                      <a:pt x="390" y="93"/>
                    </a:lnTo>
                    <a:lnTo>
                      <a:pt x="387" y="104"/>
                    </a:lnTo>
                    <a:lnTo>
                      <a:pt x="383" y="116"/>
                    </a:lnTo>
                    <a:lnTo>
                      <a:pt x="377" y="126"/>
                    </a:lnTo>
                    <a:lnTo>
                      <a:pt x="369" y="134"/>
                    </a:lnTo>
                    <a:lnTo>
                      <a:pt x="360" y="143"/>
                    </a:lnTo>
                    <a:lnTo>
                      <a:pt x="360" y="143"/>
                    </a:lnTo>
                    <a:lnTo>
                      <a:pt x="353" y="148"/>
                    </a:lnTo>
                    <a:lnTo>
                      <a:pt x="345" y="152"/>
                    </a:lnTo>
                    <a:lnTo>
                      <a:pt x="335" y="155"/>
                    </a:lnTo>
                    <a:lnTo>
                      <a:pt x="327" y="158"/>
                    </a:lnTo>
                    <a:lnTo>
                      <a:pt x="318" y="159"/>
                    </a:lnTo>
                    <a:lnTo>
                      <a:pt x="308" y="160"/>
                    </a:lnTo>
                    <a:lnTo>
                      <a:pt x="290" y="161"/>
                    </a:lnTo>
                    <a:lnTo>
                      <a:pt x="290" y="161"/>
                    </a:lnTo>
                    <a:lnTo>
                      <a:pt x="290" y="161"/>
                    </a:lnTo>
                    <a:lnTo>
                      <a:pt x="290" y="161"/>
                    </a:lnTo>
                    <a:lnTo>
                      <a:pt x="273" y="160"/>
                    </a:lnTo>
                    <a:lnTo>
                      <a:pt x="264" y="160"/>
                    </a:lnTo>
                    <a:lnTo>
                      <a:pt x="264" y="160"/>
                    </a:lnTo>
                    <a:lnTo>
                      <a:pt x="259" y="160"/>
                    </a:lnTo>
                    <a:lnTo>
                      <a:pt x="255" y="158"/>
                    </a:lnTo>
                    <a:lnTo>
                      <a:pt x="251" y="156"/>
                    </a:lnTo>
                    <a:lnTo>
                      <a:pt x="247" y="153"/>
                    </a:lnTo>
                    <a:lnTo>
                      <a:pt x="245" y="149"/>
                    </a:lnTo>
                    <a:lnTo>
                      <a:pt x="243" y="146"/>
                    </a:lnTo>
                    <a:lnTo>
                      <a:pt x="242" y="142"/>
                    </a:lnTo>
                    <a:lnTo>
                      <a:pt x="242" y="138"/>
                    </a:lnTo>
                    <a:lnTo>
                      <a:pt x="242" y="138"/>
                    </a:lnTo>
                    <a:lnTo>
                      <a:pt x="242" y="133"/>
                    </a:lnTo>
                    <a:lnTo>
                      <a:pt x="243" y="129"/>
                    </a:lnTo>
                    <a:lnTo>
                      <a:pt x="245" y="125"/>
                    </a:lnTo>
                    <a:lnTo>
                      <a:pt x="247" y="122"/>
                    </a:lnTo>
                    <a:lnTo>
                      <a:pt x="251" y="119"/>
                    </a:lnTo>
                    <a:lnTo>
                      <a:pt x="255" y="117"/>
                    </a:lnTo>
                    <a:lnTo>
                      <a:pt x="259" y="116"/>
                    </a:lnTo>
                    <a:lnTo>
                      <a:pt x="264" y="115"/>
                    </a:lnTo>
                    <a:lnTo>
                      <a:pt x="293" y="115"/>
                    </a:lnTo>
                    <a:lnTo>
                      <a:pt x="293" y="115"/>
                    </a:lnTo>
                    <a:lnTo>
                      <a:pt x="299" y="116"/>
                    </a:lnTo>
                    <a:lnTo>
                      <a:pt x="299" y="116"/>
                    </a:lnTo>
                    <a:lnTo>
                      <a:pt x="305" y="116"/>
                    </a:lnTo>
                    <a:lnTo>
                      <a:pt x="310" y="114"/>
                    </a:lnTo>
                    <a:lnTo>
                      <a:pt x="315" y="111"/>
                    </a:lnTo>
                    <a:lnTo>
                      <a:pt x="319" y="108"/>
                    </a:lnTo>
                    <a:lnTo>
                      <a:pt x="319" y="108"/>
                    </a:lnTo>
                    <a:lnTo>
                      <a:pt x="321" y="104"/>
                    </a:lnTo>
                    <a:lnTo>
                      <a:pt x="323" y="100"/>
                    </a:lnTo>
                    <a:lnTo>
                      <a:pt x="325" y="91"/>
                    </a:lnTo>
                    <a:lnTo>
                      <a:pt x="326" y="79"/>
                    </a:lnTo>
                    <a:lnTo>
                      <a:pt x="324" y="64"/>
                    </a:lnTo>
                    <a:lnTo>
                      <a:pt x="323" y="61"/>
                    </a:lnTo>
                    <a:lnTo>
                      <a:pt x="320" y="60"/>
                    </a:lnTo>
                    <a:lnTo>
                      <a:pt x="320" y="60"/>
                    </a:lnTo>
                    <a:lnTo>
                      <a:pt x="308" y="58"/>
                    </a:lnTo>
                    <a:lnTo>
                      <a:pt x="297" y="56"/>
                    </a:lnTo>
                    <a:lnTo>
                      <a:pt x="275" y="55"/>
                    </a:lnTo>
                    <a:lnTo>
                      <a:pt x="275" y="55"/>
                    </a:lnTo>
                    <a:lnTo>
                      <a:pt x="253" y="53"/>
                    </a:lnTo>
                    <a:lnTo>
                      <a:pt x="253" y="53"/>
                    </a:lnTo>
                    <a:lnTo>
                      <a:pt x="204" y="49"/>
                    </a:lnTo>
                    <a:lnTo>
                      <a:pt x="180" y="48"/>
                    </a:lnTo>
                    <a:lnTo>
                      <a:pt x="157" y="47"/>
                    </a:lnTo>
                    <a:lnTo>
                      <a:pt x="157" y="47"/>
                    </a:lnTo>
                    <a:lnTo>
                      <a:pt x="135" y="46"/>
                    </a:lnTo>
                    <a:lnTo>
                      <a:pt x="135" y="46"/>
                    </a:lnTo>
                    <a:lnTo>
                      <a:pt x="119" y="45"/>
                    </a:lnTo>
                    <a:lnTo>
                      <a:pt x="103" y="45"/>
                    </a:lnTo>
                    <a:lnTo>
                      <a:pt x="103" y="45"/>
                    </a:lnTo>
                    <a:lnTo>
                      <a:pt x="87" y="45"/>
                    </a:lnTo>
                    <a:lnTo>
                      <a:pt x="74" y="47"/>
                    </a:lnTo>
                    <a:lnTo>
                      <a:pt x="63" y="51"/>
                    </a:lnTo>
                    <a:lnTo>
                      <a:pt x="54" y="55"/>
                    </a:lnTo>
                    <a:lnTo>
                      <a:pt x="54" y="55"/>
                    </a:lnTo>
                    <a:lnTo>
                      <a:pt x="50" y="58"/>
                    </a:lnTo>
                    <a:lnTo>
                      <a:pt x="48" y="62"/>
                    </a:lnTo>
                    <a:lnTo>
                      <a:pt x="46" y="65"/>
                    </a:lnTo>
                    <a:lnTo>
                      <a:pt x="44" y="69"/>
                    </a:lnTo>
                    <a:lnTo>
                      <a:pt x="43" y="73"/>
                    </a:lnTo>
                    <a:lnTo>
                      <a:pt x="43" y="78"/>
                    </a:lnTo>
                    <a:lnTo>
                      <a:pt x="43" y="83"/>
                    </a:lnTo>
                    <a:lnTo>
                      <a:pt x="45" y="87"/>
                    </a:lnTo>
                    <a:lnTo>
                      <a:pt x="45" y="87"/>
                    </a:lnTo>
                    <a:lnTo>
                      <a:pt x="47" y="93"/>
                    </a:lnTo>
                    <a:lnTo>
                      <a:pt x="51" y="99"/>
                    </a:lnTo>
                    <a:lnTo>
                      <a:pt x="56" y="106"/>
                    </a:lnTo>
                    <a:lnTo>
                      <a:pt x="62" y="111"/>
                    </a:lnTo>
                    <a:lnTo>
                      <a:pt x="68" y="115"/>
                    </a:lnTo>
                    <a:lnTo>
                      <a:pt x="74" y="118"/>
                    </a:lnTo>
                    <a:lnTo>
                      <a:pt x="80" y="120"/>
                    </a:lnTo>
                    <a:lnTo>
                      <a:pt x="86" y="121"/>
                    </a:lnTo>
                    <a:lnTo>
                      <a:pt x="86" y="121"/>
                    </a:lnTo>
                    <a:lnTo>
                      <a:pt x="86" y="121"/>
                    </a:lnTo>
                    <a:lnTo>
                      <a:pt x="86" y="121"/>
                    </a:lnTo>
                    <a:lnTo>
                      <a:pt x="119" y="120"/>
                    </a:lnTo>
                    <a:lnTo>
                      <a:pt x="128" y="120"/>
                    </a:lnTo>
                    <a:lnTo>
                      <a:pt x="128" y="120"/>
                    </a:lnTo>
                    <a:lnTo>
                      <a:pt x="133" y="120"/>
                    </a:lnTo>
                    <a:lnTo>
                      <a:pt x="137" y="121"/>
                    </a:lnTo>
                    <a:lnTo>
                      <a:pt x="141" y="123"/>
                    </a:lnTo>
                    <a:lnTo>
                      <a:pt x="143" y="126"/>
                    </a:lnTo>
                    <a:lnTo>
                      <a:pt x="145" y="129"/>
                    </a:lnTo>
                    <a:lnTo>
                      <a:pt x="147" y="133"/>
                    </a:lnTo>
                    <a:lnTo>
                      <a:pt x="148" y="136"/>
                    </a:lnTo>
                    <a:lnTo>
                      <a:pt x="148" y="141"/>
                    </a:lnTo>
                    <a:lnTo>
                      <a:pt x="148" y="141"/>
                    </a:lnTo>
                    <a:lnTo>
                      <a:pt x="148" y="145"/>
                    </a:lnTo>
                    <a:lnTo>
                      <a:pt x="147" y="150"/>
                    </a:lnTo>
                    <a:lnTo>
                      <a:pt x="146" y="153"/>
                    </a:lnTo>
                    <a:lnTo>
                      <a:pt x="143" y="157"/>
                    </a:lnTo>
                    <a:lnTo>
                      <a:pt x="140" y="160"/>
                    </a:lnTo>
                    <a:lnTo>
                      <a:pt x="137" y="162"/>
                    </a:lnTo>
                    <a:lnTo>
                      <a:pt x="132" y="164"/>
                    </a:lnTo>
                    <a:lnTo>
                      <a:pt x="127" y="165"/>
                    </a:lnTo>
                    <a:lnTo>
                      <a:pt x="127" y="165"/>
                    </a:lnTo>
                    <a:lnTo>
                      <a:pt x="117" y="165"/>
                    </a:lnTo>
                    <a:lnTo>
                      <a:pt x="117" y="16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4" name="Freeform 640"/>
              <p:cNvSpPr/>
              <p:nvPr/>
            </p:nvSpPr>
            <p:spPr bwMode="auto">
              <a:xfrm>
                <a:off x="2381251" y="4476750"/>
                <a:ext cx="171450" cy="95250"/>
              </a:xfrm>
              <a:custGeom>
                <a:avLst/>
                <a:gdLst/>
                <a:ahLst/>
                <a:cxnLst>
                  <a:cxn ang="0">
                    <a:pos x="219" y="181"/>
                  </a:cxn>
                  <a:cxn ang="0">
                    <a:pos x="164" y="177"/>
                  </a:cxn>
                  <a:cxn ang="0">
                    <a:pos x="136" y="175"/>
                  </a:cxn>
                  <a:cxn ang="0">
                    <a:pos x="131" y="175"/>
                  </a:cxn>
                  <a:cxn ang="0">
                    <a:pos x="93" y="173"/>
                  </a:cxn>
                  <a:cxn ang="0">
                    <a:pos x="60" y="169"/>
                  </a:cxn>
                  <a:cxn ang="0">
                    <a:pos x="39" y="163"/>
                  </a:cxn>
                  <a:cxn ang="0">
                    <a:pos x="22" y="154"/>
                  </a:cxn>
                  <a:cxn ang="0">
                    <a:pos x="8" y="141"/>
                  </a:cxn>
                  <a:cxn ang="0">
                    <a:pos x="1" y="125"/>
                  </a:cxn>
                  <a:cxn ang="0">
                    <a:pos x="0" y="115"/>
                  </a:cxn>
                  <a:cxn ang="0">
                    <a:pos x="2" y="100"/>
                  </a:cxn>
                  <a:cxn ang="0">
                    <a:pos x="7" y="86"/>
                  </a:cxn>
                  <a:cxn ang="0">
                    <a:pos x="16" y="71"/>
                  </a:cxn>
                  <a:cxn ang="0">
                    <a:pos x="38" y="44"/>
                  </a:cxn>
                  <a:cxn ang="0">
                    <a:pos x="67" y="25"/>
                  </a:cxn>
                  <a:cxn ang="0">
                    <a:pos x="83" y="16"/>
                  </a:cxn>
                  <a:cxn ang="0">
                    <a:pos x="84" y="15"/>
                  </a:cxn>
                  <a:cxn ang="0">
                    <a:pos x="91" y="9"/>
                  </a:cxn>
                  <a:cxn ang="0">
                    <a:pos x="101" y="7"/>
                  </a:cxn>
                  <a:cxn ang="0">
                    <a:pos x="115" y="6"/>
                  </a:cxn>
                  <a:cxn ang="0">
                    <a:pos x="128" y="4"/>
                  </a:cxn>
                  <a:cxn ang="0">
                    <a:pos x="157" y="0"/>
                  </a:cxn>
                  <a:cxn ang="0">
                    <a:pos x="170" y="1"/>
                  </a:cxn>
                  <a:cxn ang="0">
                    <a:pos x="207" y="8"/>
                  </a:cxn>
                  <a:cxn ang="0">
                    <a:pos x="212" y="9"/>
                  </a:cxn>
                  <a:cxn ang="0">
                    <a:pos x="223" y="12"/>
                  </a:cxn>
                  <a:cxn ang="0">
                    <a:pos x="225" y="11"/>
                  </a:cxn>
                  <a:cxn ang="0">
                    <a:pos x="230" y="10"/>
                  </a:cxn>
                  <a:cxn ang="0">
                    <a:pos x="242" y="14"/>
                  </a:cxn>
                  <a:cxn ang="0">
                    <a:pos x="255" y="25"/>
                  </a:cxn>
                  <a:cxn ang="0">
                    <a:pos x="264" y="31"/>
                  </a:cxn>
                  <a:cxn ang="0">
                    <a:pos x="278" y="44"/>
                  </a:cxn>
                  <a:cxn ang="0">
                    <a:pos x="304" y="74"/>
                  </a:cxn>
                  <a:cxn ang="0">
                    <a:pos x="314" y="90"/>
                  </a:cxn>
                  <a:cxn ang="0">
                    <a:pos x="320" y="105"/>
                  </a:cxn>
                  <a:cxn ang="0">
                    <a:pos x="323" y="122"/>
                  </a:cxn>
                  <a:cxn ang="0">
                    <a:pos x="320" y="137"/>
                  </a:cxn>
                  <a:cxn ang="0">
                    <a:pos x="312" y="152"/>
                  </a:cxn>
                  <a:cxn ang="0">
                    <a:pos x="306" y="159"/>
                  </a:cxn>
                  <a:cxn ang="0">
                    <a:pos x="289" y="169"/>
                  </a:cxn>
                  <a:cxn ang="0">
                    <a:pos x="266" y="176"/>
                  </a:cxn>
                  <a:cxn ang="0">
                    <a:pos x="237" y="180"/>
                  </a:cxn>
                  <a:cxn ang="0">
                    <a:pos x="219" y="181"/>
                  </a:cxn>
                  <a:cxn ang="0">
                    <a:pos x="219" y="181"/>
                  </a:cxn>
                </a:cxnLst>
                <a:rect l="0" t="0" r="r" b="b"/>
                <a:pathLst>
                  <a:path w="323" h="181">
                    <a:moveTo>
                      <a:pt x="219" y="181"/>
                    </a:moveTo>
                    <a:lnTo>
                      <a:pt x="219" y="181"/>
                    </a:lnTo>
                    <a:lnTo>
                      <a:pt x="191" y="180"/>
                    </a:lnTo>
                    <a:lnTo>
                      <a:pt x="164" y="177"/>
                    </a:lnTo>
                    <a:lnTo>
                      <a:pt x="164" y="177"/>
                    </a:lnTo>
                    <a:lnTo>
                      <a:pt x="136" y="175"/>
                    </a:lnTo>
                    <a:lnTo>
                      <a:pt x="131" y="175"/>
                    </a:lnTo>
                    <a:lnTo>
                      <a:pt x="131" y="175"/>
                    </a:lnTo>
                    <a:lnTo>
                      <a:pt x="114" y="175"/>
                    </a:lnTo>
                    <a:lnTo>
                      <a:pt x="93" y="173"/>
                    </a:lnTo>
                    <a:lnTo>
                      <a:pt x="71" y="171"/>
                    </a:lnTo>
                    <a:lnTo>
                      <a:pt x="60" y="169"/>
                    </a:lnTo>
                    <a:lnTo>
                      <a:pt x="50" y="166"/>
                    </a:lnTo>
                    <a:lnTo>
                      <a:pt x="39" y="163"/>
                    </a:lnTo>
                    <a:lnTo>
                      <a:pt x="30" y="159"/>
                    </a:lnTo>
                    <a:lnTo>
                      <a:pt x="22" y="154"/>
                    </a:lnTo>
                    <a:lnTo>
                      <a:pt x="15" y="149"/>
                    </a:lnTo>
                    <a:lnTo>
                      <a:pt x="8" y="141"/>
                    </a:lnTo>
                    <a:lnTo>
                      <a:pt x="3" y="134"/>
                    </a:lnTo>
                    <a:lnTo>
                      <a:pt x="1" y="125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0" y="108"/>
                    </a:lnTo>
                    <a:lnTo>
                      <a:pt x="2" y="100"/>
                    </a:lnTo>
                    <a:lnTo>
                      <a:pt x="4" y="93"/>
                    </a:lnTo>
                    <a:lnTo>
                      <a:pt x="7" y="86"/>
                    </a:lnTo>
                    <a:lnTo>
                      <a:pt x="10" y="78"/>
                    </a:lnTo>
                    <a:lnTo>
                      <a:pt x="16" y="71"/>
                    </a:lnTo>
                    <a:lnTo>
                      <a:pt x="26" y="58"/>
                    </a:lnTo>
                    <a:lnTo>
                      <a:pt x="38" y="44"/>
                    </a:lnTo>
                    <a:lnTo>
                      <a:pt x="53" y="34"/>
                    </a:lnTo>
                    <a:lnTo>
                      <a:pt x="67" y="25"/>
                    </a:lnTo>
                    <a:lnTo>
                      <a:pt x="82" y="17"/>
                    </a:lnTo>
                    <a:lnTo>
                      <a:pt x="83" y="16"/>
                    </a:lnTo>
                    <a:lnTo>
                      <a:pt x="84" y="15"/>
                    </a:lnTo>
                    <a:lnTo>
                      <a:pt x="84" y="15"/>
                    </a:lnTo>
                    <a:lnTo>
                      <a:pt x="87" y="12"/>
                    </a:lnTo>
                    <a:lnTo>
                      <a:pt x="91" y="9"/>
                    </a:lnTo>
                    <a:lnTo>
                      <a:pt x="96" y="8"/>
                    </a:lnTo>
                    <a:lnTo>
                      <a:pt x="101" y="7"/>
                    </a:lnTo>
                    <a:lnTo>
                      <a:pt x="101" y="7"/>
                    </a:lnTo>
                    <a:lnTo>
                      <a:pt x="115" y="6"/>
                    </a:lnTo>
                    <a:lnTo>
                      <a:pt x="128" y="4"/>
                    </a:lnTo>
                    <a:lnTo>
                      <a:pt x="128" y="4"/>
                    </a:lnTo>
                    <a:lnTo>
                      <a:pt x="143" y="1"/>
                    </a:lnTo>
                    <a:lnTo>
                      <a:pt x="157" y="0"/>
                    </a:lnTo>
                    <a:lnTo>
                      <a:pt x="157" y="0"/>
                    </a:lnTo>
                    <a:lnTo>
                      <a:pt x="170" y="1"/>
                    </a:lnTo>
                    <a:lnTo>
                      <a:pt x="182" y="3"/>
                    </a:lnTo>
                    <a:lnTo>
                      <a:pt x="207" y="8"/>
                    </a:lnTo>
                    <a:lnTo>
                      <a:pt x="212" y="9"/>
                    </a:lnTo>
                    <a:lnTo>
                      <a:pt x="212" y="9"/>
                    </a:lnTo>
                    <a:lnTo>
                      <a:pt x="221" y="11"/>
                    </a:lnTo>
                    <a:lnTo>
                      <a:pt x="223" y="12"/>
                    </a:lnTo>
                    <a:lnTo>
                      <a:pt x="225" y="11"/>
                    </a:lnTo>
                    <a:lnTo>
                      <a:pt x="225" y="11"/>
                    </a:lnTo>
                    <a:lnTo>
                      <a:pt x="230" y="10"/>
                    </a:lnTo>
                    <a:lnTo>
                      <a:pt x="230" y="10"/>
                    </a:lnTo>
                    <a:lnTo>
                      <a:pt x="237" y="11"/>
                    </a:lnTo>
                    <a:lnTo>
                      <a:pt x="242" y="14"/>
                    </a:lnTo>
                    <a:lnTo>
                      <a:pt x="242" y="14"/>
                    </a:lnTo>
                    <a:lnTo>
                      <a:pt x="255" y="25"/>
                    </a:lnTo>
                    <a:lnTo>
                      <a:pt x="255" y="25"/>
                    </a:lnTo>
                    <a:lnTo>
                      <a:pt x="264" y="31"/>
                    </a:lnTo>
                    <a:lnTo>
                      <a:pt x="264" y="31"/>
                    </a:lnTo>
                    <a:lnTo>
                      <a:pt x="278" y="44"/>
                    </a:lnTo>
                    <a:lnTo>
                      <a:pt x="291" y="59"/>
                    </a:lnTo>
                    <a:lnTo>
                      <a:pt x="304" y="74"/>
                    </a:lnTo>
                    <a:lnTo>
                      <a:pt x="309" y="81"/>
                    </a:lnTo>
                    <a:lnTo>
                      <a:pt x="314" y="90"/>
                    </a:lnTo>
                    <a:lnTo>
                      <a:pt x="317" y="97"/>
                    </a:lnTo>
                    <a:lnTo>
                      <a:pt x="320" y="105"/>
                    </a:lnTo>
                    <a:lnTo>
                      <a:pt x="322" y="113"/>
                    </a:lnTo>
                    <a:lnTo>
                      <a:pt x="323" y="122"/>
                    </a:lnTo>
                    <a:lnTo>
                      <a:pt x="322" y="129"/>
                    </a:lnTo>
                    <a:lnTo>
                      <a:pt x="320" y="137"/>
                    </a:lnTo>
                    <a:lnTo>
                      <a:pt x="317" y="144"/>
                    </a:lnTo>
                    <a:lnTo>
                      <a:pt x="312" y="152"/>
                    </a:lnTo>
                    <a:lnTo>
                      <a:pt x="312" y="152"/>
                    </a:lnTo>
                    <a:lnTo>
                      <a:pt x="306" y="159"/>
                    </a:lnTo>
                    <a:lnTo>
                      <a:pt x="299" y="164"/>
                    </a:lnTo>
                    <a:lnTo>
                      <a:pt x="289" y="169"/>
                    </a:lnTo>
                    <a:lnTo>
                      <a:pt x="278" y="173"/>
                    </a:lnTo>
                    <a:lnTo>
                      <a:pt x="266" y="176"/>
                    </a:lnTo>
                    <a:lnTo>
                      <a:pt x="252" y="178"/>
                    </a:lnTo>
                    <a:lnTo>
                      <a:pt x="237" y="180"/>
                    </a:lnTo>
                    <a:lnTo>
                      <a:pt x="219" y="181"/>
                    </a:lnTo>
                    <a:lnTo>
                      <a:pt x="219" y="181"/>
                    </a:lnTo>
                    <a:lnTo>
                      <a:pt x="219" y="181"/>
                    </a:lnTo>
                    <a:lnTo>
                      <a:pt x="219" y="18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5" name="Freeform 641"/>
              <p:cNvSpPr/>
              <p:nvPr/>
            </p:nvSpPr>
            <p:spPr bwMode="auto">
              <a:xfrm>
                <a:off x="2413001" y="4362450"/>
                <a:ext cx="130175" cy="123825"/>
              </a:xfrm>
              <a:custGeom>
                <a:avLst/>
                <a:gdLst/>
                <a:ahLst/>
                <a:cxnLst>
                  <a:cxn ang="0">
                    <a:pos x="127" y="234"/>
                  </a:cxn>
                  <a:cxn ang="0">
                    <a:pos x="100" y="231"/>
                  </a:cxn>
                  <a:cxn ang="0">
                    <a:pos x="98" y="231"/>
                  </a:cxn>
                  <a:cxn ang="0">
                    <a:pos x="95" y="231"/>
                  </a:cxn>
                  <a:cxn ang="0">
                    <a:pos x="85" y="230"/>
                  </a:cxn>
                  <a:cxn ang="0">
                    <a:pos x="64" y="224"/>
                  </a:cxn>
                  <a:cxn ang="0">
                    <a:pos x="44" y="214"/>
                  </a:cxn>
                  <a:cxn ang="0">
                    <a:pos x="29" y="200"/>
                  </a:cxn>
                  <a:cxn ang="0">
                    <a:pos x="22" y="193"/>
                  </a:cxn>
                  <a:cxn ang="0">
                    <a:pos x="8" y="172"/>
                  </a:cxn>
                  <a:cxn ang="0">
                    <a:pos x="2" y="152"/>
                  </a:cxn>
                  <a:cxn ang="0">
                    <a:pos x="0" y="130"/>
                  </a:cxn>
                  <a:cxn ang="0">
                    <a:pos x="2" y="106"/>
                  </a:cxn>
                  <a:cxn ang="0">
                    <a:pos x="4" y="92"/>
                  </a:cxn>
                  <a:cxn ang="0">
                    <a:pos x="13" y="67"/>
                  </a:cxn>
                  <a:cxn ang="0">
                    <a:pos x="26" y="47"/>
                  </a:cxn>
                  <a:cxn ang="0">
                    <a:pos x="43" y="31"/>
                  </a:cxn>
                  <a:cxn ang="0">
                    <a:pos x="62" y="19"/>
                  </a:cxn>
                  <a:cxn ang="0">
                    <a:pos x="84" y="9"/>
                  </a:cxn>
                  <a:cxn ang="0">
                    <a:pos x="105" y="3"/>
                  </a:cxn>
                  <a:cxn ang="0">
                    <a:pos x="129" y="1"/>
                  </a:cxn>
                  <a:cxn ang="0">
                    <a:pos x="141" y="0"/>
                  </a:cxn>
                  <a:cxn ang="0">
                    <a:pos x="152" y="1"/>
                  </a:cxn>
                  <a:cxn ang="0">
                    <a:pos x="177" y="9"/>
                  </a:cxn>
                  <a:cxn ang="0">
                    <a:pos x="201" y="22"/>
                  </a:cxn>
                  <a:cxn ang="0">
                    <a:pos x="220" y="37"/>
                  </a:cxn>
                  <a:cxn ang="0">
                    <a:pos x="227" y="44"/>
                  </a:cxn>
                  <a:cxn ang="0">
                    <a:pos x="238" y="64"/>
                  </a:cxn>
                  <a:cxn ang="0">
                    <a:pos x="245" y="88"/>
                  </a:cxn>
                  <a:cxn ang="0">
                    <a:pos x="248" y="112"/>
                  </a:cxn>
                  <a:cxn ang="0">
                    <a:pos x="244" y="135"/>
                  </a:cxn>
                  <a:cxn ang="0">
                    <a:pos x="240" y="147"/>
                  </a:cxn>
                  <a:cxn ang="0">
                    <a:pos x="230" y="167"/>
                  </a:cxn>
                  <a:cxn ang="0">
                    <a:pos x="219" y="186"/>
                  </a:cxn>
                  <a:cxn ang="0">
                    <a:pos x="206" y="201"/>
                  </a:cxn>
                  <a:cxn ang="0">
                    <a:pos x="190" y="214"/>
                  </a:cxn>
                  <a:cxn ang="0">
                    <a:pos x="173" y="224"/>
                  </a:cxn>
                  <a:cxn ang="0">
                    <a:pos x="156" y="230"/>
                  </a:cxn>
                  <a:cxn ang="0">
                    <a:pos x="136" y="233"/>
                  </a:cxn>
                  <a:cxn ang="0">
                    <a:pos x="127" y="234"/>
                  </a:cxn>
                </a:cxnLst>
                <a:rect l="0" t="0" r="r" b="b"/>
                <a:pathLst>
                  <a:path w="248" h="234">
                    <a:moveTo>
                      <a:pt x="127" y="234"/>
                    </a:moveTo>
                    <a:lnTo>
                      <a:pt x="127" y="234"/>
                    </a:lnTo>
                    <a:lnTo>
                      <a:pt x="114" y="233"/>
                    </a:lnTo>
                    <a:lnTo>
                      <a:pt x="100" y="231"/>
                    </a:lnTo>
                    <a:lnTo>
                      <a:pt x="99" y="231"/>
                    </a:lnTo>
                    <a:lnTo>
                      <a:pt x="98" y="231"/>
                    </a:lnTo>
                    <a:lnTo>
                      <a:pt x="98" y="231"/>
                    </a:lnTo>
                    <a:lnTo>
                      <a:pt x="95" y="231"/>
                    </a:lnTo>
                    <a:lnTo>
                      <a:pt x="95" y="231"/>
                    </a:lnTo>
                    <a:lnTo>
                      <a:pt x="85" y="230"/>
                    </a:lnTo>
                    <a:lnTo>
                      <a:pt x="74" y="228"/>
                    </a:lnTo>
                    <a:lnTo>
                      <a:pt x="64" y="224"/>
                    </a:lnTo>
                    <a:lnTo>
                      <a:pt x="54" y="219"/>
                    </a:lnTo>
                    <a:lnTo>
                      <a:pt x="44" y="214"/>
                    </a:lnTo>
                    <a:lnTo>
                      <a:pt x="36" y="208"/>
                    </a:lnTo>
                    <a:lnTo>
                      <a:pt x="29" y="200"/>
                    </a:lnTo>
                    <a:lnTo>
                      <a:pt x="22" y="193"/>
                    </a:lnTo>
                    <a:lnTo>
                      <a:pt x="22" y="193"/>
                    </a:lnTo>
                    <a:lnTo>
                      <a:pt x="14" y="183"/>
                    </a:lnTo>
                    <a:lnTo>
                      <a:pt x="8" y="172"/>
                    </a:lnTo>
                    <a:lnTo>
                      <a:pt x="4" y="162"/>
                    </a:lnTo>
                    <a:lnTo>
                      <a:pt x="2" y="152"/>
                    </a:lnTo>
                    <a:lnTo>
                      <a:pt x="0" y="141"/>
                    </a:lnTo>
                    <a:lnTo>
                      <a:pt x="0" y="130"/>
                    </a:lnTo>
                    <a:lnTo>
                      <a:pt x="0" y="119"/>
                    </a:lnTo>
                    <a:lnTo>
                      <a:pt x="2" y="106"/>
                    </a:lnTo>
                    <a:lnTo>
                      <a:pt x="2" y="106"/>
                    </a:lnTo>
                    <a:lnTo>
                      <a:pt x="4" y="92"/>
                    </a:lnTo>
                    <a:lnTo>
                      <a:pt x="8" y="79"/>
                    </a:lnTo>
                    <a:lnTo>
                      <a:pt x="13" y="67"/>
                    </a:lnTo>
                    <a:lnTo>
                      <a:pt x="20" y="57"/>
                    </a:lnTo>
                    <a:lnTo>
                      <a:pt x="26" y="47"/>
                    </a:lnTo>
                    <a:lnTo>
                      <a:pt x="34" y="38"/>
                    </a:lnTo>
                    <a:lnTo>
                      <a:pt x="43" y="31"/>
                    </a:lnTo>
                    <a:lnTo>
                      <a:pt x="53" y="24"/>
                    </a:lnTo>
                    <a:lnTo>
                      <a:pt x="62" y="19"/>
                    </a:lnTo>
                    <a:lnTo>
                      <a:pt x="72" y="13"/>
                    </a:lnTo>
                    <a:lnTo>
                      <a:pt x="84" y="9"/>
                    </a:lnTo>
                    <a:lnTo>
                      <a:pt x="94" y="6"/>
                    </a:lnTo>
                    <a:lnTo>
                      <a:pt x="105" y="3"/>
                    </a:lnTo>
                    <a:lnTo>
                      <a:pt x="117" y="2"/>
                    </a:lnTo>
                    <a:lnTo>
                      <a:pt x="129" y="1"/>
                    </a:lnTo>
                    <a:lnTo>
                      <a:pt x="140" y="0"/>
                    </a:lnTo>
                    <a:lnTo>
                      <a:pt x="141" y="0"/>
                    </a:lnTo>
                    <a:lnTo>
                      <a:pt x="141" y="0"/>
                    </a:lnTo>
                    <a:lnTo>
                      <a:pt x="152" y="1"/>
                    </a:lnTo>
                    <a:lnTo>
                      <a:pt x="164" y="4"/>
                    </a:lnTo>
                    <a:lnTo>
                      <a:pt x="177" y="9"/>
                    </a:lnTo>
                    <a:lnTo>
                      <a:pt x="189" y="14"/>
                    </a:lnTo>
                    <a:lnTo>
                      <a:pt x="201" y="22"/>
                    </a:lnTo>
                    <a:lnTo>
                      <a:pt x="212" y="29"/>
                    </a:lnTo>
                    <a:lnTo>
                      <a:pt x="220" y="37"/>
                    </a:lnTo>
                    <a:lnTo>
                      <a:pt x="227" y="44"/>
                    </a:lnTo>
                    <a:lnTo>
                      <a:pt x="227" y="44"/>
                    </a:lnTo>
                    <a:lnTo>
                      <a:pt x="232" y="54"/>
                    </a:lnTo>
                    <a:lnTo>
                      <a:pt x="238" y="64"/>
                    </a:lnTo>
                    <a:lnTo>
                      <a:pt x="242" y="75"/>
                    </a:lnTo>
                    <a:lnTo>
                      <a:pt x="245" y="88"/>
                    </a:lnTo>
                    <a:lnTo>
                      <a:pt x="247" y="99"/>
                    </a:lnTo>
                    <a:lnTo>
                      <a:pt x="248" y="112"/>
                    </a:lnTo>
                    <a:lnTo>
                      <a:pt x="247" y="124"/>
                    </a:lnTo>
                    <a:lnTo>
                      <a:pt x="244" y="135"/>
                    </a:lnTo>
                    <a:lnTo>
                      <a:pt x="244" y="135"/>
                    </a:lnTo>
                    <a:lnTo>
                      <a:pt x="240" y="147"/>
                    </a:lnTo>
                    <a:lnTo>
                      <a:pt x="235" y="157"/>
                    </a:lnTo>
                    <a:lnTo>
                      <a:pt x="230" y="167"/>
                    </a:lnTo>
                    <a:lnTo>
                      <a:pt x="224" y="177"/>
                    </a:lnTo>
                    <a:lnTo>
                      <a:pt x="219" y="186"/>
                    </a:lnTo>
                    <a:lnTo>
                      <a:pt x="212" y="194"/>
                    </a:lnTo>
                    <a:lnTo>
                      <a:pt x="206" y="201"/>
                    </a:lnTo>
                    <a:lnTo>
                      <a:pt x="197" y="208"/>
                    </a:lnTo>
                    <a:lnTo>
                      <a:pt x="190" y="214"/>
                    </a:lnTo>
                    <a:lnTo>
                      <a:pt x="182" y="219"/>
                    </a:lnTo>
                    <a:lnTo>
                      <a:pt x="173" y="224"/>
                    </a:lnTo>
                    <a:lnTo>
                      <a:pt x="164" y="227"/>
                    </a:lnTo>
                    <a:lnTo>
                      <a:pt x="156" y="230"/>
                    </a:lnTo>
                    <a:lnTo>
                      <a:pt x="147" y="232"/>
                    </a:lnTo>
                    <a:lnTo>
                      <a:pt x="136" y="233"/>
                    </a:lnTo>
                    <a:lnTo>
                      <a:pt x="127" y="234"/>
                    </a:lnTo>
                    <a:lnTo>
                      <a:pt x="127" y="23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6" name="Freeform 642"/>
              <p:cNvSpPr/>
              <p:nvPr/>
            </p:nvSpPr>
            <p:spPr bwMode="auto">
              <a:xfrm>
                <a:off x="2582863" y="4371975"/>
                <a:ext cx="23813" cy="58738"/>
              </a:xfrm>
              <a:custGeom>
                <a:avLst/>
                <a:gdLst/>
                <a:ahLst/>
                <a:cxnLst>
                  <a:cxn ang="0">
                    <a:pos x="23" y="111"/>
                  </a:cxn>
                  <a:cxn ang="0">
                    <a:pos x="23" y="111"/>
                  </a:cxn>
                  <a:cxn ang="0">
                    <a:pos x="19" y="110"/>
                  </a:cxn>
                  <a:cxn ang="0">
                    <a:pos x="15" y="109"/>
                  </a:cxn>
                  <a:cxn ang="0">
                    <a:pos x="12" y="108"/>
                  </a:cxn>
                  <a:cxn ang="0">
                    <a:pos x="7" y="105"/>
                  </a:cxn>
                  <a:cxn ang="0">
                    <a:pos x="4" y="103"/>
                  </a:cxn>
                  <a:cxn ang="0">
                    <a:pos x="2" y="99"/>
                  </a:cxn>
                  <a:cxn ang="0">
                    <a:pos x="1" y="94"/>
                  </a:cxn>
                  <a:cxn ang="0">
                    <a:pos x="0" y="88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1" y="17"/>
                  </a:cxn>
                  <a:cxn ang="0">
                    <a:pos x="2" y="13"/>
                  </a:cxn>
                  <a:cxn ang="0">
                    <a:pos x="4" y="9"/>
                  </a:cxn>
                  <a:cxn ang="0">
                    <a:pos x="7" y="6"/>
                  </a:cxn>
                  <a:cxn ang="0">
                    <a:pos x="12" y="4"/>
                  </a:cxn>
                  <a:cxn ang="0">
                    <a:pos x="15" y="2"/>
                  </a:cxn>
                  <a:cxn ang="0">
                    <a:pos x="19" y="0"/>
                  </a:cxn>
                  <a:cxn ang="0">
                    <a:pos x="23" y="0"/>
                  </a:cxn>
                  <a:cxn ang="0">
                    <a:pos x="23" y="0"/>
                  </a:cxn>
                  <a:cxn ang="0">
                    <a:pos x="28" y="0"/>
                  </a:cxn>
                  <a:cxn ang="0">
                    <a:pos x="32" y="2"/>
                  </a:cxn>
                  <a:cxn ang="0">
                    <a:pos x="35" y="4"/>
                  </a:cxn>
                  <a:cxn ang="0">
                    <a:pos x="39" y="6"/>
                  </a:cxn>
                  <a:cxn ang="0">
                    <a:pos x="42" y="9"/>
                  </a:cxn>
                  <a:cxn ang="0">
                    <a:pos x="45" y="13"/>
                  </a:cxn>
                  <a:cxn ang="0">
                    <a:pos x="46" y="17"/>
                  </a:cxn>
                  <a:cxn ang="0">
                    <a:pos x="46" y="22"/>
                  </a:cxn>
                  <a:cxn ang="0">
                    <a:pos x="46" y="88"/>
                  </a:cxn>
                  <a:cxn ang="0">
                    <a:pos x="46" y="88"/>
                  </a:cxn>
                  <a:cxn ang="0">
                    <a:pos x="46" y="94"/>
                  </a:cxn>
                  <a:cxn ang="0">
                    <a:pos x="45" y="99"/>
                  </a:cxn>
                  <a:cxn ang="0">
                    <a:pos x="42" y="103"/>
                  </a:cxn>
                  <a:cxn ang="0">
                    <a:pos x="39" y="105"/>
                  </a:cxn>
                  <a:cxn ang="0">
                    <a:pos x="35" y="108"/>
                  </a:cxn>
                  <a:cxn ang="0">
                    <a:pos x="32" y="109"/>
                  </a:cxn>
                  <a:cxn ang="0">
                    <a:pos x="28" y="110"/>
                  </a:cxn>
                  <a:cxn ang="0">
                    <a:pos x="23" y="111"/>
                  </a:cxn>
                  <a:cxn ang="0">
                    <a:pos x="23" y="111"/>
                  </a:cxn>
                </a:cxnLst>
                <a:rect l="0" t="0" r="r" b="b"/>
                <a:pathLst>
                  <a:path w="46" h="111">
                    <a:moveTo>
                      <a:pt x="23" y="111"/>
                    </a:moveTo>
                    <a:lnTo>
                      <a:pt x="23" y="111"/>
                    </a:lnTo>
                    <a:lnTo>
                      <a:pt x="19" y="110"/>
                    </a:lnTo>
                    <a:lnTo>
                      <a:pt x="15" y="109"/>
                    </a:lnTo>
                    <a:lnTo>
                      <a:pt x="12" y="108"/>
                    </a:lnTo>
                    <a:lnTo>
                      <a:pt x="7" y="105"/>
                    </a:lnTo>
                    <a:lnTo>
                      <a:pt x="4" y="103"/>
                    </a:lnTo>
                    <a:lnTo>
                      <a:pt x="2" y="99"/>
                    </a:lnTo>
                    <a:lnTo>
                      <a:pt x="1" y="94"/>
                    </a:lnTo>
                    <a:lnTo>
                      <a:pt x="0" y="88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1" y="17"/>
                    </a:lnTo>
                    <a:lnTo>
                      <a:pt x="2" y="13"/>
                    </a:lnTo>
                    <a:lnTo>
                      <a:pt x="4" y="9"/>
                    </a:lnTo>
                    <a:lnTo>
                      <a:pt x="7" y="6"/>
                    </a:lnTo>
                    <a:lnTo>
                      <a:pt x="12" y="4"/>
                    </a:lnTo>
                    <a:lnTo>
                      <a:pt x="15" y="2"/>
                    </a:lnTo>
                    <a:lnTo>
                      <a:pt x="19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8" y="0"/>
                    </a:lnTo>
                    <a:lnTo>
                      <a:pt x="32" y="2"/>
                    </a:lnTo>
                    <a:lnTo>
                      <a:pt x="35" y="4"/>
                    </a:lnTo>
                    <a:lnTo>
                      <a:pt x="39" y="6"/>
                    </a:lnTo>
                    <a:lnTo>
                      <a:pt x="42" y="9"/>
                    </a:lnTo>
                    <a:lnTo>
                      <a:pt x="45" y="13"/>
                    </a:lnTo>
                    <a:lnTo>
                      <a:pt x="46" y="17"/>
                    </a:lnTo>
                    <a:lnTo>
                      <a:pt x="46" y="22"/>
                    </a:lnTo>
                    <a:lnTo>
                      <a:pt x="46" y="88"/>
                    </a:lnTo>
                    <a:lnTo>
                      <a:pt x="46" y="88"/>
                    </a:lnTo>
                    <a:lnTo>
                      <a:pt x="46" y="94"/>
                    </a:lnTo>
                    <a:lnTo>
                      <a:pt x="45" y="99"/>
                    </a:lnTo>
                    <a:lnTo>
                      <a:pt x="42" y="103"/>
                    </a:lnTo>
                    <a:lnTo>
                      <a:pt x="39" y="105"/>
                    </a:lnTo>
                    <a:lnTo>
                      <a:pt x="35" y="108"/>
                    </a:lnTo>
                    <a:lnTo>
                      <a:pt x="32" y="109"/>
                    </a:lnTo>
                    <a:lnTo>
                      <a:pt x="28" y="110"/>
                    </a:lnTo>
                    <a:lnTo>
                      <a:pt x="23" y="111"/>
                    </a:lnTo>
                    <a:lnTo>
                      <a:pt x="23" y="11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7" name="Freeform 643"/>
              <p:cNvSpPr/>
              <p:nvPr/>
            </p:nvSpPr>
            <p:spPr bwMode="auto">
              <a:xfrm>
                <a:off x="2636838" y="4375150"/>
                <a:ext cx="23813" cy="50800"/>
              </a:xfrm>
              <a:custGeom>
                <a:avLst/>
                <a:gdLst/>
                <a:ahLst/>
                <a:cxnLst>
                  <a:cxn ang="0">
                    <a:pos x="23" y="96"/>
                  </a:cxn>
                  <a:cxn ang="0">
                    <a:pos x="23" y="96"/>
                  </a:cxn>
                  <a:cxn ang="0">
                    <a:pos x="19" y="96"/>
                  </a:cxn>
                  <a:cxn ang="0">
                    <a:pos x="15" y="95"/>
                  </a:cxn>
                  <a:cxn ang="0">
                    <a:pos x="11" y="92"/>
                  </a:cxn>
                  <a:cxn ang="0">
                    <a:pos x="8" y="90"/>
                  </a:cxn>
                  <a:cxn ang="0">
                    <a:pos x="5" y="86"/>
                  </a:cxn>
                  <a:cxn ang="0">
                    <a:pos x="3" y="82"/>
                  </a:cxn>
                  <a:cxn ang="0">
                    <a:pos x="1" y="78"/>
                  </a:cxn>
                  <a:cxn ang="0">
                    <a:pos x="0" y="73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1" y="18"/>
                  </a:cxn>
                  <a:cxn ang="0">
                    <a:pos x="3" y="14"/>
                  </a:cxn>
                  <a:cxn ang="0">
                    <a:pos x="5" y="10"/>
                  </a:cxn>
                  <a:cxn ang="0">
                    <a:pos x="8" y="7"/>
                  </a:cxn>
                  <a:cxn ang="0">
                    <a:pos x="11" y="4"/>
                  </a:cxn>
                  <a:cxn ang="0">
                    <a:pos x="15" y="2"/>
                  </a:cxn>
                  <a:cxn ang="0">
                    <a:pos x="19" y="1"/>
                  </a:cxn>
                  <a:cxn ang="0">
                    <a:pos x="23" y="0"/>
                  </a:cxn>
                  <a:cxn ang="0">
                    <a:pos x="23" y="0"/>
                  </a:cxn>
                  <a:cxn ang="0">
                    <a:pos x="28" y="1"/>
                  </a:cxn>
                  <a:cxn ang="0">
                    <a:pos x="32" y="2"/>
                  </a:cxn>
                  <a:cxn ang="0">
                    <a:pos x="37" y="4"/>
                  </a:cxn>
                  <a:cxn ang="0">
                    <a:pos x="40" y="7"/>
                  </a:cxn>
                  <a:cxn ang="0">
                    <a:pos x="43" y="10"/>
                  </a:cxn>
                  <a:cxn ang="0">
                    <a:pos x="45" y="14"/>
                  </a:cxn>
                  <a:cxn ang="0">
                    <a:pos x="46" y="18"/>
                  </a:cxn>
                  <a:cxn ang="0">
                    <a:pos x="46" y="22"/>
                  </a:cxn>
                  <a:cxn ang="0">
                    <a:pos x="46" y="73"/>
                  </a:cxn>
                  <a:cxn ang="0">
                    <a:pos x="46" y="73"/>
                  </a:cxn>
                  <a:cxn ang="0">
                    <a:pos x="46" y="78"/>
                  </a:cxn>
                  <a:cxn ang="0">
                    <a:pos x="45" y="82"/>
                  </a:cxn>
                  <a:cxn ang="0">
                    <a:pos x="43" y="86"/>
                  </a:cxn>
                  <a:cxn ang="0">
                    <a:pos x="40" y="90"/>
                  </a:cxn>
                  <a:cxn ang="0">
                    <a:pos x="37" y="92"/>
                  </a:cxn>
                  <a:cxn ang="0">
                    <a:pos x="32" y="95"/>
                  </a:cxn>
                  <a:cxn ang="0">
                    <a:pos x="28" y="96"/>
                  </a:cxn>
                  <a:cxn ang="0">
                    <a:pos x="23" y="96"/>
                  </a:cxn>
                  <a:cxn ang="0">
                    <a:pos x="23" y="96"/>
                  </a:cxn>
                </a:cxnLst>
                <a:rect l="0" t="0" r="r" b="b"/>
                <a:pathLst>
                  <a:path w="46" h="96">
                    <a:moveTo>
                      <a:pt x="23" y="96"/>
                    </a:moveTo>
                    <a:lnTo>
                      <a:pt x="23" y="96"/>
                    </a:lnTo>
                    <a:lnTo>
                      <a:pt x="19" y="96"/>
                    </a:lnTo>
                    <a:lnTo>
                      <a:pt x="15" y="95"/>
                    </a:lnTo>
                    <a:lnTo>
                      <a:pt x="11" y="92"/>
                    </a:lnTo>
                    <a:lnTo>
                      <a:pt x="8" y="90"/>
                    </a:lnTo>
                    <a:lnTo>
                      <a:pt x="5" y="86"/>
                    </a:lnTo>
                    <a:lnTo>
                      <a:pt x="3" y="82"/>
                    </a:lnTo>
                    <a:lnTo>
                      <a:pt x="1" y="78"/>
                    </a:lnTo>
                    <a:lnTo>
                      <a:pt x="0" y="73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1" y="18"/>
                    </a:lnTo>
                    <a:lnTo>
                      <a:pt x="3" y="14"/>
                    </a:lnTo>
                    <a:lnTo>
                      <a:pt x="5" y="10"/>
                    </a:lnTo>
                    <a:lnTo>
                      <a:pt x="8" y="7"/>
                    </a:lnTo>
                    <a:lnTo>
                      <a:pt x="11" y="4"/>
                    </a:lnTo>
                    <a:lnTo>
                      <a:pt x="15" y="2"/>
                    </a:lnTo>
                    <a:lnTo>
                      <a:pt x="19" y="1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8" y="1"/>
                    </a:lnTo>
                    <a:lnTo>
                      <a:pt x="32" y="2"/>
                    </a:lnTo>
                    <a:lnTo>
                      <a:pt x="37" y="4"/>
                    </a:lnTo>
                    <a:lnTo>
                      <a:pt x="40" y="7"/>
                    </a:lnTo>
                    <a:lnTo>
                      <a:pt x="43" y="10"/>
                    </a:lnTo>
                    <a:lnTo>
                      <a:pt x="45" y="14"/>
                    </a:lnTo>
                    <a:lnTo>
                      <a:pt x="46" y="18"/>
                    </a:lnTo>
                    <a:lnTo>
                      <a:pt x="46" y="22"/>
                    </a:lnTo>
                    <a:lnTo>
                      <a:pt x="46" y="73"/>
                    </a:lnTo>
                    <a:lnTo>
                      <a:pt x="46" y="73"/>
                    </a:lnTo>
                    <a:lnTo>
                      <a:pt x="46" y="78"/>
                    </a:lnTo>
                    <a:lnTo>
                      <a:pt x="45" y="82"/>
                    </a:lnTo>
                    <a:lnTo>
                      <a:pt x="43" y="86"/>
                    </a:lnTo>
                    <a:lnTo>
                      <a:pt x="40" y="90"/>
                    </a:lnTo>
                    <a:lnTo>
                      <a:pt x="37" y="92"/>
                    </a:lnTo>
                    <a:lnTo>
                      <a:pt x="32" y="95"/>
                    </a:lnTo>
                    <a:lnTo>
                      <a:pt x="28" y="96"/>
                    </a:lnTo>
                    <a:lnTo>
                      <a:pt x="23" y="96"/>
                    </a:lnTo>
                    <a:lnTo>
                      <a:pt x="23" y="9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8" name="Freeform 644"/>
              <p:cNvSpPr/>
              <p:nvPr/>
            </p:nvSpPr>
            <p:spPr bwMode="auto">
              <a:xfrm>
                <a:off x="2692401" y="4376738"/>
                <a:ext cx="23813" cy="47625"/>
              </a:xfrm>
              <a:custGeom>
                <a:avLst/>
                <a:gdLst/>
                <a:ahLst/>
                <a:cxnLst>
                  <a:cxn ang="0">
                    <a:pos x="23" y="90"/>
                  </a:cxn>
                  <a:cxn ang="0">
                    <a:pos x="23" y="90"/>
                  </a:cxn>
                  <a:cxn ang="0">
                    <a:pos x="18" y="90"/>
                  </a:cxn>
                  <a:cxn ang="0">
                    <a:pos x="14" y="88"/>
                  </a:cxn>
                  <a:cxn ang="0">
                    <a:pos x="10" y="85"/>
                  </a:cxn>
                  <a:cxn ang="0">
                    <a:pos x="7" y="83"/>
                  </a:cxn>
                  <a:cxn ang="0">
                    <a:pos x="4" y="79"/>
                  </a:cxn>
                  <a:cxn ang="0">
                    <a:pos x="2" y="76"/>
                  </a:cxn>
                  <a:cxn ang="0">
                    <a:pos x="1" y="72"/>
                  </a:cxn>
                  <a:cxn ang="0">
                    <a:pos x="0" y="67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1" y="18"/>
                  </a:cxn>
                  <a:cxn ang="0">
                    <a:pos x="2" y="14"/>
                  </a:cxn>
                  <a:cxn ang="0">
                    <a:pos x="4" y="10"/>
                  </a:cxn>
                  <a:cxn ang="0">
                    <a:pos x="7" y="7"/>
                  </a:cxn>
                  <a:cxn ang="0">
                    <a:pos x="10" y="4"/>
                  </a:cxn>
                  <a:cxn ang="0">
                    <a:pos x="14" y="2"/>
                  </a:cxn>
                  <a:cxn ang="0">
                    <a:pos x="18" y="1"/>
                  </a:cxn>
                  <a:cxn ang="0">
                    <a:pos x="23" y="0"/>
                  </a:cxn>
                  <a:cxn ang="0">
                    <a:pos x="23" y="0"/>
                  </a:cxn>
                  <a:cxn ang="0">
                    <a:pos x="27" y="1"/>
                  </a:cxn>
                  <a:cxn ang="0">
                    <a:pos x="32" y="2"/>
                  </a:cxn>
                  <a:cxn ang="0">
                    <a:pos x="35" y="4"/>
                  </a:cxn>
                  <a:cxn ang="0">
                    <a:pos x="39" y="7"/>
                  </a:cxn>
                  <a:cxn ang="0">
                    <a:pos x="41" y="10"/>
                  </a:cxn>
                  <a:cxn ang="0">
                    <a:pos x="43" y="14"/>
                  </a:cxn>
                  <a:cxn ang="0">
                    <a:pos x="45" y="18"/>
                  </a:cxn>
                  <a:cxn ang="0">
                    <a:pos x="45" y="22"/>
                  </a:cxn>
                  <a:cxn ang="0">
                    <a:pos x="45" y="67"/>
                  </a:cxn>
                  <a:cxn ang="0">
                    <a:pos x="45" y="67"/>
                  </a:cxn>
                  <a:cxn ang="0">
                    <a:pos x="45" y="72"/>
                  </a:cxn>
                  <a:cxn ang="0">
                    <a:pos x="43" y="76"/>
                  </a:cxn>
                  <a:cxn ang="0">
                    <a:pos x="41" y="79"/>
                  </a:cxn>
                  <a:cxn ang="0">
                    <a:pos x="39" y="83"/>
                  </a:cxn>
                  <a:cxn ang="0">
                    <a:pos x="35" y="85"/>
                  </a:cxn>
                  <a:cxn ang="0">
                    <a:pos x="32" y="88"/>
                  </a:cxn>
                  <a:cxn ang="0">
                    <a:pos x="27" y="90"/>
                  </a:cxn>
                  <a:cxn ang="0">
                    <a:pos x="23" y="90"/>
                  </a:cxn>
                  <a:cxn ang="0">
                    <a:pos x="23" y="90"/>
                  </a:cxn>
                </a:cxnLst>
                <a:rect l="0" t="0" r="r" b="b"/>
                <a:pathLst>
                  <a:path w="45" h="90">
                    <a:moveTo>
                      <a:pt x="23" y="90"/>
                    </a:moveTo>
                    <a:lnTo>
                      <a:pt x="23" y="90"/>
                    </a:lnTo>
                    <a:lnTo>
                      <a:pt x="18" y="90"/>
                    </a:lnTo>
                    <a:lnTo>
                      <a:pt x="14" y="88"/>
                    </a:lnTo>
                    <a:lnTo>
                      <a:pt x="10" y="85"/>
                    </a:lnTo>
                    <a:lnTo>
                      <a:pt x="7" y="83"/>
                    </a:lnTo>
                    <a:lnTo>
                      <a:pt x="4" y="79"/>
                    </a:lnTo>
                    <a:lnTo>
                      <a:pt x="2" y="76"/>
                    </a:lnTo>
                    <a:lnTo>
                      <a:pt x="1" y="72"/>
                    </a:lnTo>
                    <a:lnTo>
                      <a:pt x="0" y="67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1" y="18"/>
                    </a:lnTo>
                    <a:lnTo>
                      <a:pt x="2" y="14"/>
                    </a:lnTo>
                    <a:lnTo>
                      <a:pt x="4" y="10"/>
                    </a:lnTo>
                    <a:lnTo>
                      <a:pt x="7" y="7"/>
                    </a:lnTo>
                    <a:lnTo>
                      <a:pt x="10" y="4"/>
                    </a:lnTo>
                    <a:lnTo>
                      <a:pt x="14" y="2"/>
                    </a:lnTo>
                    <a:lnTo>
                      <a:pt x="18" y="1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7" y="1"/>
                    </a:lnTo>
                    <a:lnTo>
                      <a:pt x="32" y="2"/>
                    </a:lnTo>
                    <a:lnTo>
                      <a:pt x="35" y="4"/>
                    </a:lnTo>
                    <a:lnTo>
                      <a:pt x="39" y="7"/>
                    </a:lnTo>
                    <a:lnTo>
                      <a:pt x="41" y="10"/>
                    </a:lnTo>
                    <a:lnTo>
                      <a:pt x="43" y="14"/>
                    </a:lnTo>
                    <a:lnTo>
                      <a:pt x="45" y="18"/>
                    </a:lnTo>
                    <a:lnTo>
                      <a:pt x="45" y="22"/>
                    </a:lnTo>
                    <a:lnTo>
                      <a:pt x="45" y="67"/>
                    </a:lnTo>
                    <a:lnTo>
                      <a:pt x="45" y="67"/>
                    </a:lnTo>
                    <a:lnTo>
                      <a:pt x="45" y="72"/>
                    </a:lnTo>
                    <a:lnTo>
                      <a:pt x="43" y="76"/>
                    </a:lnTo>
                    <a:lnTo>
                      <a:pt x="41" y="79"/>
                    </a:lnTo>
                    <a:lnTo>
                      <a:pt x="39" y="83"/>
                    </a:lnTo>
                    <a:lnTo>
                      <a:pt x="35" y="85"/>
                    </a:lnTo>
                    <a:lnTo>
                      <a:pt x="32" y="88"/>
                    </a:lnTo>
                    <a:lnTo>
                      <a:pt x="27" y="90"/>
                    </a:lnTo>
                    <a:lnTo>
                      <a:pt x="23" y="90"/>
                    </a:lnTo>
                    <a:lnTo>
                      <a:pt x="23" y="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9" name="Freeform 645"/>
              <p:cNvSpPr/>
              <p:nvPr/>
            </p:nvSpPr>
            <p:spPr bwMode="auto">
              <a:xfrm>
                <a:off x="2744788" y="4376738"/>
                <a:ext cx="28575" cy="53975"/>
              </a:xfrm>
              <a:custGeom>
                <a:avLst/>
                <a:gdLst/>
                <a:ahLst/>
                <a:cxnLst>
                  <a:cxn ang="0">
                    <a:pos x="22" y="101"/>
                  </a:cxn>
                  <a:cxn ang="0">
                    <a:pos x="22" y="101"/>
                  </a:cxn>
                  <a:cxn ang="0">
                    <a:pos x="18" y="100"/>
                  </a:cxn>
                  <a:cxn ang="0">
                    <a:pos x="12" y="99"/>
                  </a:cxn>
                  <a:cxn ang="0">
                    <a:pos x="9" y="97"/>
                  </a:cxn>
                  <a:cxn ang="0">
                    <a:pos x="5" y="94"/>
                  </a:cxn>
                  <a:cxn ang="0">
                    <a:pos x="5" y="94"/>
                  </a:cxn>
                  <a:cxn ang="0">
                    <a:pos x="3" y="91"/>
                  </a:cxn>
                  <a:cxn ang="0">
                    <a:pos x="1" y="88"/>
                  </a:cxn>
                  <a:cxn ang="0">
                    <a:pos x="0" y="83"/>
                  </a:cxn>
                  <a:cxn ang="0">
                    <a:pos x="0" y="79"/>
                  </a:cxn>
                  <a:cxn ang="0">
                    <a:pos x="0" y="79"/>
                  </a:cxn>
                  <a:cxn ang="0">
                    <a:pos x="1" y="65"/>
                  </a:cxn>
                  <a:cxn ang="0">
                    <a:pos x="3" y="51"/>
                  </a:cxn>
                  <a:cxn ang="0">
                    <a:pos x="3" y="51"/>
                  </a:cxn>
                  <a:cxn ang="0">
                    <a:pos x="5" y="37"/>
                  </a:cxn>
                  <a:cxn ang="0">
                    <a:pos x="6" y="23"/>
                  </a:cxn>
                  <a:cxn ang="0">
                    <a:pos x="6" y="23"/>
                  </a:cxn>
                  <a:cxn ang="0">
                    <a:pos x="7" y="16"/>
                  </a:cxn>
                  <a:cxn ang="0">
                    <a:pos x="8" y="12"/>
                  </a:cxn>
                  <a:cxn ang="0">
                    <a:pos x="11" y="8"/>
                  </a:cxn>
                  <a:cxn ang="0">
                    <a:pos x="14" y="5"/>
                  </a:cxn>
                  <a:cxn ang="0">
                    <a:pos x="18" y="3"/>
                  </a:cxn>
                  <a:cxn ang="0">
                    <a:pos x="22" y="2"/>
                  </a:cxn>
                  <a:cxn ang="0">
                    <a:pos x="26" y="1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34" y="1"/>
                  </a:cxn>
                  <a:cxn ang="0">
                    <a:pos x="39" y="2"/>
                  </a:cxn>
                  <a:cxn ang="0">
                    <a:pos x="43" y="4"/>
                  </a:cxn>
                  <a:cxn ang="0">
                    <a:pos x="46" y="7"/>
                  </a:cxn>
                  <a:cxn ang="0">
                    <a:pos x="46" y="7"/>
                  </a:cxn>
                  <a:cxn ang="0">
                    <a:pos x="49" y="10"/>
                  </a:cxn>
                  <a:cxn ang="0">
                    <a:pos x="51" y="13"/>
                  </a:cxn>
                  <a:cxn ang="0">
                    <a:pos x="52" y="17"/>
                  </a:cxn>
                  <a:cxn ang="0">
                    <a:pos x="52" y="21"/>
                  </a:cxn>
                  <a:cxn ang="0">
                    <a:pos x="52" y="21"/>
                  </a:cxn>
                  <a:cxn ang="0">
                    <a:pos x="51" y="36"/>
                  </a:cxn>
                  <a:cxn ang="0">
                    <a:pos x="49" y="49"/>
                  </a:cxn>
                  <a:cxn ang="0">
                    <a:pos x="49" y="49"/>
                  </a:cxn>
                  <a:cxn ang="0">
                    <a:pos x="46" y="64"/>
                  </a:cxn>
                  <a:cxn ang="0">
                    <a:pos x="45" y="78"/>
                  </a:cxn>
                  <a:cxn ang="0">
                    <a:pos x="45" y="78"/>
                  </a:cxn>
                  <a:cxn ang="0">
                    <a:pos x="44" y="83"/>
                  </a:cxn>
                  <a:cxn ang="0">
                    <a:pos x="43" y="89"/>
                  </a:cxn>
                  <a:cxn ang="0">
                    <a:pos x="41" y="92"/>
                  </a:cxn>
                  <a:cxn ang="0">
                    <a:pos x="38" y="95"/>
                  </a:cxn>
                  <a:cxn ang="0">
                    <a:pos x="34" y="98"/>
                  </a:cxn>
                  <a:cxn ang="0">
                    <a:pos x="30" y="99"/>
                  </a:cxn>
                  <a:cxn ang="0">
                    <a:pos x="26" y="100"/>
                  </a:cxn>
                  <a:cxn ang="0">
                    <a:pos x="22" y="101"/>
                  </a:cxn>
                  <a:cxn ang="0">
                    <a:pos x="22" y="101"/>
                  </a:cxn>
                </a:cxnLst>
                <a:rect l="0" t="0" r="r" b="b"/>
                <a:pathLst>
                  <a:path w="52" h="101">
                    <a:moveTo>
                      <a:pt x="22" y="101"/>
                    </a:moveTo>
                    <a:lnTo>
                      <a:pt x="22" y="101"/>
                    </a:lnTo>
                    <a:lnTo>
                      <a:pt x="18" y="100"/>
                    </a:lnTo>
                    <a:lnTo>
                      <a:pt x="12" y="99"/>
                    </a:lnTo>
                    <a:lnTo>
                      <a:pt x="9" y="97"/>
                    </a:lnTo>
                    <a:lnTo>
                      <a:pt x="5" y="94"/>
                    </a:lnTo>
                    <a:lnTo>
                      <a:pt x="5" y="94"/>
                    </a:lnTo>
                    <a:lnTo>
                      <a:pt x="3" y="91"/>
                    </a:lnTo>
                    <a:lnTo>
                      <a:pt x="1" y="88"/>
                    </a:lnTo>
                    <a:lnTo>
                      <a:pt x="0" y="83"/>
                    </a:lnTo>
                    <a:lnTo>
                      <a:pt x="0" y="79"/>
                    </a:lnTo>
                    <a:lnTo>
                      <a:pt x="0" y="79"/>
                    </a:lnTo>
                    <a:lnTo>
                      <a:pt x="1" y="65"/>
                    </a:lnTo>
                    <a:lnTo>
                      <a:pt x="3" y="51"/>
                    </a:lnTo>
                    <a:lnTo>
                      <a:pt x="3" y="51"/>
                    </a:lnTo>
                    <a:lnTo>
                      <a:pt x="5" y="37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7" y="16"/>
                    </a:lnTo>
                    <a:lnTo>
                      <a:pt x="8" y="12"/>
                    </a:lnTo>
                    <a:lnTo>
                      <a:pt x="11" y="8"/>
                    </a:lnTo>
                    <a:lnTo>
                      <a:pt x="14" y="5"/>
                    </a:lnTo>
                    <a:lnTo>
                      <a:pt x="18" y="3"/>
                    </a:lnTo>
                    <a:lnTo>
                      <a:pt x="22" y="2"/>
                    </a:lnTo>
                    <a:lnTo>
                      <a:pt x="26" y="1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4" y="1"/>
                    </a:lnTo>
                    <a:lnTo>
                      <a:pt x="39" y="2"/>
                    </a:lnTo>
                    <a:lnTo>
                      <a:pt x="43" y="4"/>
                    </a:lnTo>
                    <a:lnTo>
                      <a:pt x="46" y="7"/>
                    </a:lnTo>
                    <a:lnTo>
                      <a:pt x="46" y="7"/>
                    </a:lnTo>
                    <a:lnTo>
                      <a:pt x="49" y="10"/>
                    </a:lnTo>
                    <a:lnTo>
                      <a:pt x="51" y="13"/>
                    </a:lnTo>
                    <a:lnTo>
                      <a:pt x="52" y="17"/>
                    </a:lnTo>
                    <a:lnTo>
                      <a:pt x="52" y="21"/>
                    </a:lnTo>
                    <a:lnTo>
                      <a:pt x="52" y="21"/>
                    </a:lnTo>
                    <a:lnTo>
                      <a:pt x="51" y="36"/>
                    </a:lnTo>
                    <a:lnTo>
                      <a:pt x="49" y="49"/>
                    </a:lnTo>
                    <a:lnTo>
                      <a:pt x="49" y="49"/>
                    </a:lnTo>
                    <a:lnTo>
                      <a:pt x="46" y="64"/>
                    </a:lnTo>
                    <a:lnTo>
                      <a:pt x="45" y="78"/>
                    </a:lnTo>
                    <a:lnTo>
                      <a:pt x="45" y="78"/>
                    </a:lnTo>
                    <a:lnTo>
                      <a:pt x="44" y="83"/>
                    </a:lnTo>
                    <a:lnTo>
                      <a:pt x="43" y="89"/>
                    </a:lnTo>
                    <a:lnTo>
                      <a:pt x="41" y="92"/>
                    </a:lnTo>
                    <a:lnTo>
                      <a:pt x="38" y="95"/>
                    </a:lnTo>
                    <a:lnTo>
                      <a:pt x="34" y="98"/>
                    </a:lnTo>
                    <a:lnTo>
                      <a:pt x="30" y="99"/>
                    </a:lnTo>
                    <a:lnTo>
                      <a:pt x="26" y="100"/>
                    </a:lnTo>
                    <a:lnTo>
                      <a:pt x="22" y="101"/>
                    </a:lnTo>
                    <a:lnTo>
                      <a:pt x="22" y="10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0" name="Freeform 646"/>
              <p:cNvSpPr/>
              <p:nvPr/>
            </p:nvSpPr>
            <p:spPr bwMode="auto">
              <a:xfrm>
                <a:off x="2813051" y="4378325"/>
                <a:ext cx="30163" cy="55563"/>
              </a:xfrm>
              <a:custGeom>
                <a:avLst/>
                <a:gdLst/>
                <a:ahLst/>
                <a:cxnLst>
                  <a:cxn ang="0">
                    <a:pos x="23" y="105"/>
                  </a:cxn>
                  <a:cxn ang="0">
                    <a:pos x="23" y="105"/>
                  </a:cxn>
                  <a:cxn ang="0">
                    <a:pos x="19" y="104"/>
                  </a:cxn>
                  <a:cxn ang="0">
                    <a:pos x="15" y="103"/>
                  </a:cxn>
                  <a:cxn ang="0">
                    <a:pos x="10" y="100"/>
                  </a:cxn>
                  <a:cxn ang="0">
                    <a:pos x="6" y="97"/>
                  </a:cxn>
                  <a:cxn ang="0">
                    <a:pos x="6" y="97"/>
                  </a:cxn>
                  <a:cxn ang="0">
                    <a:pos x="4" y="94"/>
                  </a:cxn>
                  <a:cxn ang="0">
                    <a:pos x="2" y="90"/>
                  </a:cxn>
                  <a:cxn ang="0">
                    <a:pos x="1" y="87"/>
                  </a:cxn>
                  <a:cxn ang="0">
                    <a:pos x="0" y="83"/>
                  </a:cxn>
                  <a:cxn ang="0">
                    <a:pos x="0" y="83"/>
                  </a:cxn>
                  <a:cxn ang="0">
                    <a:pos x="1" y="74"/>
                  </a:cxn>
                  <a:cxn ang="0">
                    <a:pos x="3" y="65"/>
                  </a:cxn>
                  <a:cxn ang="0">
                    <a:pos x="3" y="65"/>
                  </a:cxn>
                  <a:cxn ang="0">
                    <a:pos x="6" y="53"/>
                  </a:cxn>
                  <a:cxn ang="0">
                    <a:pos x="6" y="46"/>
                  </a:cxn>
                  <a:cxn ang="0">
                    <a:pos x="6" y="40"/>
                  </a:cxn>
                  <a:cxn ang="0">
                    <a:pos x="6" y="40"/>
                  </a:cxn>
                  <a:cxn ang="0">
                    <a:pos x="6" y="31"/>
                  </a:cxn>
                  <a:cxn ang="0">
                    <a:pos x="7" y="22"/>
                  </a:cxn>
                  <a:cxn ang="0">
                    <a:pos x="8" y="17"/>
                  </a:cxn>
                  <a:cxn ang="0">
                    <a:pos x="10" y="13"/>
                  </a:cxn>
                  <a:cxn ang="0">
                    <a:pos x="13" y="9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21" y="3"/>
                  </a:cxn>
                  <a:cxn ang="0">
                    <a:pos x="25" y="1"/>
                  </a:cxn>
                  <a:cxn ang="0">
                    <a:pos x="30" y="0"/>
                  </a:cxn>
                  <a:cxn ang="0">
                    <a:pos x="34" y="0"/>
                  </a:cxn>
                  <a:cxn ang="0">
                    <a:pos x="34" y="0"/>
                  </a:cxn>
                  <a:cxn ang="0">
                    <a:pos x="38" y="0"/>
                  </a:cxn>
                  <a:cxn ang="0">
                    <a:pos x="42" y="1"/>
                  </a:cxn>
                  <a:cxn ang="0">
                    <a:pos x="46" y="3"/>
                  </a:cxn>
                  <a:cxn ang="0">
                    <a:pos x="49" y="6"/>
                  </a:cxn>
                  <a:cxn ang="0">
                    <a:pos x="49" y="6"/>
                  </a:cxn>
                  <a:cxn ang="0">
                    <a:pos x="53" y="12"/>
                  </a:cxn>
                  <a:cxn ang="0">
                    <a:pos x="55" y="20"/>
                  </a:cxn>
                  <a:cxn ang="0">
                    <a:pos x="56" y="23"/>
                  </a:cxn>
                  <a:cxn ang="0">
                    <a:pos x="55" y="27"/>
                  </a:cxn>
                  <a:cxn ang="0">
                    <a:pos x="54" y="31"/>
                  </a:cxn>
                  <a:cxn ang="0">
                    <a:pos x="53" y="34"/>
                  </a:cxn>
                  <a:cxn ang="0">
                    <a:pos x="52" y="35"/>
                  </a:cxn>
                  <a:cxn ang="0">
                    <a:pos x="52" y="35"/>
                  </a:cxn>
                  <a:cxn ang="0">
                    <a:pos x="52" y="41"/>
                  </a:cxn>
                  <a:cxn ang="0">
                    <a:pos x="52" y="41"/>
                  </a:cxn>
                  <a:cxn ang="0">
                    <a:pos x="52" y="52"/>
                  </a:cxn>
                  <a:cxn ang="0">
                    <a:pos x="52" y="52"/>
                  </a:cxn>
                  <a:cxn ang="0">
                    <a:pos x="51" y="58"/>
                  </a:cxn>
                  <a:cxn ang="0">
                    <a:pos x="50" y="66"/>
                  </a:cxn>
                  <a:cxn ang="0">
                    <a:pos x="50" y="66"/>
                  </a:cxn>
                  <a:cxn ang="0">
                    <a:pos x="48" y="73"/>
                  </a:cxn>
                  <a:cxn ang="0">
                    <a:pos x="47" y="81"/>
                  </a:cxn>
                  <a:cxn ang="0">
                    <a:pos x="47" y="81"/>
                  </a:cxn>
                  <a:cxn ang="0">
                    <a:pos x="46" y="87"/>
                  </a:cxn>
                  <a:cxn ang="0">
                    <a:pos x="44" y="91"/>
                  </a:cxn>
                  <a:cxn ang="0">
                    <a:pos x="41" y="95"/>
                  </a:cxn>
                  <a:cxn ang="0">
                    <a:pos x="39" y="98"/>
                  </a:cxn>
                  <a:cxn ang="0">
                    <a:pos x="36" y="101"/>
                  </a:cxn>
                  <a:cxn ang="0">
                    <a:pos x="32" y="103"/>
                  </a:cxn>
                  <a:cxn ang="0">
                    <a:pos x="28" y="104"/>
                  </a:cxn>
                  <a:cxn ang="0">
                    <a:pos x="23" y="105"/>
                  </a:cxn>
                  <a:cxn ang="0">
                    <a:pos x="23" y="105"/>
                  </a:cxn>
                </a:cxnLst>
                <a:rect l="0" t="0" r="r" b="b"/>
                <a:pathLst>
                  <a:path w="56" h="105">
                    <a:moveTo>
                      <a:pt x="23" y="105"/>
                    </a:moveTo>
                    <a:lnTo>
                      <a:pt x="23" y="105"/>
                    </a:lnTo>
                    <a:lnTo>
                      <a:pt x="19" y="104"/>
                    </a:lnTo>
                    <a:lnTo>
                      <a:pt x="15" y="103"/>
                    </a:lnTo>
                    <a:lnTo>
                      <a:pt x="10" y="100"/>
                    </a:lnTo>
                    <a:lnTo>
                      <a:pt x="6" y="97"/>
                    </a:lnTo>
                    <a:lnTo>
                      <a:pt x="6" y="97"/>
                    </a:lnTo>
                    <a:lnTo>
                      <a:pt x="4" y="94"/>
                    </a:lnTo>
                    <a:lnTo>
                      <a:pt x="2" y="90"/>
                    </a:lnTo>
                    <a:lnTo>
                      <a:pt x="1" y="87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1" y="74"/>
                    </a:lnTo>
                    <a:lnTo>
                      <a:pt x="3" y="65"/>
                    </a:lnTo>
                    <a:lnTo>
                      <a:pt x="3" y="65"/>
                    </a:lnTo>
                    <a:lnTo>
                      <a:pt x="6" y="53"/>
                    </a:lnTo>
                    <a:lnTo>
                      <a:pt x="6" y="46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6" y="31"/>
                    </a:lnTo>
                    <a:lnTo>
                      <a:pt x="7" y="22"/>
                    </a:lnTo>
                    <a:lnTo>
                      <a:pt x="8" y="17"/>
                    </a:lnTo>
                    <a:lnTo>
                      <a:pt x="10" y="13"/>
                    </a:lnTo>
                    <a:lnTo>
                      <a:pt x="13" y="9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21" y="3"/>
                    </a:lnTo>
                    <a:lnTo>
                      <a:pt x="25" y="1"/>
                    </a:lnTo>
                    <a:lnTo>
                      <a:pt x="30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8" y="0"/>
                    </a:lnTo>
                    <a:lnTo>
                      <a:pt x="42" y="1"/>
                    </a:lnTo>
                    <a:lnTo>
                      <a:pt x="46" y="3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53" y="12"/>
                    </a:lnTo>
                    <a:lnTo>
                      <a:pt x="55" y="20"/>
                    </a:lnTo>
                    <a:lnTo>
                      <a:pt x="56" y="23"/>
                    </a:lnTo>
                    <a:lnTo>
                      <a:pt x="55" y="27"/>
                    </a:lnTo>
                    <a:lnTo>
                      <a:pt x="54" y="31"/>
                    </a:lnTo>
                    <a:lnTo>
                      <a:pt x="53" y="34"/>
                    </a:lnTo>
                    <a:lnTo>
                      <a:pt x="52" y="35"/>
                    </a:lnTo>
                    <a:lnTo>
                      <a:pt x="52" y="35"/>
                    </a:lnTo>
                    <a:lnTo>
                      <a:pt x="52" y="41"/>
                    </a:lnTo>
                    <a:lnTo>
                      <a:pt x="52" y="41"/>
                    </a:lnTo>
                    <a:lnTo>
                      <a:pt x="52" y="52"/>
                    </a:lnTo>
                    <a:lnTo>
                      <a:pt x="52" y="52"/>
                    </a:lnTo>
                    <a:lnTo>
                      <a:pt x="51" y="58"/>
                    </a:lnTo>
                    <a:lnTo>
                      <a:pt x="50" y="66"/>
                    </a:lnTo>
                    <a:lnTo>
                      <a:pt x="50" y="66"/>
                    </a:lnTo>
                    <a:lnTo>
                      <a:pt x="48" y="73"/>
                    </a:lnTo>
                    <a:lnTo>
                      <a:pt x="47" y="81"/>
                    </a:lnTo>
                    <a:lnTo>
                      <a:pt x="47" y="81"/>
                    </a:lnTo>
                    <a:lnTo>
                      <a:pt x="46" y="87"/>
                    </a:lnTo>
                    <a:lnTo>
                      <a:pt x="44" y="91"/>
                    </a:lnTo>
                    <a:lnTo>
                      <a:pt x="41" y="95"/>
                    </a:lnTo>
                    <a:lnTo>
                      <a:pt x="39" y="98"/>
                    </a:lnTo>
                    <a:lnTo>
                      <a:pt x="36" y="101"/>
                    </a:lnTo>
                    <a:lnTo>
                      <a:pt x="32" y="103"/>
                    </a:lnTo>
                    <a:lnTo>
                      <a:pt x="28" y="104"/>
                    </a:lnTo>
                    <a:lnTo>
                      <a:pt x="23" y="105"/>
                    </a:lnTo>
                    <a:lnTo>
                      <a:pt x="23" y="10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1" name="Freeform 647"/>
              <p:cNvSpPr/>
              <p:nvPr/>
            </p:nvSpPr>
            <p:spPr bwMode="auto">
              <a:xfrm>
                <a:off x="2578101" y="4462463"/>
                <a:ext cx="196850" cy="26988"/>
              </a:xfrm>
              <a:custGeom>
                <a:avLst/>
                <a:gdLst/>
                <a:ahLst/>
                <a:cxnLst>
                  <a:cxn ang="0">
                    <a:pos x="347" y="50"/>
                  </a:cxn>
                  <a:cxn ang="0">
                    <a:pos x="347" y="50"/>
                  </a:cxn>
                  <a:cxn ang="0">
                    <a:pos x="265" y="49"/>
                  </a:cxn>
                  <a:cxn ang="0">
                    <a:pos x="185" y="48"/>
                  </a:cxn>
                  <a:cxn ang="0">
                    <a:pos x="185" y="48"/>
                  </a:cxn>
                  <a:cxn ang="0">
                    <a:pos x="103" y="46"/>
                  </a:cxn>
                  <a:cxn ang="0">
                    <a:pos x="22" y="46"/>
                  </a:cxn>
                  <a:cxn ang="0">
                    <a:pos x="22" y="46"/>
                  </a:cxn>
                  <a:cxn ang="0">
                    <a:pos x="16" y="45"/>
                  </a:cxn>
                  <a:cxn ang="0">
                    <a:pos x="12" y="44"/>
                  </a:cxn>
                  <a:cxn ang="0">
                    <a:pos x="8" y="41"/>
                  </a:cxn>
                  <a:cxn ang="0">
                    <a:pos x="5" y="39"/>
                  </a:cxn>
                  <a:cxn ang="0">
                    <a:pos x="3" y="35"/>
                  </a:cxn>
                  <a:cxn ang="0">
                    <a:pos x="1" y="32"/>
                  </a:cxn>
                  <a:cxn ang="0">
                    <a:pos x="0" y="28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0" y="19"/>
                  </a:cxn>
                  <a:cxn ang="0">
                    <a:pos x="1" y="14"/>
                  </a:cxn>
                  <a:cxn ang="0">
                    <a:pos x="3" y="11"/>
                  </a:cxn>
                  <a:cxn ang="0">
                    <a:pos x="5" y="7"/>
                  </a:cxn>
                  <a:cxn ang="0">
                    <a:pos x="8" y="5"/>
                  </a:cxn>
                  <a:cxn ang="0">
                    <a:pos x="12" y="2"/>
                  </a:cxn>
                  <a:cxn ang="0">
                    <a:pos x="16" y="1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03" y="1"/>
                  </a:cxn>
                  <a:cxn ang="0">
                    <a:pos x="185" y="2"/>
                  </a:cxn>
                  <a:cxn ang="0">
                    <a:pos x="185" y="2"/>
                  </a:cxn>
                  <a:cxn ang="0">
                    <a:pos x="265" y="3"/>
                  </a:cxn>
                  <a:cxn ang="0">
                    <a:pos x="347" y="4"/>
                  </a:cxn>
                  <a:cxn ang="0">
                    <a:pos x="347" y="4"/>
                  </a:cxn>
                  <a:cxn ang="0">
                    <a:pos x="353" y="4"/>
                  </a:cxn>
                  <a:cxn ang="0">
                    <a:pos x="357" y="5"/>
                  </a:cxn>
                  <a:cxn ang="0">
                    <a:pos x="361" y="8"/>
                  </a:cxn>
                  <a:cxn ang="0">
                    <a:pos x="364" y="10"/>
                  </a:cxn>
                  <a:cxn ang="0">
                    <a:pos x="367" y="14"/>
                  </a:cxn>
                  <a:cxn ang="0">
                    <a:pos x="368" y="18"/>
                  </a:cxn>
                  <a:cxn ang="0">
                    <a:pos x="369" y="22"/>
                  </a:cxn>
                  <a:cxn ang="0">
                    <a:pos x="370" y="27"/>
                  </a:cxn>
                  <a:cxn ang="0">
                    <a:pos x="370" y="27"/>
                  </a:cxn>
                  <a:cxn ang="0">
                    <a:pos x="369" y="31"/>
                  </a:cxn>
                  <a:cxn ang="0">
                    <a:pos x="368" y="35"/>
                  </a:cxn>
                  <a:cxn ang="0">
                    <a:pos x="367" y="38"/>
                  </a:cxn>
                  <a:cxn ang="0">
                    <a:pos x="364" y="42"/>
                  </a:cxn>
                  <a:cxn ang="0">
                    <a:pos x="361" y="45"/>
                  </a:cxn>
                  <a:cxn ang="0">
                    <a:pos x="357" y="48"/>
                  </a:cxn>
                  <a:cxn ang="0">
                    <a:pos x="353" y="49"/>
                  </a:cxn>
                  <a:cxn ang="0">
                    <a:pos x="347" y="50"/>
                  </a:cxn>
                  <a:cxn ang="0">
                    <a:pos x="347" y="50"/>
                  </a:cxn>
                </a:cxnLst>
                <a:rect l="0" t="0" r="r" b="b"/>
                <a:pathLst>
                  <a:path w="370" h="50">
                    <a:moveTo>
                      <a:pt x="347" y="50"/>
                    </a:moveTo>
                    <a:lnTo>
                      <a:pt x="347" y="50"/>
                    </a:lnTo>
                    <a:lnTo>
                      <a:pt x="265" y="49"/>
                    </a:lnTo>
                    <a:lnTo>
                      <a:pt x="185" y="48"/>
                    </a:lnTo>
                    <a:lnTo>
                      <a:pt x="185" y="48"/>
                    </a:lnTo>
                    <a:lnTo>
                      <a:pt x="103" y="46"/>
                    </a:lnTo>
                    <a:lnTo>
                      <a:pt x="22" y="46"/>
                    </a:lnTo>
                    <a:lnTo>
                      <a:pt x="22" y="46"/>
                    </a:lnTo>
                    <a:lnTo>
                      <a:pt x="16" y="45"/>
                    </a:lnTo>
                    <a:lnTo>
                      <a:pt x="12" y="44"/>
                    </a:lnTo>
                    <a:lnTo>
                      <a:pt x="8" y="41"/>
                    </a:lnTo>
                    <a:lnTo>
                      <a:pt x="5" y="39"/>
                    </a:lnTo>
                    <a:lnTo>
                      <a:pt x="3" y="35"/>
                    </a:lnTo>
                    <a:lnTo>
                      <a:pt x="1" y="32"/>
                    </a:lnTo>
                    <a:lnTo>
                      <a:pt x="0" y="28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19"/>
                    </a:lnTo>
                    <a:lnTo>
                      <a:pt x="1" y="14"/>
                    </a:lnTo>
                    <a:lnTo>
                      <a:pt x="3" y="11"/>
                    </a:lnTo>
                    <a:lnTo>
                      <a:pt x="5" y="7"/>
                    </a:lnTo>
                    <a:lnTo>
                      <a:pt x="8" y="5"/>
                    </a:lnTo>
                    <a:lnTo>
                      <a:pt x="12" y="2"/>
                    </a:lnTo>
                    <a:lnTo>
                      <a:pt x="16" y="1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03" y="1"/>
                    </a:lnTo>
                    <a:lnTo>
                      <a:pt x="185" y="2"/>
                    </a:lnTo>
                    <a:lnTo>
                      <a:pt x="185" y="2"/>
                    </a:lnTo>
                    <a:lnTo>
                      <a:pt x="265" y="3"/>
                    </a:lnTo>
                    <a:lnTo>
                      <a:pt x="347" y="4"/>
                    </a:lnTo>
                    <a:lnTo>
                      <a:pt x="347" y="4"/>
                    </a:lnTo>
                    <a:lnTo>
                      <a:pt x="353" y="4"/>
                    </a:lnTo>
                    <a:lnTo>
                      <a:pt x="357" y="5"/>
                    </a:lnTo>
                    <a:lnTo>
                      <a:pt x="361" y="8"/>
                    </a:lnTo>
                    <a:lnTo>
                      <a:pt x="364" y="10"/>
                    </a:lnTo>
                    <a:lnTo>
                      <a:pt x="367" y="14"/>
                    </a:lnTo>
                    <a:lnTo>
                      <a:pt x="368" y="18"/>
                    </a:lnTo>
                    <a:lnTo>
                      <a:pt x="369" y="22"/>
                    </a:lnTo>
                    <a:lnTo>
                      <a:pt x="370" y="27"/>
                    </a:lnTo>
                    <a:lnTo>
                      <a:pt x="370" y="27"/>
                    </a:lnTo>
                    <a:lnTo>
                      <a:pt x="369" y="31"/>
                    </a:lnTo>
                    <a:lnTo>
                      <a:pt x="368" y="35"/>
                    </a:lnTo>
                    <a:lnTo>
                      <a:pt x="367" y="38"/>
                    </a:lnTo>
                    <a:lnTo>
                      <a:pt x="364" y="42"/>
                    </a:lnTo>
                    <a:lnTo>
                      <a:pt x="361" y="45"/>
                    </a:lnTo>
                    <a:lnTo>
                      <a:pt x="357" y="48"/>
                    </a:lnTo>
                    <a:lnTo>
                      <a:pt x="353" y="49"/>
                    </a:lnTo>
                    <a:lnTo>
                      <a:pt x="347" y="50"/>
                    </a:lnTo>
                    <a:lnTo>
                      <a:pt x="347" y="5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2" name="Freeform 648"/>
              <p:cNvSpPr/>
              <p:nvPr/>
            </p:nvSpPr>
            <p:spPr bwMode="auto">
              <a:xfrm>
                <a:off x="2581276" y="4510088"/>
                <a:ext cx="82550" cy="23813"/>
              </a:xfrm>
              <a:custGeom>
                <a:avLst/>
                <a:gdLst/>
                <a:ahLst/>
                <a:cxnLst>
                  <a:cxn ang="0">
                    <a:pos x="22" y="45"/>
                  </a:cxn>
                  <a:cxn ang="0">
                    <a:pos x="22" y="45"/>
                  </a:cxn>
                  <a:cxn ang="0">
                    <a:pos x="17" y="45"/>
                  </a:cxn>
                  <a:cxn ang="0">
                    <a:pos x="13" y="43"/>
                  </a:cxn>
                  <a:cxn ang="0">
                    <a:pos x="8" y="41"/>
                  </a:cxn>
                  <a:cxn ang="0">
                    <a:pos x="5" y="38"/>
                  </a:cxn>
                  <a:cxn ang="0">
                    <a:pos x="3" y="35"/>
                  </a:cxn>
                  <a:cxn ang="0">
                    <a:pos x="1" y="31"/>
                  </a:cxn>
                  <a:cxn ang="0">
                    <a:pos x="1" y="27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1" y="18"/>
                  </a:cxn>
                  <a:cxn ang="0">
                    <a:pos x="1" y="14"/>
                  </a:cxn>
                  <a:cxn ang="0">
                    <a:pos x="3" y="10"/>
                  </a:cxn>
                  <a:cxn ang="0">
                    <a:pos x="5" y="7"/>
                  </a:cxn>
                  <a:cxn ang="0">
                    <a:pos x="8" y="4"/>
                  </a:cxn>
                  <a:cxn ang="0">
                    <a:pos x="13" y="2"/>
                  </a:cxn>
                  <a:cxn ang="0">
                    <a:pos x="17" y="1"/>
                  </a:cxn>
                  <a:cxn ang="0">
                    <a:pos x="22" y="0"/>
                  </a:cxn>
                  <a:cxn ang="0">
                    <a:pos x="132" y="0"/>
                  </a:cxn>
                  <a:cxn ang="0">
                    <a:pos x="132" y="0"/>
                  </a:cxn>
                  <a:cxn ang="0">
                    <a:pos x="139" y="1"/>
                  </a:cxn>
                  <a:cxn ang="0">
                    <a:pos x="143" y="2"/>
                  </a:cxn>
                  <a:cxn ang="0">
                    <a:pos x="147" y="4"/>
                  </a:cxn>
                  <a:cxn ang="0">
                    <a:pos x="150" y="7"/>
                  </a:cxn>
                  <a:cxn ang="0">
                    <a:pos x="152" y="10"/>
                  </a:cxn>
                  <a:cxn ang="0">
                    <a:pos x="153" y="14"/>
                  </a:cxn>
                  <a:cxn ang="0">
                    <a:pos x="154" y="18"/>
                  </a:cxn>
                  <a:cxn ang="0">
                    <a:pos x="155" y="23"/>
                  </a:cxn>
                  <a:cxn ang="0">
                    <a:pos x="155" y="23"/>
                  </a:cxn>
                  <a:cxn ang="0">
                    <a:pos x="154" y="27"/>
                  </a:cxn>
                  <a:cxn ang="0">
                    <a:pos x="153" y="31"/>
                  </a:cxn>
                  <a:cxn ang="0">
                    <a:pos x="152" y="35"/>
                  </a:cxn>
                  <a:cxn ang="0">
                    <a:pos x="150" y="38"/>
                  </a:cxn>
                  <a:cxn ang="0">
                    <a:pos x="147" y="41"/>
                  </a:cxn>
                  <a:cxn ang="0">
                    <a:pos x="143" y="43"/>
                  </a:cxn>
                  <a:cxn ang="0">
                    <a:pos x="139" y="45"/>
                  </a:cxn>
                  <a:cxn ang="0">
                    <a:pos x="132" y="45"/>
                  </a:cxn>
                  <a:cxn ang="0">
                    <a:pos x="22" y="45"/>
                  </a:cxn>
                </a:cxnLst>
                <a:rect l="0" t="0" r="r" b="b"/>
                <a:pathLst>
                  <a:path w="155" h="45">
                    <a:moveTo>
                      <a:pt x="22" y="45"/>
                    </a:moveTo>
                    <a:lnTo>
                      <a:pt x="22" y="45"/>
                    </a:lnTo>
                    <a:lnTo>
                      <a:pt x="17" y="45"/>
                    </a:lnTo>
                    <a:lnTo>
                      <a:pt x="13" y="43"/>
                    </a:lnTo>
                    <a:lnTo>
                      <a:pt x="8" y="41"/>
                    </a:lnTo>
                    <a:lnTo>
                      <a:pt x="5" y="38"/>
                    </a:lnTo>
                    <a:lnTo>
                      <a:pt x="3" y="35"/>
                    </a:lnTo>
                    <a:lnTo>
                      <a:pt x="1" y="31"/>
                    </a:lnTo>
                    <a:lnTo>
                      <a:pt x="1" y="27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18"/>
                    </a:lnTo>
                    <a:lnTo>
                      <a:pt x="1" y="14"/>
                    </a:lnTo>
                    <a:lnTo>
                      <a:pt x="3" y="10"/>
                    </a:lnTo>
                    <a:lnTo>
                      <a:pt x="5" y="7"/>
                    </a:lnTo>
                    <a:lnTo>
                      <a:pt x="8" y="4"/>
                    </a:lnTo>
                    <a:lnTo>
                      <a:pt x="13" y="2"/>
                    </a:lnTo>
                    <a:lnTo>
                      <a:pt x="17" y="1"/>
                    </a:lnTo>
                    <a:lnTo>
                      <a:pt x="22" y="0"/>
                    </a:lnTo>
                    <a:lnTo>
                      <a:pt x="132" y="0"/>
                    </a:lnTo>
                    <a:lnTo>
                      <a:pt x="132" y="0"/>
                    </a:lnTo>
                    <a:lnTo>
                      <a:pt x="139" y="1"/>
                    </a:lnTo>
                    <a:lnTo>
                      <a:pt x="143" y="2"/>
                    </a:lnTo>
                    <a:lnTo>
                      <a:pt x="147" y="4"/>
                    </a:lnTo>
                    <a:lnTo>
                      <a:pt x="150" y="7"/>
                    </a:lnTo>
                    <a:lnTo>
                      <a:pt x="152" y="10"/>
                    </a:lnTo>
                    <a:lnTo>
                      <a:pt x="153" y="14"/>
                    </a:lnTo>
                    <a:lnTo>
                      <a:pt x="154" y="18"/>
                    </a:lnTo>
                    <a:lnTo>
                      <a:pt x="155" y="23"/>
                    </a:lnTo>
                    <a:lnTo>
                      <a:pt x="155" y="23"/>
                    </a:lnTo>
                    <a:lnTo>
                      <a:pt x="154" y="27"/>
                    </a:lnTo>
                    <a:lnTo>
                      <a:pt x="153" y="31"/>
                    </a:lnTo>
                    <a:lnTo>
                      <a:pt x="152" y="35"/>
                    </a:lnTo>
                    <a:lnTo>
                      <a:pt x="150" y="38"/>
                    </a:lnTo>
                    <a:lnTo>
                      <a:pt x="147" y="41"/>
                    </a:lnTo>
                    <a:lnTo>
                      <a:pt x="143" y="43"/>
                    </a:lnTo>
                    <a:lnTo>
                      <a:pt x="139" y="45"/>
                    </a:lnTo>
                    <a:lnTo>
                      <a:pt x="132" y="45"/>
                    </a:lnTo>
                    <a:lnTo>
                      <a:pt x="22" y="4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3" name="Freeform 649"/>
              <p:cNvSpPr/>
              <p:nvPr/>
            </p:nvSpPr>
            <p:spPr bwMode="auto">
              <a:xfrm>
                <a:off x="2578101" y="4552950"/>
                <a:ext cx="241300" cy="31750"/>
              </a:xfrm>
              <a:custGeom>
                <a:avLst/>
                <a:gdLst/>
                <a:ahLst/>
                <a:cxnLst>
                  <a:cxn ang="0">
                    <a:pos x="400" y="58"/>
                  </a:cxn>
                  <a:cxn ang="0">
                    <a:pos x="400" y="58"/>
                  </a:cxn>
                  <a:cxn ang="0">
                    <a:pos x="352" y="58"/>
                  </a:cxn>
                  <a:cxn ang="0">
                    <a:pos x="305" y="56"/>
                  </a:cxn>
                  <a:cxn ang="0">
                    <a:pos x="212" y="52"/>
                  </a:cxn>
                  <a:cxn ang="0">
                    <a:pos x="212" y="52"/>
                  </a:cxn>
                  <a:cxn ang="0">
                    <a:pos x="117" y="48"/>
                  </a:cxn>
                  <a:cxn ang="0">
                    <a:pos x="69" y="46"/>
                  </a:cxn>
                  <a:cxn ang="0">
                    <a:pos x="22" y="46"/>
                  </a:cxn>
                  <a:cxn ang="0">
                    <a:pos x="22" y="46"/>
                  </a:cxn>
                  <a:cxn ang="0">
                    <a:pos x="16" y="45"/>
                  </a:cxn>
                  <a:cxn ang="0">
                    <a:pos x="12" y="44"/>
                  </a:cxn>
                  <a:cxn ang="0">
                    <a:pos x="8" y="42"/>
                  </a:cxn>
                  <a:cxn ang="0">
                    <a:pos x="5" y="39"/>
                  </a:cxn>
                  <a:cxn ang="0">
                    <a:pos x="3" y="36"/>
                  </a:cxn>
                  <a:cxn ang="0">
                    <a:pos x="1" y="31"/>
                  </a:cxn>
                  <a:cxn ang="0">
                    <a:pos x="0" y="27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9"/>
                  </a:cxn>
                  <a:cxn ang="0">
                    <a:pos x="1" y="15"/>
                  </a:cxn>
                  <a:cxn ang="0">
                    <a:pos x="3" y="11"/>
                  </a:cxn>
                  <a:cxn ang="0">
                    <a:pos x="5" y="8"/>
                  </a:cxn>
                  <a:cxn ang="0">
                    <a:pos x="8" y="5"/>
                  </a:cxn>
                  <a:cxn ang="0">
                    <a:pos x="12" y="3"/>
                  </a:cxn>
                  <a:cxn ang="0">
                    <a:pos x="16" y="0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69" y="0"/>
                  </a:cxn>
                  <a:cxn ang="0">
                    <a:pos x="117" y="3"/>
                  </a:cxn>
                  <a:cxn ang="0">
                    <a:pos x="211" y="7"/>
                  </a:cxn>
                  <a:cxn ang="0">
                    <a:pos x="211" y="7"/>
                  </a:cxn>
                  <a:cxn ang="0">
                    <a:pos x="305" y="11"/>
                  </a:cxn>
                  <a:cxn ang="0">
                    <a:pos x="352" y="13"/>
                  </a:cxn>
                  <a:cxn ang="0">
                    <a:pos x="400" y="13"/>
                  </a:cxn>
                  <a:cxn ang="0">
                    <a:pos x="400" y="13"/>
                  </a:cxn>
                  <a:cxn ang="0">
                    <a:pos x="433" y="13"/>
                  </a:cxn>
                  <a:cxn ang="0">
                    <a:pos x="433" y="13"/>
                  </a:cxn>
                  <a:cxn ang="0">
                    <a:pos x="433" y="13"/>
                  </a:cxn>
                  <a:cxn ang="0">
                    <a:pos x="438" y="13"/>
                  </a:cxn>
                  <a:cxn ang="0">
                    <a:pos x="443" y="15"/>
                  </a:cxn>
                  <a:cxn ang="0">
                    <a:pos x="446" y="17"/>
                  </a:cxn>
                  <a:cxn ang="0">
                    <a:pos x="449" y="20"/>
                  </a:cxn>
                  <a:cxn ang="0">
                    <a:pos x="451" y="23"/>
                  </a:cxn>
                  <a:cxn ang="0">
                    <a:pos x="453" y="26"/>
                  </a:cxn>
                  <a:cxn ang="0">
                    <a:pos x="454" y="30"/>
                  </a:cxn>
                  <a:cxn ang="0">
                    <a:pos x="454" y="35"/>
                  </a:cxn>
                  <a:cxn ang="0">
                    <a:pos x="454" y="35"/>
                  </a:cxn>
                  <a:cxn ang="0">
                    <a:pos x="454" y="39"/>
                  </a:cxn>
                  <a:cxn ang="0">
                    <a:pos x="453" y="43"/>
                  </a:cxn>
                  <a:cxn ang="0">
                    <a:pos x="451" y="47"/>
                  </a:cxn>
                  <a:cxn ang="0">
                    <a:pos x="449" y="51"/>
                  </a:cxn>
                  <a:cxn ang="0">
                    <a:pos x="446" y="54"/>
                  </a:cxn>
                  <a:cxn ang="0">
                    <a:pos x="442" y="56"/>
                  </a:cxn>
                  <a:cxn ang="0">
                    <a:pos x="438" y="57"/>
                  </a:cxn>
                  <a:cxn ang="0">
                    <a:pos x="433" y="58"/>
                  </a:cxn>
                  <a:cxn ang="0">
                    <a:pos x="433" y="58"/>
                  </a:cxn>
                  <a:cxn ang="0">
                    <a:pos x="400" y="58"/>
                  </a:cxn>
                  <a:cxn ang="0">
                    <a:pos x="400" y="58"/>
                  </a:cxn>
                </a:cxnLst>
                <a:rect l="0" t="0" r="r" b="b"/>
                <a:pathLst>
                  <a:path w="454" h="58">
                    <a:moveTo>
                      <a:pt x="400" y="58"/>
                    </a:moveTo>
                    <a:lnTo>
                      <a:pt x="400" y="58"/>
                    </a:lnTo>
                    <a:lnTo>
                      <a:pt x="352" y="58"/>
                    </a:lnTo>
                    <a:lnTo>
                      <a:pt x="305" y="56"/>
                    </a:lnTo>
                    <a:lnTo>
                      <a:pt x="212" y="52"/>
                    </a:lnTo>
                    <a:lnTo>
                      <a:pt x="212" y="52"/>
                    </a:lnTo>
                    <a:lnTo>
                      <a:pt x="117" y="48"/>
                    </a:lnTo>
                    <a:lnTo>
                      <a:pt x="69" y="46"/>
                    </a:lnTo>
                    <a:lnTo>
                      <a:pt x="22" y="46"/>
                    </a:lnTo>
                    <a:lnTo>
                      <a:pt x="22" y="46"/>
                    </a:lnTo>
                    <a:lnTo>
                      <a:pt x="16" y="45"/>
                    </a:lnTo>
                    <a:lnTo>
                      <a:pt x="12" y="44"/>
                    </a:lnTo>
                    <a:lnTo>
                      <a:pt x="8" y="42"/>
                    </a:lnTo>
                    <a:lnTo>
                      <a:pt x="5" y="39"/>
                    </a:lnTo>
                    <a:lnTo>
                      <a:pt x="3" y="36"/>
                    </a:lnTo>
                    <a:lnTo>
                      <a:pt x="1" y="31"/>
                    </a:lnTo>
                    <a:lnTo>
                      <a:pt x="0" y="27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9"/>
                    </a:lnTo>
                    <a:lnTo>
                      <a:pt x="1" y="15"/>
                    </a:lnTo>
                    <a:lnTo>
                      <a:pt x="3" y="11"/>
                    </a:lnTo>
                    <a:lnTo>
                      <a:pt x="5" y="8"/>
                    </a:lnTo>
                    <a:lnTo>
                      <a:pt x="8" y="5"/>
                    </a:lnTo>
                    <a:lnTo>
                      <a:pt x="12" y="3"/>
                    </a:lnTo>
                    <a:lnTo>
                      <a:pt x="16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69" y="0"/>
                    </a:lnTo>
                    <a:lnTo>
                      <a:pt x="117" y="3"/>
                    </a:lnTo>
                    <a:lnTo>
                      <a:pt x="211" y="7"/>
                    </a:lnTo>
                    <a:lnTo>
                      <a:pt x="211" y="7"/>
                    </a:lnTo>
                    <a:lnTo>
                      <a:pt x="305" y="11"/>
                    </a:lnTo>
                    <a:lnTo>
                      <a:pt x="352" y="13"/>
                    </a:lnTo>
                    <a:lnTo>
                      <a:pt x="400" y="13"/>
                    </a:lnTo>
                    <a:lnTo>
                      <a:pt x="400" y="13"/>
                    </a:lnTo>
                    <a:lnTo>
                      <a:pt x="433" y="13"/>
                    </a:lnTo>
                    <a:lnTo>
                      <a:pt x="433" y="13"/>
                    </a:lnTo>
                    <a:lnTo>
                      <a:pt x="433" y="13"/>
                    </a:lnTo>
                    <a:lnTo>
                      <a:pt x="438" y="13"/>
                    </a:lnTo>
                    <a:lnTo>
                      <a:pt x="443" y="15"/>
                    </a:lnTo>
                    <a:lnTo>
                      <a:pt x="446" y="17"/>
                    </a:lnTo>
                    <a:lnTo>
                      <a:pt x="449" y="20"/>
                    </a:lnTo>
                    <a:lnTo>
                      <a:pt x="451" y="23"/>
                    </a:lnTo>
                    <a:lnTo>
                      <a:pt x="453" y="26"/>
                    </a:lnTo>
                    <a:lnTo>
                      <a:pt x="454" y="30"/>
                    </a:lnTo>
                    <a:lnTo>
                      <a:pt x="454" y="35"/>
                    </a:lnTo>
                    <a:lnTo>
                      <a:pt x="454" y="35"/>
                    </a:lnTo>
                    <a:lnTo>
                      <a:pt x="454" y="39"/>
                    </a:lnTo>
                    <a:lnTo>
                      <a:pt x="453" y="43"/>
                    </a:lnTo>
                    <a:lnTo>
                      <a:pt x="451" y="47"/>
                    </a:lnTo>
                    <a:lnTo>
                      <a:pt x="449" y="51"/>
                    </a:lnTo>
                    <a:lnTo>
                      <a:pt x="446" y="54"/>
                    </a:lnTo>
                    <a:lnTo>
                      <a:pt x="442" y="56"/>
                    </a:lnTo>
                    <a:lnTo>
                      <a:pt x="438" y="57"/>
                    </a:lnTo>
                    <a:lnTo>
                      <a:pt x="433" y="58"/>
                    </a:lnTo>
                    <a:lnTo>
                      <a:pt x="433" y="58"/>
                    </a:lnTo>
                    <a:lnTo>
                      <a:pt x="400" y="58"/>
                    </a:lnTo>
                    <a:lnTo>
                      <a:pt x="400" y="5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4" name="Freeform 650"/>
              <p:cNvSpPr/>
              <p:nvPr/>
            </p:nvSpPr>
            <p:spPr bwMode="auto">
              <a:xfrm>
                <a:off x="2163763" y="4130675"/>
                <a:ext cx="603250" cy="517525"/>
              </a:xfrm>
              <a:custGeom>
                <a:avLst/>
                <a:gdLst/>
                <a:ahLst/>
                <a:cxnLst>
                  <a:cxn ang="0">
                    <a:pos x="152" y="976"/>
                  </a:cxn>
                  <a:cxn ang="0">
                    <a:pos x="69" y="957"/>
                  </a:cxn>
                  <a:cxn ang="0">
                    <a:pos x="35" y="924"/>
                  </a:cxn>
                  <a:cxn ang="0">
                    <a:pos x="9" y="878"/>
                  </a:cxn>
                  <a:cxn ang="0">
                    <a:pos x="0" y="852"/>
                  </a:cxn>
                  <a:cxn ang="0">
                    <a:pos x="1" y="746"/>
                  </a:cxn>
                  <a:cxn ang="0">
                    <a:pos x="4" y="564"/>
                  </a:cxn>
                  <a:cxn ang="0">
                    <a:pos x="2" y="463"/>
                  </a:cxn>
                  <a:cxn ang="0">
                    <a:pos x="5" y="378"/>
                  </a:cxn>
                  <a:cxn ang="0">
                    <a:pos x="2" y="261"/>
                  </a:cxn>
                  <a:cxn ang="0">
                    <a:pos x="14" y="150"/>
                  </a:cxn>
                  <a:cxn ang="0">
                    <a:pos x="18" y="135"/>
                  </a:cxn>
                  <a:cxn ang="0">
                    <a:pos x="32" y="65"/>
                  </a:cxn>
                  <a:cxn ang="0">
                    <a:pos x="66" y="26"/>
                  </a:cxn>
                  <a:cxn ang="0">
                    <a:pos x="137" y="2"/>
                  </a:cxn>
                  <a:cxn ang="0">
                    <a:pos x="197" y="0"/>
                  </a:cxn>
                  <a:cxn ang="0">
                    <a:pos x="288" y="7"/>
                  </a:cxn>
                  <a:cxn ang="0">
                    <a:pos x="338" y="6"/>
                  </a:cxn>
                  <a:cxn ang="0">
                    <a:pos x="433" y="12"/>
                  </a:cxn>
                  <a:cxn ang="0">
                    <a:pos x="535" y="9"/>
                  </a:cxn>
                  <a:cxn ang="0">
                    <a:pos x="789" y="13"/>
                  </a:cxn>
                  <a:cxn ang="0">
                    <a:pos x="993" y="15"/>
                  </a:cxn>
                  <a:cxn ang="0">
                    <a:pos x="1078" y="33"/>
                  </a:cxn>
                  <a:cxn ang="0">
                    <a:pos x="1120" y="71"/>
                  </a:cxn>
                  <a:cxn ang="0">
                    <a:pos x="1139" y="149"/>
                  </a:cxn>
                  <a:cxn ang="0">
                    <a:pos x="1128" y="219"/>
                  </a:cxn>
                  <a:cxn ang="0">
                    <a:pos x="1111" y="230"/>
                  </a:cxn>
                  <a:cxn ang="0">
                    <a:pos x="1088" y="212"/>
                  </a:cxn>
                  <a:cxn ang="0">
                    <a:pos x="1092" y="184"/>
                  </a:cxn>
                  <a:cxn ang="0">
                    <a:pos x="1090" y="133"/>
                  </a:cxn>
                  <a:cxn ang="0">
                    <a:pos x="1069" y="80"/>
                  </a:cxn>
                  <a:cxn ang="0">
                    <a:pos x="1039" y="67"/>
                  </a:cxn>
                  <a:cxn ang="0">
                    <a:pos x="914" y="61"/>
                  </a:cxn>
                  <a:cxn ang="0">
                    <a:pos x="786" y="62"/>
                  </a:cxn>
                  <a:cxn ang="0">
                    <a:pos x="689" y="63"/>
                  </a:cxn>
                  <a:cxn ang="0">
                    <a:pos x="566" y="56"/>
                  </a:cxn>
                  <a:cxn ang="0">
                    <a:pos x="289" y="53"/>
                  </a:cxn>
                  <a:cxn ang="0">
                    <a:pos x="154" y="46"/>
                  </a:cxn>
                  <a:cxn ang="0">
                    <a:pos x="89" y="64"/>
                  </a:cxn>
                  <a:cxn ang="0">
                    <a:pos x="70" y="94"/>
                  </a:cxn>
                  <a:cxn ang="0">
                    <a:pos x="64" y="141"/>
                  </a:cxn>
                  <a:cxn ang="0">
                    <a:pos x="60" y="164"/>
                  </a:cxn>
                  <a:cxn ang="0">
                    <a:pos x="50" y="264"/>
                  </a:cxn>
                  <a:cxn ang="0">
                    <a:pos x="51" y="414"/>
                  </a:cxn>
                  <a:cxn ang="0">
                    <a:pos x="49" y="513"/>
                  </a:cxn>
                  <a:cxn ang="0">
                    <a:pos x="51" y="674"/>
                  </a:cxn>
                  <a:cxn ang="0">
                    <a:pos x="47" y="807"/>
                  </a:cxn>
                  <a:cxn ang="0">
                    <a:pos x="49" y="851"/>
                  </a:cxn>
                  <a:cxn ang="0">
                    <a:pos x="57" y="880"/>
                  </a:cxn>
                  <a:cxn ang="0">
                    <a:pos x="88" y="915"/>
                  </a:cxn>
                  <a:cxn ang="0">
                    <a:pos x="142" y="931"/>
                  </a:cxn>
                  <a:cxn ang="0">
                    <a:pos x="201" y="930"/>
                  </a:cxn>
                  <a:cxn ang="0">
                    <a:pos x="280" y="933"/>
                  </a:cxn>
                  <a:cxn ang="0">
                    <a:pos x="301" y="947"/>
                  </a:cxn>
                  <a:cxn ang="0">
                    <a:pos x="300" y="968"/>
                  </a:cxn>
                  <a:cxn ang="0">
                    <a:pos x="280" y="978"/>
                  </a:cxn>
                </a:cxnLst>
                <a:rect l="0" t="0" r="r" b="b"/>
                <a:pathLst>
                  <a:path w="1139" h="978">
                    <a:moveTo>
                      <a:pt x="280" y="978"/>
                    </a:moveTo>
                    <a:lnTo>
                      <a:pt x="280" y="978"/>
                    </a:lnTo>
                    <a:lnTo>
                      <a:pt x="218" y="978"/>
                    </a:lnTo>
                    <a:lnTo>
                      <a:pt x="156" y="977"/>
                    </a:lnTo>
                    <a:lnTo>
                      <a:pt x="152" y="976"/>
                    </a:lnTo>
                    <a:lnTo>
                      <a:pt x="152" y="976"/>
                    </a:lnTo>
                    <a:lnTo>
                      <a:pt x="139" y="976"/>
                    </a:lnTo>
                    <a:lnTo>
                      <a:pt x="125" y="975"/>
                    </a:lnTo>
                    <a:lnTo>
                      <a:pt x="112" y="973"/>
                    </a:lnTo>
                    <a:lnTo>
                      <a:pt x="97" y="970"/>
                    </a:lnTo>
                    <a:lnTo>
                      <a:pt x="83" y="965"/>
                    </a:lnTo>
                    <a:lnTo>
                      <a:pt x="69" y="957"/>
                    </a:lnTo>
                    <a:lnTo>
                      <a:pt x="63" y="953"/>
                    </a:lnTo>
                    <a:lnTo>
                      <a:pt x="57" y="949"/>
                    </a:lnTo>
                    <a:lnTo>
                      <a:pt x="52" y="944"/>
                    </a:lnTo>
                    <a:lnTo>
                      <a:pt x="47" y="938"/>
                    </a:lnTo>
                    <a:lnTo>
                      <a:pt x="47" y="938"/>
                    </a:lnTo>
                    <a:lnTo>
                      <a:pt x="35" y="924"/>
                    </a:lnTo>
                    <a:lnTo>
                      <a:pt x="26" y="912"/>
                    </a:lnTo>
                    <a:lnTo>
                      <a:pt x="19" y="899"/>
                    </a:lnTo>
                    <a:lnTo>
                      <a:pt x="11" y="885"/>
                    </a:lnTo>
                    <a:lnTo>
                      <a:pt x="11" y="885"/>
                    </a:lnTo>
                    <a:lnTo>
                      <a:pt x="9" y="878"/>
                    </a:lnTo>
                    <a:lnTo>
                      <a:pt x="9" y="878"/>
                    </a:lnTo>
                    <a:lnTo>
                      <a:pt x="7" y="875"/>
                    </a:lnTo>
                    <a:lnTo>
                      <a:pt x="4" y="870"/>
                    </a:lnTo>
                    <a:lnTo>
                      <a:pt x="4" y="870"/>
                    </a:lnTo>
                    <a:lnTo>
                      <a:pt x="3" y="866"/>
                    </a:lnTo>
                    <a:lnTo>
                      <a:pt x="1" y="861"/>
                    </a:lnTo>
                    <a:lnTo>
                      <a:pt x="0" y="852"/>
                    </a:lnTo>
                    <a:lnTo>
                      <a:pt x="0" y="843"/>
                    </a:lnTo>
                    <a:lnTo>
                      <a:pt x="1" y="832"/>
                    </a:lnTo>
                    <a:lnTo>
                      <a:pt x="1" y="832"/>
                    </a:lnTo>
                    <a:lnTo>
                      <a:pt x="1" y="818"/>
                    </a:lnTo>
                    <a:lnTo>
                      <a:pt x="1" y="746"/>
                    </a:lnTo>
                    <a:lnTo>
                      <a:pt x="1" y="746"/>
                    </a:lnTo>
                    <a:lnTo>
                      <a:pt x="2" y="700"/>
                    </a:lnTo>
                    <a:lnTo>
                      <a:pt x="3" y="655"/>
                    </a:lnTo>
                    <a:lnTo>
                      <a:pt x="3" y="655"/>
                    </a:lnTo>
                    <a:lnTo>
                      <a:pt x="4" y="609"/>
                    </a:lnTo>
                    <a:lnTo>
                      <a:pt x="4" y="564"/>
                    </a:lnTo>
                    <a:lnTo>
                      <a:pt x="4" y="564"/>
                    </a:lnTo>
                    <a:lnTo>
                      <a:pt x="4" y="538"/>
                    </a:lnTo>
                    <a:lnTo>
                      <a:pt x="3" y="512"/>
                    </a:lnTo>
                    <a:lnTo>
                      <a:pt x="3" y="512"/>
                    </a:lnTo>
                    <a:lnTo>
                      <a:pt x="1" y="481"/>
                    </a:lnTo>
                    <a:lnTo>
                      <a:pt x="1" y="481"/>
                    </a:lnTo>
                    <a:lnTo>
                      <a:pt x="2" y="463"/>
                    </a:lnTo>
                    <a:lnTo>
                      <a:pt x="3" y="445"/>
                    </a:lnTo>
                    <a:lnTo>
                      <a:pt x="3" y="445"/>
                    </a:lnTo>
                    <a:lnTo>
                      <a:pt x="5" y="430"/>
                    </a:lnTo>
                    <a:lnTo>
                      <a:pt x="6" y="414"/>
                    </a:lnTo>
                    <a:lnTo>
                      <a:pt x="6" y="414"/>
                    </a:lnTo>
                    <a:lnTo>
                      <a:pt x="5" y="378"/>
                    </a:lnTo>
                    <a:lnTo>
                      <a:pt x="4" y="342"/>
                    </a:lnTo>
                    <a:lnTo>
                      <a:pt x="4" y="342"/>
                    </a:lnTo>
                    <a:lnTo>
                      <a:pt x="2" y="309"/>
                    </a:lnTo>
                    <a:lnTo>
                      <a:pt x="1" y="276"/>
                    </a:lnTo>
                    <a:lnTo>
                      <a:pt x="1" y="276"/>
                    </a:lnTo>
                    <a:lnTo>
                      <a:pt x="2" y="261"/>
                    </a:lnTo>
                    <a:lnTo>
                      <a:pt x="3" y="246"/>
                    </a:lnTo>
                    <a:lnTo>
                      <a:pt x="7" y="216"/>
                    </a:lnTo>
                    <a:lnTo>
                      <a:pt x="7" y="216"/>
                    </a:lnTo>
                    <a:lnTo>
                      <a:pt x="12" y="184"/>
                    </a:lnTo>
                    <a:lnTo>
                      <a:pt x="13" y="166"/>
                    </a:lnTo>
                    <a:lnTo>
                      <a:pt x="14" y="150"/>
                    </a:lnTo>
                    <a:lnTo>
                      <a:pt x="14" y="150"/>
                    </a:lnTo>
                    <a:lnTo>
                      <a:pt x="14" y="144"/>
                    </a:lnTo>
                    <a:lnTo>
                      <a:pt x="17" y="138"/>
                    </a:lnTo>
                    <a:lnTo>
                      <a:pt x="18" y="136"/>
                    </a:lnTo>
                    <a:lnTo>
                      <a:pt x="18" y="135"/>
                    </a:lnTo>
                    <a:lnTo>
                      <a:pt x="18" y="135"/>
                    </a:lnTo>
                    <a:lnTo>
                      <a:pt x="18" y="123"/>
                    </a:lnTo>
                    <a:lnTo>
                      <a:pt x="19" y="111"/>
                    </a:lnTo>
                    <a:lnTo>
                      <a:pt x="21" y="99"/>
                    </a:lnTo>
                    <a:lnTo>
                      <a:pt x="24" y="87"/>
                    </a:lnTo>
                    <a:lnTo>
                      <a:pt x="28" y="75"/>
                    </a:lnTo>
                    <a:lnTo>
                      <a:pt x="32" y="65"/>
                    </a:lnTo>
                    <a:lnTo>
                      <a:pt x="38" y="5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52" y="38"/>
                    </a:lnTo>
                    <a:lnTo>
                      <a:pt x="59" y="31"/>
                    </a:lnTo>
                    <a:lnTo>
                      <a:pt x="66" y="26"/>
                    </a:lnTo>
                    <a:lnTo>
                      <a:pt x="73" y="21"/>
                    </a:lnTo>
                    <a:lnTo>
                      <a:pt x="81" y="16"/>
                    </a:lnTo>
                    <a:lnTo>
                      <a:pt x="88" y="12"/>
                    </a:lnTo>
                    <a:lnTo>
                      <a:pt x="103" y="7"/>
                    </a:lnTo>
                    <a:lnTo>
                      <a:pt x="120" y="4"/>
                    </a:lnTo>
                    <a:lnTo>
                      <a:pt x="137" y="2"/>
                    </a:lnTo>
                    <a:lnTo>
                      <a:pt x="156" y="1"/>
                    </a:lnTo>
                    <a:lnTo>
                      <a:pt x="175" y="1"/>
                    </a:lnTo>
                    <a:lnTo>
                      <a:pt x="175" y="1"/>
                    </a:lnTo>
                    <a:lnTo>
                      <a:pt x="192" y="1"/>
                    </a:lnTo>
                    <a:lnTo>
                      <a:pt x="192" y="1"/>
                    </a:lnTo>
                    <a:lnTo>
                      <a:pt x="197" y="0"/>
                    </a:lnTo>
                    <a:lnTo>
                      <a:pt x="197" y="0"/>
                    </a:lnTo>
                    <a:lnTo>
                      <a:pt x="220" y="1"/>
                    </a:lnTo>
                    <a:lnTo>
                      <a:pt x="243" y="3"/>
                    </a:lnTo>
                    <a:lnTo>
                      <a:pt x="243" y="3"/>
                    </a:lnTo>
                    <a:lnTo>
                      <a:pt x="265" y="6"/>
                    </a:lnTo>
                    <a:lnTo>
                      <a:pt x="288" y="7"/>
                    </a:lnTo>
                    <a:lnTo>
                      <a:pt x="290" y="7"/>
                    </a:lnTo>
                    <a:lnTo>
                      <a:pt x="290" y="7"/>
                    </a:lnTo>
                    <a:lnTo>
                      <a:pt x="314" y="6"/>
                    </a:lnTo>
                    <a:lnTo>
                      <a:pt x="314" y="6"/>
                    </a:lnTo>
                    <a:lnTo>
                      <a:pt x="338" y="6"/>
                    </a:lnTo>
                    <a:lnTo>
                      <a:pt x="338" y="6"/>
                    </a:lnTo>
                    <a:lnTo>
                      <a:pt x="354" y="6"/>
                    </a:lnTo>
                    <a:lnTo>
                      <a:pt x="369" y="8"/>
                    </a:lnTo>
                    <a:lnTo>
                      <a:pt x="369" y="8"/>
                    </a:lnTo>
                    <a:lnTo>
                      <a:pt x="383" y="9"/>
                    </a:lnTo>
                    <a:lnTo>
                      <a:pt x="399" y="11"/>
                    </a:lnTo>
                    <a:lnTo>
                      <a:pt x="433" y="12"/>
                    </a:lnTo>
                    <a:lnTo>
                      <a:pt x="433" y="12"/>
                    </a:lnTo>
                    <a:lnTo>
                      <a:pt x="459" y="11"/>
                    </a:lnTo>
                    <a:lnTo>
                      <a:pt x="484" y="10"/>
                    </a:lnTo>
                    <a:lnTo>
                      <a:pt x="484" y="10"/>
                    </a:lnTo>
                    <a:lnTo>
                      <a:pt x="535" y="9"/>
                    </a:lnTo>
                    <a:lnTo>
                      <a:pt x="535" y="9"/>
                    </a:lnTo>
                    <a:lnTo>
                      <a:pt x="566" y="10"/>
                    </a:lnTo>
                    <a:lnTo>
                      <a:pt x="566" y="10"/>
                    </a:lnTo>
                    <a:lnTo>
                      <a:pt x="633" y="13"/>
                    </a:lnTo>
                    <a:lnTo>
                      <a:pt x="712" y="14"/>
                    </a:lnTo>
                    <a:lnTo>
                      <a:pt x="712" y="14"/>
                    </a:lnTo>
                    <a:lnTo>
                      <a:pt x="789" y="13"/>
                    </a:lnTo>
                    <a:lnTo>
                      <a:pt x="789" y="13"/>
                    </a:lnTo>
                    <a:lnTo>
                      <a:pt x="867" y="13"/>
                    </a:lnTo>
                    <a:lnTo>
                      <a:pt x="867" y="13"/>
                    </a:lnTo>
                    <a:lnTo>
                      <a:pt x="935" y="13"/>
                    </a:lnTo>
                    <a:lnTo>
                      <a:pt x="993" y="15"/>
                    </a:lnTo>
                    <a:lnTo>
                      <a:pt x="993" y="15"/>
                    </a:lnTo>
                    <a:lnTo>
                      <a:pt x="1013" y="17"/>
                    </a:lnTo>
                    <a:lnTo>
                      <a:pt x="1033" y="20"/>
                    </a:lnTo>
                    <a:lnTo>
                      <a:pt x="1052" y="24"/>
                    </a:lnTo>
                    <a:lnTo>
                      <a:pt x="1061" y="27"/>
                    </a:lnTo>
                    <a:lnTo>
                      <a:pt x="1070" y="30"/>
                    </a:lnTo>
                    <a:lnTo>
                      <a:pt x="1078" y="33"/>
                    </a:lnTo>
                    <a:lnTo>
                      <a:pt x="1087" y="38"/>
                    </a:lnTo>
                    <a:lnTo>
                      <a:pt x="1094" y="43"/>
                    </a:lnTo>
                    <a:lnTo>
                      <a:pt x="1101" y="48"/>
                    </a:lnTo>
                    <a:lnTo>
                      <a:pt x="1108" y="56"/>
                    </a:lnTo>
                    <a:lnTo>
                      <a:pt x="1115" y="63"/>
                    </a:lnTo>
                    <a:lnTo>
                      <a:pt x="1120" y="71"/>
                    </a:lnTo>
                    <a:lnTo>
                      <a:pt x="1125" y="80"/>
                    </a:lnTo>
                    <a:lnTo>
                      <a:pt x="1125" y="80"/>
                    </a:lnTo>
                    <a:lnTo>
                      <a:pt x="1130" y="95"/>
                    </a:lnTo>
                    <a:lnTo>
                      <a:pt x="1134" y="111"/>
                    </a:lnTo>
                    <a:lnTo>
                      <a:pt x="1137" y="130"/>
                    </a:lnTo>
                    <a:lnTo>
                      <a:pt x="1139" y="149"/>
                    </a:lnTo>
                    <a:lnTo>
                      <a:pt x="1139" y="167"/>
                    </a:lnTo>
                    <a:lnTo>
                      <a:pt x="1137" y="186"/>
                    </a:lnTo>
                    <a:lnTo>
                      <a:pt x="1133" y="203"/>
                    </a:lnTo>
                    <a:lnTo>
                      <a:pt x="1131" y="211"/>
                    </a:lnTo>
                    <a:lnTo>
                      <a:pt x="1128" y="219"/>
                    </a:lnTo>
                    <a:lnTo>
                      <a:pt x="1128" y="219"/>
                    </a:lnTo>
                    <a:lnTo>
                      <a:pt x="1124" y="224"/>
                    </a:lnTo>
                    <a:lnTo>
                      <a:pt x="1120" y="228"/>
                    </a:lnTo>
                    <a:lnTo>
                      <a:pt x="1116" y="229"/>
                    </a:lnTo>
                    <a:lnTo>
                      <a:pt x="1111" y="230"/>
                    </a:lnTo>
                    <a:lnTo>
                      <a:pt x="1111" y="230"/>
                    </a:lnTo>
                    <a:lnTo>
                      <a:pt x="1111" y="230"/>
                    </a:lnTo>
                    <a:lnTo>
                      <a:pt x="1105" y="229"/>
                    </a:lnTo>
                    <a:lnTo>
                      <a:pt x="1099" y="226"/>
                    </a:lnTo>
                    <a:lnTo>
                      <a:pt x="1094" y="222"/>
                    </a:lnTo>
                    <a:lnTo>
                      <a:pt x="1090" y="218"/>
                    </a:lnTo>
                    <a:lnTo>
                      <a:pt x="1090" y="218"/>
                    </a:lnTo>
                    <a:lnTo>
                      <a:pt x="1088" y="212"/>
                    </a:lnTo>
                    <a:lnTo>
                      <a:pt x="1087" y="207"/>
                    </a:lnTo>
                    <a:lnTo>
                      <a:pt x="1087" y="200"/>
                    </a:lnTo>
                    <a:lnTo>
                      <a:pt x="1089" y="195"/>
                    </a:lnTo>
                    <a:lnTo>
                      <a:pt x="1089" y="195"/>
                    </a:lnTo>
                    <a:lnTo>
                      <a:pt x="1091" y="190"/>
                    </a:lnTo>
                    <a:lnTo>
                      <a:pt x="1092" y="184"/>
                    </a:lnTo>
                    <a:lnTo>
                      <a:pt x="1093" y="172"/>
                    </a:lnTo>
                    <a:lnTo>
                      <a:pt x="1092" y="159"/>
                    </a:lnTo>
                    <a:lnTo>
                      <a:pt x="1091" y="147"/>
                    </a:lnTo>
                    <a:lnTo>
                      <a:pt x="1091" y="147"/>
                    </a:lnTo>
                    <a:lnTo>
                      <a:pt x="1090" y="133"/>
                    </a:lnTo>
                    <a:lnTo>
                      <a:pt x="1090" y="133"/>
                    </a:lnTo>
                    <a:lnTo>
                      <a:pt x="1089" y="123"/>
                    </a:lnTo>
                    <a:lnTo>
                      <a:pt x="1087" y="113"/>
                    </a:lnTo>
                    <a:lnTo>
                      <a:pt x="1084" y="102"/>
                    </a:lnTo>
                    <a:lnTo>
                      <a:pt x="1079" y="93"/>
                    </a:lnTo>
                    <a:lnTo>
                      <a:pt x="1073" y="85"/>
                    </a:lnTo>
                    <a:lnTo>
                      <a:pt x="1069" y="80"/>
                    </a:lnTo>
                    <a:lnTo>
                      <a:pt x="1064" y="77"/>
                    </a:lnTo>
                    <a:lnTo>
                      <a:pt x="1059" y="74"/>
                    </a:lnTo>
                    <a:lnTo>
                      <a:pt x="1053" y="71"/>
                    </a:lnTo>
                    <a:lnTo>
                      <a:pt x="1046" y="69"/>
                    </a:lnTo>
                    <a:lnTo>
                      <a:pt x="1039" y="67"/>
                    </a:lnTo>
                    <a:lnTo>
                      <a:pt x="1039" y="67"/>
                    </a:lnTo>
                    <a:lnTo>
                      <a:pt x="1022" y="64"/>
                    </a:lnTo>
                    <a:lnTo>
                      <a:pt x="1002" y="62"/>
                    </a:lnTo>
                    <a:lnTo>
                      <a:pt x="981" y="61"/>
                    </a:lnTo>
                    <a:lnTo>
                      <a:pt x="959" y="60"/>
                    </a:lnTo>
                    <a:lnTo>
                      <a:pt x="959" y="60"/>
                    </a:lnTo>
                    <a:lnTo>
                      <a:pt x="914" y="61"/>
                    </a:lnTo>
                    <a:lnTo>
                      <a:pt x="914" y="61"/>
                    </a:lnTo>
                    <a:lnTo>
                      <a:pt x="872" y="62"/>
                    </a:lnTo>
                    <a:lnTo>
                      <a:pt x="872" y="62"/>
                    </a:lnTo>
                    <a:lnTo>
                      <a:pt x="829" y="62"/>
                    </a:lnTo>
                    <a:lnTo>
                      <a:pt x="829" y="62"/>
                    </a:lnTo>
                    <a:lnTo>
                      <a:pt x="786" y="62"/>
                    </a:lnTo>
                    <a:lnTo>
                      <a:pt x="786" y="62"/>
                    </a:lnTo>
                    <a:lnTo>
                      <a:pt x="741" y="62"/>
                    </a:lnTo>
                    <a:lnTo>
                      <a:pt x="701" y="63"/>
                    </a:lnTo>
                    <a:lnTo>
                      <a:pt x="701" y="63"/>
                    </a:lnTo>
                    <a:lnTo>
                      <a:pt x="689" y="63"/>
                    </a:lnTo>
                    <a:lnTo>
                      <a:pt x="689" y="63"/>
                    </a:lnTo>
                    <a:lnTo>
                      <a:pt x="656" y="62"/>
                    </a:lnTo>
                    <a:lnTo>
                      <a:pt x="623" y="60"/>
                    </a:lnTo>
                    <a:lnTo>
                      <a:pt x="623" y="60"/>
                    </a:lnTo>
                    <a:lnTo>
                      <a:pt x="595" y="57"/>
                    </a:lnTo>
                    <a:lnTo>
                      <a:pt x="566" y="56"/>
                    </a:lnTo>
                    <a:lnTo>
                      <a:pt x="566" y="56"/>
                    </a:lnTo>
                    <a:lnTo>
                      <a:pt x="500" y="55"/>
                    </a:lnTo>
                    <a:lnTo>
                      <a:pt x="435" y="55"/>
                    </a:lnTo>
                    <a:lnTo>
                      <a:pt x="435" y="55"/>
                    </a:lnTo>
                    <a:lnTo>
                      <a:pt x="362" y="54"/>
                    </a:lnTo>
                    <a:lnTo>
                      <a:pt x="289" y="53"/>
                    </a:lnTo>
                    <a:lnTo>
                      <a:pt x="289" y="53"/>
                    </a:lnTo>
                    <a:lnTo>
                      <a:pt x="259" y="51"/>
                    </a:lnTo>
                    <a:lnTo>
                      <a:pt x="230" y="50"/>
                    </a:lnTo>
                    <a:lnTo>
                      <a:pt x="230" y="50"/>
                    </a:lnTo>
                    <a:lnTo>
                      <a:pt x="192" y="47"/>
                    </a:lnTo>
                    <a:lnTo>
                      <a:pt x="154" y="46"/>
                    </a:lnTo>
                    <a:lnTo>
                      <a:pt x="154" y="46"/>
                    </a:lnTo>
                    <a:lnTo>
                      <a:pt x="143" y="46"/>
                    </a:lnTo>
                    <a:lnTo>
                      <a:pt x="131" y="47"/>
                    </a:lnTo>
                    <a:lnTo>
                      <a:pt x="120" y="50"/>
                    </a:lnTo>
                    <a:lnTo>
                      <a:pt x="108" y="53"/>
                    </a:lnTo>
                    <a:lnTo>
                      <a:pt x="98" y="57"/>
                    </a:lnTo>
                    <a:lnTo>
                      <a:pt x="89" y="64"/>
                    </a:lnTo>
                    <a:lnTo>
                      <a:pt x="85" y="68"/>
                    </a:lnTo>
                    <a:lnTo>
                      <a:pt x="81" y="73"/>
                    </a:lnTo>
                    <a:lnTo>
                      <a:pt x="76" y="78"/>
                    </a:lnTo>
                    <a:lnTo>
                      <a:pt x="73" y="84"/>
                    </a:lnTo>
                    <a:lnTo>
                      <a:pt x="73" y="84"/>
                    </a:lnTo>
                    <a:lnTo>
                      <a:pt x="70" y="94"/>
                    </a:lnTo>
                    <a:lnTo>
                      <a:pt x="65" y="110"/>
                    </a:lnTo>
                    <a:lnTo>
                      <a:pt x="62" y="126"/>
                    </a:lnTo>
                    <a:lnTo>
                      <a:pt x="62" y="133"/>
                    </a:lnTo>
                    <a:lnTo>
                      <a:pt x="63" y="137"/>
                    </a:lnTo>
                    <a:lnTo>
                      <a:pt x="63" y="137"/>
                    </a:lnTo>
                    <a:lnTo>
                      <a:pt x="64" y="141"/>
                    </a:lnTo>
                    <a:lnTo>
                      <a:pt x="64" y="146"/>
                    </a:lnTo>
                    <a:lnTo>
                      <a:pt x="64" y="152"/>
                    </a:lnTo>
                    <a:lnTo>
                      <a:pt x="63" y="157"/>
                    </a:lnTo>
                    <a:lnTo>
                      <a:pt x="60" y="161"/>
                    </a:lnTo>
                    <a:lnTo>
                      <a:pt x="60" y="162"/>
                    </a:lnTo>
                    <a:lnTo>
                      <a:pt x="60" y="164"/>
                    </a:lnTo>
                    <a:lnTo>
                      <a:pt x="60" y="164"/>
                    </a:lnTo>
                    <a:lnTo>
                      <a:pt x="58" y="189"/>
                    </a:lnTo>
                    <a:lnTo>
                      <a:pt x="55" y="213"/>
                    </a:lnTo>
                    <a:lnTo>
                      <a:pt x="55" y="213"/>
                    </a:lnTo>
                    <a:lnTo>
                      <a:pt x="52" y="239"/>
                    </a:lnTo>
                    <a:lnTo>
                      <a:pt x="50" y="264"/>
                    </a:lnTo>
                    <a:lnTo>
                      <a:pt x="50" y="264"/>
                    </a:lnTo>
                    <a:lnTo>
                      <a:pt x="50" y="295"/>
                    </a:lnTo>
                    <a:lnTo>
                      <a:pt x="50" y="325"/>
                    </a:lnTo>
                    <a:lnTo>
                      <a:pt x="51" y="385"/>
                    </a:lnTo>
                    <a:lnTo>
                      <a:pt x="51" y="385"/>
                    </a:lnTo>
                    <a:lnTo>
                      <a:pt x="51" y="414"/>
                    </a:lnTo>
                    <a:lnTo>
                      <a:pt x="50" y="443"/>
                    </a:lnTo>
                    <a:lnTo>
                      <a:pt x="50" y="443"/>
                    </a:lnTo>
                    <a:lnTo>
                      <a:pt x="48" y="478"/>
                    </a:lnTo>
                    <a:lnTo>
                      <a:pt x="48" y="496"/>
                    </a:lnTo>
                    <a:lnTo>
                      <a:pt x="49" y="513"/>
                    </a:lnTo>
                    <a:lnTo>
                      <a:pt x="49" y="513"/>
                    </a:lnTo>
                    <a:lnTo>
                      <a:pt x="50" y="543"/>
                    </a:lnTo>
                    <a:lnTo>
                      <a:pt x="51" y="572"/>
                    </a:lnTo>
                    <a:lnTo>
                      <a:pt x="51" y="631"/>
                    </a:lnTo>
                    <a:lnTo>
                      <a:pt x="51" y="631"/>
                    </a:lnTo>
                    <a:lnTo>
                      <a:pt x="51" y="674"/>
                    </a:lnTo>
                    <a:lnTo>
                      <a:pt x="51" y="674"/>
                    </a:lnTo>
                    <a:lnTo>
                      <a:pt x="50" y="707"/>
                    </a:lnTo>
                    <a:lnTo>
                      <a:pt x="49" y="741"/>
                    </a:lnTo>
                    <a:lnTo>
                      <a:pt x="49" y="741"/>
                    </a:lnTo>
                    <a:lnTo>
                      <a:pt x="48" y="774"/>
                    </a:lnTo>
                    <a:lnTo>
                      <a:pt x="47" y="807"/>
                    </a:lnTo>
                    <a:lnTo>
                      <a:pt x="47" y="807"/>
                    </a:lnTo>
                    <a:lnTo>
                      <a:pt x="47" y="822"/>
                    </a:lnTo>
                    <a:lnTo>
                      <a:pt x="47" y="822"/>
                    </a:lnTo>
                    <a:lnTo>
                      <a:pt x="45" y="839"/>
                    </a:lnTo>
                    <a:lnTo>
                      <a:pt x="47" y="845"/>
                    </a:lnTo>
                    <a:lnTo>
                      <a:pt x="49" y="851"/>
                    </a:lnTo>
                    <a:lnTo>
                      <a:pt x="49" y="851"/>
                    </a:lnTo>
                    <a:lnTo>
                      <a:pt x="52" y="857"/>
                    </a:lnTo>
                    <a:lnTo>
                      <a:pt x="54" y="862"/>
                    </a:lnTo>
                    <a:lnTo>
                      <a:pt x="56" y="869"/>
                    </a:lnTo>
                    <a:lnTo>
                      <a:pt x="56" y="874"/>
                    </a:lnTo>
                    <a:lnTo>
                      <a:pt x="56" y="874"/>
                    </a:lnTo>
                    <a:lnTo>
                      <a:pt x="57" y="880"/>
                    </a:lnTo>
                    <a:lnTo>
                      <a:pt x="59" y="886"/>
                    </a:lnTo>
                    <a:lnTo>
                      <a:pt x="62" y="891"/>
                    </a:lnTo>
                    <a:lnTo>
                      <a:pt x="66" y="897"/>
                    </a:lnTo>
                    <a:lnTo>
                      <a:pt x="71" y="902"/>
                    </a:lnTo>
                    <a:lnTo>
                      <a:pt x="76" y="907"/>
                    </a:lnTo>
                    <a:lnTo>
                      <a:pt x="88" y="915"/>
                    </a:lnTo>
                    <a:lnTo>
                      <a:pt x="101" y="921"/>
                    </a:lnTo>
                    <a:lnTo>
                      <a:pt x="114" y="926"/>
                    </a:lnTo>
                    <a:lnTo>
                      <a:pt x="126" y="930"/>
                    </a:lnTo>
                    <a:lnTo>
                      <a:pt x="135" y="931"/>
                    </a:lnTo>
                    <a:lnTo>
                      <a:pt x="135" y="931"/>
                    </a:lnTo>
                    <a:lnTo>
                      <a:pt x="142" y="931"/>
                    </a:lnTo>
                    <a:lnTo>
                      <a:pt x="142" y="931"/>
                    </a:lnTo>
                    <a:lnTo>
                      <a:pt x="166" y="931"/>
                    </a:lnTo>
                    <a:lnTo>
                      <a:pt x="166" y="931"/>
                    </a:lnTo>
                    <a:lnTo>
                      <a:pt x="190" y="930"/>
                    </a:lnTo>
                    <a:lnTo>
                      <a:pt x="190" y="930"/>
                    </a:lnTo>
                    <a:lnTo>
                      <a:pt x="201" y="930"/>
                    </a:lnTo>
                    <a:lnTo>
                      <a:pt x="201" y="930"/>
                    </a:lnTo>
                    <a:lnTo>
                      <a:pt x="227" y="931"/>
                    </a:lnTo>
                    <a:lnTo>
                      <a:pt x="227" y="931"/>
                    </a:lnTo>
                    <a:lnTo>
                      <a:pt x="253" y="933"/>
                    </a:lnTo>
                    <a:lnTo>
                      <a:pt x="280" y="933"/>
                    </a:lnTo>
                    <a:lnTo>
                      <a:pt x="280" y="933"/>
                    </a:lnTo>
                    <a:lnTo>
                      <a:pt x="285" y="934"/>
                    </a:lnTo>
                    <a:lnTo>
                      <a:pt x="290" y="935"/>
                    </a:lnTo>
                    <a:lnTo>
                      <a:pt x="293" y="937"/>
                    </a:lnTo>
                    <a:lnTo>
                      <a:pt x="296" y="940"/>
                    </a:lnTo>
                    <a:lnTo>
                      <a:pt x="300" y="943"/>
                    </a:lnTo>
                    <a:lnTo>
                      <a:pt x="301" y="947"/>
                    </a:lnTo>
                    <a:lnTo>
                      <a:pt x="302" y="951"/>
                    </a:lnTo>
                    <a:lnTo>
                      <a:pt x="302" y="955"/>
                    </a:lnTo>
                    <a:lnTo>
                      <a:pt x="302" y="955"/>
                    </a:lnTo>
                    <a:lnTo>
                      <a:pt x="302" y="960"/>
                    </a:lnTo>
                    <a:lnTo>
                      <a:pt x="301" y="964"/>
                    </a:lnTo>
                    <a:lnTo>
                      <a:pt x="300" y="968"/>
                    </a:lnTo>
                    <a:lnTo>
                      <a:pt x="296" y="971"/>
                    </a:lnTo>
                    <a:lnTo>
                      <a:pt x="293" y="974"/>
                    </a:lnTo>
                    <a:lnTo>
                      <a:pt x="290" y="976"/>
                    </a:lnTo>
                    <a:lnTo>
                      <a:pt x="285" y="978"/>
                    </a:lnTo>
                    <a:lnTo>
                      <a:pt x="280" y="978"/>
                    </a:lnTo>
                    <a:lnTo>
                      <a:pt x="280" y="97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grpSp>
          <p:nvGrpSpPr>
            <p:cNvPr id="186" name="组合 185"/>
            <p:cNvGrpSpPr/>
            <p:nvPr/>
          </p:nvGrpSpPr>
          <p:grpSpPr>
            <a:xfrm>
              <a:off x="2677193" y="4089244"/>
              <a:ext cx="3012184" cy="1339041"/>
              <a:chOff x="1279158" y="2558135"/>
              <a:chExt cx="3012184" cy="1339041"/>
            </a:xfrm>
          </p:grpSpPr>
          <p:sp>
            <p:nvSpPr>
              <p:cNvPr id="187" name="矩形 186"/>
              <p:cNvSpPr/>
              <p:nvPr/>
            </p:nvSpPr>
            <p:spPr>
              <a:xfrm>
                <a:off x="1279158" y="3140046"/>
                <a:ext cx="3012184" cy="75713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用户可以在投影仪或者计算机上进行演示也可以将演示文稿打印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出来</a:t>
                </a:r>
                <a:endPara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endParaRPr>
              </a:p>
            </p:txBody>
          </p:sp>
          <p:sp>
            <p:nvSpPr>
              <p:cNvPr id="188" name="矩形 187"/>
              <p:cNvSpPr/>
              <p:nvPr/>
            </p:nvSpPr>
            <p:spPr>
              <a:xfrm>
                <a:off x="1279158" y="2558135"/>
                <a:ext cx="2241974" cy="51610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标题文字添加</a:t>
                </a:r>
              </a:p>
            </p:txBody>
          </p:sp>
        </p:grpSp>
      </p:grpSp>
      <p:grpSp>
        <p:nvGrpSpPr>
          <p:cNvPr id="196" name="组合 195"/>
          <p:cNvGrpSpPr/>
          <p:nvPr/>
        </p:nvGrpSpPr>
        <p:grpSpPr>
          <a:xfrm>
            <a:off x="6533111" y="1980663"/>
            <a:ext cx="4145913" cy="1339041"/>
            <a:chOff x="6533111" y="1980663"/>
            <a:chExt cx="4145913" cy="1339041"/>
          </a:xfrm>
        </p:grpSpPr>
        <p:sp>
          <p:nvSpPr>
            <p:cNvPr id="9" name="椭圆 31"/>
            <p:cNvSpPr/>
            <p:nvPr/>
          </p:nvSpPr>
          <p:spPr>
            <a:xfrm>
              <a:off x="6533111" y="2045970"/>
              <a:ext cx="994660" cy="1202966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8575" cap="rnd">
              <a:solidFill>
                <a:schemeClr val="accent3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7775684" y="2517031"/>
              <a:ext cx="2690695" cy="15953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5400" cap="rnd">
              <a:solidFill>
                <a:schemeClr val="accent3"/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grpSp>
          <p:nvGrpSpPr>
            <p:cNvPr id="139" name="组合 138"/>
            <p:cNvGrpSpPr/>
            <p:nvPr/>
          </p:nvGrpSpPr>
          <p:grpSpPr>
            <a:xfrm>
              <a:off x="6780286" y="2350326"/>
              <a:ext cx="500309" cy="506236"/>
              <a:chOff x="4194175" y="1193800"/>
              <a:chExt cx="669926" cy="677863"/>
            </a:xfrm>
            <a:solidFill>
              <a:schemeClr val="accent3"/>
            </a:solidFill>
          </p:grpSpPr>
          <p:sp>
            <p:nvSpPr>
              <p:cNvPr id="140" name="Freeform 867"/>
              <p:cNvSpPr/>
              <p:nvPr/>
            </p:nvSpPr>
            <p:spPr bwMode="auto">
              <a:xfrm>
                <a:off x="4217988" y="1674813"/>
                <a:ext cx="52388" cy="115888"/>
              </a:xfrm>
              <a:custGeom>
                <a:avLst/>
                <a:gdLst/>
                <a:ahLst/>
                <a:cxnLst>
                  <a:cxn ang="0">
                    <a:pos x="94" y="0"/>
                  </a:cxn>
                  <a:cxn ang="0">
                    <a:pos x="94" y="0"/>
                  </a:cxn>
                  <a:cxn ang="0">
                    <a:pos x="88" y="1"/>
                  </a:cxn>
                  <a:cxn ang="0">
                    <a:pos x="84" y="3"/>
                  </a:cxn>
                  <a:cxn ang="0">
                    <a:pos x="81" y="5"/>
                  </a:cxn>
                  <a:cxn ang="0">
                    <a:pos x="78" y="7"/>
                  </a:cxn>
                  <a:cxn ang="0">
                    <a:pos x="73" y="14"/>
                  </a:cxn>
                  <a:cxn ang="0">
                    <a:pos x="69" y="22"/>
                  </a:cxn>
                  <a:cxn ang="0">
                    <a:pos x="69" y="22"/>
                  </a:cxn>
                  <a:cxn ang="0">
                    <a:pos x="62" y="37"/>
                  </a:cxn>
                  <a:cxn ang="0">
                    <a:pos x="55" y="53"/>
                  </a:cxn>
                  <a:cxn ang="0">
                    <a:pos x="44" y="83"/>
                  </a:cxn>
                  <a:cxn ang="0">
                    <a:pos x="44" y="83"/>
                  </a:cxn>
                  <a:cxn ang="0">
                    <a:pos x="31" y="118"/>
                  </a:cxn>
                  <a:cxn ang="0">
                    <a:pos x="18" y="153"/>
                  </a:cxn>
                  <a:cxn ang="0">
                    <a:pos x="18" y="153"/>
                  </a:cxn>
                  <a:cxn ang="0">
                    <a:pos x="7" y="183"/>
                  </a:cxn>
                  <a:cxn ang="0">
                    <a:pos x="3" y="197"/>
                  </a:cxn>
                  <a:cxn ang="0">
                    <a:pos x="0" y="214"/>
                  </a:cxn>
                  <a:cxn ang="0">
                    <a:pos x="0" y="214"/>
                  </a:cxn>
                  <a:cxn ang="0">
                    <a:pos x="0" y="216"/>
                  </a:cxn>
                  <a:cxn ang="0">
                    <a:pos x="1" y="217"/>
                  </a:cxn>
                  <a:cxn ang="0">
                    <a:pos x="2" y="218"/>
                  </a:cxn>
                  <a:cxn ang="0">
                    <a:pos x="4" y="218"/>
                  </a:cxn>
                  <a:cxn ang="0">
                    <a:pos x="7" y="217"/>
                  </a:cxn>
                  <a:cxn ang="0">
                    <a:pos x="9" y="216"/>
                  </a:cxn>
                  <a:cxn ang="0">
                    <a:pos x="9" y="214"/>
                  </a:cxn>
                  <a:cxn ang="0">
                    <a:pos x="9" y="214"/>
                  </a:cxn>
                  <a:cxn ang="0">
                    <a:pos x="11" y="201"/>
                  </a:cxn>
                  <a:cxn ang="0">
                    <a:pos x="14" y="189"/>
                  </a:cxn>
                  <a:cxn ang="0">
                    <a:pos x="18" y="177"/>
                  </a:cxn>
                  <a:cxn ang="0">
                    <a:pos x="22" y="164"/>
                  </a:cxn>
                  <a:cxn ang="0">
                    <a:pos x="33" y="140"/>
                  </a:cxn>
                  <a:cxn ang="0">
                    <a:pos x="42" y="117"/>
                  </a:cxn>
                  <a:cxn ang="0">
                    <a:pos x="42" y="117"/>
                  </a:cxn>
                  <a:cxn ang="0">
                    <a:pos x="52" y="89"/>
                  </a:cxn>
                  <a:cxn ang="0">
                    <a:pos x="63" y="62"/>
                  </a:cxn>
                  <a:cxn ang="0">
                    <a:pos x="63" y="62"/>
                  </a:cxn>
                  <a:cxn ang="0">
                    <a:pos x="68" y="47"/>
                  </a:cxn>
                  <a:cxn ang="0">
                    <a:pos x="74" y="31"/>
                  </a:cxn>
                  <a:cxn ang="0">
                    <a:pos x="78" y="24"/>
                  </a:cxn>
                  <a:cxn ang="0">
                    <a:pos x="82" y="16"/>
                  </a:cxn>
                  <a:cxn ang="0">
                    <a:pos x="88" y="12"/>
                  </a:cxn>
                  <a:cxn ang="0">
                    <a:pos x="92" y="10"/>
                  </a:cxn>
                  <a:cxn ang="0">
                    <a:pos x="96" y="9"/>
                  </a:cxn>
                  <a:cxn ang="0">
                    <a:pos x="96" y="9"/>
                  </a:cxn>
                  <a:cxn ang="0">
                    <a:pos x="98" y="9"/>
                  </a:cxn>
                  <a:cxn ang="0">
                    <a:pos x="99" y="7"/>
                  </a:cxn>
                  <a:cxn ang="0">
                    <a:pos x="99" y="6"/>
                  </a:cxn>
                  <a:cxn ang="0">
                    <a:pos x="99" y="4"/>
                  </a:cxn>
                  <a:cxn ang="0">
                    <a:pos x="97" y="1"/>
                  </a:cxn>
                  <a:cxn ang="0">
                    <a:pos x="96" y="1"/>
                  </a:cxn>
                  <a:cxn ang="0">
                    <a:pos x="94" y="0"/>
                  </a:cxn>
                  <a:cxn ang="0">
                    <a:pos x="94" y="0"/>
                  </a:cxn>
                </a:cxnLst>
                <a:rect l="0" t="0" r="r" b="b"/>
                <a:pathLst>
                  <a:path w="99" h="218">
                    <a:moveTo>
                      <a:pt x="94" y="0"/>
                    </a:moveTo>
                    <a:lnTo>
                      <a:pt x="94" y="0"/>
                    </a:lnTo>
                    <a:lnTo>
                      <a:pt x="88" y="1"/>
                    </a:lnTo>
                    <a:lnTo>
                      <a:pt x="84" y="3"/>
                    </a:lnTo>
                    <a:lnTo>
                      <a:pt x="81" y="5"/>
                    </a:lnTo>
                    <a:lnTo>
                      <a:pt x="78" y="7"/>
                    </a:lnTo>
                    <a:lnTo>
                      <a:pt x="73" y="14"/>
                    </a:lnTo>
                    <a:lnTo>
                      <a:pt x="69" y="22"/>
                    </a:lnTo>
                    <a:lnTo>
                      <a:pt x="69" y="22"/>
                    </a:lnTo>
                    <a:lnTo>
                      <a:pt x="62" y="37"/>
                    </a:lnTo>
                    <a:lnTo>
                      <a:pt x="55" y="53"/>
                    </a:lnTo>
                    <a:lnTo>
                      <a:pt x="44" y="83"/>
                    </a:lnTo>
                    <a:lnTo>
                      <a:pt x="44" y="83"/>
                    </a:lnTo>
                    <a:lnTo>
                      <a:pt x="31" y="118"/>
                    </a:lnTo>
                    <a:lnTo>
                      <a:pt x="18" y="153"/>
                    </a:lnTo>
                    <a:lnTo>
                      <a:pt x="18" y="153"/>
                    </a:lnTo>
                    <a:lnTo>
                      <a:pt x="7" y="183"/>
                    </a:lnTo>
                    <a:lnTo>
                      <a:pt x="3" y="197"/>
                    </a:lnTo>
                    <a:lnTo>
                      <a:pt x="0" y="214"/>
                    </a:lnTo>
                    <a:lnTo>
                      <a:pt x="0" y="214"/>
                    </a:lnTo>
                    <a:lnTo>
                      <a:pt x="0" y="216"/>
                    </a:lnTo>
                    <a:lnTo>
                      <a:pt x="1" y="217"/>
                    </a:lnTo>
                    <a:lnTo>
                      <a:pt x="2" y="218"/>
                    </a:lnTo>
                    <a:lnTo>
                      <a:pt x="4" y="218"/>
                    </a:lnTo>
                    <a:lnTo>
                      <a:pt x="7" y="217"/>
                    </a:lnTo>
                    <a:lnTo>
                      <a:pt x="9" y="216"/>
                    </a:lnTo>
                    <a:lnTo>
                      <a:pt x="9" y="214"/>
                    </a:lnTo>
                    <a:lnTo>
                      <a:pt x="9" y="214"/>
                    </a:lnTo>
                    <a:lnTo>
                      <a:pt x="11" y="201"/>
                    </a:lnTo>
                    <a:lnTo>
                      <a:pt x="14" y="189"/>
                    </a:lnTo>
                    <a:lnTo>
                      <a:pt x="18" y="177"/>
                    </a:lnTo>
                    <a:lnTo>
                      <a:pt x="22" y="164"/>
                    </a:lnTo>
                    <a:lnTo>
                      <a:pt x="33" y="140"/>
                    </a:lnTo>
                    <a:lnTo>
                      <a:pt x="42" y="117"/>
                    </a:lnTo>
                    <a:lnTo>
                      <a:pt x="42" y="117"/>
                    </a:lnTo>
                    <a:lnTo>
                      <a:pt x="52" y="89"/>
                    </a:lnTo>
                    <a:lnTo>
                      <a:pt x="63" y="62"/>
                    </a:lnTo>
                    <a:lnTo>
                      <a:pt x="63" y="62"/>
                    </a:lnTo>
                    <a:lnTo>
                      <a:pt x="68" y="47"/>
                    </a:lnTo>
                    <a:lnTo>
                      <a:pt x="74" y="31"/>
                    </a:lnTo>
                    <a:lnTo>
                      <a:pt x="78" y="24"/>
                    </a:lnTo>
                    <a:lnTo>
                      <a:pt x="82" y="16"/>
                    </a:lnTo>
                    <a:lnTo>
                      <a:pt x="88" y="12"/>
                    </a:lnTo>
                    <a:lnTo>
                      <a:pt x="92" y="10"/>
                    </a:lnTo>
                    <a:lnTo>
                      <a:pt x="96" y="9"/>
                    </a:lnTo>
                    <a:lnTo>
                      <a:pt x="96" y="9"/>
                    </a:lnTo>
                    <a:lnTo>
                      <a:pt x="98" y="9"/>
                    </a:lnTo>
                    <a:lnTo>
                      <a:pt x="99" y="7"/>
                    </a:lnTo>
                    <a:lnTo>
                      <a:pt x="99" y="6"/>
                    </a:lnTo>
                    <a:lnTo>
                      <a:pt x="99" y="4"/>
                    </a:lnTo>
                    <a:lnTo>
                      <a:pt x="97" y="1"/>
                    </a:lnTo>
                    <a:lnTo>
                      <a:pt x="96" y="1"/>
                    </a:lnTo>
                    <a:lnTo>
                      <a:pt x="94" y="0"/>
                    </a:lnTo>
                    <a:lnTo>
                      <a:pt x="9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41" name="Freeform 868"/>
              <p:cNvSpPr/>
              <p:nvPr/>
            </p:nvSpPr>
            <p:spPr bwMode="auto">
              <a:xfrm>
                <a:off x="4229100" y="1665288"/>
                <a:ext cx="90488" cy="158750"/>
              </a:xfrm>
              <a:custGeom>
                <a:avLst/>
                <a:gdLst/>
                <a:ahLst/>
                <a:cxnLst>
                  <a:cxn ang="0">
                    <a:pos x="162" y="3"/>
                  </a:cxn>
                  <a:cxn ang="0">
                    <a:pos x="162" y="3"/>
                  </a:cxn>
                  <a:cxn ang="0">
                    <a:pos x="157" y="13"/>
                  </a:cxn>
                  <a:cxn ang="0">
                    <a:pos x="152" y="21"/>
                  </a:cxn>
                  <a:cxn ang="0">
                    <a:pos x="146" y="28"/>
                  </a:cxn>
                  <a:cxn ang="0">
                    <a:pos x="139" y="34"/>
                  </a:cxn>
                  <a:cxn ang="0">
                    <a:pos x="139" y="34"/>
                  </a:cxn>
                  <a:cxn ang="0">
                    <a:pos x="135" y="41"/>
                  </a:cxn>
                  <a:cxn ang="0">
                    <a:pos x="131" y="49"/>
                  </a:cxn>
                  <a:cxn ang="0">
                    <a:pos x="122" y="63"/>
                  </a:cxn>
                  <a:cxn ang="0">
                    <a:pos x="122" y="63"/>
                  </a:cxn>
                  <a:cxn ang="0">
                    <a:pos x="81" y="134"/>
                  </a:cxn>
                  <a:cxn ang="0">
                    <a:pos x="81" y="134"/>
                  </a:cxn>
                  <a:cxn ang="0">
                    <a:pos x="59" y="172"/>
                  </a:cxn>
                  <a:cxn ang="0">
                    <a:pos x="39" y="212"/>
                  </a:cxn>
                  <a:cxn ang="0">
                    <a:pos x="20" y="251"/>
                  </a:cxn>
                  <a:cxn ang="0">
                    <a:pos x="1" y="292"/>
                  </a:cxn>
                  <a:cxn ang="0">
                    <a:pos x="1" y="292"/>
                  </a:cxn>
                  <a:cxn ang="0">
                    <a:pos x="0" y="294"/>
                  </a:cxn>
                  <a:cxn ang="0">
                    <a:pos x="0" y="296"/>
                  </a:cxn>
                  <a:cxn ang="0">
                    <a:pos x="3" y="299"/>
                  </a:cxn>
                  <a:cxn ang="0">
                    <a:pos x="5" y="299"/>
                  </a:cxn>
                  <a:cxn ang="0">
                    <a:pos x="7" y="299"/>
                  </a:cxn>
                  <a:cxn ang="0">
                    <a:pos x="8" y="298"/>
                  </a:cxn>
                  <a:cxn ang="0">
                    <a:pos x="9" y="297"/>
                  </a:cxn>
                  <a:cxn ang="0">
                    <a:pos x="9" y="297"/>
                  </a:cxn>
                  <a:cxn ang="0">
                    <a:pos x="28" y="257"/>
                  </a:cxn>
                  <a:cxn ang="0">
                    <a:pos x="47" y="216"/>
                  </a:cxn>
                  <a:cxn ang="0">
                    <a:pos x="68" y="177"/>
                  </a:cxn>
                  <a:cxn ang="0">
                    <a:pos x="89" y="138"/>
                  </a:cxn>
                  <a:cxn ang="0">
                    <a:pos x="89" y="138"/>
                  </a:cxn>
                  <a:cxn ang="0">
                    <a:pos x="131" y="69"/>
                  </a:cxn>
                  <a:cxn ang="0">
                    <a:pos x="131" y="69"/>
                  </a:cxn>
                  <a:cxn ang="0">
                    <a:pos x="141" y="53"/>
                  </a:cxn>
                  <a:cxn ang="0">
                    <a:pos x="152" y="38"/>
                  </a:cxn>
                  <a:cxn ang="0">
                    <a:pos x="163" y="23"/>
                  </a:cxn>
                  <a:cxn ang="0">
                    <a:pos x="167" y="15"/>
                  </a:cxn>
                  <a:cxn ang="0">
                    <a:pos x="171" y="7"/>
                  </a:cxn>
                  <a:cxn ang="0">
                    <a:pos x="171" y="7"/>
                  </a:cxn>
                  <a:cxn ang="0">
                    <a:pos x="171" y="5"/>
                  </a:cxn>
                  <a:cxn ang="0">
                    <a:pos x="171" y="2"/>
                  </a:cxn>
                  <a:cxn ang="0">
                    <a:pos x="170" y="1"/>
                  </a:cxn>
                  <a:cxn ang="0">
                    <a:pos x="168" y="0"/>
                  </a:cxn>
                  <a:cxn ang="0">
                    <a:pos x="165" y="1"/>
                  </a:cxn>
                  <a:cxn ang="0">
                    <a:pos x="163" y="2"/>
                  </a:cxn>
                  <a:cxn ang="0">
                    <a:pos x="162" y="3"/>
                  </a:cxn>
                  <a:cxn ang="0">
                    <a:pos x="162" y="3"/>
                  </a:cxn>
                </a:cxnLst>
                <a:rect l="0" t="0" r="r" b="b"/>
                <a:pathLst>
                  <a:path w="171" h="299">
                    <a:moveTo>
                      <a:pt x="162" y="3"/>
                    </a:moveTo>
                    <a:lnTo>
                      <a:pt x="162" y="3"/>
                    </a:lnTo>
                    <a:lnTo>
                      <a:pt x="157" y="13"/>
                    </a:lnTo>
                    <a:lnTo>
                      <a:pt x="152" y="21"/>
                    </a:lnTo>
                    <a:lnTo>
                      <a:pt x="146" y="28"/>
                    </a:lnTo>
                    <a:lnTo>
                      <a:pt x="139" y="34"/>
                    </a:lnTo>
                    <a:lnTo>
                      <a:pt x="139" y="34"/>
                    </a:lnTo>
                    <a:lnTo>
                      <a:pt x="135" y="41"/>
                    </a:lnTo>
                    <a:lnTo>
                      <a:pt x="131" y="49"/>
                    </a:lnTo>
                    <a:lnTo>
                      <a:pt x="122" y="63"/>
                    </a:lnTo>
                    <a:lnTo>
                      <a:pt x="122" y="63"/>
                    </a:lnTo>
                    <a:lnTo>
                      <a:pt x="81" y="134"/>
                    </a:lnTo>
                    <a:lnTo>
                      <a:pt x="81" y="134"/>
                    </a:lnTo>
                    <a:lnTo>
                      <a:pt x="59" y="172"/>
                    </a:lnTo>
                    <a:lnTo>
                      <a:pt x="39" y="212"/>
                    </a:lnTo>
                    <a:lnTo>
                      <a:pt x="20" y="251"/>
                    </a:lnTo>
                    <a:lnTo>
                      <a:pt x="1" y="292"/>
                    </a:lnTo>
                    <a:lnTo>
                      <a:pt x="1" y="292"/>
                    </a:lnTo>
                    <a:lnTo>
                      <a:pt x="0" y="294"/>
                    </a:lnTo>
                    <a:lnTo>
                      <a:pt x="0" y="296"/>
                    </a:lnTo>
                    <a:lnTo>
                      <a:pt x="3" y="299"/>
                    </a:lnTo>
                    <a:lnTo>
                      <a:pt x="5" y="299"/>
                    </a:lnTo>
                    <a:lnTo>
                      <a:pt x="7" y="299"/>
                    </a:lnTo>
                    <a:lnTo>
                      <a:pt x="8" y="298"/>
                    </a:lnTo>
                    <a:lnTo>
                      <a:pt x="9" y="297"/>
                    </a:lnTo>
                    <a:lnTo>
                      <a:pt x="9" y="297"/>
                    </a:lnTo>
                    <a:lnTo>
                      <a:pt x="28" y="257"/>
                    </a:lnTo>
                    <a:lnTo>
                      <a:pt x="47" y="216"/>
                    </a:lnTo>
                    <a:lnTo>
                      <a:pt x="68" y="177"/>
                    </a:lnTo>
                    <a:lnTo>
                      <a:pt x="89" y="138"/>
                    </a:lnTo>
                    <a:lnTo>
                      <a:pt x="89" y="138"/>
                    </a:lnTo>
                    <a:lnTo>
                      <a:pt x="131" y="69"/>
                    </a:lnTo>
                    <a:lnTo>
                      <a:pt x="131" y="69"/>
                    </a:lnTo>
                    <a:lnTo>
                      <a:pt x="141" y="53"/>
                    </a:lnTo>
                    <a:lnTo>
                      <a:pt x="152" y="38"/>
                    </a:lnTo>
                    <a:lnTo>
                      <a:pt x="163" y="23"/>
                    </a:lnTo>
                    <a:lnTo>
                      <a:pt x="167" y="15"/>
                    </a:lnTo>
                    <a:lnTo>
                      <a:pt x="171" y="7"/>
                    </a:lnTo>
                    <a:lnTo>
                      <a:pt x="171" y="7"/>
                    </a:lnTo>
                    <a:lnTo>
                      <a:pt x="171" y="5"/>
                    </a:lnTo>
                    <a:lnTo>
                      <a:pt x="171" y="2"/>
                    </a:lnTo>
                    <a:lnTo>
                      <a:pt x="170" y="1"/>
                    </a:lnTo>
                    <a:lnTo>
                      <a:pt x="168" y="0"/>
                    </a:lnTo>
                    <a:lnTo>
                      <a:pt x="165" y="1"/>
                    </a:lnTo>
                    <a:lnTo>
                      <a:pt x="163" y="2"/>
                    </a:lnTo>
                    <a:lnTo>
                      <a:pt x="162" y="3"/>
                    </a:lnTo>
                    <a:lnTo>
                      <a:pt x="162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42" name="Freeform 869"/>
              <p:cNvSpPr/>
              <p:nvPr/>
            </p:nvSpPr>
            <p:spPr bwMode="auto">
              <a:xfrm>
                <a:off x="4262438" y="1685925"/>
                <a:ext cx="85725" cy="147638"/>
              </a:xfrm>
              <a:custGeom>
                <a:avLst/>
                <a:gdLst/>
                <a:ahLst/>
                <a:cxnLst>
                  <a:cxn ang="0">
                    <a:pos x="152" y="2"/>
                  </a:cxn>
                  <a:cxn ang="0">
                    <a:pos x="152" y="2"/>
                  </a:cxn>
                  <a:cxn ang="0">
                    <a:pos x="133" y="39"/>
                  </a:cxn>
                  <a:cxn ang="0">
                    <a:pos x="112" y="76"/>
                  </a:cxn>
                  <a:cxn ang="0">
                    <a:pos x="92" y="113"/>
                  </a:cxn>
                  <a:cxn ang="0">
                    <a:pos x="74" y="150"/>
                  </a:cxn>
                  <a:cxn ang="0">
                    <a:pos x="74" y="150"/>
                  </a:cxn>
                  <a:cxn ang="0">
                    <a:pos x="69" y="160"/>
                  </a:cxn>
                  <a:cxn ang="0">
                    <a:pos x="64" y="167"/>
                  </a:cxn>
                  <a:cxn ang="0">
                    <a:pos x="53" y="183"/>
                  </a:cxn>
                  <a:cxn ang="0">
                    <a:pos x="42" y="198"/>
                  </a:cxn>
                  <a:cxn ang="0">
                    <a:pos x="30" y="213"/>
                  </a:cxn>
                  <a:cxn ang="0">
                    <a:pos x="30" y="213"/>
                  </a:cxn>
                  <a:cxn ang="0">
                    <a:pos x="21" y="228"/>
                  </a:cxn>
                  <a:cxn ang="0">
                    <a:pos x="14" y="242"/>
                  </a:cxn>
                  <a:cxn ang="0">
                    <a:pos x="7" y="258"/>
                  </a:cxn>
                  <a:cxn ang="0">
                    <a:pos x="0" y="273"/>
                  </a:cxn>
                  <a:cxn ang="0">
                    <a:pos x="0" y="273"/>
                  </a:cxn>
                  <a:cxn ang="0">
                    <a:pos x="0" y="275"/>
                  </a:cxn>
                  <a:cxn ang="0">
                    <a:pos x="0" y="276"/>
                  </a:cxn>
                  <a:cxn ang="0">
                    <a:pos x="1" y="277"/>
                  </a:cxn>
                  <a:cxn ang="0">
                    <a:pos x="3" y="278"/>
                  </a:cxn>
                  <a:cxn ang="0">
                    <a:pos x="5" y="278"/>
                  </a:cxn>
                  <a:cxn ang="0">
                    <a:pos x="7" y="278"/>
                  </a:cxn>
                  <a:cxn ang="0">
                    <a:pos x="9" y="277"/>
                  </a:cxn>
                  <a:cxn ang="0">
                    <a:pos x="10" y="275"/>
                  </a:cxn>
                  <a:cxn ang="0">
                    <a:pos x="10" y="275"/>
                  </a:cxn>
                  <a:cxn ang="0">
                    <a:pos x="16" y="259"/>
                  </a:cxn>
                  <a:cxn ang="0">
                    <a:pos x="24" y="243"/>
                  </a:cxn>
                  <a:cxn ang="0">
                    <a:pos x="32" y="229"/>
                  </a:cxn>
                  <a:cxn ang="0">
                    <a:pos x="43" y="214"/>
                  </a:cxn>
                  <a:cxn ang="0">
                    <a:pos x="62" y="186"/>
                  </a:cxn>
                  <a:cxn ang="0">
                    <a:pos x="73" y="171"/>
                  </a:cxn>
                  <a:cxn ang="0">
                    <a:pos x="81" y="156"/>
                  </a:cxn>
                  <a:cxn ang="0">
                    <a:pos x="81" y="156"/>
                  </a:cxn>
                  <a:cxn ang="0">
                    <a:pos x="121" y="81"/>
                  </a:cxn>
                  <a:cxn ang="0">
                    <a:pos x="141" y="44"/>
                  </a:cxn>
                  <a:cxn ang="0">
                    <a:pos x="160" y="7"/>
                  </a:cxn>
                  <a:cxn ang="0">
                    <a:pos x="160" y="7"/>
                  </a:cxn>
                  <a:cxn ang="0">
                    <a:pos x="162" y="5"/>
                  </a:cxn>
                  <a:cxn ang="0">
                    <a:pos x="160" y="3"/>
                  </a:cxn>
                  <a:cxn ang="0">
                    <a:pos x="159" y="1"/>
                  </a:cxn>
                  <a:cxn ang="0">
                    <a:pos x="158" y="0"/>
                  </a:cxn>
                  <a:cxn ang="0">
                    <a:pos x="156" y="0"/>
                  </a:cxn>
                  <a:cxn ang="0">
                    <a:pos x="155" y="0"/>
                  </a:cxn>
                  <a:cxn ang="0">
                    <a:pos x="153" y="0"/>
                  </a:cxn>
                  <a:cxn ang="0">
                    <a:pos x="152" y="2"/>
                  </a:cxn>
                  <a:cxn ang="0">
                    <a:pos x="152" y="2"/>
                  </a:cxn>
                </a:cxnLst>
                <a:rect l="0" t="0" r="r" b="b"/>
                <a:pathLst>
                  <a:path w="162" h="278">
                    <a:moveTo>
                      <a:pt x="152" y="2"/>
                    </a:moveTo>
                    <a:lnTo>
                      <a:pt x="152" y="2"/>
                    </a:lnTo>
                    <a:lnTo>
                      <a:pt x="133" y="39"/>
                    </a:lnTo>
                    <a:lnTo>
                      <a:pt x="112" y="76"/>
                    </a:lnTo>
                    <a:lnTo>
                      <a:pt x="92" y="113"/>
                    </a:lnTo>
                    <a:lnTo>
                      <a:pt x="74" y="150"/>
                    </a:lnTo>
                    <a:lnTo>
                      <a:pt x="74" y="150"/>
                    </a:lnTo>
                    <a:lnTo>
                      <a:pt x="69" y="160"/>
                    </a:lnTo>
                    <a:lnTo>
                      <a:pt x="64" y="167"/>
                    </a:lnTo>
                    <a:lnTo>
                      <a:pt x="53" y="183"/>
                    </a:lnTo>
                    <a:lnTo>
                      <a:pt x="42" y="198"/>
                    </a:lnTo>
                    <a:lnTo>
                      <a:pt x="30" y="213"/>
                    </a:lnTo>
                    <a:lnTo>
                      <a:pt x="30" y="213"/>
                    </a:lnTo>
                    <a:lnTo>
                      <a:pt x="21" y="228"/>
                    </a:lnTo>
                    <a:lnTo>
                      <a:pt x="14" y="242"/>
                    </a:lnTo>
                    <a:lnTo>
                      <a:pt x="7" y="258"/>
                    </a:lnTo>
                    <a:lnTo>
                      <a:pt x="0" y="273"/>
                    </a:lnTo>
                    <a:lnTo>
                      <a:pt x="0" y="273"/>
                    </a:lnTo>
                    <a:lnTo>
                      <a:pt x="0" y="275"/>
                    </a:lnTo>
                    <a:lnTo>
                      <a:pt x="0" y="276"/>
                    </a:lnTo>
                    <a:lnTo>
                      <a:pt x="1" y="277"/>
                    </a:lnTo>
                    <a:lnTo>
                      <a:pt x="3" y="278"/>
                    </a:lnTo>
                    <a:lnTo>
                      <a:pt x="5" y="278"/>
                    </a:lnTo>
                    <a:lnTo>
                      <a:pt x="7" y="278"/>
                    </a:lnTo>
                    <a:lnTo>
                      <a:pt x="9" y="277"/>
                    </a:lnTo>
                    <a:lnTo>
                      <a:pt x="10" y="275"/>
                    </a:lnTo>
                    <a:lnTo>
                      <a:pt x="10" y="275"/>
                    </a:lnTo>
                    <a:lnTo>
                      <a:pt x="16" y="259"/>
                    </a:lnTo>
                    <a:lnTo>
                      <a:pt x="24" y="243"/>
                    </a:lnTo>
                    <a:lnTo>
                      <a:pt x="32" y="229"/>
                    </a:lnTo>
                    <a:lnTo>
                      <a:pt x="43" y="214"/>
                    </a:lnTo>
                    <a:lnTo>
                      <a:pt x="62" y="186"/>
                    </a:lnTo>
                    <a:lnTo>
                      <a:pt x="73" y="171"/>
                    </a:lnTo>
                    <a:lnTo>
                      <a:pt x="81" y="156"/>
                    </a:lnTo>
                    <a:lnTo>
                      <a:pt x="81" y="156"/>
                    </a:lnTo>
                    <a:lnTo>
                      <a:pt x="121" y="81"/>
                    </a:lnTo>
                    <a:lnTo>
                      <a:pt x="141" y="44"/>
                    </a:lnTo>
                    <a:lnTo>
                      <a:pt x="160" y="7"/>
                    </a:lnTo>
                    <a:lnTo>
                      <a:pt x="160" y="7"/>
                    </a:lnTo>
                    <a:lnTo>
                      <a:pt x="162" y="5"/>
                    </a:lnTo>
                    <a:lnTo>
                      <a:pt x="160" y="3"/>
                    </a:lnTo>
                    <a:lnTo>
                      <a:pt x="159" y="1"/>
                    </a:lnTo>
                    <a:lnTo>
                      <a:pt x="158" y="0"/>
                    </a:lnTo>
                    <a:lnTo>
                      <a:pt x="156" y="0"/>
                    </a:lnTo>
                    <a:lnTo>
                      <a:pt x="155" y="0"/>
                    </a:lnTo>
                    <a:lnTo>
                      <a:pt x="153" y="0"/>
                    </a:lnTo>
                    <a:lnTo>
                      <a:pt x="152" y="2"/>
                    </a:lnTo>
                    <a:lnTo>
                      <a:pt x="15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43" name="Freeform 870"/>
              <p:cNvSpPr/>
              <p:nvPr/>
            </p:nvSpPr>
            <p:spPr bwMode="auto">
              <a:xfrm>
                <a:off x="4297363" y="1711325"/>
                <a:ext cx="71438" cy="134938"/>
              </a:xfrm>
              <a:custGeom>
                <a:avLst/>
                <a:gdLst/>
                <a:ahLst/>
                <a:cxnLst>
                  <a:cxn ang="0">
                    <a:pos x="123" y="3"/>
                  </a:cxn>
                  <a:cxn ang="0">
                    <a:pos x="123" y="3"/>
                  </a:cxn>
                  <a:cxn ang="0">
                    <a:pos x="118" y="16"/>
                  </a:cxn>
                  <a:cxn ang="0">
                    <a:pos x="111" y="27"/>
                  </a:cxn>
                  <a:cxn ang="0">
                    <a:pos x="105" y="38"/>
                  </a:cxn>
                  <a:cxn ang="0">
                    <a:pos x="100" y="51"/>
                  </a:cxn>
                  <a:cxn ang="0">
                    <a:pos x="100" y="51"/>
                  </a:cxn>
                  <a:cxn ang="0">
                    <a:pos x="93" y="68"/>
                  </a:cxn>
                  <a:cxn ang="0">
                    <a:pos x="86" y="87"/>
                  </a:cxn>
                  <a:cxn ang="0">
                    <a:pos x="72" y="122"/>
                  </a:cxn>
                  <a:cxn ang="0">
                    <a:pos x="72" y="122"/>
                  </a:cxn>
                  <a:cxn ang="0">
                    <a:pos x="65" y="139"/>
                  </a:cxn>
                  <a:cxn ang="0">
                    <a:pos x="56" y="154"/>
                  </a:cxn>
                  <a:cxn ang="0">
                    <a:pos x="38" y="186"/>
                  </a:cxn>
                  <a:cxn ang="0">
                    <a:pos x="18" y="217"/>
                  </a:cxn>
                  <a:cxn ang="0">
                    <a:pos x="9" y="233"/>
                  </a:cxn>
                  <a:cxn ang="0">
                    <a:pos x="0" y="249"/>
                  </a:cxn>
                  <a:cxn ang="0">
                    <a:pos x="0" y="249"/>
                  </a:cxn>
                  <a:cxn ang="0">
                    <a:pos x="0" y="250"/>
                  </a:cxn>
                  <a:cxn ang="0">
                    <a:pos x="0" y="252"/>
                  </a:cxn>
                  <a:cxn ang="0">
                    <a:pos x="4" y="255"/>
                  </a:cxn>
                  <a:cxn ang="0">
                    <a:pos x="5" y="255"/>
                  </a:cxn>
                  <a:cxn ang="0">
                    <a:pos x="7" y="255"/>
                  </a:cxn>
                  <a:cxn ang="0">
                    <a:pos x="8" y="255"/>
                  </a:cxn>
                  <a:cxn ang="0">
                    <a:pos x="9" y="253"/>
                  </a:cxn>
                  <a:cxn ang="0">
                    <a:pos x="9" y="253"/>
                  </a:cxn>
                  <a:cxn ang="0">
                    <a:pos x="17" y="238"/>
                  </a:cxn>
                  <a:cxn ang="0">
                    <a:pos x="25" y="223"/>
                  </a:cxn>
                  <a:cxn ang="0">
                    <a:pos x="43" y="193"/>
                  </a:cxn>
                  <a:cxn ang="0">
                    <a:pos x="61" y="163"/>
                  </a:cxn>
                  <a:cxn ang="0">
                    <a:pos x="70" y="148"/>
                  </a:cxn>
                  <a:cxn ang="0">
                    <a:pos x="77" y="132"/>
                  </a:cxn>
                  <a:cxn ang="0">
                    <a:pos x="77" y="132"/>
                  </a:cxn>
                  <a:cxn ang="0">
                    <a:pos x="90" y="101"/>
                  </a:cxn>
                  <a:cxn ang="0">
                    <a:pos x="103" y="69"/>
                  </a:cxn>
                  <a:cxn ang="0">
                    <a:pos x="103" y="69"/>
                  </a:cxn>
                  <a:cxn ang="0">
                    <a:pos x="110" y="53"/>
                  </a:cxn>
                  <a:cxn ang="0">
                    <a:pos x="118" y="37"/>
                  </a:cxn>
                  <a:cxn ang="0">
                    <a:pos x="125" y="22"/>
                  </a:cxn>
                  <a:cxn ang="0">
                    <a:pos x="133" y="5"/>
                  </a:cxn>
                  <a:cxn ang="0">
                    <a:pos x="133" y="5"/>
                  </a:cxn>
                  <a:cxn ang="0">
                    <a:pos x="134" y="3"/>
                  </a:cxn>
                  <a:cxn ang="0">
                    <a:pos x="133" y="2"/>
                  </a:cxn>
                  <a:cxn ang="0">
                    <a:pos x="132" y="1"/>
                  </a:cxn>
                  <a:cxn ang="0">
                    <a:pos x="130" y="0"/>
                  </a:cxn>
                  <a:cxn ang="0">
                    <a:pos x="126" y="0"/>
                  </a:cxn>
                  <a:cxn ang="0">
                    <a:pos x="124" y="1"/>
                  </a:cxn>
                  <a:cxn ang="0">
                    <a:pos x="123" y="3"/>
                  </a:cxn>
                  <a:cxn ang="0">
                    <a:pos x="123" y="3"/>
                  </a:cxn>
                </a:cxnLst>
                <a:rect l="0" t="0" r="r" b="b"/>
                <a:pathLst>
                  <a:path w="134" h="255">
                    <a:moveTo>
                      <a:pt x="123" y="3"/>
                    </a:moveTo>
                    <a:lnTo>
                      <a:pt x="123" y="3"/>
                    </a:lnTo>
                    <a:lnTo>
                      <a:pt x="118" y="16"/>
                    </a:lnTo>
                    <a:lnTo>
                      <a:pt x="111" y="27"/>
                    </a:lnTo>
                    <a:lnTo>
                      <a:pt x="105" y="38"/>
                    </a:lnTo>
                    <a:lnTo>
                      <a:pt x="100" y="51"/>
                    </a:lnTo>
                    <a:lnTo>
                      <a:pt x="100" y="51"/>
                    </a:lnTo>
                    <a:lnTo>
                      <a:pt x="93" y="68"/>
                    </a:lnTo>
                    <a:lnTo>
                      <a:pt x="86" y="87"/>
                    </a:lnTo>
                    <a:lnTo>
                      <a:pt x="72" y="122"/>
                    </a:lnTo>
                    <a:lnTo>
                      <a:pt x="72" y="122"/>
                    </a:lnTo>
                    <a:lnTo>
                      <a:pt x="65" y="139"/>
                    </a:lnTo>
                    <a:lnTo>
                      <a:pt x="56" y="154"/>
                    </a:lnTo>
                    <a:lnTo>
                      <a:pt x="38" y="186"/>
                    </a:lnTo>
                    <a:lnTo>
                      <a:pt x="18" y="217"/>
                    </a:lnTo>
                    <a:lnTo>
                      <a:pt x="9" y="233"/>
                    </a:lnTo>
                    <a:lnTo>
                      <a:pt x="0" y="249"/>
                    </a:lnTo>
                    <a:lnTo>
                      <a:pt x="0" y="249"/>
                    </a:lnTo>
                    <a:lnTo>
                      <a:pt x="0" y="250"/>
                    </a:lnTo>
                    <a:lnTo>
                      <a:pt x="0" y="252"/>
                    </a:lnTo>
                    <a:lnTo>
                      <a:pt x="4" y="255"/>
                    </a:lnTo>
                    <a:lnTo>
                      <a:pt x="5" y="255"/>
                    </a:lnTo>
                    <a:lnTo>
                      <a:pt x="7" y="255"/>
                    </a:lnTo>
                    <a:lnTo>
                      <a:pt x="8" y="255"/>
                    </a:lnTo>
                    <a:lnTo>
                      <a:pt x="9" y="253"/>
                    </a:lnTo>
                    <a:lnTo>
                      <a:pt x="9" y="253"/>
                    </a:lnTo>
                    <a:lnTo>
                      <a:pt x="17" y="238"/>
                    </a:lnTo>
                    <a:lnTo>
                      <a:pt x="25" y="223"/>
                    </a:lnTo>
                    <a:lnTo>
                      <a:pt x="43" y="193"/>
                    </a:lnTo>
                    <a:lnTo>
                      <a:pt x="61" y="163"/>
                    </a:lnTo>
                    <a:lnTo>
                      <a:pt x="70" y="148"/>
                    </a:lnTo>
                    <a:lnTo>
                      <a:pt x="77" y="132"/>
                    </a:lnTo>
                    <a:lnTo>
                      <a:pt x="77" y="132"/>
                    </a:lnTo>
                    <a:lnTo>
                      <a:pt x="90" y="101"/>
                    </a:lnTo>
                    <a:lnTo>
                      <a:pt x="103" y="69"/>
                    </a:lnTo>
                    <a:lnTo>
                      <a:pt x="103" y="69"/>
                    </a:lnTo>
                    <a:lnTo>
                      <a:pt x="110" y="53"/>
                    </a:lnTo>
                    <a:lnTo>
                      <a:pt x="118" y="37"/>
                    </a:lnTo>
                    <a:lnTo>
                      <a:pt x="125" y="22"/>
                    </a:lnTo>
                    <a:lnTo>
                      <a:pt x="133" y="5"/>
                    </a:lnTo>
                    <a:lnTo>
                      <a:pt x="133" y="5"/>
                    </a:lnTo>
                    <a:lnTo>
                      <a:pt x="134" y="3"/>
                    </a:lnTo>
                    <a:lnTo>
                      <a:pt x="133" y="2"/>
                    </a:lnTo>
                    <a:lnTo>
                      <a:pt x="132" y="1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4" y="1"/>
                    </a:lnTo>
                    <a:lnTo>
                      <a:pt x="123" y="3"/>
                    </a:lnTo>
                    <a:lnTo>
                      <a:pt x="123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44" name="Freeform 871"/>
              <p:cNvSpPr/>
              <p:nvPr/>
            </p:nvSpPr>
            <p:spPr bwMode="auto">
              <a:xfrm>
                <a:off x="4235450" y="1423988"/>
                <a:ext cx="49213" cy="88900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89" y="0"/>
                  </a:cxn>
                  <a:cxn ang="0">
                    <a:pos x="85" y="2"/>
                  </a:cxn>
                  <a:cxn ang="0">
                    <a:pos x="82" y="5"/>
                  </a:cxn>
                  <a:cxn ang="0">
                    <a:pos x="76" y="11"/>
                  </a:cxn>
                  <a:cxn ang="0">
                    <a:pos x="68" y="25"/>
                  </a:cxn>
                  <a:cxn ang="0">
                    <a:pos x="68" y="25"/>
                  </a:cxn>
                  <a:cxn ang="0">
                    <a:pos x="52" y="54"/>
                  </a:cxn>
                  <a:cxn ang="0">
                    <a:pos x="37" y="81"/>
                  </a:cxn>
                  <a:cxn ang="0">
                    <a:pos x="37" y="81"/>
                  </a:cxn>
                  <a:cxn ang="0">
                    <a:pos x="24" y="107"/>
                  </a:cxn>
                  <a:cxn ang="0">
                    <a:pos x="17" y="120"/>
                  </a:cxn>
                  <a:cxn ang="0">
                    <a:pos x="10" y="132"/>
                  </a:cxn>
                  <a:cxn ang="0">
                    <a:pos x="10" y="132"/>
                  </a:cxn>
                  <a:cxn ang="0">
                    <a:pos x="5" y="139"/>
                  </a:cxn>
                  <a:cxn ang="0">
                    <a:pos x="2" y="147"/>
                  </a:cxn>
                  <a:cxn ang="0">
                    <a:pos x="0" y="154"/>
                  </a:cxn>
                  <a:cxn ang="0">
                    <a:pos x="0" y="158"/>
                  </a:cxn>
                  <a:cxn ang="0">
                    <a:pos x="0" y="163"/>
                  </a:cxn>
                  <a:cxn ang="0">
                    <a:pos x="0" y="163"/>
                  </a:cxn>
                  <a:cxn ang="0">
                    <a:pos x="1" y="164"/>
                  </a:cxn>
                  <a:cxn ang="0">
                    <a:pos x="2" y="165"/>
                  </a:cxn>
                  <a:cxn ang="0">
                    <a:pos x="4" y="166"/>
                  </a:cxn>
                  <a:cxn ang="0">
                    <a:pos x="6" y="166"/>
                  </a:cxn>
                  <a:cxn ang="0">
                    <a:pos x="7" y="165"/>
                  </a:cxn>
                  <a:cxn ang="0">
                    <a:pos x="9" y="164"/>
                  </a:cxn>
                  <a:cxn ang="0">
                    <a:pos x="9" y="162"/>
                  </a:cxn>
                  <a:cxn ang="0">
                    <a:pos x="9" y="160"/>
                  </a:cxn>
                  <a:cxn ang="0">
                    <a:pos x="9" y="160"/>
                  </a:cxn>
                  <a:cxn ang="0">
                    <a:pos x="9" y="155"/>
                  </a:cxn>
                  <a:cxn ang="0">
                    <a:pos x="9" y="151"/>
                  </a:cxn>
                  <a:cxn ang="0">
                    <a:pos x="11" y="148"/>
                  </a:cxn>
                  <a:cxn ang="0">
                    <a:pos x="13" y="143"/>
                  </a:cxn>
                  <a:cxn ang="0">
                    <a:pos x="18" y="137"/>
                  </a:cxn>
                  <a:cxn ang="0">
                    <a:pos x="20" y="134"/>
                  </a:cxn>
                  <a:cxn ang="0">
                    <a:pos x="22" y="131"/>
                  </a:cxn>
                  <a:cxn ang="0">
                    <a:pos x="22" y="131"/>
                  </a:cxn>
                  <a:cxn ang="0">
                    <a:pos x="34" y="108"/>
                  </a:cxn>
                  <a:cxn ang="0">
                    <a:pos x="45" y="87"/>
                  </a:cxn>
                  <a:cxn ang="0">
                    <a:pos x="45" y="87"/>
                  </a:cxn>
                  <a:cxn ang="0">
                    <a:pos x="57" y="65"/>
                  </a:cxn>
                  <a:cxn ang="0">
                    <a:pos x="68" y="44"/>
                  </a:cxn>
                  <a:cxn ang="0">
                    <a:pos x="68" y="44"/>
                  </a:cxn>
                  <a:cxn ang="0">
                    <a:pos x="78" y="25"/>
                  </a:cxn>
                  <a:cxn ang="0">
                    <a:pos x="84" y="15"/>
                  </a:cxn>
                  <a:cxn ang="0">
                    <a:pos x="87" y="12"/>
                  </a:cxn>
                  <a:cxn ang="0">
                    <a:pos x="92" y="9"/>
                  </a:cxn>
                  <a:cxn ang="0">
                    <a:pos x="92" y="9"/>
                  </a:cxn>
                  <a:cxn ang="0">
                    <a:pos x="93" y="8"/>
                  </a:cxn>
                  <a:cxn ang="0">
                    <a:pos x="94" y="7"/>
                  </a:cxn>
                  <a:cxn ang="0">
                    <a:pos x="94" y="3"/>
                  </a:cxn>
                  <a:cxn ang="0">
                    <a:pos x="94" y="2"/>
                  </a:cxn>
                  <a:cxn ang="0">
                    <a:pos x="93" y="1"/>
                  </a:cxn>
                  <a:cxn ang="0">
                    <a:pos x="91" y="0"/>
                  </a:cxn>
                  <a:cxn ang="0">
                    <a:pos x="89" y="0"/>
                  </a:cxn>
                  <a:cxn ang="0">
                    <a:pos x="89" y="0"/>
                  </a:cxn>
                </a:cxnLst>
                <a:rect l="0" t="0" r="r" b="b"/>
                <a:pathLst>
                  <a:path w="94" h="166">
                    <a:moveTo>
                      <a:pt x="89" y="0"/>
                    </a:moveTo>
                    <a:lnTo>
                      <a:pt x="89" y="0"/>
                    </a:lnTo>
                    <a:lnTo>
                      <a:pt x="85" y="2"/>
                    </a:lnTo>
                    <a:lnTo>
                      <a:pt x="82" y="5"/>
                    </a:lnTo>
                    <a:lnTo>
                      <a:pt x="76" y="11"/>
                    </a:lnTo>
                    <a:lnTo>
                      <a:pt x="68" y="25"/>
                    </a:lnTo>
                    <a:lnTo>
                      <a:pt x="68" y="25"/>
                    </a:lnTo>
                    <a:lnTo>
                      <a:pt x="52" y="54"/>
                    </a:lnTo>
                    <a:lnTo>
                      <a:pt x="37" y="81"/>
                    </a:lnTo>
                    <a:lnTo>
                      <a:pt x="37" y="81"/>
                    </a:lnTo>
                    <a:lnTo>
                      <a:pt x="24" y="107"/>
                    </a:lnTo>
                    <a:lnTo>
                      <a:pt x="17" y="120"/>
                    </a:lnTo>
                    <a:lnTo>
                      <a:pt x="10" y="132"/>
                    </a:lnTo>
                    <a:lnTo>
                      <a:pt x="10" y="132"/>
                    </a:lnTo>
                    <a:lnTo>
                      <a:pt x="5" y="139"/>
                    </a:lnTo>
                    <a:lnTo>
                      <a:pt x="2" y="147"/>
                    </a:lnTo>
                    <a:lnTo>
                      <a:pt x="0" y="154"/>
                    </a:lnTo>
                    <a:lnTo>
                      <a:pt x="0" y="158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1" y="164"/>
                    </a:lnTo>
                    <a:lnTo>
                      <a:pt x="2" y="165"/>
                    </a:lnTo>
                    <a:lnTo>
                      <a:pt x="4" y="166"/>
                    </a:lnTo>
                    <a:lnTo>
                      <a:pt x="6" y="166"/>
                    </a:lnTo>
                    <a:lnTo>
                      <a:pt x="7" y="165"/>
                    </a:lnTo>
                    <a:lnTo>
                      <a:pt x="9" y="164"/>
                    </a:lnTo>
                    <a:lnTo>
                      <a:pt x="9" y="162"/>
                    </a:lnTo>
                    <a:lnTo>
                      <a:pt x="9" y="160"/>
                    </a:lnTo>
                    <a:lnTo>
                      <a:pt x="9" y="160"/>
                    </a:lnTo>
                    <a:lnTo>
                      <a:pt x="9" y="155"/>
                    </a:lnTo>
                    <a:lnTo>
                      <a:pt x="9" y="151"/>
                    </a:lnTo>
                    <a:lnTo>
                      <a:pt x="11" y="148"/>
                    </a:lnTo>
                    <a:lnTo>
                      <a:pt x="13" y="143"/>
                    </a:lnTo>
                    <a:lnTo>
                      <a:pt x="18" y="137"/>
                    </a:lnTo>
                    <a:lnTo>
                      <a:pt x="20" y="134"/>
                    </a:lnTo>
                    <a:lnTo>
                      <a:pt x="22" y="131"/>
                    </a:lnTo>
                    <a:lnTo>
                      <a:pt x="22" y="131"/>
                    </a:lnTo>
                    <a:lnTo>
                      <a:pt x="34" y="108"/>
                    </a:lnTo>
                    <a:lnTo>
                      <a:pt x="45" y="87"/>
                    </a:lnTo>
                    <a:lnTo>
                      <a:pt x="45" y="87"/>
                    </a:lnTo>
                    <a:lnTo>
                      <a:pt x="57" y="65"/>
                    </a:lnTo>
                    <a:lnTo>
                      <a:pt x="68" y="44"/>
                    </a:lnTo>
                    <a:lnTo>
                      <a:pt x="68" y="44"/>
                    </a:lnTo>
                    <a:lnTo>
                      <a:pt x="78" y="25"/>
                    </a:lnTo>
                    <a:lnTo>
                      <a:pt x="84" y="15"/>
                    </a:lnTo>
                    <a:lnTo>
                      <a:pt x="87" y="12"/>
                    </a:lnTo>
                    <a:lnTo>
                      <a:pt x="92" y="9"/>
                    </a:lnTo>
                    <a:lnTo>
                      <a:pt x="92" y="9"/>
                    </a:lnTo>
                    <a:lnTo>
                      <a:pt x="93" y="8"/>
                    </a:lnTo>
                    <a:lnTo>
                      <a:pt x="94" y="7"/>
                    </a:lnTo>
                    <a:lnTo>
                      <a:pt x="94" y="3"/>
                    </a:lnTo>
                    <a:lnTo>
                      <a:pt x="94" y="2"/>
                    </a:lnTo>
                    <a:lnTo>
                      <a:pt x="93" y="1"/>
                    </a:lnTo>
                    <a:lnTo>
                      <a:pt x="91" y="0"/>
                    </a:lnTo>
                    <a:lnTo>
                      <a:pt x="89" y="0"/>
                    </a:lnTo>
                    <a:lnTo>
                      <a:pt x="8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45" name="Freeform 872"/>
              <p:cNvSpPr/>
              <p:nvPr/>
            </p:nvSpPr>
            <p:spPr bwMode="auto">
              <a:xfrm>
                <a:off x="4275138" y="1435100"/>
                <a:ext cx="65088" cy="107950"/>
              </a:xfrm>
              <a:custGeom>
                <a:avLst/>
                <a:gdLst/>
                <a:ahLst/>
                <a:cxnLst>
                  <a:cxn ang="0">
                    <a:pos x="117" y="0"/>
                  </a:cxn>
                  <a:cxn ang="0">
                    <a:pos x="117" y="0"/>
                  </a:cxn>
                  <a:cxn ang="0">
                    <a:pos x="106" y="9"/>
                  </a:cxn>
                  <a:cxn ang="0">
                    <a:pos x="97" y="18"/>
                  </a:cxn>
                  <a:cxn ang="0">
                    <a:pos x="89" y="27"/>
                  </a:cxn>
                  <a:cxn ang="0">
                    <a:pos x="82" y="39"/>
                  </a:cxn>
                  <a:cxn ang="0">
                    <a:pos x="74" y="50"/>
                  </a:cxn>
                  <a:cxn ang="0">
                    <a:pos x="68" y="61"/>
                  </a:cxn>
                  <a:cxn ang="0">
                    <a:pos x="58" y="84"/>
                  </a:cxn>
                  <a:cxn ang="0">
                    <a:pos x="58" y="84"/>
                  </a:cxn>
                  <a:cxn ang="0">
                    <a:pos x="31" y="142"/>
                  </a:cxn>
                  <a:cxn ang="0">
                    <a:pos x="18" y="170"/>
                  </a:cxn>
                  <a:cxn ang="0">
                    <a:pos x="9" y="183"/>
                  </a:cxn>
                  <a:cxn ang="0">
                    <a:pos x="1" y="197"/>
                  </a:cxn>
                  <a:cxn ang="0">
                    <a:pos x="1" y="197"/>
                  </a:cxn>
                  <a:cxn ang="0">
                    <a:pos x="0" y="199"/>
                  </a:cxn>
                  <a:cxn ang="0">
                    <a:pos x="1" y="201"/>
                  </a:cxn>
                  <a:cxn ang="0">
                    <a:pos x="1" y="202"/>
                  </a:cxn>
                  <a:cxn ang="0">
                    <a:pos x="3" y="203"/>
                  </a:cxn>
                  <a:cxn ang="0">
                    <a:pos x="4" y="204"/>
                  </a:cxn>
                  <a:cxn ang="0">
                    <a:pos x="6" y="204"/>
                  </a:cxn>
                  <a:cxn ang="0">
                    <a:pos x="8" y="203"/>
                  </a:cxn>
                  <a:cxn ang="0">
                    <a:pos x="9" y="202"/>
                  </a:cxn>
                  <a:cxn ang="0">
                    <a:pos x="9" y="202"/>
                  </a:cxn>
                  <a:cxn ang="0">
                    <a:pos x="23" y="180"/>
                  </a:cxn>
                  <a:cxn ang="0">
                    <a:pos x="36" y="157"/>
                  </a:cxn>
                  <a:cxn ang="0">
                    <a:pos x="48" y="134"/>
                  </a:cxn>
                  <a:cxn ang="0">
                    <a:pos x="57" y="110"/>
                  </a:cxn>
                  <a:cxn ang="0">
                    <a:pos x="57" y="110"/>
                  </a:cxn>
                  <a:cxn ang="0">
                    <a:pos x="68" y="83"/>
                  </a:cxn>
                  <a:cxn ang="0">
                    <a:pos x="74" y="69"/>
                  </a:cxn>
                  <a:cxn ang="0">
                    <a:pos x="82" y="54"/>
                  </a:cxn>
                  <a:cxn ang="0">
                    <a:pos x="90" y="41"/>
                  </a:cxn>
                  <a:cxn ang="0">
                    <a:pos x="100" y="28"/>
                  </a:cxn>
                  <a:cxn ang="0">
                    <a:pos x="111" y="18"/>
                  </a:cxn>
                  <a:cxn ang="0">
                    <a:pos x="122" y="9"/>
                  </a:cxn>
                  <a:cxn ang="0">
                    <a:pos x="122" y="9"/>
                  </a:cxn>
                  <a:cxn ang="0">
                    <a:pos x="123" y="8"/>
                  </a:cxn>
                  <a:cxn ang="0">
                    <a:pos x="124" y="6"/>
                  </a:cxn>
                  <a:cxn ang="0">
                    <a:pos x="124" y="4"/>
                  </a:cxn>
                  <a:cxn ang="0">
                    <a:pos x="123" y="3"/>
                  </a:cxn>
                  <a:cxn ang="0">
                    <a:pos x="122" y="2"/>
                  </a:cxn>
                  <a:cxn ang="0">
                    <a:pos x="120" y="0"/>
                  </a:cxn>
                  <a:cxn ang="0">
                    <a:pos x="119" y="0"/>
                  </a:cxn>
                  <a:cxn ang="0">
                    <a:pos x="117" y="0"/>
                  </a:cxn>
                  <a:cxn ang="0">
                    <a:pos x="117" y="0"/>
                  </a:cxn>
                </a:cxnLst>
                <a:rect l="0" t="0" r="r" b="b"/>
                <a:pathLst>
                  <a:path w="124" h="204">
                    <a:moveTo>
                      <a:pt x="117" y="0"/>
                    </a:moveTo>
                    <a:lnTo>
                      <a:pt x="117" y="0"/>
                    </a:lnTo>
                    <a:lnTo>
                      <a:pt x="106" y="9"/>
                    </a:lnTo>
                    <a:lnTo>
                      <a:pt x="97" y="18"/>
                    </a:lnTo>
                    <a:lnTo>
                      <a:pt x="89" y="27"/>
                    </a:lnTo>
                    <a:lnTo>
                      <a:pt x="82" y="39"/>
                    </a:lnTo>
                    <a:lnTo>
                      <a:pt x="74" y="50"/>
                    </a:lnTo>
                    <a:lnTo>
                      <a:pt x="68" y="61"/>
                    </a:lnTo>
                    <a:lnTo>
                      <a:pt x="58" y="84"/>
                    </a:lnTo>
                    <a:lnTo>
                      <a:pt x="58" y="84"/>
                    </a:lnTo>
                    <a:lnTo>
                      <a:pt x="31" y="142"/>
                    </a:lnTo>
                    <a:lnTo>
                      <a:pt x="18" y="170"/>
                    </a:lnTo>
                    <a:lnTo>
                      <a:pt x="9" y="183"/>
                    </a:lnTo>
                    <a:lnTo>
                      <a:pt x="1" y="197"/>
                    </a:lnTo>
                    <a:lnTo>
                      <a:pt x="1" y="197"/>
                    </a:lnTo>
                    <a:lnTo>
                      <a:pt x="0" y="199"/>
                    </a:lnTo>
                    <a:lnTo>
                      <a:pt x="1" y="201"/>
                    </a:lnTo>
                    <a:lnTo>
                      <a:pt x="1" y="202"/>
                    </a:lnTo>
                    <a:lnTo>
                      <a:pt x="3" y="203"/>
                    </a:lnTo>
                    <a:lnTo>
                      <a:pt x="4" y="204"/>
                    </a:lnTo>
                    <a:lnTo>
                      <a:pt x="6" y="204"/>
                    </a:lnTo>
                    <a:lnTo>
                      <a:pt x="8" y="203"/>
                    </a:lnTo>
                    <a:lnTo>
                      <a:pt x="9" y="202"/>
                    </a:lnTo>
                    <a:lnTo>
                      <a:pt x="9" y="202"/>
                    </a:lnTo>
                    <a:lnTo>
                      <a:pt x="23" y="180"/>
                    </a:lnTo>
                    <a:lnTo>
                      <a:pt x="36" y="157"/>
                    </a:lnTo>
                    <a:lnTo>
                      <a:pt x="48" y="134"/>
                    </a:lnTo>
                    <a:lnTo>
                      <a:pt x="57" y="110"/>
                    </a:lnTo>
                    <a:lnTo>
                      <a:pt x="57" y="110"/>
                    </a:lnTo>
                    <a:lnTo>
                      <a:pt x="68" y="83"/>
                    </a:lnTo>
                    <a:lnTo>
                      <a:pt x="74" y="69"/>
                    </a:lnTo>
                    <a:lnTo>
                      <a:pt x="82" y="54"/>
                    </a:lnTo>
                    <a:lnTo>
                      <a:pt x="90" y="41"/>
                    </a:lnTo>
                    <a:lnTo>
                      <a:pt x="100" y="28"/>
                    </a:lnTo>
                    <a:lnTo>
                      <a:pt x="111" y="18"/>
                    </a:lnTo>
                    <a:lnTo>
                      <a:pt x="122" y="9"/>
                    </a:lnTo>
                    <a:lnTo>
                      <a:pt x="122" y="9"/>
                    </a:lnTo>
                    <a:lnTo>
                      <a:pt x="123" y="8"/>
                    </a:lnTo>
                    <a:lnTo>
                      <a:pt x="124" y="6"/>
                    </a:lnTo>
                    <a:lnTo>
                      <a:pt x="124" y="4"/>
                    </a:lnTo>
                    <a:lnTo>
                      <a:pt x="123" y="3"/>
                    </a:lnTo>
                    <a:lnTo>
                      <a:pt x="122" y="2"/>
                    </a:lnTo>
                    <a:lnTo>
                      <a:pt x="120" y="0"/>
                    </a:lnTo>
                    <a:lnTo>
                      <a:pt x="119" y="0"/>
                    </a:lnTo>
                    <a:lnTo>
                      <a:pt x="117" y="0"/>
                    </a:lnTo>
                    <a:lnTo>
                      <a:pt x="11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46" name="Freeform 873"/>
              <p:cNvSpPr/>
              <p:nvPr/>
            </p:nvSpPr>
            <p:spPr bwMode="auto">
              <a:xfrm>
                <a:off x="4318000" y="1447800"/>
                <a:ext cx="74613" cy="104775"/>
              </a:xfrm>
              <a:custGeom>
                <a:avLst/>
                <a:gdLst/>
                <a:ahLst/>
                <a:cxnLst>
                  <a:cxn ang="0">
                    <a:pos x="132" y="3"/>
                  </a:cxn>
                  <a:cxn ang="0">
                    <a:pos x="132" y="3"/>
                  </a:cxn>
                  <a:cxn ang="0">
                    <a:pos x="130" y="8"/>
                  </a:cxn>
                  <a:cxn ang="0">
                    <a:pos x="127" y="14"/>
                  </a:cxn>
                  <a:cxn ang="0">
                    <a:pos x="123" y="19"/>
                  </a:cxn>
                  <a:cxn ang="0">
                    <a:pos x="118" y="23"/>
                  </a:cxn>
                  <a:cxn ang="0">
                    <a:pos x="108" y="32"/>
                  </a:cxn>
                  <a:cxn ang="0">
                    <a:pos x="100" y="42"/>
                  </a:cxn>
                  <a:cxn ang="0">
                    <a:pos x="100" y="42"/>
                  </a:cxn>
                  <a:cxn ang="0">
                    <a:pos x="85" y="62"/>
                  </a:cxn>
                  <a:cxn ang="0">
                    <a:pos x="71" y="83"/>
                  </a:cxn>
                  <a:cxn ang="0">
                    <a:pos x="71" y="83"/>
                  </a:cxn>
                  <a:cxn ang="0">
                    <a:pos x="36" y="133"/>
                  </a:cxn>
                  <a:cxn ang="0">
                    <a:pos x="36" y="133"/>
                  </a:cxn>
                  <a:cxn ang="0">
                    <a:pos x="28" y="148"/>
                  </a:cxn>
                  <a:cxn ang="0">
                    <a:pos x="19" y="163"/>
                  </a:cxn>
                  <a:cxn ang="0">
                    <a:pos x="11" y="178"/>
                  </a:cxn>
                  <a:cxn ang="0">
                    <a:pos x="6" y="184"/>
                  </a:cxn>
                  <a:cxn ang="0">
                    <a:pos x="1" y="191"/>
                  </a:cxn>
                  <a:cxn ang="0">
                    <a:pos x="1" y="191"/>
                  </a:cxn>
                  <a:cxn ang="0">
                    <a:pos x="0" y="192"/>
                  </a:cxn>
                  <a:cxn ang="0">
                    <a:pos x="0" y="194"/>
                  </a:cxn>
                  <a:cxn ang="0">
                    <a:pos x="0" y="196"/>
                  </a:cxn>
                  <a:cxn ang="0">
                    <a:pos x="1" y="198"/>
                  </a:cxn>
                  <a:cxn ang="0">
                    <a:pos x="3" y="199"/>
                  </a:cxn>
                  <a:cxn ang="0">
                    <a:pos x="4" y="200"/>
                  </a:cxn>
                  <a:cxn ang="0">
                    <a:pos x="6" y="199"/>
                  </a:cxn>
                  <a:cxn ang="0">
                    <a:pos x="7" y="198"/>
                  </a:cxn>
                  <a:cxn ang="0">
                    <a:pos x="7" y="198"/>
                  </a:cxn>
                  <a:cxn ang="0">
                    <a:pos x="15" y="187"/>
                  </a:cxn>
                  <a:cxn ang="0">
                    <a:pos x="22" y="176"/>
                  </a:cxn>
                  <a:cxn ang="0">
                    <a:pos x="35" y="153"/>
                  </a:cxn>
                  <a:cxn ang="0">
                    <a:pos x="35" y="153"/>
                  </a:cxn>
                  <a:cxn ang="0">
                    <a:pos x="44" y="139"/>
                  </a:cxn>
                  <a:cxn ang="0">
                    <a:pos x="54" y="124"/>
                  </a:cxn>
                  <a:cxn ang="0">
                    <a:pos x="74" y="95"/>
                  </a:cxn>
                  <a:cxn ang="0">
                    <a:pos x="74" y="95"/>
                  </a:cxn>
                  <a:cxn ang="0">
                    <a:pos x="108" y="46"/>
                  </a:cxn>
                  <a:cxn ang="0">
                    <a:pos x="108" y="46"/>
                  </a:cxn>
                  <a:cxn ang="0">
                    <a:pos x="112" y="41"/>
                  </a:cxn>
                  <a:cxn ang="0">
                    <a:pos x="117" y="36"/>
                  </a:cxn>
                  <a:cxn ang="0">
                    <a:pos x="127" y="27"/>
                  </a:cxn>
                  <a:cxn ang="0">
                    <a:pos x="132" y="23"/>
                  </a:cxn>
                  <a:cxn ang="0">
                    <a:pos x="136" y="18"/>
                  </a:cxn>
                  <a:cxn ang="0">
                    <a:pos x="139" y="12"/>
                  </a:cxn>
                  <a:cxn ang="0">
                    <a:pos x="141" y="5"/>
                  </a:cxn>
                  <a:cxn ang="0">
                    <a:pos x="141" y="5"/>
                  </a:cxn>
                  <a:cxn ang="0">
                    <a:pos x="141" y="3"/>
                  </a:cxn>
                  <a:cxn ang="0">
                    <a:pos x="140" y="2"/>
                  </a:cxn>
                  <a:cxn ang="0">
                    <a:pos x="139" y="1"/>
                  </a:cxn>
                  <a:cxn ang="0">
                    <a:pos x="138" y="0"/>
                  </a:cxn>
                  <a:cxn ang="0">
                    <a:pos x="136" y="0"/>
                  </a:cxn>
                  <a:cxn ang="0">
                    <a:pos x="134" y="0"/>
                  </a:cxn>
                  <a:cxn ang="0">
                    <a:pos x="133" y="1"/>
                  </a:cxn>
                  <a:cxn ang="0">
                    <a:pos x="132" y="3"/>
                  </a:cxn>
                  <a:cxn ang="0">
                    <a:pos x="132" y="3"/>
                  </a:cxn>
                </a:cxnLst>
                <a:rect l="0" t="0" r="r" b="b"/>
                <a:pathLst>
                  <a:path w="141" h="200">
                    <a:moveTo>
                      <a:pt x="132" y="3"/>
                    </a:moveTo>
                    <a:lnTo>
                      <a:pt x="132" y="3"/>
                    </a:lnTo>
                    <a:lnTo>
                      <a:pt x="130" y="8"/>
                    </a:lnTo>
                    <a:lnTo>
                      <a:pt x="127" y="14"/>
                    </a:lnTo>
                    <a:lnTo>
                      <a:pt x="123" y="19"/>
                    </a:lnTo>
                    <a:lnTo>
                      <a:pt x="118" y="23"/>
                    </a:lnTo>
                    <a:lnTo>
                      <a:pt x="108" y="32"/>
                    </a:lnTo>
                    <a:lnTo>
                      <a:pt x="100" y="42"/>
                    </a:lnTo>
                    <a:lnTo>
                      <a:pt x="100" y="42"/>
                    </a:lnTo>
                    <a:lnTo>
                      <a:pt x="85" y="62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36" y="133"/>
                    </a:lnTo>
                    <a:lnTo>
                      <a:pt x="36" y="133"/>
                    </a:lnTo>
                    <a:lnTo>
                      <a:pt x="28" y="148"/>
                    </a:lnTo>
                    <a:lnTo>
                      <a:pt x="19" y="163"/>
                    </a:lnTo>
                    <a:lnTo>
                      <a:pt x="11" y="178"/>
                    </a:lnTo>
                    <a:lnTo>
                      <a:pt x="6" y="184"/>
                    </a:lnTo>
                    <a:lnTo>
                      <a:pt x="1" y="191"/>
                    </a:lnTo>
                    <a:lnTo>
                      <a:pt x="1" y="191"/>
                    </a:lnTo>
                    <a:lnTo>
                      <a:pt x="0" y="192"/>
                    </a:lnTo>
                    <a:lnTo>
                      <a:pt x="0" y="194"/>
                    </a:lnTo>
                    <a:lnTo>
                      <a:pt x="0" y="196"/>
                    </a:lnTo>
                    <a:lnTo>
                      <a:pt x="1" y="198"/>
                    </a:lnTo>
                    <a:lnTo>
                      <a:pt x="3" y="199"/>
                    </a:lnTo>
                    <a:lnTo>
                      <a:pt x="4" y="200"/>
                    </a:lnTo>
                    <a:lnTo>
                      <a:pt x="6" y="199"/>
                    </a:lnTo>
                    <a:lnTo>
                      <a:pt x="7" y="198"/>
                    </a:lnTo>
                    <a:lnTo>
                      <a:pt x="7" y="198"/>
                    </a:lnTo>
                    <a:lnTo>
                      <a:pt x="15" y="187"/>
                    </a:lnTo>
                    <a:lnTo>
                      <a:pt x="22" y="176"/>
                    </a:lnTo>
                    <a:lnTo>
                      <a:pt x="35" y="153"/>
                    </a:lnTo>
                    <a:lnTo>
                      <a:pt x="35" y="153"/>
                    </a:lnTo>
                    <a:lnTo>
                      <a:pt x="44" y="139"/>
                    </a:lnTo>
                    <a:lnTo>
                      <a:pt x="54" y="124"/>
                    </a:lnTo>
                    <a:lnTo>
                      <a:pt x="74" y="95"/>
                    </a:lnTo>
                    <a:lnTo>
                      <a:pt x="74" y="95"/>
                    </a:lnTo>
                    <a:lnTo>
                      <a:pt x="108" y="46"/>
                    </a:lnTo>
                    <a:lnTo>
                      <a:pt x="108" y="46"/>
                    </a:lnTo>
                    <a:lnTo>
                      <a:pt x="112" y="41"/>
                    </a:lnTo>
                    <a:lnTo>
                      <a:pt x="117" y="36"/>
                    </a:lnTo>
                    <a:lnTo>
                      <a:pt x="127" y="27"/>
                    </a:lnTo>
                    <a:lnTo>
                      <a:pt x="132" y="23"/>
                    </a:lnTo>
                    <a:lnTo>
                      <a:pt x="136" y="18"/>
                    </a:lnTo>
                    <a:lnTo>
                      <a:pt x="139" y="12"/>
                    </a:lnTo>
                    <a:lnTo>
                      <a:pt x="141" y="5"/>
                    </a:lnTo>
                    <a:lnTo>
                      <a:pt x="141" y="5"/>
                    </a:lnTo>
                    <a:lnTo>
                      <a:pt x="141" y="3"/>
                    </a:lnTo>
                    <a:lnTo>
                      <a:pt x="140" y="2"/>
                    </a:lnTo>
                    <a:lnTo>
                      <a:pt x="139" y="1"/>
                    </a:lnTo>
                    <a:lnTo>
                      <a:pt x="138" y="0"/>
                    </a:lnTo>
                    <a:lnTo>
                      <a:pt x="136" y="0"/>
                    </a:lnTo>
                    <a:lnTo>
                      <a:pt x="134" y="0"/>
                    </a:lnTo>
                    <a:lnTo>
                      <a:pt x="133" y="1"/>
                    </a:lnTo>
                    <a:lnTo>
                      <a:pt x="132" y="3"/>
                    </a:lnTo>
                    <a:lnTo>
                      <a:pt x="132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47" name="Freeform 874"/>
              <p:cNvSpPr/>
              <p:nvPr/>
            </p:nvSpPr>
            <p:spPr bwMode="auto">
              <a:xfrm>
                <a:off x="4367213" y="1470025"/>
                <a:ext cx="53975" cy="92075"/>
              </a:xfrm>
              <a:custGeom>
                <a:avLst/>
                <a:gdLst/>
                <a:ahLst/>
                <a:cxnLst>
                  <a:cxn ang="0">
                    <a:pos x="100" y="3"/>
                  </a:cxn>
                  <a:cxn ang="0">
                    <a:pos x="100" y="3"/>
                  </a:cxn>
                  <a:cxn ang="0">
                    <a:pos x="98" y="1"/>
                  </a:cxn>
                  <a:cxn ang="0">
                    <a:pos x="96" y="0"/>
                  </a:cxn>
                  <a:cxn ang="0">
                    <a:pos x="94" y="0"/>
                  </a:cxn>
                  <a:cxn ang="0">
                    <a:pos x="92" y="1"/>
                  </a:cxn>
                  <a:cxn ang="0">
                    <a:pos x="86" y="6"/>
                  </a:cxn>
                  <a:cxn ang="0">
                    <a:pos x="86" y="6"/>
                  </a:cxn>
                  <a:cxn ang="0">
                    <a:pos x="85" y="8"/>
                  </a:cxn>
                  <a:cxn ang="0">
                    <a:pos x="86" y="11"/>
                  </a:cxn>
                  <a:cxn ang="0">
                    <a:pos x="87" y="13"/>
                  </a:cxn>
                  <a:cxn ang="0">
                    <a:pos x="91" y="14"/>
                  </a:cxn>
                  <a:cxn ang="0">
                    <a:pos x="91" y="14"/>
                  </a:cxn>
                  <a:cxn ang="0">
                    <a:pos x="89" y="21"/>
                  </a:cxn>
                  <a:cxn ang="0">
                    <a:pos x="85" y="31"/>
                  </a:cxn>
                  <a:cxn ang="0">
                    <a:pos x="81" y="39"/>
                  </a:cxn>
                  <a:cxn ang="0">
                    <a:pos x="77" y="47"/>
                  </a:cxn>
                  <a:cxn ang="0">
                    <a:pos x="67" y="64"/>
                  </a:cxn>
                  <a:cxn ang="0">
                    <a:pos x="58" y="77"/>
                  </a:cxn>
                  <a:cxn ang="0">
                    <a:pos x="58" y="77"/>
                  </a:cxn>
                  <a:cxn ang="0">
                    <a:pos x="44" y="99"/>
                  </a:cxn>
                  <a:cxn ang="0">
                    <a:pos x="31" y="119"/>
                  </a:cxn>
                  <a:cxn ang="0">
                    <a:pos x="18" y="141"/>
                  </a:cxn>
                  <a:cxn ang="0">
                    <a:pos x="4" y="163"/>
                  </a:cxn>
                  <a:cxn ang="0">
                    <a:pos x="4" y="163"/>
                  </a:cxn>
                  <a:cxn ang="0">
                    <a:pos x="2" y="165"/>
                  </a:cxn>
                  <a:cxn ang="0">
                    <a:pos x="1" y="169"/>
                  </a:cxn>
                  <a:cxn ang="0">
                    <a:pos x="1" y="169"/>
                  </a:cxn>
                  <a:cxn ang="0">
                    <a:pos x="0" y="171"/>
                  </a:cxn>
                  <a:cxn ang="0">
                    <a:pos x="1" y="172"/>
                  </a:cxn>
                  <a:cxn ang="0">
                    <a:pos x="3" y="174"/>
                  </a:cxn>
                  <a:cxn ang="0">
                    <a:pos x="6" y="174"/>
                  </a:cxn>
                  <a:cxn ang="0">
                    <a:pos x="8" y="174"/>
                  </a:cxn>
                  <a:cxn ang="0">
                    <a:pos x="9" y="172"/>
                  </a:cxn>
                  <a:cxn ang="0">
                    <a:pos x="9" y="172"/>
                  </a:cxn>
                  <a:cxn ang="0">
                    <a:pos x="10" y="171"/>
                  </a:cxn>
                  <a:cxn ang="0">
                    <a:pos x="11" y="170"/>
                  </a:cxn>
                  <a:cxn ang="0">
                    <a:pos x="11" y="170"/>
                  </a:cxn>
                  <a:cxn ang="0">
                    <a:pos x="13" y="169"/>
                  </a:cxn>
                  <a:cxn ang="0">
                    <a:pos x="14" y="168"/>
                  </a:cxn>
                  <a:cxn ang="0">
                    <a:pos x="14" y="167"/>
                  </a:cxn>
                  <a:cxn ang="0">
                    <a:pos x="14" y="165"/>
                  </a:cxn>
                  <a:cxn ang="0">
                    <a:pos x="14" y="165"/>
                  </a:cxn>
                  <a:cxn ang="0">
                    <a:pos x="30" y="141"/>
                  </a:cxn>
                  <a:cxn ang="0">
                    <a:pos x="44" y="116"/>
                  </a:cxn>
                  <a:cxn ang="0">
                    <a:pos x="60" y="93"/>
                  </a:cxn>
                  <a:cxn ang="0">
                    <a:pos x="75" y="69"/>
                  </a:cxn>
                  <a:cxn ang="0">
                    <a:pos x="75" y="69"/>
                  </a:cxn>
                  <a:cxn ang="0">
                    <a:pos x="84" y="54"/>
                  </a:cxn>
                  <a:cxn ang="0">
                    <a:pos x="93" y="37"/>
                  </a:cxn>
                  <a:cxn ang="0">
                    <a:pos x="96" y="29"/>
                  </a:cxn>
                  <a:cxn ang="0">
                    <a:pos x="99" y="19"/>
                  </a:cxn>
                  <a:cxn ang="0">
                    <a:pos x="100" y="11"/>
                  </a:cxn>
                  <a:cxn ang="0">
                    <a:pos x="100" y="3"/>
                  </a:cxn>
                  <a:cxn ang="0">
                    <a:pos x="100" y="3"/>
                  </a:cxn>
                </a:cxnLst>
                <a:rect l="0" t="0" r="r" b="b"/>
                <a:pathLst>
                  <a:path w="100" h="174">
                    <a:moveTo>
                      <a:pt x="100" y="3"/>
                    </a:moveTo>
                    <a:lnTo>
                      <a:pt x="100" y="3"/>
                    </a:lnTo>
                    <a:lnTo>
                      <a:pt x="98" y="1"/>
                    </a:lnTo>
                    <a:lnTo>
                      <a:pt x="96" y="0"/>
                    </a:lnTo>
                    <a:lnTo>
                      <a:pt x="94" y="0"/>
                    </a:lnTo>
                    <a:lnTo>
                      <a:pt x="92" y="1"/>
                    </a:lnTo>
                    <a:lnTo>
                      <a:pt x="86" y="6"/>
                    </a:lnTo>
                    <a:lnTo>
                      <a:pt x="86" y="6"/>
                    </a:lnTo>
                    <a:lnTo>
                      <a:pt x="85" y="8"/>
                    </a:lnTo>
                    <a:lnTo>
                      <a:pt x="86" y="11"/>
                    </a:lnTo>
                    <a:lnTo>
                      <a:pt x="87" y="13"/>
                    </a:lnTo>
                    <a:lnTo>
                      <a:pt x="91" y="14"/>
                    </a:lnTo>
                    <a:lnTo>
                      <a:pt x="91" y="14"/>
                    </a:lnTo>
                    <a:lnTo>
                      <a:pt x="89" y="21"/>
                    </a:lnTo>
                    <a:lnTo>
                      <a:pt x="85" y="31"/>
                    </a:lnTo>
                    <a:lnTo>
                      <a:pt x="81" y="39"/>
                    </a:lnTo>
                    <a:lnTo>
                      <a:pt x="77" y="47"/>
                    </a:lnTo>
                    <a:lnTo>
                      <a:pt x="67" y="64"/>
                    </a:lnTo>
                    <a:lnTo>
                      <a:pt x="58" y="77"/>
                    </a:lnTo>
                    <a:lnTo>
                      <a:pt x="58" y="77"/>
                    </a:lnTo>
                    <a:lnTo>
                      <a:pt x="44" y="99"/>
                    </a:lnTo>
                    <a:lnTo>
                      <a:pt x="31" y="119"/>
                    </a:lnTo>
                    <a:lnTo>
                      <a:pt x="18" y="141"/>
                    </a:lnTo>
                    <a:lnTo>
                      <a:pt x="4" y="163"/>
                    </a:lnTo>
                    <a:lnTo>
                      <a:pt x="4" y="163"/>
                    </a:lnTo>
                    <a:lnTo>
                      <a:pt x="2" y="165"/>
                    </a:lnTo>
                    <a:lnTo>
                      <a:pt x="1" y="169"/>
                    </a:lnTo>
                    <a:lnTo>
                      <a:pt x="1" y="169"/>
                    </a:lnTo>
                    <a:lnTo>
                      <a:pt x="0" y="171"/>
                    </a:lnTo>
                    <a:lnTo>
                      <a:pt x="1" y="172"/>
                    </a:lnTo>
                    <a:lnTo>
                      <a:pt x="3" y="174"/>
                    </a:lnTo>
                    <a:lnTo>
                      <a:pt x="6" y="174"/>
                    </a:lnTo>
                    <a:lnTo>
                      <a:pt x="8" y="174"/>
                    </a:lnTo>
                    <a:lnTo>
                      <a:pt x="9" y="172"/>
                    </a:lnTo>
                    <a:lnTo>
                      <a:pt x="9" y="172"/>
                    </a:lnTo>
                    <a:lnTo>
                      <a:pt x="10" y="171"/>
                    </a:lnTo>
                    <a:lnTo>
                      <a:pt x="11" y="170"/>
                    </a:lnTo>
                    <a:lnTo>
                      <a:pt x="11" y="170"/>
                    </a:lnTo>
                    <a:lnTo>
                      <a:pt x="13" y="169"/>
                    </a:lnTo>
                    <a:lnTo>
                      <a:pt x="14" y="168"/>
                    </a:lnTo>
                    <a:lnTo>
                      <a:pt x="14" y="167"/>
                    </a:lnTo>
                    <a:lnTo>
                      <a:pt x="14" y="165"/>
                    </a:lnTo>
                    <a:lnTo>
                      <a:pt x="14" y="165"/>
                    </a:lnTo>
                    <a:lnTo>
                      <a:pt x="30" y="141"/>
                    </a:lnTo>
                    <a:lnTo>
                      <a:pt x="44" y="116"/>
                    </a:lnTo>
                    <a:lnTo>
                      <a:pt x="60" y="93"/>
                    </a:lnTo>
                    <a:lnTo>
                      <a:pt x="75" y="69"/>
                    </a:lnTo>
                    <a:lnTo>
                      <a:pt x="75" y="69"/>
                    </a:lnTo>
                    <a:lnTo>
                      <a:pt x="84" y="54"/>
                    </a:lnTo>
                    <a:lnTo>
                      <a:pt x="93" y="37"/>
                    </a:lnTo>
                    <a:lnTo>
                      <a:pt x="96" y="29"/>
                    </a:lnTo>
                    <a:lnTo>
                      <a:pt x="99" y="19"/>
                    </a:lnTo>
                    <a:lnTo>
                      <a:pt x="100" y="11"/>
                    </a:lnTo>
                    <a:lnTo>
                      <a:pt x="100" y="3"/>
                    </a:lnTo>
                    <a:lnTo>
                      <a:pt x="10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48" name="Freeform 875"/>
              <p:cNvSpPr/>
              <p:nvPr/>
            </p:nvSpPr>
            <p:spPr bwMode="auto">
              <a:xfrm>
                <a:off x="4392613" y="1492250"/>
                <a:ext cx="60325" cy="103188"/>
              </a:xfrm>
              <a:custGeom>
                <a:avLst/>
                <a:gdLst/>
                <a:ahLst/>
                <a:cxnLst>
                  <a:cxn ang="0">
                    <a:pos x="106" y="3"/>
                  </a:cxn>
                  <a:cxn ang="0">
                    <a:pos x="106" y="3"/>
                  </a:cxn>
                  <a:cxn ang="0">
                    <a:pos x="79" y="51"/>
                  </a:cxn>
                  <a:cxn ang="0">
                    <a:pos x="65" y="74"/>
                  </a:cxn>
                  <a:cxn ang="0">
                    <a:pos x="50" y="98"/>
                  </a:cxn>
                  <a:cxn ang="0">
                    <a:pos x="50" y="98"/>
                  </a:cxn>
                  <a:cxn ang="0">
                    <a:pos x="36" y="120"/>
                  </a:cxn>
                  <a:cxn ang="0">
                    <a:pos x="23" y="141"/>
                  </a:cxn>
                  <a:cxn ang="0">
                    <a:pos x="11" y="164"/>
                  </a:cxn>
                  <a:cxn ang="0">
                    <a:pos x="5" y="177"/>
                  </a:cxn>
                  <a:cxn ang="0">
                    <a:pos x="0" y="189"/>
                  </a:cxn>
                  <a:cxn ang="0">
                    <a:pos x="0" y="189"/>
                  </a:cxn>
                  <a:cxn ang="0">
                    <a:pos x="0" y="191"/>
                  </a:cxn>
                  <a:cxn ang="0">
                    <a:pos x="1" y="192"/>
                  </a:cxn>
                  <a:cxn ang="0">
                    <a:pos x="2" y="193"/>
                  </a:cxn>
                  <a:cxn ang="0">
                    <a:pos x="3" y="194"/>
                  </a:cxn>
                  <a:cxn ang="0">
                    <a:pos x="5" y="194"/>
                  </a:cxn>
                  <a:cxn ang="0">
                    <a:pos x="7" y="194"/>
                  </a:cxn>
                  <a:cxn ang="0">
                    <a:pos x="8" y="193"/>
                  </a:cxn>
                  <a:cxn ang="0">
                    <a:pos x="10" y="191"/>
                  </a:cxn>
                  <a:cxn ang="0">
                    <a:pos x="10" y="191"/>
                  </a:cxn>
                  <a:cxn ang="0">
                    <a:pos x="15" y="179"/>
                  </a:cxn>
                  <a:cxn ang="0">
                    <a:pos x="21" y="166"/>
                  </a:cxn>
                  <a:cxn ang="0">
                    <a:pos x="33" y="142"/>
                  </a:cxn>
                  <a:cxn ang="0">
                    <a:pos x="48" y="119"/>
                  </a:cxn>
                  <a:cxn ang="0">
                    <a:pos x="63" y="96"/>
                  </a:cxn>
                  <a:cxn ang="0">
                    <a:pos x="63" y="96"/>
                  </a:cxn>
                  <a:cxn ang="0">
                    <a:pos x="77" y="74"/>
                  </a:cxn>
                  <a:cxn ang="0">
                    <a:pos x="89" y="53"/>
                  </a:cxn>
                  <a:cxn ang="0">
                    <a:pos x="114" y="7"/>
                  </a:cxn>
                  <a:cxn ang="0">
                    <a:pos x="114" y="7"/>
                  </a:cxn>
                  <a:cxn ang="0">
                    <a:pos x="114" y="5"/>
                  </a:cxn>
                  <a:cxn ang="0">
                    <a:pos x="114" y="4"/>
                  </a:cxn>
                  <a:cxn ang="0">
                    <a:pos x="113" y="2"/>
                  </a:cxn>
                  <a:cxn ang="0">
                    <a:pos x="112" y="1"/>
                  </a:cxn>
                  <a:cxn ang="0">
                    <a:pos x="110" y="0"/>
                  </a:cxn>
                  <a:cxn ang="0">
                    <a:pos x="109" y="0"/>
                  </a:cxn>
                  <a:cxn ang="0">
                    <a:pos x="107" y="1"/>
                  </a:cxn>
                  <a:cxn ang="0">
                    <a:pos x="106" y="3"/>
                  </a:cxn>
                  <a:cxn ang="0">
                    <a:pos x="106" y="3"/>
                  </a:cxn>
                </a:cxnLst>
                <a:rect l="0" t="0" r="r" b="b"/>
                <a:pathLst>
                  <a:path w="114" h="194">
                    <a:moveTo>
                      <a:pt x="106" y="3"/>
                    </a:moveTo>
                    <a:lnTo>
                      <a:pt x="106" y="3"/>
                    </a:lnTo>
                    <a:lnTo>
                      <a:pt x="79" y="51"/>
                    </a:lnTo>
                    <a:lnTo>
                      <a:pt x="65" y="74"/>
                    </a:lnTo>
                    <a:lnTo>
                      <a:pt x="50" y="98"/>
                    </a:lnTo>
                    <a:lnTo>
                      <a:pt x="50" y="98"/>
                    </a:lnTo>
                    <a:lnTo>
                      <a:pt x="36" y="120"/>
                    </a:lnTo>
                    <a:lnTo>
                      <a:pt x="23" y="141"/>
                    </a:lnTo>
                    <a:lnTo>
                      <a:pt x="11" y="164"/>
                    </a:lnTo>
                    <a:lnTo>
                      <a:pt x="5" y="177"/>
                    </a:lnTo>
                    <a:lnTo>
                      <a:pt x="0" y="189"/>
                    </a:lnTo>
                    <a:lnTo>
                      <a:pt x="0" y="189"/>
                    </a:lnTo>
                    <a:lnTo>
                      <a:pt x="0" y="191"/>
                    </a:lnTo>
                    <a:lnTo>
                      <a:pt x="1" y="192"/>
                    </a:lnTo>
                    <a:lnTo>
                      <a:pt x="2" y="193"/>
                    </a:lnTo>
                    <a:lnTo>
                      <a:pt x="3" y="194"/>
                    </a:lnTo>
                    <a:lnTo>
                      <a:pt x="5" y="194"/>
                    </a:lnTo>
                    <a:lnTo>
                      <a:pt x="7" y="194"/>
                    </a:lnTo>
                    <a:lnTo>
                      <a:pt x="8" y="193"/>
                    </a:lnTo>
                    <a:lnTo>
                      <a:pt x="10" y="191"/>
                    </a:lnTo>
                    <a:lnTo>
                      <a:pt x="10" y="191"/>
                    </a:lnTo>
                    <a:lnTo>
                      <a:pt x="15" y="179"/>
                    </a:lnTo>
                    <a:lnTo>
                      <a:pt x="21" y="166"/>
                    </a:lnTo>
                    <a:lnTo>
                      <a:pt x="33" y="142"/>
                    </a:lnTo>
                    <a:lnTo>
                      <a:pt x="48" y="119"/>
                    </a:lnTo>
                    <a:lnTo>
                      <a:pt x="63" y="96"/>
                    </a:lnTo>
                    <a:lnTo>
                      <a:pt x="63" y="96"/>
                    </a:lnTo>
                    <a:lnTo>
                      <a:pt x="77" y="74"/>
                    </a:lnTo>
                    <a:lnTo>
                      <a:pt x="89" y="53"/>
                    </a:lnTo>
                    <a:lnTo>
                      <a:pt x="114" y="7"/>
                    </a:lnTo>
                    <a:lnTo>
                      <a:pt x="114" y="7"/>
                    </a:lnTo>
                    <a:lnTo>
                      <a:pt x="114" y="5"/>
                    </a:lnTo>
                    <a:lnTo>
                      <a:pt x="114" y="4"/>
                    </a:lnTo>
                    <a:lnTo>
                      <a:pt x="113" y="2"/>
                    </a:lnTo>
                    <a:lnTo>
                      <a:pt x="112" y="1"/>
                    </a:lnTo>
                    <a:lnTo>
                      <a:pt x="110" y="0"/>
                    </a:lnTo>
                    <a:lnTo>
                      <a:pt x="109" y="0"/>
                    </a:lnTo>
                    <a:lnTo>
                      <a:pt x="107" y="1"/>
                    </a:lnTo>
                    <a:lnTo>
                      <a:pt x="106" y="3"/>
                    </a:lnTo>
                    <a:lnTo>
                      <a:pt x="106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49" name="Freeform 876"/>
              <p:cNvSpPr/>
              <p:nvPr/>
            </p:nvSpPr>
            <p:spPr bwMode="auto">
              <a:xfrm>
                <a:off x="4422775" y="1514475"/>
                <a:ext cx="60325" cy="95250"/>
              </a:xfrm>
              <a:custGeom>
                <a:avLst/>
                <a:gdLst/>
                <a:ahLst/>
                <a:cxnLst>
                  <a:cxn ang="0">
                    <a:pos x="106" y="1"/>
                  </a:cxn>
                  <a:cxn ang="0">
                    <a:pos x="106" y="1"/>
                  </a:cxn>
                  <a:cxn ang="0">
                    <a:pos x="99" y="10"/>
                  </a:cxn>
                  <a:cxn ang="0">
                    <a:pos x="93" y="18"/>
                  </a:cxn>
                  <a:cxn ang="0">
                    <a:pos x="87" y="27"/>
                  </a:cxn>
                  <a:cxn ang="0">
                    <a:pos x="82" y="35"/>
                  </a:cxn>
                  <a:cxn ang="0">
                    <a:pos x="72" y="54"/>
                  </a:cxn>
                  <a:cxn ang="0">
                    <a:pos x="63" y="74"/>
                  </a:cxn>
                  <a:cxn ang="0">
                    <a:pos x="63" y="74"/>
                  </a:cxn>
                  <a:cxn ang="0">
                    <a:pos x="33" y="123"/>
                  </a:cxn>
                  <a:cxn ang="0">
                    <a:pos x="18" y="148"/>
                  </a:cxn>
                  <a:cxn ang="0">
                    <a:pos x="1" y="173"/>
                  </a:cxn>
                  <a:cxn ang="0">
                    <a:pos x="1" y="173"/>
                  </a:cxn>
                  <a:cxn ang="0">
                    <a:pos x="0" y="175"/>
                  </a:cxn>
                  <a:cxn ang="0">
                    <a:pos x="0" y="177"/>
                  </a:cxn>
                  <a:cxn ang="0">
                    <a:pos x="1" y="178"/>
                  </a:cxn>
                  <a:cxn ang="0">
                    <a:pos x="2" y="179"/>
                  </a:cxn>
                  <a:cxn ang="0">
                    <a:pos x="6" y="180"/>
                  </a:cxn>
                  <a:cxn ang="0">
                    <a:pos x="7" y="179"/>
                  </a:cxn>
                  <a:cxn ang="0">
                    <a:pos x="9" y="178"/>
                  </a:cxn>
                  <a:cxn ang="0">
                    <a:pos x="9" y="178"/>
                  </a:cxn>
                  <a:cxn ang="0">
                    <a:pos x="25" y="155"/>
                  </a:cxn>
                  <a:cxn ang="0">
                    <a:pos x="39" y="133"/>
                  </a:cxn>
                  <a:cxn ang="0">
                    <a:pos x="66" y="86"/>
                  </a:cxn>
                  <a:cxn ang="0">
                    <a:pos x="66" y="86"/>
                  </a:cxn>
                  <a:cxn ang="0">
                    <a:pos x="77" y="65"/>
                  </a:cxn>
                  <a:cxn ang="0">
                    <a:pos x="87" y="45"/>
                  </a:cxn>
                  <a:cxn ang="0">
                    <a:pos x="93" y="35"/>
                  </a:cxn>
                  <a:cxn ang="0">
                    <a:pos x="98" y="26"/>
                  </a:cxn>
                  <a:cxn ang="0">
                    <a:pos x="105" y="17"/>
                  </a:cxn>
                  <a:cxn ang="0">
                    <a:pos x="113" y="8"/>
                  </a:cxn>
                  <a:cxn ang="0">
                    <a:pos x="113" y="8"/>
                  </a:cxn>
                  <a:cxn ang="0">
                    <a:pos x="114" y="7"/>
                  </a:cxn>
                  <a:cxn ang="0">
                    <a:pos x="115" y="4"/>
                  </a:cxn>
                  <a:cxn ang="0">
                    <a:pos x="114" y="2"/>
                  </a:cxn>
                  <a:cxn ang="0">
                    <a:pos x="113" y="1"/>
                  </a:cxn>
                  <a:cxn ang="0">
                    <a:pos x="112" y="0"/>
                  </a:cxn>
                  <a:cxn ang="0">
                    <a:pos x="110" y="0"/>
                  </a:cxn>
                  <a:cxn ang="0">
                    <a:pos x="107" y="0"/>
                  </a:cxn>
                  <a:cxn ang="0">
                    <a:pos x="106" y="1"/>
                  </a:cxn>
                  <a:cxn ang="0">
                    <a:pos x="106" y="1"/>
                  </a:cxn>
                </a:cxnLst>
                <a:rect l="0" t="0" r="r" b="b"/>
                <a:pathLst>
                  <a:path w="115" h="180">
                    <a:moveTo>
                      <a:pt x="106" y="1"/>
                    </a:moveTo>
                    <a:lnTo>
                      <a:pt x="106" y="1"/>
                    </a:lnTo>
                    <a:lnTo>
                      <a:pt x="99" y="10"/>
                    </a:lnTo>
                    <a:lnTo>
                      <a:pt x="93" y="18"/>
                    </a:lnTo>
                    <a:lnTo>
                      <a:pt x="87" y="27"/>
                    </a:lnTo>
                    <a:lnTo>
                      <a:pt x="82" y="35"/>
                    </a:lnTo>
                    <a:lnTo>
                      <a:pt x="72" y="54"/>
                    </a:lnTo>
                    <a:lnTo>
                      <a:pt x="63" y="74"/>
                    </a:lnTo>
                    <a:lnTo>
                      <a:pt x="63" y="74"/>
                    </a:lnTo>
                    <a:lnTo>
                      <a:pt x="33" y="123"/>
                    </a:lnTo>
                    <a:lnTo>
                      <a:pt x="18" y="148"/>
                    </a:lnTo>
                    <a:lnTo>
                      <a:pt x="1" y="173"/>
                    </a:lnTo>
                    <a:lnTo>
                      <a:pt x="1" y="173"/>
                    </a:lnTo>
                    <a:lnTo>
                      <a:pt x="0" y="175"/>
                    </a:lnTo>
                    <a:lnTo>
                      <a:pt x="0" y="177"/>
                    </a:lnTo>
                    <a:lnTo>
                      <a:pt x="1" y="178"/>
                    </a:lnTo>
                    <a:lnTo>
                      <a:pt x="2" y="179"/>
                    </a:lnTo>
                    <a:lnTo>
                      <a:pt x="6" y="180"/>
                    </a:lnTo>
                    <a:lnTo>
                      <a:pt x="7" y="179"/>
                    </a:lnTo>
                    <a:lnTo>
                      <a:pt x="9" y="178"/>
                    </a:lnTo>
                    <a:lnTo>
                      <a:pt x="9" y="178"/>
                    </a:lnTo>
                    <a:lnTo>
                      <a:pt x="25" y="155"/>
                    </a:lnTo>
                    <a:lnTo>
                      <a:pt x="39" y="133"/>
                    </a:lnTo>
                    <a:lnTo>
                      <a:pt x="66" y="86"/>
                    </a:lnTo>
                    <a:lnTo>
                      <a:pt x="66" y="86"/>
                    </a:lnTo>
                    <a:lnTo>
                      <a:pt x="77" y="65"/>
                    </a:lnTo>
                    <a:lnTo>
                      <a:pt x="87" y="45"/>
                    </a:lnTo>
                    <a:lnTo>
                      <a:pt x="93" y="35"/>
                    </a:lnTo>
                    <a:lnTo>
                      <a:pt x="98" y="26"/>
                    </a:lnTo>
                    <a:lnTo>
                      <a:pt x="105" y="17"/>
                    </a:lnTo>
                    <a:lnTo>
                      <a:pt x="113" y="8"/>
                    </a:lnTo>
                    <a:lnTo>
                      <a:pt x="113" y="8"/>
                    </a:lnTo>
                    <a:lnTo>
                      <a:pt x="114" y="7"/>
                    </a:lnTo>
                    <a:lnTo>
                      <a:pt x="115" y="4"/>
                    </a:lnTo>
                    <a:lnTo>
                      <a:pt x="114" y="2"/>
                    </a:lnTo>
                    <a:lnTo>
                      <a:pt x="113" y="1"/>
                    </a:lnTo>
                    <a:lnTo>
                      <a:pt x="112" y="0"/>
                    </a:lnTo>
                    <a:lnTo>
                      <a:pt x="110" y="0"/>
                    </a:lnTo>
                    <a:lnTo>
                      <a:pt x="107" y="0"/>
                    </a:lnTo>
                    <a:lnTo>
                      <a:pt x="106" y="1"/>
                    </a:lnTo>
                    <a:lnTo>
                      <a:pt x="106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0" name="Freeform 877"/>
              <p:cNvSpPr/>
              <p:nvPr/>
            </p:nvSpPr>
            <p:spPr bwMode="auto">
              <a:xfrm>
                <a:off x="4451350" y="1538288"/>
                <a:ext cx="58738" cy="96838"/>
              </a:xfrm>
              <a:custGeom>
                <a:avLst/>
                <a:gdLst/>
                <a:ahLst/>
                <a:cxnLst>
                  <a:cxn ang="0">
                    <a:pos x="104" y="2"/>
                  </a:cxn>
                  <a:cxn ang="0">
                    <a:pos x="104" y="2"/>
                  </a:cxn>
                  <a:cxn ang="0">
                    <a:pos x="100" y="8"/>
                  </a:cxn>
                  <a:cxn ang="0">
                    <a:pos x="94" y="14"/>
                  </a:cxn>
                  <a:cxn ang="0">
                    <a:pos x="89" y="20"/>
                  </a:cxn>
                  <a:cxn ang="0">
                    <a:pos x="86" y="23"/>
                  </a:cxn>
                  <a:cxn ang="0">
                    <a:pos x="85" y="27"/>
                  </a:cxn>
                  <a:cxn ang="0">
                    <a:pos x="85" y="27"/>
                  </a:cxn>
                  <a:cxn ang="0">
                    <a:pos x="80" y="41"/>
                  </a:cxn>
                  <a:cxn ang="0">
                    <a:pos x="73" y="54"/>
                  </a:cxn>
                  <a:cxn ang="0">
                    <a:pos x="58" y="79"/>
                  </a:cxn>
                  <a:cxn ang="0">
                    <a:pos x="58" y="79"/>
                  </a:cxn>
                  <a:cxn ang="0">
                    <a:pos x="29" y="128"/>
                  </a:cxn>
                  <a:cxn ang="0">
                    <a:pos x="14" y="153"/>
                  </a:cxn>
                  <a:cxn ang="0">
                    <a:pos x="0" y="177"/>
                  </a:cxn>
                  <a:cxn ang="0">
                    <a:pos x="0" y="177"/>
                  </a:cxn>
                  <a:cxn ang="0">
                    <a:pos x="0" y="179"/>
                  </a:cxn>
                  <a:cxn ang="0">
                    <a:pos x="0" y="181"/>
                  </a:cxn>
                  <a:cxn ang="0">
                    <a:pos x="1" y="183"/>
                  </a:cxn>
                  <a:cxn ang="0">
                    <a:pos x="2" y="184"/>
                  </a:cxn>
                  <a:cxn ang="0">
                    <a:pos x="5" y="185"/>
                  </a:cxn>
                  <a:cxn ang="0">
                    <a:pos x="7" y="184"/>
                  </a:cxn>
                  <a:cxn ang="0">
                    <a:pos x="8" y="183"/>
                  </a:cxn>
                  <a:cxn ang="0">
                    <a:pos x="8" y="183"/>
                  </a:cxn>
                  <a:cxn ang="0">
                    <a:pos x="11" y="178"/>
                  </a:cxn>
                  <a:cxn ang="0">
                    <a:pos x="15" y="175"/>
                  </a:cxn>
                  <a:cxn ang="0">
                    <a:pos x="15" y="175"/>
                  </a:cxn>
                  <a:cxn ang="0">
                    <a:pos x="17" y="173"/>
                  </a:cxn>
                  <a:cxn ang="0">
                    <a:pos x="18" y="171"/>
                  </a:cxn>
                  <a:cxn ang="0">
                    <a:pos x="18" y="168"/>
                  </a:cxn>
                  <a:cxn ang="0">
                    <a:pos x="17" y="167"/>
                  </a:cxn>
                  <a:cxn ang="0">
                    <a:pos x="17" y="167"/>
                  </a:cxn>
                  <a:cxn ang="0">
                    <a:pos x="39" y="129"/>
                  </a:cxn>
                  <a:cxn ang="0">
                    <a:pos x="63" y="91"/>
                  </a:cxn>
                  <a:cxn ang="0">
                    <a:pos x="63" y="91"/>
                  </a:cxn>
                  <a:cxn ang="0">
                    <a:pos x="76" y="69"/>
                  </a:cxn>
                  <a:cxn ang="0">
                    <a:pos x="82" y="58"/>
                  </a:cxn>
                  <a:cxn ang="0">
                    <a:pos x="89" y="45"/>
                  </a:cxn>
                  <a:cxn ang="0">
                    <a:pos x="89" y="45"/>
                  </a:cxn>
                  <a:cxn ang="0">
                    <a:pos x="94" y="35"/>
                  </a:cxn>
                  <a:cxn ang="0">
                    <a:pos x="100" y="25"/>
                  </a:cxn>
                  <a:cxn ang="0">
                    <a:pos x="112" y="7"/>
                  </a:cxn>
                  <a:cxn ang="0">
                    <a:pos x="112" y="7"/>
                  </a:cxn>
                  <a:cxn ang="0">
                    <a:pos x="113" y="5"/>
                  </a:cxn>
                  <a:cxn ang="0">
                    <a:pos x="113" y="3"/>
                  </a:cxn>
                  <a:cxn ang="0">
                    <a:pos x="112" y="2"/>
                  </a:cxn>
                  <a:cxn ang="0">
                    <a:pos x="111" y="1"/>
                  </a:cxn>
                  <a:cxn ang="0">
                    <a:pos x="109" y="0"/>
                  </a:cxn>
                  <a:cxn ang="0">
                    <a:pos x="107" y="0"/>
                  </a:cxn>
                  <a:cxn ang="0">
                    <a:pos x="106" y="1"/>
                  </a:cxn>
                  <a:cxn ang="0">
                    <a:pos x="104" y="2"/>
                  </a:cxn>
                  <a:cxn ang="0">
                    <a:pos x="104" y="2"/>
                  </a:cxn>
                </a:cxnLst>
                <a:rect l="0" t="0" r="r" b="b"/>
                <a:pathLst>
                  <a:path w="113" h="185">
                    <a:moveTo>
                      <a:pt x="104" y="2"/>
                    </a:moveTo>
                    <a:lnTo>
                      <a:pt x="104" y="2"/>
                    </a:lnTo>
                    <a:lnTo>
                      <a:pt x="100" y="8"/>
                    </a:lnTo>
                    <a:lnTo>
                      <a:pt x="94" y="14"/>
                    </a:lnTo>
                    <a:lnTo>
                      <a:pt x="89" y="20"/>
                    </a:lnTo>
                    <a:lnTo>
                      <a:pt x="86" y="23"/>
                    </a:lnTo>
                    <a:lnTo>
                      <a:pt x="85" y="27"/>
                    </a:lnTo>
                    <a:lnTo>
                      <a:pt x="85" y="27"/>
                    </a:lnTo>
                    <a:lnTo>
                      <a:pt x="80" y="41"/>
                    </a:lnTo>
                    <a:lnTo>
                      <a:pt x="73" y="54"/>
                    </a:lnTo>
                    <a:lnTo>
                      <a:pt x="58" y="79"/>
                    </a:lnTo>
                    <a:lnTo>
                      <a:pt x="58" y="79"/>
                    </a:lnTo>
                    <a:lnTo>
                      <a:pt x="29" y="128"/>
                    </a:lnTo>
                    <a:lnTo>
                      <a:pt x="14" y="153"/>
                    </a:lnTo>
                    <a:lnTo>
                      <a:pt x="0" y="177"/>
                    </a:lnTo>
                    <a:lnTo>
                      <a:pt x="0" y="177"/>
                    </a:lnTo>
                    <a:lnTo>
                      <a:pt x="0" y="179"/>
                    </a:lnTo>
                    <a:lnTo>
                      <a:pt x="0" y="181"/>
                    </a:lnTo>
                    <a:lnTo>
                      <a:pt x="1" y="183"/>
                    </a:lnTo>
                    <a:lnTo>
                      <a:pt x="2" y="184"/>
                    </a:lnTo>
                    <a:lnTo>
                      <a:pt x="5" y="185"/>
                    </a:lnTo>
                    <a:lnTo>
                      <a:pt x="7" y="184"/>
                    </a:lnTo>
                    <a:lnTo>
                      <a:pt x="8" y="183"/>
                    </a:lnTo>
                    <a:lnTo>
                      <a:pt x="8" y="183"/>
                    </a:lnTo>
                    <a:lnTo>
                      <a:pt x="11" y="178"/>
                    </a:lnTo>
                    <a:lnTo>
                      <a:pt x="15" y="175"/>
                    </a:lnTo>
                    <a:lnTo>
                      <a:pt x="15" y="175"/>
                    </a:lnTo>
                    <a:lnTo>
                      <a:pt x="17" y="173"/>
                    </a:lnTo>
                    <a:lnTo>
                      <a:pt x="18" y="171"/>
                    </a:lnTo>
                    <a:lnTo>
                      <a:pt x="18" y="168"/>
                    </a:lnTo>
                    <a:lnTo>
                      <a:pt x="17" y="167"/>
                    </a:lnTo>
                    <a:lnTo>
                      <a:pt x="17" y="167"/>
                    </a:lnTo>
                    <a:lnTo>
                      <a:pt x="39" y="129"/>
                    </a:lnTo>
                    <a:lnTo>
                      <a:pt x="63" y="91"/>
                    </a:lnTo>
                    <a:lnTo>
                      <a:pt x="63" y="91"/>
                    </a:lnTo>
                    <a:lnTo>
                      <a:pt x="76" y="69"/>
                    </a:lnTo>
                    <a:lnTo>
                      <a:pt x="82" y="58"/>
                    </a:lnTo>
                    <a:lnTo>
                      <a:pt x="89" y="45"/>
                    </a:lnTo>
                    <a:lnTo>
                      <a:pt x="89" y="45"/>
                    </a:lnTo>
                    <a:lnTo>
                      <a:pt x="94" y="35"/>
                    </a:lnTo>
                    <a:lnTo>
                      <a:pt x="100" y="25"/>
                    </a:lnTo>
                    <a:lnTo>
                      <a:pt x="112" y="7"/>
                    </a:lnTo>
                    <a:lnTo>
                      <a:pt x="112" y="7"/>
                    </a:lnTo>
                    <a:lnTo>
                      <a:pt x="113" y="5"/>
                    </a:lnTo>
                    <a:lnTo>
                      <a:pt x="113" y="3"/>
                    </a:lnTo>
                    <a:lnTo>
                      <a:pt x="112" y="2"/>
                    </a:lnTo>
                    <a:lnTo>
                      <a:pt x="111" y="1"/>
                    </a:lnTo>
                    <a:lnTo>
                      <a:pt x="109" y="0"/>
                    </a:lnTo>
                    <a:lnTo>
                      <a:pt x="107" y="0"/>
                    </a:lnTo>
                    <a:lnTo>
                      <a:pt x="106" y="1"/>
                    </a:lnTo>
                    <a:lnTo>
                      <a:pt x="104" y="2"/>
                    </a:lnTo>
                    <a:lnTo>
                      <a:pt x="10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1" name="Freeform 878"/>
              <p:cNvSpPr/>
              <p:nvPr/>
            </p:nvSpPr>
            <p:spPr bwMode="auto">
              <a:xfrm>
                <a:off x="4473575" y="1566863"/>
                <a:ext cx="66675" cy="101600"/>
              </a:xfrm>
              <a:custGeom>
                <a:avLst/>
                <a:gdLst/>
                <a:ahLst/>
                <a:cxnLst>
                  <a:cxn ang="0">
                    <a:pos x="119" y="4"/>
                  </a:cxn>
                  <a:cxn ang="0">
                    <a:pos x="119" y="4"/>
                  </a:cxn>
                  <a:cxn ang="0">
                    <a:pos x="118" y="9"/>
                  </a:cxn>
                  <a:cxn ang="0">
                    <a:pos x="116" y="13"/>
                  </a:cxn>
                  <a:cxn ang="0">
                    <a:pos x="111" y="22"/>
                  </a:cxn>
                  <a:cxn ang="0">
                    <a:pos x="99" y="40"/>
                  </a:cxn>
                  <a:cxn ang="0">
                    <a:pos x="99" y="40"/>
                  </a:cxn>
                  <a:cxn ang="0">
                    <a:pos x="91" y="51"/>
                  </a:cxn>
                  <a:cxn ang="0">
                    <a:pos x="83" y="61"/>
                  </a:cxn>
                  <a:cxn ang="0">
                    <a:pos x="74" y="73"/>
                  </a:cxn>
                  <a:cxn ang="0">
                    <a:pos x="67" y="84"/>
                  </a:cxn>
                  <a:cxn ang="0">
                    <a:pos x="67" y="84"/>
                  </a:cxn>
                  <a:cxn ang="0">
                    <a:pos x="34" y="134"/>
                  </a:cxn>
                  <a:cxn ang="0">
                    <a:pos x="18" y="159"/>
                  </a:cxn>
                  <a:cxn ang="0">
                    <a:pos x="1" y="183"/>
                  </a:cxn>
                  <a:cxn ang="0">
                    <a:pos x="1" y="183"/>
                  </a:cxn>
                  <a:cxn ang="0">
                    <a:pos x="0" y="184"/>
                  </a:cxn>
                  <a:cxn ang="0">
                    <a:pos x="0" y="186"/>
                  </a:cxn>
                  <a:cxn ang="0">
                    <a:pos x="1" y="188"/>
                  </a:cxn>
                  <a:cxn ang="0">
                    <a:pos x="2" y="190"/>
                  </a:cxn>
                  <a:cxn ang="0">
                    <a:pos x="4" y="190"/>
                  </a:cxn>
                  <a:cxn ang="0">
                    <a:pos x="6" y="190"/>
                  </a:cxn>
                  <a:cxn ang="0">
                    <a:pos x="7" y="190"/>
                  </a:cxn>
                  <a:cxn ang="0">
                    <a:pos x="9" y="187"/>
                  </a:cxn>
                  <a:cxn ang="0">
                    <a:pos x="9" y="187"/>
                  </a:cxn>
                  <a:cxn ang="0">
                    <a:pos x="27" y="161"/>
                  </a:cxn>
                  <a:cxn ang="0">
                    <a:pos x="44" y="135"/>
                  </a:cxn>
                  <a:cxn ang="0">
                    <a:pos x="81" y="81"/>
                  </a:cxn>
                  <a:cxn ang="0">
                    <a:pos x="81" y="81"/>
                  </a:cxn>
                  <a:cxn ang="0">
                    <a:pos x="88" y="71"/>
                  </a:cxn>
                  <a:cxn ang="0">
                    <a:pos x="96" y="59"/>
                  </a:cxn>
                  <a:cxn ang="0">
                    <a:pos x="103" y="49"/>
                  </a:cxn>
                  <a:cxn ang="0">
                    <a:pos x="111" y="38"/>
                  </a:cxn>
                  <a:cxn ang="0">
                    <a:pos x="111" y="38"/>
                  </a:cxn>
                  <a:cxn ang="0">
                    <a:pos x="121" y="23"/>
                  </a:cxn>
                  <a:cxn ang="0">
                    <a:pos x="125" y="15"/>
                  </a:cxn>
                  <a:cxn ang="0">
                    <a:pos x="128" y="7"/>
                  </a:cxn>
                  <a:cxn ang="0">
                    <a:pos x="128" y="7"/>
                  </a:cxn>
                  <a:cxn ang="0">
                    <a:pos x="128" y="5"/>
                  </a:cxn>
                  <a:cxn ang="0">
                    <a:pos x="127" y="3"/>
                  </a:cxn>
                  <a:cxn ang="0">
                    <a:pos x="124" y="0"/>
                  </a:cxn>
                  <a:cxn ang="0">
                    <a:pos x="123" y="0"/>
                  </a:cxn>
                  <a:cxn ang="0">
                    <a:pos x="121" y="0"/>
                  </a:cxn>
                  <a:cxn ang="0">
                    <a:pos x="120" y="3"/>
                  </a:cxn>
                  <a:cxn ang="0">
                    <a:pos x="119" y="4"/>
                  </a:cxn>
                  <a:cxn ang="0">
                    <a:pos x="119" y="4"/>
                  </a:cxn>
                </a:cxnLst>
                <a:rect l="0" t="0" r="r" b="b"/>
                <a:pathLst>
                  <a:path w="128" h="190">
                    <a:moveTo>
                      <a:pt x="119" y="4"/>
                    </a:moveTo>
                    <a:lnTo>
                      <a:pt x="119" y="4"/>
                    </a:lnTo>
                    <a:lnTo>
                      <a:pt x="118" y="9"/>
                    </a:lnTo>
                    <a:lnTo>
                      <a:pt x="116" y="13"/>
                    </a:lnTo>
                    <a:lnTo>
                      <a:pt x="111" y="22"/>
                    </a:lnTo>
                    <a:lnTo>
                      <a:pt x="99" y="40"/>
                    </a:lnTo>
                    <a:lnTo>
                      <a:pt x="99" y="40"/>
                    </a:lnTo>
                    <a:lnTo>
                      <a:pt x="91" y="51"/>
                    </a:lnTo>
                    <a:lnTo>
                      <a:pt x="83" y="61"/>
                    </a:lnTo>
                    <a:lnTo>
                      <a:pt x="74" y="73"/>
                    </a:lnTo>
                    <a:lnTo>
                      <a:pt x="67" y="84"/>
                    </a:lnTo>
                    <a:lnTo>
                      <a:pt x="67" y="84"/>
                    </a:lnTo>
                    <a:lnTo>
                      <a:pt x="34" y="134"/>
                    </a:lnTo>
                    <a:lnTo>
                      <a:pt x="18" y="159"/>
                    </a:lnTo>
                    <a:lnTo>
                      <a:pt x="1" y="183"/>
                    </a:lnTo>
                    <a:lnTo>
                      <a:pt x="1" y="183"/>
                    </a:lnTo>
                    <a:lnTo>
                      <a:pt x="0" y="184"/>
                    </a:lnTo>
                    <a:lnTo>
                      <a:pt x="0" y="186"/>
                    </a:lnTo>
                    <a:lnTo>
                      <a:pt x="1" y="188"/>
                    </a:lnTo>
                    <a:lnTo>
                      <a:pt x="2" y="190"/>
                    </a:lnTo>
                    <a:lnTo>
                      <a:pt x="4" y="190"/>
                    </a:lnTo>
                    <a:lnTo>
                      <a:pt x="6" y="190"/>
                    </a:lnTo>
                    <a:lnTo>
                      <a:pt x="7" y="190"/>
                    </a:lnTo>
                    <a:lnTo>
                      <a:pt x="9" y="187"/>
                    </a:lnTo>
                    <a:lnTo>
                      <a:pt x="9" y="187"/>
                    </a:lnTo>
                    <a:lnTo>
                      <a:pt x="27" y="161"/>
                    </a:lnTo>
                    <a:lnTo>
                      <a:pt x="44" y="135"/>
                    </a:lnTo>
                    <a:lnTo>
                      <a:pt x="81" y="81"/>
                    </a:lnTo>
                    <a:lnTo>
                      <a:pt x="81" y="81"/>
                    </a:lnTo>
                    <a:lnTo>
                      <a:pt x="88" y="71"/>
                    </a:lnTo>
                    <a:lnTo>
                      <a:pt x="96" y="59"/>
                    </a:lnTo>
                    <a:lnTo>
                      <a:pt x="103" y="49"/>
                    </a:lnTo>
                    <a:lnTo>
                      <a:pt x="111" y="38"/>
                    </a:lnTo>
                    <a:lnTo>
                      <a:pt x="111" y="38"/>
                    </a:lnTo>
                    <a:lnTo>
                      <a:pt x="121" y="23"/>
                    </a:lnTo>
                    <a:lnTo>
                      <a:pt x="125" y="15"/>
                    </a:lnTo>
                    <a:lnTo>
                      <a:pt x="128" y="7"/>
                    </a:lnTo>
                    <a:lnTo>
                      <a:pt x="128" y="7"/>
                    </a:lnTo>
                    <a:lnTo>
                      <a:pt x="128" y="5"/>
                    </a:lnTo>
                    <a:lnTo>
                      <a:pt x="127" y="3"/>
                    </a:lnTo>
                    <a:lnTo>
                      <a:pt x="124" y="0"/>
                    </a:lnTo>
                    <a:lnTo>
                      <a:pt x="123" y="0"/>
                    </a:lnTo>
                    <a:lnTo>
                      <a:pt x="121" y="0"/>
                    </a:lnTo>
                    <a:lnTo>
                      <a:pt x="120" y="3"/>
                    </a:lnTo>
                    <a:lnTo>
                      <a:pt x="119" y="4"/>
                    </a:lnTo>
                    <a:lnTo>
                      <a:pt x="119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2" name="Freeform 879"/>
              <p:cNvSpPr/>
              <p:nvPr/>
            </p:nvSpPr>
            <p:spPr bwMode="auto">
              <a:xfrm>
                <a:off x="4500563" y="1595438"/>
                <a:ext cx="76200" cy="107950"/>
              </a:xfrm>
              <a:custGeom>
                <a:avLst/>
                <a:gdLst/>
                <a:ahLst/>
                <a:cxnLst>
                  <a:cxn ang="0">
                    <a:pos x="133" y="2"/>
                  </a:cxn>
                  <a:cxn ang="0">
                    <a:pos x="133" y="2"/>
                  </a:cxn>
                  <a:cxn ang="0">
                    <a:pos x="116" y="23"/>
                  </a:cxn>
                  <a:cxn ang="0">
                    <a:pos x="100" y="45"/>
                  </a:cxn>
                  <a:cxn ang="0">
                    <a:pos x="100" y="45"/>
                  </a:cxn>
                  <a:cxn ang="0">
                    <a:pos x="81" y="70"/>
                  </a:cxn>
                  <a:cxn ang="0">
                    <a:pos x="72" y="84"/>
                  </a:cxn>
                  <a:cxn ang="0">
                    <a:pos x="63" y="96"/>
                  </a:cxn>
                  <a:cxn ang="0">
                    <a:pos x="63" y="96"/>
                  </a:cxn>
                  <a:cxn ang="0">
                    <a:pos x="53" y="107"/>
                  </a:cxn>
                  <a:cxn ang="0">
                    <a:pos x="44" y="119"/>
                  </a:cxn>
                  <a:cxn ang="0">
                    <a:pos x="36" y="131"/>
                  </a:cxn>
                  <a:cxn ang="0">
                    <a:pos x="29" y="144"/>
                  </a:cxn>
                  <a:cxn ang="0">
                    <a:pos x="0" y="196"/>
                  </a:cxn>
                  <a:cxn ang="0">
                    <a:pos x="0" y="196"/>
                  </a:cxn>
                  <a:cxn ang="0">
                    <a:pos x="0" y="198"/>
                  </a:cxn>
                  <a:cxn ang="0">
                    <a:pos x="0" y="201"/>
                  </a:cxn>
                  <a:cxn ang="0">
                    <a:pos x="1" y="202"/>
                  </a:cxn>
                  <a:cxn ang="0">
                    <a:pos x="2" y="203"/>
                  </a:cxn>
                  <a:cxn ang="0">
                    <a:pos x="4" y="204"/>
                  </a:cxn>
                  <a:cxn ang="0">
                    <a:pos x="5" y="204"/>
                  </a:cxn>
                  <a:cxn ang="0">
                    <a:pos x="7" y="203"/>
                  </a:cxn>
                  <a:cxn ang="0">
                    <a:pos x="8" y="202"/>
                  </a:cxn>
                  <a:cxn ang="0">
                    <a:pos x="8" y="202"/>
                  </a:cxn>
                  <a:cxn ang="0">
                    <a:pos x="25" y="173"/>
                  </a:cxn>
                  <a:cxn ang="0">
                    <a:pos x="41" y="145"/>
                  </a:cxn>
                  <a:cxn ang="0">
                    <a:pos x="60" y="117"/>
                  </a:cxn>
                  <a:cxn ang="0">
                    <a:pos x="79" y="91"/>
                  </a:cxn>
                  <a:cxn ang="0">
                    <a:pos x="79" y="91"/>
                  </a:cxn>
                  <a:cxn ang="0">
                    <a:pos x="86" y="81"/>
                  </a:cxn>
                  <a:cxn ang="0">
                    <a:pos x="94" y="70"/>
                  </a:cxn>
                  <a:cxn ang="0">
                    <a:pos x="108" y="50"/>
                  </a:cxn>
                  <a:cxn ang="0">
                    <a:pos x="108" y="50"/>
                  </a:cxn>
                  <a:cxn ang="0">
                    <a:pos x="125" y="28"/>
                  </a:cxn>
                  <a:cxn ang="0">
                    <a:pos x="141" y="6"/>
                  </a:cxn>
                  <a:cxn ang="0">
                    <a:pos x="141" y="6"/>
                  </a:cxn>
                  <a:cxn ang="0">
                    <a:pos x="142" y="5"/>
                  </a:cxn>
                  <a:cxn ang="0">
                    <a:pos x="141" y="3"/>
                  </a:cxn>
                  <a:cxn ang="0">
                    <a:pos x="141" y="1"/>
                  </a:cxn>
                  <a:cxn ang="0">
                    <a:pos x="139" y="0"/>
                  </a:cxn>
                  <a:cxn ang="0">
                    <a:pos x="136" y="0"/>
                  </a:cxn>
                  <a:cxn ang="0">
                    <a:pos x="134" y="0"/>
                  </a:cxn>
                  <a:cxn ang="0">
                    <a:pos x="133" y="2"/>
                  </a:cxn>
                  <a:cxn ang="0">
                    <a:pos x="133" y="2"/>
                  </a:cxn>
                </a:cxnLst>
                <a:rect l="0" t="0" r="r" b="b"/>
                <a:pathLst>
                  <a:path w="142" h="204">
                    <a:moveTo>
                      <a:pt x="133" y="2"/>
                    </a:moveTo>
                    <a:lnTo>
                      <a:pt x="133" y="2"/>
                    </a:lnTo>
                    <a:lnTo>
                      <a:pt x="116" y="23"/>
                    </a:lnTo>
                    <a:lnTo>
                      <a:pt x="100" y="45"/>
                    </a:lnTo>
                    <a:lnTo>
                      <a:pt x="100" y="45"/>
                    </a:lnTo>
                    <a:lnTo>
                      <a:pt x="81" y="70"/>
                    </a:lnTo>
                    <a:lnTo>
                      <a:pt x="72" y="84"/>
                    </a:lnTo>
                    <a:lnTo>
                      <a:pt x="63" y="96"/>
                    </a:lnTo>
                    <a:lnTo>
                      <a:pt x="63" y="96"/>
                    </a:lnTo>
                    <a:lnTo>
                      <a:pt x="53" y="107"/>
                    </a:lnTo>
                    <a:lnTo>
                      <a:pt x="44" y="119"/>
                    </a:lnTo>
                    <a:lnTo>
                      <a:pt x="36" y="131"/>
                    </a:lnTo>
                    <a:lnTo>
                      <a:pt x="29" y="144"/>
                    </a:lnTo>
                    <a:lnTo>
                      <a:pt x="0" y="196"/>
                    </a:lnTo>
                    <a:lnTo>
                      <a:pt x="0" y="196"/>
                    </a:lnTo>
                    <a:lnTo>
                      <a:pt x="0" y="198"/>
                    </a:lnTo>
                    <a:lnTo>
                      <a:pt x="0" y="201"/>
                    </a:lnTo>
                    <a:lnTo>
                      <a:pt x="1" y="202"/>
                    </a:lnTo>
                    <a:lnTo>
                      <a:pt x="2" y="203"/>
                    </a:lnTo>
                    <a:lnTo>
                      <a:pt x="4" y="204"/>
                    </a:lnTo>
                    <a:lnTo>
                      <a:pt x="5" y="204"/>
                    </a:lnTo>
                    <a:lnTo>
                      <a:pt x="7" y="203"/>
                    </a:lnTo>
                    <a:lnTo>
                      <a:pt x="8" y="202"/>
                    </a:lnTo>
                    <a:lnTo>
                      <a:pt x="8" y="202"/>
                    </a:lnTo>
                    <a:lnTo>
                      <a:pt x="25" y="173"/>
                    </a:lnTo>
                    <a:lnTo>
                      <a:pt x="41" y="145"/>
                    </a:lnTo>
                    <a:lnTo>
                      <a:pt x="60" y="117"/>
                    </a:lnTo>
                    <a:lnTo>
                      <a:pt x="79" y="91"/>
                    </a:lnTo>
                    <a:lnTo>
                      <a:pt x="79" y="91"/>
                    </a:lnTo>
                    <a:lnTo>
                      <a:pt x="86" y="81"/>
                    </a:lnTo>
                    <a:lnTo>
                      <a:pt x="94" y="70"/>
                    </a:lnTo>
                    <a:lnTo>
                      <a:pt x="108" y="50"/>
                    </a:lnTo>
                    <a:lnTo>
                      <a:pt x="108" y="50"/>
                    </a:lnTo>
                    <a:lnTo>
                      <a:pt x="125" y="28"/>
                    </a:lnTo>
                    <a:lnTo>
                      <a:pt x="141" y="6"/>
                    </a:lnTo>
                    <a:lnTo>
                      <a:pt x="141" y="6"/>
                    </a:lnTo>
                    <a:lnTo>
                      <a:pt x="142" y="5"/>
                    </a:lnTo>
                    <a:lnTo>
                      <a:pt x="141" y="3"/>
                    </a:lnTo>
                    <a:lnTo>
                      <a:pt x="141" y="1"/>
                    </a:lnTo>
                    <a:lnTo>
                      <a:pt x="139" y="0"/>
                    </a:lnTo>
                    <a:lnTo>
                      <a:pt x="136" y="0"/>
                    </a:lnTo>
                    <a:lnTo>
                      <a:pt x="134" y="0"/>
                    </a:lnTo>
                    <a:lnTo>
                      <a:pt x="133" y="2"/>
                    </a:lnTo>
                    <a:lnTo>
                      <a:pt x="13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3" name="Freeform 880"/>
              <p:cNvSpPr/>
              <p:nvPr/>
            </p:nvSpPr>
            <p:spPr bwMode="auto">
              <a:xfrm>
                <a:off x="4510088" y="1630363"/>
                <a:ext cx="80963" cy="125413"/>
              </a:xfrm>
              <a:custGeom>
                <a:avLst/>
                <a:gdLst/>
                <a:ahLst/>
                <a:cxnLst>
                  <a:cxn ang="0">
                    <a:pos x="143" y="2"/>
                  </a:cxn>
                  <a:cxn ang="0">
                    <a:pos x="143" y="2"/>
                  </a:cxn>
                  <a:cxn ang="0">
                    <a:pos x="110" y="58"/>
                  </a:cxn>
                  <a:cxn ang="0">
                    <a:pos x="77" y="114"/>
                  </a:cxn>
                  <a:cxn ang="0">
                    <a:pos x="77" y="114"/>
                  </a:cxn>
                  <a:cxn ang="0">
                    <a:pos x="58" y="143"/>
                  </a:cxn>
                  <a:cxn ang="0">
                    <a:pos x="39" y="172"/>
                  </a:cxn>
                  <a:cxn ang="0">
                    <a:pos x="20" y="201"/>
                  </a:cxn>
                  <a:cxn ang="0">
                    <a:pos x="1" y="230"/>
                  </a:cxn>
                  <a:cxn ang="0">
                    <a:pos x="1" y="230"/>
                  </a:cxn>
                  <a:cxn ang="0">
                    <a:pos x="0" y="232"/>
                  </a:cxn>
                  <a:cxn ang="0">
                    <a:pos x="0" y="234"/>
                  </a:cxn>
                  <a:cxn ang="0">
                    <a:pos x="1" y="235"/>
                  </a:cxn>
                  <a:cxn ang="0">
                    <a:pos x="2" y="236"/>
                  </a:cxn>
                  <a:cxn ang="0">
                    <a:pos x="4" y="237"/>
                  </a:cxn>
                  <a:cxn ang="0">
                    <a:pos x="7" y="237"/>
                  </a:cxn>
                  <a:cxn ang="0">
                    <a:pos x="8" y="236"/>
                  </a:cxn>
                  <a:cxn ang="0">
                    <a:pos x="10" y="235"/>
                  </a:cxn>
                  <a:cxn ang="0">
                    <a:pos x="10" y="235"/>
                  </a:cxn>
                  <a:cxn ang="0">
                    <a:pos x="44" y="180"/>
                  </a:cxn>
                  <a:cxn ang="0">
                    <a:pos x="62" y="152"/>
                  </a:cxn>
                  <a:cxn ang="0">
                    <a:pos x="80" y="125"/>
                  </a:cxn>
                  <a:cxn ang="0">
                    <a:pos x="80" y="125"/>
                  </a:cxn>
                  <a:cxn ang="0">
                    <a:pos x="99" y="96"/>
                  </a:cxn>
                  <a:cxn ang="0">
                    <a:pos x="117" y="67"/>
                  </a:cxn>
                  <a:cxn ang="0">
                    <a:pos x="134" y="36"/>
                  </a:cxn>
                  <a:cxn ang="0">
                    <a:pos x="151" y="8"/>
                  </a:cxn>
                  <a:cxn ang="0">
                    <a:pos x="151" y="8"/>
                  </a:cxn>
                  <a:cxn ang="0">
                    <a:pos x="152" y="5"/>
                  </a:cxn>
                  <a:cxn ang="0">
                    <a:pos x="152" y="3"/>
                  </a:cxn>
                  <a:cxn ang="0">
                    <a:pos x="151" y="2"/>
                  </a:cxn>
                  <a:cxn ang="0">
                    <a:pos x="150" y="1"/>
                  </a:cxn>
                  <a:cxn ang="0">
                    <a:pos x="148" y="0"/>
                  </a:cxn>
                  <a:cxn ang="0">
                    <a:pos x="146" y="0"/>
                  </a:cxn>
                  <a:cxn ang="0">
                    <a:pos x="145" y="1"/>
                  </a:cxn>
                  <a:cxn ang="0">
                    <a:pos x="143" y="2"/>
                  </a:cxn>
                  <a:cxn ang="0">
                    <a:pos x="143" y="2"/>
                  </a:cxn>
                </a:cxnLst>
                <a:rect l="0" t="0" r="r" b="b"/>
                <a:pathLst>
                  <a:path w="152" h="237">
                    <a:moveTo>
                      <a:pt x="143" y="2"/>
                    </a:moveTo>
                    <a:lnTo>
                      <a:pt x="143" y="2"/>
                    </a:lnTo>
                    <a:lnTo>
                      <a:pt x="110" y="58"/>
                    </a:lnTo>
                    <a:lnTo>
                      <a:pt x="77" y="114"/>
                    </a:lnTo>
                    <a:lnTo>
                      <a:pt x="77" y="114"/>
                    </a:lnTo>
                    <a:lnTo>
                      <a:pt x="58" y="143"/>
                    </a:lnTo>
                    <a:lnTo>
                      <a:pt x="39" y="172"/>
                    </a:lnTo>
                    <a:lnTo>
                      <a:pt x="20" y="201"/>
                    </a:lnTo>
                    <a:lnTo>
                      <a:pt x="1" y="230"/>
                    </a:lnTo>
                    <a:lnTo>
                      <a:pt x="1" y="230"/>
                    </a:lnTo>
                    <a:lnTo>
                      <a:pt x="0" y="232"/>
                    </a:lnTo>
                    <a:lnTo>
                      <a:pt x="0" y="234"/>
                    </a:lnTo>
                    <a:lnTo>
                      <a:pt x="1" y="235"/>
                    </a:lnTo>
                    <a:lnTo>
                      <a:pt x="2" y="236"/>
                    </a:lnTo>
                    <a:lnTo>
                      <a:pt x="4" y="237"/>
                    </a:lnTo>
                    <a:lnTo>
                      <a:pt x="7" y="237"/>
                    </a:lnTo>
                    <a:lnTo>
                      <a:pt x="8" y="236"/>
                    </a:lnTo>
                    <a:lnTo>
                      <a:pt x="10" y="235"/>
                    </a:lnTo>
                    <a:lnTo>
                      <a:pt x="10" y="235"/>
                    </a:lnTo>
                    <a:lnTo>
                      <a:pt x="44" y="180"/>
                    </a:lnTo>
                    <a:lnTo>
                      <a:pt x="62" y="152"/>
                    </a:lnTo>
                    <a:lnTo>
                      <a:pt x="80" y="125"/>
                    </a:lnTo>
                    <a:lnTo>
                      <a:pt x="80" y="125"/>
                    </a:lnTo>
                    <a:lnTo>
                      <a:pt x="99" y="96"/>
                    </a:lnTo>
                    <a:lnTo>
                      <a:pt x="117" y="67"/>
                    </a:lnTo>
                    <a:lnTo>
                      <a:pt x="134" y="36"/>
                    </a:lnTo>
                    <a:lnTo>
                      <a:pt x="151" y="8"/>
                    </a:lnTo>
                    <a:lnTo>
                      <a:pt x="151" y="8"/>
                    </a:lnTo>
                    <a:lnTo>
                      <a:pt x="152" y="5"/>
                    </a:lnTo>
                    <a:lnTo>
                      <a:pt x="152" y="3"/>
                    </a:lnTo>
                    <a:lnTo>
                      <a:pt x="151" y="2"/>
                    </a:lnTo>
                    <a:lnTo>
                      <a:pt x="150" y="1"/>
                    </a:lnTo>
                    <a:lnTo>
                      <a:pt x="148" y="0"/>
                    </a:lnTo>
                    <a:lnTo>
                      <a:pt x="146" y="0"/>
                    </a:lnTo>
                    <a:lnTo>
                      <a:pt x="145" y="1"/>
                    </a:lnTo>
                    <a:lnTo>
                      <a:pt x="143" y="2"/>
                    </a:lnTo>
                    <a:lnTo>
                      <a:pt x="14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4" name="Freeform 881"/>
              <p:cNvSpPr/>
              <p:nvPr/>
            </p:nvSpPr>
            <p:spPr bwMode="auto">
              <a:xfrm>
                <a:off x="4525963" y="1682750"/>
                <a:ext cx="73025" cy="115888"/>
              </a:xfrm>
              <a:custGeom>
                <a:avLst/>
                <a:gdLst/>
                <a:ahLst/>
                <a:cxnLst>
                  <a:cxn ang="0">
                    <a:pos x="129" y="2"/>
                  </a:cxn>
                  <a:cxn ang="0">
                    <a:pos x="129" y="2"/>
                  </a:cxn>
                  <a:cxn ang="0">
                    <a:pos x="112" y="29"/>
                  </a:cxn>
                  <a:cxn ang="0">
                    <a:pos x="94" y="56"/>
                  </a:cxn>
                  <a:cxn ang="0">
                    <a:pos x="78" y="84"/>
                  </a:cxn>
                  <a:cxn ang="0">
                    <a:pos x="63" y="112"/>
                  </a:cxn>
                  <a:cxn ang="0">
                    <a:pos x="63" y="112"/>
                  </a:cxn>
                  <a:cxn ang="0">
                    <a:pos x="54" y="129"/>
                  </a:cxn>
                  <a:cxn ang="0">
                    <a:pos x="45" y="144"/>
                  </a:cxn>
                  <a:cxn ang="0">
                    <a:pos x="25" y="175"/>
                  </a:cxn>
                  <a:cxn ang="0">
                    <a:pos x="25" y="175"/>
                  </a:cxn>
                  <a:cxn ang="0">
                    <a:pos x="19" y="184"/>
                  </a:cxn>
                  <a:cxn ang="0">
                    <a:pos x="12" y="194"/>
                  </a:cxn>
                  <a:cxn ang="0">
                    <a:pos x="6" y="202"/>
                  </a:cxn>
                  <a:cxn ang="0">
                    <a:pos x="1" y="212"/>
                  </a:cxn>
                  <a:cxn ang="0">
                    <a:pos x="1" y="212"/>
                  </a:cxn>
                  <a:cxn ang="0">
                    <a:pos x="0" y="214"/>
                  </a:cxn>
                  <a:cxn ang="0">
                    <a:pos x="1" y="216"/>
                  </a:cxn>
                  <a:cxn ang="0">
                    <a:pos x="2" y="217"/>
                  </a:cxn>
                  <a:cxn ang="0">
                    <a:pos x="4" y="218"/>
                  </a:cxn>
                  <a:cxn ang="0">
                    <a:pos x="7" y="218"/>
                  </a:cxn>
                  <a:cxn ang="0">
                    <a:pos x="9" y="217"/>
                  </a:cxn>
                  <a:cxn ang="0">
                    <a:pos x="11" y="215"/>
                  </a:cxn>
                  <a:cxn ang="0">
                    <a:pos x="11" y="215"/>
                  </a:cxn>
                  <a:cxn ang="0">
                    <a:pos x="13" y="209"/>
                  </a:cxn>
                  <a:cxn ang="0">
                    <a:pos x="16" y="204"/>
                  </a:cxn>
                  <a:cxn ang="0">
                    <a:pos x="23" y="194"/>
                  </a:cxn>
                  <a:cxn ang="0">
                    <a:pos x="31" y="182"/>
                  </a:cxn>
                  <a:cxn ang="0">
                    <a:pos x="38" y="172"/>
                  </a:cxn>
                  <a:cxn ang="0">
                    <a:pos x="38" y="172"/>
                  </a:cxn>
                  <a:cxn ang="0">
                    <a:pos x="71" y="117"/>
                  </a:cxn>
                  <a:cxn ang="0">
                    <a:pos x="71" y="117"/>
                  </a:cxn>
                  <a:cxn ang="0">
                    <a:pos x="103" y="61"/>
                  </a:cxn>
                  <a:cxn ang="0">
                    <a:pos x="120" y="35"/>
                  </a:cxn>
                  <a:cxn ang="0">
                    <a:pos x="138" y="8"/>
                  </a:cxn>
                  <a:cxn ang="0">
                    <a:pos x="138" y="8"/>
                  </a:cxn>
                  <a:cxn ang="0">
                    <a:pos x="139" y="6"/>
                  </a:cxn>
                  <a:cxn ang="0">
                    <a:pos x="139" y="5"/>
                  </a:cxn>
                  <a:cxn ang="0">
                    <a:pos x="138" y="2"/>
                  </a:cxn>
                  <a:cxn ang="0">
                    <a:pos x="137" y="1"/>
                  </a:cxn>
                  <a:cxn ang="0">
                    <a:pos x="132" y="0"/>
                  </a:cxn>
                  <a:cxn ang="0">
                    <a:pos x="131" y="1"/>
                  </a:cxn>
                  <a:cxn ang="0">
                    <a:pos x="129" y="2"/>
                  </a:cxn>
                  <a:cxn ang="0">
                    <a:pos x="129" y="2"/>
                  </a:cxn>
                </a:cxnLst>
                <a:rect l="0" t="0" r="r" b="b"/>
                <a:pathLst>
                  <a:path w="139" h="218">
                    <a:moveTo>
                      <a:pt x="129" y="2"/>
                    </a:moveTo>
                    <a:lnTo>
                      <a:pt x="129" y="2"/>
                    </a:lnTo>
                    <a:lnTo>
                      <a:pt x="112" y="29"/>
                    </a:lnTo>
                    <a:lnTo>
                      <a:pt x="94" y="56"/>
                    </a:lnTo>
                    <a:lnTo>
                      <a:pt x="78" y="84"/>
                    </a:lnTo>
                    <a:lnTo>
                      <a:pt x="63" y="112"/>
                    </a:lnTo>
                    <a:lnTo>
                      <a:pt x="63" y="112"/>
                    </a:lnTo>
                    <a:lnTo>
                      <a:pt x="54" y="129"/>
                    </a:lnTo>
                    <a:lnTo>
                      <a:pt x="45" y="144"/>
                    </a:lnTo>
                    <a:lnTo>
                      <a:pt x="25" y="175"/>
                    </a:lnTo>
                    <a:lnTo>
                      <a:pt x="25" y="175"/>
                    </a:lnTo>
                    <a:lnTo>
                      <a:pt x="19" y="184"/>
                    </a:lnTo>
                    <a:lnTo>
                      <a:pt x="12" y="194"/>
                    </a:lnTo>
                    <a:lnTo>
                      <a:pt x="6" y="202"/>
                    </a:lnTo>
                    <a:lnTo>
                      <a:pt x="1" y="212"/>
                    </a:lnTo>
                    <a:lnTo>
                      <a:pt x="1" y="212"/>
                    </a:lnTo>
                    <a:lnTo>
                      <a:pt x="0" y="214"/>
                    </a:lnTo>
                    <a:lnTo>
                      <a:pt x="1" y="216"/>
                    </a:lnTo>
                    <a:lnTo>
                      <a:pt x="2" y="217"/>
                    </a:lnTo>
                    <a:lnTo>
                      <a:pt x="4" y="218"/>
                    </a:lnTo>
                    <a:lnTo>
                      <a:pt x="7" y="218"/>
                    </a:lnTo>
                    <a:lnTo>
                      <a:pt x="9" y="217"/>
                    </a:lnTo>
                    <a:lnTo>
                      <a:pt x="11" y="215"/>
                    </a:lnTo>
                    <a:lnTo>
                      <a:pt x="11" y="215"/>
                    </a:lnTo>
                    <a:lnTo>
                      <a:pt x="13" y="209"/>
                    </a:lnTo>
                    <a:lnTo>
                      <a:pt x="16" y="204"/>
                    </a:lnTo>
                    <a:lnTo>
                      <a:pt x="23" y="194"/>
                    </a:lnTo>
                    <a:lnTo>
                      <a:pt x="31" y="182"/>
                    </a:lnTo>
                    <a:lnTo>
                      <a:pt x="38" y="172"/>
                    </a:lnTo>
                    <a:lnTo>
                      <a:pt x="38" y="172"/>
                    </a:lnTo>
                    <a:lnTo>
                      <a:pt x="71" y="117"/>
                    </a:lnTo>
                    <a:lnTo>
                      <a:pt x="71" y="117"/>
                    </a:lnTo>
                    <a:lnTo>
                      <a:pt x="103" y="61"/>
                    </a:lnTo>
                    <a:lnTo>
                      <a:pt x="120" y="35"/>
                    </a:lnTo>
                    <a:lnTo>
                      <a:pt x="138" y="8"/>
                    </a:lnTo>
                    <a:lnTo>
                      <a:pt x="138" y="8"/>
                    </a:lnTo>
                    <a:lnTo>
                      <a:pt x="139" y="6"/>
                    </a:lnTo>
                    <a:lnTo>
                      <a:pt x="139" y="5"/>
                    </a:lnTo>
                    <a:lnTo>
                      <a:pt x="138" y="2"/>
                    </a:lnTo>
                    <a:lnTo>
                      <a:pt x="137" y="1"/>
                    </a:lnTo>
                    <a:lnTo>
                      <a:pt x="132" y="0"/>
                    </a:lnTo>
                    <a:lnTo>
                      <a:pt x="131" y="1"/>
                    </a:lnTo>
                    <a:lnTo>
                      <a:pt x="129" y="2"/>
                    </a:lnTo>
                    <a:lnTo>
                      <a:pt x="129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5" name="Freeform 882"/>
              <p:cNvSpPr/>
              <p:nvPr/>
            </p:nvSpPr>
            <p:spPr bwMode="auto">
              <a:xfrm>
                <a:off x="4548188" y="1728788"/>
                <a:ext cx="57150" cy="90488"/>
              </a:xfrm>
              <a:custGeom>
                <a:avLst/>
                <a:gdLst/>
                <a:ahLst/>
                <a:cxnLst>
                  <a:cxn ang="0">
                    <a:pos x="100" y="2"/>
                  </a:cxn>
                  <a:cxn ang="0">
                    <a:pos x="100" y="2"/>
                  </a:cxn>
                  <a:cxn ang="0">
                    <a:pos x="94" y="12"/>
                  </a:cxn>
                  <a:cxn ang="0">
                    <a:pos x="85" y="20"/>
                  </a:cxn>
                  <a:cxn ang="0">
                    <a:pos x="79" y="28"/>
                  </a:cxn>
                  <a:cxn ang="0">
                    <a:pos x="73" y="37"/>
                  </a:cxn>
                  <a:cxn ang="0">
                    <a:pos x="73" y="37"/>
                  </a:cxn>
                  <a:cxn ang="0">
                    <a:pos x="63" y="58"/>
                  </a:cxn>
                  <a:cxn ang="0">
                    <a:pos x="51" y="79"/>
                  </a:cxn>
                  <a:cxn ang="0">
                    <a:pos x="51" y="79"/>
                  </a:cxn>
                  <a:cxn ang="0">
                    <a:pos x="26" y="122"/>
                  </a:cxn>
                  <a:cxn ang="0">
                    <a:pos x="14" y="143"/>
                  </a:cxn>
                  <a:cxn ang="0">
                    <a:pos x="0" y="163"/>
                  </a:cxn>
                  <a:cxn ang="0">
                    <a:pos x="0" y="163"/>
                  </a:cxn>
                  <a:cxn ang="0">
                    <a:pos x="0" y="165"/>
                  </a:cxn>
                  <a:cxn ang="0">
                    <a:pos x="0" y="166"/>
                  </a:cxn>
                  <a:cxn ang="0">
                    <a:pos x="1" y="169"/>
                  </a:cxn>
                  <a:cxn ang="0">
                    <a:pos x="2" y="170"/>
                  </a:cxn>
                  <a:cxn ang="0">
                    <a:pos x="5" y="171"/>
                  </a:cxn>
                  <a:cxn ang="0">
                    <a:pos x="7" y="170"/>
                  </a:cxn>
                  <a:cxn ang="0">
                    <a:pos x="8" y="169"/>
                  </a:cxn>
                  <a:cxn ang="0">
                    <a:pos x="8" y="169"/>
                  </a:cxn>
                  <a:cxn ang="0">
                    <a:pos x="20" y="149"/>
                  </a:cxn>
                  <a:cxn ang="0">
                    <a:pos x="32" y="129"/>
                  </a:cxn>
                  <a:cxn ang="0">
                    <a:pos x="43" y="110"/>
                  </a:cxn>
                  <a:cxn ang="0">
                    <a:pos x="55" y="91"/>
                  </a:cxn>
                  <a:cxn ang="0">
                    <a:pos x="55" y="91"/>
                  </a:cxn>
                  <a:cxn ang="0">
                    <a:pos x="62" y="81"/>
                  </a:cxn>
                  <a:cxn ang="0">
                    <a:pos x="68" y="70"/>
                  </a:cxn>
                  <a:cxn ang="0">
                    <a:pos x="78" y="49"/>
                  </a:cxn>
                  <a:cxn ang="0">
                    <a:pos x="78" y="49"/>
                  </a:cxn>
                  <a:cxn ang="0">
                    <a:pos x="81" y="43"/>
                  </a:cxn>
                  <a:cxn ang="0">
                    <a:pos x="84" y="37"/>
                  </a:cxn>
                  <a:cxn ang="0">
                    <a:pos x="93" y="27"/>
                  </a:cxn>
                  <a:cxn ang="0">
                    <a:pos x="101" y="18"/>
                  </a:cxn>
                  <a:cxn ang="0">
                    <a:pos x="108" y="7"/>
                  </a:cxn>
                  <a:cxn ang="0">
                    <a:pos x="108" y="7"/>
                  </a:cxn>
                  <a:cxn ang="0">
                    <a:pos x="108" y="5"/>
                  </a:cxn>
                  <a:cxn ang="0">
                    <a:pos x="108" y="3"/>
                  </a:cxn>
                  <a:cxn ang="0">
                    <a:pos x="107" y="2"/>
                  </a:cxn>
                  <a:cxn ang="0">
                    <a:pos x="106" y="0"/>
                  </a:cxn>
                  <a:cxn ang="0">
                    <a:pos x="105" y="0"/>
                  </a:cxn>
                  <a:cxn ang="0">
                    <a:pos x="103" y="0"/>
                  </a:cxn>
                  <a:cxn ang="0">
                    <a:pos x="101" y="1"/>
                  </a:cxn>
                  <a:cxn ang="0">
                    <a:pos x="100" y="2"/>
                  </a:cxn>
                  <a:cxn ang="0">
                    <a:pos x="100" y="2"/>
                  </a:cxn>
                </a:cxnLst>
                <a:rect l="0" t="0" r="r" b="b"/>
                <a:pathLst>
                  <a:path w="108" h="171">
                    <a:moveTo>
                      <a:pt x="100" y="2"/>
                    </a:moveTo>
                    <a:lnTo>
                      <a:pt x="100" y="2"/>
                    </a:lnTo>
                    <a:lnTo>
                      <a:pt x="94" y="12"/>
                    </a:lnTo>
                    <a:lnTo>
                      <a:pt x="85" y="20"/>
                    </a:lnTo>
                    <a:lnTo>
                      <a:pt x="79" y="28"/>
                    </a:lnTo>
                    <a:lnTo>
                      <a:pt x="73" y="37"/>
                    </a:lnTo>
                    <a:lnTo>
                      <a:pt x="73" y="37"/>
                    </a:lnTo>
                    <a:lnTo>
                      <a:pt x="63" y="58"/>
                    </a:lnTo>
                    <a:lnTo>
                      <a:pt x="51" y="79"/>
                    </a:lnTo>
                    <a:lnTo>
                      <a:pt x="51" y="79"/>
                    </a:lnTo>
                    <a:lnTo>
                      <a:pt x="26" y="122"/>
                    </a:lnTo>
                    <a:lnTo>
                      <a:pt x="14" y="143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65"/>
                    </a:lnTo>
                    <a:lnTo>
                      <a:pt x="0" y="166"/>
                    </a:lnTo>
                    <a:lnTo>
                      <a:pt x="1" y="169"/>
                    </a:lnTo>
                    <a:lnTo>
                      <a:pt x="2" y="170"/>
                    </a:lnTo>
                    <a:lnTo>
                      <a:pt x="5" y="171"/>
                    </a:lnTo>
                    <a:lnTo>
                      <a:pt x="7" y="170"/>
                    </a:lnTo>
                    <a:lnTo>
                      <a:pt x="8" y="169"/>
                    </a:lnTo>
                    <a:lnTo>
                      <a:pt x="8" y="169"/>
                    </a:lnTo>
                    <a:lnTo>
                      <a:pt x="20" y="149"/>
                    </a:lnTo>
                    <a:lnTo>
                      <a:pt x="32" y="129"/>
                    </a:lnTo>
                    <a:lnTo>
                      <a:pt x="43" y="110"/>
                    </a:lnTo>
                    <a:lnTo>
                      <a:pt x="55" y="91"/>
                    </a:lnTo>
                    <a:lnTo>
                      <a:pt x="55" y="91"/>
                    </a:lnTo>
                    <a:lnTo>
                      <a:pt x="62" y="81"/>
                    </a:lnTo>
                    <a:lnTo>
                      <a:pt x="68" y="70"/>
                    </a:lnTo>
                    <a:lnTo>
                      <a:pt x="78" y="49"/>
                    </a:lnTo>
                    <a:lnTo>
                      <a:pt x="78" y="49"/>
                    </a:lnTo>
                    <a:lnTo>
                      <a:pt x="81" y="43"/>
                    </a:lnTo>
                    <a:lnTo>
                      <a:pt x="84" y="37"/>
                    </a:lnTo>
                    <a:lnTo>
                      <a:pt x="93" y="27"/>
                    </a:lnTo>
                    <a:lnTo>
                      <a:pt x="101" y="18"/>
                    </a:lnTo>
                    <a:lnTo>
                      <a:pt x="108" y="7"/>
                    </a:lnTo>
                    <a:lnTo>
                      <a:pt x="108" y="7"/>
                    </a:lnTo>
                    <a:lnTo>
                      <a:pt x="108" y="5"/>
                    </a:lnTo>
                    <a:lnTo>
                      <a:pt x="108" y="3"/>
                    </a:lnTo>
                    <a:lnTo>
                      <a:pt x="107" y="2"/>
                    </a:lnTo>
                    <a:lnTo>
                      <a:pt x="106" y="0"/>
                    </a:lnTo>
                    <a:lnTo>
                      <a:pt x="105" y="0"/>
                    </a:lnTo>
                    <a:lnTo>
                      <a:pt x="103" y="0"/>
                    </a:lnTo>
                    <a:lnTo>
                      <a:pt x="101" y="1"/>
                    </a:lnTo>
                    <a:lnTo>
                      <a:pt x="100" y="2"/>
                    </a:lnTo>
                    <a:lnTo>
                      <a:pt x="10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6" name="Freeform 883"/>
              <p:cNvSpPr/>
              <p:nvPr/>
            </p:nvSpPr>
            <p:spPr bwMode="auto">
              <a:xfrm>
                <a:off x="4575175" y="1773238"/>
                <a:ext cx="30163" cy="47625"/>
              </a:xfrm>
              <a:custGeom>
                <a:avLst/>
                <a:gdLst/>
                <a:ahLst/>
                <a:cxnLst>
                  <a:cxn ang="0">
                    <a:pos x="57" y="4"/>
                  </a:cxn>
                  <a:cxn ang="0">
                    <a:pos x="57" y="3"/>
                  </a:cxn>
                  <a:cxn ang="0">
                    <a:pos x="57" y="3"/>
                  </a:cxn>
                  <a:cxn ang="0">
                    <a:pos x="56" y="1"/>
                  </a:cxn>
                  <a:cxn ang="0">
                    <a:pos x="54" y="0"/>
                  </a:cxn>
                  <a:cxn ang="0">
                    <a:pos x="51" y="0"/>
                  </a:cxn>
                  <a:cxn ang="0">
                    <a:pos x="49" y="1"/>
                  </a:cxn>
                  <a:cxn ang="0">
                    <a:pos x="49" y="1"/>
                  </a:cxn>
                  <a:cxn ang="0">
                    <a:pos x="45" y="6"/>
                  </a:cxn>
                  <a:cxn ang="0">
                    <a:pos x="41" y="11"/>
                  </a:cxn>
                  <a:cxn ang="0">
                    <a:pos x="34" y="23"/>
                  </a:cxn>
                  <a:cxn ang="0">
                    <a:pos x="34" y="23"/>
                  </a:cxn>
                  <a:cxn ang="0">
                    <a:pos x="27" y="38"/>
                  </a:cxn>
                  <a:cxn ang="0">
                    <a:pos x="19" y="54"/>
                  </a:cxn>
                  <a:cxn ang="0">
                    <a:pos x="1" y="84"/>
                  </a:cxn>
                  <a:cxn ang="0">
                    <a:pos x="1" y="84"/>
                  </a:cxn>
                  <a:cxn ang="0">
                    <a:pos x="0" y="86"/>
                  </a:cxn>
                  <a:cxn ang="0">
                    <a:pos x="0" y="87"/>
                  </a:cxn>
                  <a:cxn ang="0">
                    <a:pos x="1" y="89"/>
                  </a:cxn>
                  <a:cxn ang="0">
                    <a:pos x="3" y="90"/>
                  </a:cxn>
                  <a:cxn ang="0">
                    <a:pos x="4" y="90"/>
                  </a:cxn>
                  <a:cxn ang="0">
                    <a:pos x="6" y="90"/>
                  </a:cxn>
                  <a:cxn ang="0">
                    <a:pos x="8" y="90"/>
                  </a:cxn>
                  <a:cxn ang="0">
                    <a:pos x="10" y="88"/>
                  </a:cxn>
                  <a:cxn ang="0">
                    <a:pos x="10" y="88"/>
                  </a:cxn>
                  <a:cxn ang="0">
                    <a:pos x="25" y="61"/>
                  </a:cxn>
                  <a:cxn ang="0">
                    <a:pos x="41" y="33"/>
                  </a:cxn>
                  <a:cxn ang="0">
                    <a:pos x="41" y="33"/>
                  </a:cxn>
                  <a:cxn ang="0">
                    <a:pos x="47" y="21"/>
                  </a:cxn>
                  <a:cxn ang="0">
                    <a:pos x="50" y="14"/>
                  </a:cxn>
                  <a:cxn ang="0">
                    <a:pos x="54" y="9"/>
                  </a:cxn>
                  <a:cxn ang="0">
                    <a:pos x="54" y="9"/>
                  </a:cxn>
                  <a:cxn ang="0">
                    <a:pos x="57" y="7"/>
                  </a:cxn>
                  <a:cxn ang="0">
                    <a:pos x="57" y="6"/>
                  </a:cxn>
                  <a:cxn ang="0">
                    <a:pos x="57" y="4"/>
                  </a:cxn>
                  <a:cxn ang="0">
                    <a:pos x="57" y="4"/>
                  </a:cxn>
                </a:cxnLst>
                <a:rect l="0" t="0" r="r" b="b"/>
                <a:pathLst>
                  <a:path w="57" h="90">
                    <a:moveTo>
                      <a:pt x="57" y="4"/>
                    </a:moveTo>
                    <a:lnTo>
                      <a:pt x="57" y="3"/>
                    </a:lnTo>
                    <a:lnTo>
                      <a:pt x="57" y="3"/>
                    </a:lnTo>
                    <a:lnTo>
                      <a:pt x="56" y="1"/>
                    </a:lnTo>
                    <a:lnTo>
                      <a:pt x="54" y="0"/>
                    </a:lnTo>
                    <a:lnTo>
                      <a:pt x="51" y="0"/>
                    </a:lnTo>
                    <a:lnTo>
                      <a:pt x="49" y="1"/>
                    </a:lnTo>
                    <a:lnTo>
                      <a:pt x="49" y="1"/>
                    </a:lnTo>
                    <a:lnTo>
                      <a:pt x="45" y="6"/>
                    </a:lnTo>
                    <a:lnTo>
                      <a:pt x="41" y="11"/>
                    </a:lnTo>
                    <a:lnTo>
                      <a:pt x="34" y="23"/>
                    </a:lnTo>
                    <a:lnTo>
                      <a:pt x="34" y="23"/>
                    </a:lnTo>
                    <a:lnTo>
                      <a:pt x="27" y="38"/>
                    </a:lnTo>
                    <a:lnTo>
                      <a:pt x="19" y="54"/>
                    </a:lnTo>
                    <a:lnTo>
                      <a:pt x="1" y="84"/>
                    </a:lnTo>
                    <a:lnTo>
                      <a:pt x="1" y="84"/>
                    </a:lnTo>
                    <a:lnTo>
                      <a:pt x="0" y="86"/>
                    </a:lnTo>
                    <a:lnTo>
                      <a:pt x="0" y="87"/>
                    </a:lnTo>
                    <a:lnTo>
                      <a:pt x="1" y="89"/>
                    </a:lnTo>
                    <a:lnTo>
                      <a:pt x="3" y="90"/>
                    </a:lnTo>
                    <a:lnTo>
                      <a:pt x="4" y="90"/>
                    </a:lnTo>
                    <a:lnTo>
                      <a:pt x="6" y="90"/>
                    </a:lnTo>
                    <a:lnTo>
                      <a:pt x="8" y="90"/>
                    </a:lnTo>
                    <a:lnTo>
                      <a:pt x="10" y="88"/>
                    </a:lnTo>
                    <a:lnTo>
                      <a:pt x="10" y="88"/>
                    </a:lnTo>
                    <a:lnTo>
                      <a:pt x="25" y="61"/>
                    </a:lnTo>
                    <a:lnTo>
                      <a:pt x="41" y="33"/>
                    </a:lnTo>
                    <a:lnTo>
                      <a:pt x="41" y="33"/>
                    </a:lnTo>
                    <a:lnTo>
                      <a:pt x="47" y="21"/>
                    </a:lnTo>
                    <a:lnTo>
                      <a:pt x="50" y="14"/>
                    </a:lnTo>
                    <a:lnTo>
                      <a:pt x="54" y="9"/>
                    </a:lnTo>
                    <a:lnTo>
                      <a:pt x="54" y="9"/>
                    </a:lnTo>
                    <a:lnTo>
                      <a:pt x="57" y="7"/>
                    </a:lnTo>
                    <a:lnTo>
                      <a:pt x="57" y="6"/>
                    </a:lnTo>
                    <a:lnTo>
                      <a:pt x="57" y="4"/>
                    </a:lnTo>
                    <a:lnTo>
                      <a:pt x="57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7" name="Freeform 884"/>
              <p:cNvSpPr/>
              <p:nvPr/>
            </p:nvSpPr>
            <p:spPr bwMode="auto">
              <a:xfrm>
                <a:off x="4257675" y="1222375"/>
                <a:ext cx="34925" cy="82550"/>
              </a:xfrm>
              <a:custGeom>
                <a:avLst/>
                <a:gdLst/>
                <a:ahLst/>
                <a:cxnLst>
                  <a:cxn ang="0">
                    <a:pos x="57" y="4"/>
                  </a:cxn>
                  <a:cxn ang="0">
                    <a:pos x="57" y="4"/>
                  </a:cxn>
                  <a:cxn ang="0">
                    <a:pos x="56" y="12"/>
                  </a:cxn>
                  <a:cxn ang="0">
                    <a:pos x="53" y="21"/>
                  </a:cxn>
                  <a:cxn ang="0">
                    <a:pos x="45" y="39"/>
                  </a:cxn>
                  <a:cxn ang="0">
                    <a:pos x="37" y="56"/>
                  </a:cxn>
                  <a:cxn ang="0">
                    <a:pos x="30" y="72"/>
                  </a:cxn>
                  <a:cxn ang="0">
                    <a:pos x="30" y="72"/>
                  </a:cxn>
                  <a:cxn ang="0">
                    <a:pos x="24" y="89"/>
                  </a:cxn>
                  <a:cxn ang="0">
                    <a:pos x="18" y="107"/>
                  </a:cxn>
                  <a:cxn ang="0">
                    <a:pos x="11" y="125"/>
                  </a:cxn>
                  <a:cxn ang="0">
                    <a:pos x="4" y="142"/>
                  </a:cxn>
                  <a:cxn ang="0">
                    <a:pos x="4" y="142"/>
                  </a:cxn>
                  <a:cxn ang="0">
                    <a:pos x="1" y="143"/>
                  </a:cxn>
                  <a:cxn ang="0">
                    <a:pos x="1" y="144"/>
                  </a:cxn>
                  <a:cxn ang="0">
                    <a:pos x="0" y="146"/>
                  </a:cxn>
                  <a:cxn ang="0">
                    <a:pos x="0" y="150"/>
                  </a:cxn>
                  <a:cxn ang="0">
                    <a:pos x="0" y="150"/>
                  </a:cxn>
                  <a:cxn ang="0">
                    <a:pos x="1" y="154"/>
                  </a:cxn>
                  <a:cxn ang="0">
                    <a:pos x="4" y="156"/>
                  </a:cxn>
                  <a:cxn ang="0">
                    <a:pos x="7" y="156"/>
                  </a:cxn>
                  <a:cxn ang="0">
                    <a:pos x="8" y="155"/>
                  </a:cxn>
                  <a:cxn ang="0">
                    <a:pos x="9" y="154"/>
                  </a:cxn>
                  <a:cxn ang="0">
                    <a:pos x="9" y="154"/>
                  </a:cxn>
                  <a:cxn ang="0">
                    <a:pos x="17" y="136"/>
                  </a:cxn>
                  <a:cxn ang="0">
                    <a:pos x="23" y="118"/>
                  </a:cxn>
                  <a:cxn ang="0">
                    <a:pos x="36" y="83"/>
                  </a:cxn>
                  <a:cxn ang="0">
                    <a:pos x="36" y="83"/>
                  </a:cxn>
                  <a:cxn ang="0">
                    <a:pos x="44" y="64"/>
                  </a:cxn>
                  <a:cxn ang="0">
                    <a:pos x="54" y="44"/>
                  </a:cxn>
                  <a:cxn ang="0">
                    <a:pos x="58" y="35"/>
                  </a:cxn>
                  <a:cxn ang="0">
                    <a:pos x="62" y="24"/>
                  </a:cxn>
                  <a:cxn ang="0">
                    <a:pos x="65" y="14"/>
                  </a:cxn>
                  <a:cxn ang="0">
                    <a:pos x="67" y="4"/>
                  </a:cxn>
                  <a:cxn ang="0">
                    <a:pos x="67" y="4"/>
                  </a:cxn>
                  <a:cxn ang="0">
                    <a:pos x="66" y="2"/>
                  </a:cxn>
                  <a:cxn ang="0">
                    <a:pos x="66" y="1"/>
                  </a:cxn>
                  <a:cxn ang="0">
                    <a:pos x="64" y="0"/>
                  </a:cxn>
                  <a:cxn ang="0">
                    <a:pos x="63" y="0"/>
                  </a:cxn>
                  <a:cxn ang="0">
                    <a:pos x="59" y="1"/>
                  </a:cxn>
                  <a:cxn ang="0">
                    <a:pos x="58" y="2"/>
                  </a:cxn>
                  <a:cxn ang="0">
                    <a:pos x="57" y="4"/>
                  </a:cxn>
                  <a:cxn ang="0">
                    <a:pos x="57" y="4"/>
                  </a:cxn>
                </a:cxnLst>
                <a:rect l="0" t="0" r="r" b="b"/>
                <a:pathLst>
                  <a:path w="67" h="156">
                    <a:moveTo>
                      <a:pt x="57" y="4"/>
                    </a:moveTo>
                    <a:lnTo>
                      <a:pt x="57" y="4"/>
                    </a:lnTo>
                    <a:lnTo>
                      <a:pt x="56" y="12"/>
                    </a:lnTo>
                    <a:lnTo>
                      <a:pt x="53" y="21"/>
                    </a:lnTo>
                    <a:lnTo>
                      <a:pt x="45" y="39"/>
                    </a:lnTo>
                    <a:lnTo>
                      <a:pt x="37" y="56"/>
                    </a:lnTo>
                    <a:lnTo>
                      <a:pt x="30" y="72"/>
                    </a:lnTo>
                    <a:lnTo>
                      <a:pt x="30" y="72"/>
                    </a:lnTo>
                    <a:lnTo>
                      <a:pt x="24" y="89"/>
                    </a:lnTo>
                    <a:lnTo>
                      <a:pt x="18" y="107"/>
                    </a:lnTo>
                    <a:lnTo>
                      <a:pt x="11" y="125"/>
                    </a:lnTo>
                    <a:lnTo>
                      <a:pt x="4" y="142"/>
                    </a:lnTo>
                    <a:lnTo>
                      <a:pt x="4" y="142"/>
                    </a:lnTo>
                    <a:lnTo>
                      <a:pt x="1" y="143"/>
                    </a:lnTo>
                    <a:lnTo>
                      <a:pt x="1" y="144"/>
                    </a:lnTo>
                    <a:lnTo>
                      <a:pt x="0" y="146"/>
                    </a:lnTo>
                    <a:lnTo>
                      <a:pt x="0" y="150"/>
                    </a:lnTo>
                    <a:lnTo>
                      <a:pt x="0" y="150"/>
                    </a:lnTo>
                    <a:lnTo>
                      <a:pt x="1" y="154"/>
                    </a:lnTo>
                    <a:lnTo>
                      <a:pt x="4" y="156"/>
                    </a:lnTo>
                    <a:lnTo>
                      <a:pt x="7" y="156"/>
                    </a:lnTo>
                    <a:lnTo>
                      <a:pt x="8" y="155"/>
                    </a:lnTo>
                    <a:lnTo>
                      <a:pt x="9" y="154"/>
                    </a:lnTo>
                    <a:lnTo>
                      <a:pt x="9" y="154"/>
                    </a:lnTo>
                    <a:lnTo>
                      <a:pt x="17" y="136"/>
                    </a:lnTo>
                    <a:lnTo>
                      <a:pt x="23" y="118"/>
                    </a:lnTo>
                    <a:lnTo>
                      <a:pt x="36" y="83"/>
                    </a:lnTo>
                    <a:lnTo>
                      <a:pt x="36" y="83"/>
                    </a:lnTo>
                    <a:lnTo>
                      <a:pt x="44" y="64"/>
                    </a:lnTo>
                    <a:lnTo>
                      <a:pt x="54" y="44"/>
                    </a:lnTo>
                    <a:lnTo>
                      <a:pt x="58" y="35"/>
                    </a:lnTo>
                    <a:lnTo>
                      <a:pt x="62" y="24"/>
                    </a:lnTo>
                    <a:lnTo>
                      <a:pt x="65" y="14"/>
                    </a:lnTo>
                    <a:lnTo>
                      <a:pt x="67" y="4"/>
                    </a:lnTo>
                    <a:lnTo>
                      <a:pt x="67" y="4"/>
                    </a:lnTo>
                    <a:lnTo>
                      <a:pt x="66" y="2"/>
                    </a:lnTo>
                    <a:lnTo>
                      <a:pt x="66" y="1"/>
                    </a:lnTo>
                    <a:lnTo>
                      <a:pt x="64" y="0"/>
                    </a:lnTo>
                    <a:lnTo>
                      <a:pt x="63" y="0"/>
                    </a:lnTo>
                    <a:lnTo>
                      <a:pt x="59" y="1"/>
                    </a:lnTo>
                    <a:lnTo>
                      <a:pt x="58" y="2"/>
                    </a:lnTo>
                    <a:lnTo>
                      <a:pt x="57" y="4"/>
                    </a:lnTo>
                    <a:lnTo>
                      <a:pt x="57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8" name="Freeform 885"/>
              <p:cNvSpPr/>
              <p:nvPr/>
            </p:nvSpPr>
            <p:spPr bwMode="auto">
              <a:xfrm>
                <a:off x="4297363" y="1228725"/>
                <a:ext cx="57150" cy="93663"/>
              </a:xfrm>
              <a:custGeom>
                <a:avLst/>
                <a:gdLst/>
                <a:ahLst/>
                <a:cxnLst>
                  <a:cxn ang="0">
                    <a:pos x="101" y="3"/>
                  </a:cxn>
                  <a:cxn ang="0">
                    <a:pos x="101" y="3"/>
                  </a:cxn>
                  <a:cxn ang="0">
                    <a:pos x="88" y="23"/>
                  </a:cxn>
                  <a:cxn ang="0">
                    <a:pos x="76" y="43"/>
                  </a:cxn>
                  <a:cxn ang="0">
                    <a:pos x="63" y="63"/>
                  </a:cxn>
                  <a:cxn ang="0">
                    <a:pos x="57" y="73"/>
                  </a:cxn>
                  <a:cxn ang="0">
                    <a:pos x="53" y="85"/>
                  </a:cxn>
                  <a:cxn ang="0">
                    <a:pos x="53" y="85"/>
                  </a:cxn>
                  <a:cxn ang="0">
                    <a:pos x="42" y="109"/>
                  </a:cxn>
                  <a:cxn ang="0">
                    <a:pos x="36" y="121"/>
                  </a:cxn>
                  <a:cxn ang="0">
                    <a:pos x="28" y="132"/>
                  </a:cxn>
                  <a:cxn ang="0">
                    <a:pos x="28" y="132"/>
                  </a:cxn>
                  <a:cxn ang="0">
                    <a:pos x="17" y="151"/>
                  </a:cxn>
                  <a:cxn ang="0">
                    <a:pos x="10" y="161"/>
                  </a:cxn>
                  <a:cxn ang="0">
                    <a:pos x="6" y="164"/>
                  </a:cxn>
                  <a:cxn ang="0">
                    <a:pos x="3" y="167"/>
                  </a:cxn>
                  <a:cxn ang="0">
                    <a:pos x="3" y="167"/>
                  </a:cxn>
                  <a:cxn ang="0">
                    <a:pos x="2" y="168"/>
                  </a:cxn>
                  <a:cxn ang="0">
                    <a:pos x="0" y="169"/>
                  </a:cxn>
                  <a:cxn ang="0">
                    <a:pos x="0" y="172"/>
                  </a:cxn>
                  <a:cxn ang="0">
                    <a:pos x="0" y="173"/>
                  </a:cxn>
                  <a:cxn ang="0">
                    <a:pos x="4" y="176"/>
                  </a:cxn>
                  <a:cxn ang="0">
                    <a:pos x="6" y="176"/>
                  </a:cxn>
                  <a:cxn ang="0">
                    <a:pos x="8" y="175"/>
                  </a:cxn>
                  <a:cxn ang="0">
                    <a:pos x="8" y="175"/>
                  </a:cxn>
                  <a:cxn ang="0">
                    <a:pos x="13" y="172"/>
                  </a:cxn>
                  <a:cxn ang="0">
                    <a:pos x="16" y="167"/>
                  </a:cxn>
                  <a:cxn ang="0">
                    <a:pos x="23" y="156"/>
                  </a:cxn>
                  <a:cxn ang="0">
                    <a:pos x="23" y="156"/>
                  </a:cxn>
                  <a:cxn ang="0">
                    <a:pos x="37" y="137"/>
                  </a:cxn>
                  <a:cxn ang="0">
                    <a:pos x="43" y="127"/>
                  </a:cxn>
                  <a:cxn ang="0">
                    <a:pos x="48" y="118"/>
                  </a:cxn>
                  <a:cxn ang="0">
                    <a:pos x="48" y="118"/>
                  </a:cxn>
                  <a:cxn ang="0">
                    <a:pos x="60" y="91"/>
                  </a:cxn>
                  <a:cxn ang="0">
                    <a:pos x="67" y="79"/>
                  </a:cxn>
                  <a:cxn ang="0">
                    <a:pos x="74" y="66"/>
                  </a:cxn>
                  <a:cxn ang="0">
                    <a:pos x="74" y="66"/>
                  </a:cxn>
                  <a:cxn ang="0">
                    <a:pos x="91" y="37"/>
                  </a:cxn>
                  <a:cxn ang="0">
                    <a:pos x="101" y="23"/>
                  </a:cxn>
                  <a:cxn ang="0">
                    <a:pos x="109" y="7"/>
                  </a:cxn>
                  <a:cxn ang="0">
                    <a:pos x="109" y="7"/>
                  </a:cxn>
                  <a:cxn ang="0">
                    <a:pos x="109" y="5"/>
                  </a:cxn>
                  <a:cxn ang="0">
                    <a:pos x="109" y="4"/>
                  </a:cxn>
                  <a:cxn ang="0">
                    <a:pos x="108" y="2"/>
                  </a:cxn>
                  <a:cxn ang="0">
                    <a:pos x="107" y="1"/>
                  </a:cxn>
                  <a:cxn ang="0">
                    <a:pos x="105" y="0"/>
                  </a:cxn>
                  <a:cxn ang="0">
                    <a:pos x="104" y="0"/>
                  </a:cxn>
                  <a:cxn ang="0">
                    <a:pos x="102" y="1"/>
                  </a:cxn>
                  <a:cxn ang="0">
                    <a:pos x="101" y="3"/>
                  </a:cxn>
                  <a:cxn ang="0">
                    <a:pos x="101" y="3"/>
                  </a:cxn>
                </a:cxnLst>
                <a:rect l="0" t="0" r="r" b="b"/>
                <a:pathLst>
                  <a:path w="109" h="176">
                    <a:moveTo>
                      <a:pt x="101" y="3"/>
                    </a:moveTo>
                    <a:lnTo>
                      <a:pt x="101" y="3"/>
                    </a:lnTo>
                    <a:lnTo>
                      <a:pt x="88" y="23"/>
                    </a:lnTo>
                    <a:lnTo>
                      <a:pt x="76" y="43"/>
                    </a:lnTo>
                    <a:lnTo>
                      <a:pt x="63" y="63"/>
                    </a:lnTo>
                    <a:lnTo>
                      <a:pt x="57" y="73"/>
                    </a:lnTo>
                    <a:lnTo>
                      <a:pt x="53" y="85"/>
                    </a:lnTo>
                    <a:lnTo>
                      <a:pt x="53" y="85"/>
                    </a:lnTo>
                    <a:lnTo>
                      <a:pt x="42" y="109"/>
                    </a:lnTo>
                    <a:lnTo>
                      <a:pt x="36" y="121"/>
                    </a:lnTo>
                    <a:lnTo>
                      <a:pt x="28" y="132"/>
                    </a:lnTo>
                    <a:lnTo>
                      <a:pt x="28" y="132"/>
                    </a:lnTo>
                    <a:lnTo>
                      <a:pt x="17" y="151"/>
                    </a:lnTo>
                    <a:lnTo>
                      <a:pt x="10" y="161"/>
                    </a:lnTo>
                    <a:lnTo>
                      <a:pt x="6" y="164"/>
                    </a:lnTo>
                    <a:lnTo>
                      <a:pt x="3" y="167"/>
                    </a:lnTo>
                    <a:lnTo>
                      <a:pt x="3" y="167"/>
                    </a:lnTo>
                    <a:lnTo>
                      <a:pt x="2" y="168"/>
                    </a:lnTo>
                    <a:lnTo>
                      <a:pt x="0" y="169"/>
                    </a:lnTo>
                    <a:lnTo>
                      <a:pt x="0" y="172"/>
                    </a:lnTo>
                    <a:lnTo>
                      <a:pt x="0" y="173"/>
                    </a:lnTo>
                    <a:lnTo>
                      <a:pt x="4" y="176"/>
                    </a:lnTo>
                    <a:lnTo>
                      <a:pt x="6" y="176"/>
                    </a:lnTo>
                    <a:lnTo>
                      <a:pt x="8" y="175"/>
                    </a:lnTo>
                    <a:lnTo>
                      <a:pt x="8" y="175"/>
                    </a:lnTo>
                    <a:lnTo>
                      <a:pt x="13" y="172"/>
                    </a:lnTo>
                    <a:lnTo>
                      <a:pt x="16" y="167"/>
                    </a:lnTo>
                    <a:lnTo>
                      <a:pt x="23" y="156"/>
                    </a:lnTo>
                    <a:lnTo>
                      <a:pt x="23" y="156"/>
                    </a:lnTo>
                    <a:lnTo>
                      <a:pt x="37" y="137"/>
                    </a:lnTo>
                    <a:lnTo>
                      <a:pt x="43" y="127"/>
                    </a:lnTo>
                    <a:lnTo>
                      <a:pt x="48" y="118"/>
                    </a:lnTo>
                    <a:lnTo>
                      <a:pt x="48" y="118"/>
                    </a:lnTo>
                    <a:lnTo>
                      <a:pt x="60" y="91"/>
                    </a:lnTo>
                    <a:lnTo>
                      <a:pt x="67" y="79"/>
                    </a:lnTo>
                    <a:lnTo>
                      <a:pt x="74" y="66"/>
                    </a:lnTo>
                    <a:lnTo>
                      <a:pt x="74" y="66"/>
                    </a:lnTo>
                    <a:lnTo>
                      <a:pt x="91" y="37"/>
                    </a:lnTo>
                    <a:lnTo>
                      <a:pt x="101" y="23"/>
                    </a:lnTo>
                    <a:lnTo>
                      <a:pt x="109" y="7"/>
                    </a:lnTo>
                    <a:lnTo>
                      <a:pt x="109" y="7"/>
                    </a:lnTo>
                    <a:lnTo>
                      <a:pt x="109" y="5"/>
                    </a:lnTo>
                    <a:lnTo>
                      <a:pt x="109" y="4"/>
                    </a:lnTo>
                    <a:lnTo>
                      <a:pt x="108" y="2"/>
                    </a:lnTo>
                    <a:lnTo>
                      <a:pt x="107" y="1"/>
                    </a:lnTo>
                    <a:lnTo>
                      <a:pt x="105" y="0"/>
                    </a:lnTo>
                    <a:lnTo>
                      <a:pt x="104" y="0"/>
                    </a:lnTo>
                    <a:lnTo>
                      <a:pt x="102" y="1"/>
                    </a:lnTo>
                    <a:lnTo>
                      <a:pt x="101" y="3"/>
                    </a:lnTo>
                    <a:lnTo>
                      <a:pt x="101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9" name="Freeform 886"/>
              <p:cNvSpPr/>
              <p:nvPr/>
            </p:nvSpPr>
            <p:spPr bwMode="auto">
              <a:xfrm>
                <a:off x="4352925" y="1239838"/>
                <a:ext cx="50800" cy="92075"/>
              </a:xfrm>
              <a:custGeom>
                <a:avLst/>
                <a:gdLst/>
                <a:ahLst/>
                <a:cxnLst>
                  <a:cxn ang="0">
                    <a:pos x="85" y="4"/>
                  </a:cxn>
                  <a:cxn ang="0">
                    <a:pos x="85" y="4"/>
                  </a:cxn>
                  <a:cxn ang="0">
                    <a:pos x="82" y="12"/>
                  </a:cxn>
                  <a:cxn ang="0">
                    <a:pos x="79" y="21"/>
                  </a:cxn>
                  <a:cxn ang="0">
                    <a:pos x="75" y="31"/>
                  </a:cxn>
                  <a:cxn ang="0">
                    <a:pos x="71" y="39"/>
                  </a:cxn>
                  <a:cxn ang="0">
                    <a:pos x="71" y="39"/>
                  </a:cxn>
                  <a:cxn ang="0">
                    <a:pos x="63" y="60"/>
                  </a:cxn>
                  <a:cxn ang="0">
                    <a:pos x="54" y="80"/>
                  </a:cxn>
                  <a:cxn ang="0">
                    <a:pos x="54" y="80"/>
                  </a:cxn>
                  <a:cxn ang="0">
                    <a:pos x="43" y="103"/>
                  </a:cxn>
                  <a:cxn ang="0">
                    <a:pos x="31" y="126"/>
                  </a:cxn>
                  <a:cxn ang="0">
                    <a:pos x="16" y="146"/>
                  </a:cxn>
                  <a:cxn ang="0">
                    <a:pos x="1" y="167"/>
                  </a:cxn>
                  <a:cxn ang="0">
                    <a:pos x="1" y="167"/>
                  </a:cxn>
                  <a:cxn ang="0">
                    <a:pos x="0" y="169"/>
                  </a:cxn>
                  <a:cxn ang="0">
                    <a:pos x="0" y="172"/>
                  </a:cxn>
                  <a:cxn ang="0">
                    <a:pos x="2" y="174"/>
                  </a:cxn>
                  <a:cxn ang="0">
                    <a:pos x="4" y="174"/>
                  </a:cxn>
                  <a:cxn ang="0">
                    <a:pos x="9" y="174"/>
                  </a:cxn>
                  <a:cxn ang="0">
                    <a:pos x="9" y="174"/>
                  </a:cxn>
                  <a:cxn ang="0">
                    <a:pos x="12" y="174"/>
                  </a:cxn>
                  <a:cxn ang="0">
                    <a:pos x="13" y="172"/>
                  </a:cxn>
                  <a:cxn ang="0">
                    <a:pos x="13" y="169"/>
                  </a:cxn>
                  <a:cxn ang="0">
                    <a:pos x="12" y="167"/>
                  </a:cxn>
                  <a:cxn ang="0">
                    <a:pos x="12" y="167"/>
                  </a:cxn>
                  <a:cxn ang="0">
                    <a:pos x="27" y="147"/>
                  </a:cxn>
                  <a:cxn ang="0">
                    <a:pos x="40" y="128"/>
                  </a:cxn>
                  <a:cxn ang="0">
                    <a:pos x="51" y="107"/>
                  </a:cxn>
                  <a:cxn ang="0">
                    <a:pos x="62" y="85"/>
                  </a:cxn>
                  <a:cxn ang="0">
                    <a:pos x="62" y="85"/>
                  </a:cxn>
                  <a:cxn ang="0">
                    <a:pos x="72" y="64"/>
                  </a:cxn>
                  <a:cxn ang="0">
                    <a:pos x="80" y="41"/>
                  </a:cxn>
                  <a:cxn ang="0">
                    <a:pos x="80" y="41"/>
                  </a:cxn>
                  <a:cxn ang="0">
                    <a:pos x="85" y="32"/>
                  </a:cxn>
                  <a:cxn ang="0">
                    <a:pos x="89" y="23"/>
                  </a:cxn>
                  <a:cxn ang="0">
                    <a:pos x="92" y="14"/>
                  </a:cxn>
                  <a:cxn ang="0">
                    <a:pos x="95" y="4"/>
                  </a:cxn>
                  <a:cxn ang="0">
                    <a:pos x="95" y="4"/>
                  </a:cxn>
                  <a:cxn ang="0">
                    <a:pos x="94" y="2"/>
                  </a:cxn>
                  <a:cxn ang="0">
                    <a:pos x="94" y="1"/>
                  </a:cxn>
                  <a:cxn ang="0">
                    <a:pos x="92" y="0"/>
                  </a:cxn>
                  <a:cxn ang="0">
                    <a:pos x="91" y="0"/>
                  </a:cxn>
                  <a:cxn ang="0">
                    <a:pos x="87" y="1"/>
                  </a:cxn>
                  <a:cxn ang="0">
                    <a:pos x="86" y="2"/>
                  </a:cxn>
                  <a:cxn ang="0">
                    <a:pos x="85" y="4"/>
                  </a:cxn>
                  <a:cxn ang="0">
                    <a:pos x="85" y="4"/>
                  </a:cxn>
                </a:cxnLst>
                <a:rect l="0" t="0" r="r" b="b"/>
                <a:pathLst>
                  <a:path w="95" h="174">
                    <a:moveTo>
                      <a:pt x="85" y="4"/>
                    </a:moveTo>
                    <a:lnTo>
                      <a:pt x="85" y="4"/>
                    </a:lnTo>
                    <a:lnTo>
                      <a:pt x="82" y="12"/>
                    </a:lnTo>
                    <a:lnTo>
                      <a:pt x="79" y="21"/>
                    </a:lnTo>
                    <a:lnTo>
                      <a:pt x="75" y="31"/>
                    </a:lnTo>
                    <a:lnTo>
                      <a:pt x="71" y="39"/>
                    </a:lnTo>
                    <a:lnTo>
                      <a:pt x="71" y="39"/>
                    </a:lnTo>
                    <a:lnTo>
                      <a:pt x="63" y="60"/>
                    </a:lnTo>
                    <a:lnTo>
                      <a:pt x="54" y="80"/>
                    </a:lnTo>
                    <a:lnTo>
                      <a:pt x="54" y="80"/>
                    </a:lnTo>
                    <a:lnTo>
                      <a:pt x="43" y="103"/>
                    </a:lnTo>
                    <a:lnTo>
                      <a:pt x="31" y="126"/>
                    </a:lnTo>
                    <a:lnTo>
                      <a:pt x="16" y="146"/>
                    </a:lnTo>
                    <a:lnTo>
                      <a:pt x="1" y="167"/>
                    </a:lnTo>
                    <a:lnTo>
                      <a:pt x="1" y="167"/>
                    </a:lnTo>
                    <a:lnTo>
                      <a:pt x="0" y="169"/>
                    </a:lnTo>
                    <a:lnTo>
                      <a:pt x="0" y="172"/>
                    </a:lnTo>
                    <a:lnTo>
                      <a:pt x="2" y="174"/>
                    </a:lnTo>
                    <a:lnTo>
                      <a:pt x="4" y="174"/>
                    </a:lnTo>
                    <a:lnTo>
                      <a:pt x="9" y="174"/>
                    </a:lnTo>
                    <a:lnTo>
                      <a:pt x="9" y="174"/>
                    </a:lnTo>
                    <a:lnTo>
                      <a:pt x="12" y="174"/>
                    </a:lnTo>
                    <a:lnTo>
                      <a:pt x="13" y="172"/>
                    </a:lnTo>
                    <a:lnTo>
                      <a:pt x="13" y="169"/>
                    </a:lnTo>
                    <a:lnTo>
                      <a:pt x="12" y="167"/>
                    </a:lnTo>
                    <a:lnTo>
                      <a:pt x="12" y="167"/>
                    </a:lnTo>
                    <a:lnTo>
                      <a:pt x="27" y="147"/>
                    </a:lnTo>
                    <a:lnTo>
                      <a:pt x="40" y="128"/>
                    </a:lnTo>
                    <a:lnTo>
                      <a:pt x="51" y="107"/>
                    </a:lnTo>
                    <a:lnTo>
                      <a:pt x="62" y="85"/>
                    </a:lnTo>
                    <a:lnTo>
                      <a:pt x="62" y="85"/>
                    </a:lnTo>
                    <a:lnTo>
                      <a:pt x="72" y="64"/>
                    </a:lnTo>
                    <a:lnTo>
                      <a:pt x="80" y="41"/>
                    </a:lnTo>
                    <a:lnTo>
                      <a:pt x="80" y="41"/>
                    </a:lnTo>
                    <a:lnTo>
                      <a:pt x="85" y="32"/>
                    </a:lnTo>
                    <a:lnTo>
                      <a:pt x="89" y="23"/>
                    </a:lnTo>
                    <a:lnTo>
                      <a:pt x="92" y="14"/>
                    </a:lnTo>
                    <a:lnTo>
                      <a:pt x="95" y="4"/>
                    </a:lnTo>
                    <a:lnTo>
                      <a:pt x="95" y="4"/>
                    </a:lnTo>
                    <a:lnTo>
                      <a:pt x="94" y="2"/>
                    </a:lnTo>
                    <a:lnTo>
                      <a:pt x="94" y="1"/>
                    </a:lnTo>
                    <a:lnTo>
                      <a:pt x="92" y="0"/>
                    </a:lnTo>
                    <a:lnTo>
                      <a:pt x="91" y="0"/>
                    </a:lnTo>
                    <a:lnTo>
                      <a:pt x="87" y="1"/>
                    </a:lnTo>
                    <a:lnTo>
                      <a:pt x="86" y="2"/>
                    </a:lnTo>
                    <a:lnTo>
                      <a:pt x="85" y="4"/>
                    </a:lnTo>
                    <a:lnTo>
                      <a:pt x="85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0" name="Freeform 887"/>
              <p:cNvSpPr/>
              <p:nvPr/>
            </p:nvSpPr>
            <p:spPr bwMode="auto">
              <a:xfrm>
                <a:off x="4408488" y="1254125"/>
                <a:ext cx="52388" cy="79375"/>
              </a:xfrm>
              <a:custGeom>
                <a:avLst/>
                <a:gdLst/>
                <a:ahLst/>
                <a:cxnLst>
                  <a:cxn ang="0">
                    <a:pos x="90" y="5"/>
                  </a:cxn>
                  <a:cxn ang="0">
                    <a:pos x="90" y="5"/>
                  </a:cxn>
                  <a:cxn ang="0">
                    <a:pos x="88" y="14"/>
                  </a:cxn>
                  <a:cxn ang="0">
                    <a:pos x="85" y="24"/>
                  </a:cxn>
                  <a:cxn ang="0">
                    <a:pos x="80" y="34"/>
                  </a:cxn>
                  <a:cxn ang="0">
                    <a:pos x="74" y="44"/>
                  </a:cxn>
                  <a:cxn ang="0">
                    <a:pos x="61" y="63"/>
                  </a:cxn>
                  <a:cxn ang="0">
                    <a:pos x="49" y="79"/>
                  </a:cxn>
                  <a:cxn ang="0">
                    <a:pos x="49" y="79"/>
                  </a:cxn>
                  <a:cxn ang="0">
                    <a:pos x="23" y="111"/>
                  </a:cxn>
                  <a:cxn ang="0">
                    <a:pos x="11" y="128"/>
                  </a:cxn>
                  <a:cxn ang="0">
                    <a:pos x="0" y="144"/>
                  </a:cxn>
                  <a:cxn ang="0">
                    <a:pos x="0" y="144"/>
                  </a:cxn>
                  <a:cxn ang="0">
                    <a:pos x="0" y="146"/>
                  </a:cxn>
                  <a:cxn ang="0">
                    <a:pos x="0" y="148"/>
                  </a:cxn>
                  <a:cxn ang="0">
                    <a:pos x="1" y="149"/>
                  </a:cxn>
                  <a:cxn ang="0">
                    <a:pos x="2" y="150"/>
                  </a:cxn>
                  <a:cxn ang="0">
                    <a:pos x="4" y="151"/>
                  </a:cxn>
                  <a:cxn ang="0">
                    <a:pos x="5" y="151"/>
                  </a:cxn>
                  <a:cxn ang="0">
                    <a:pos x="7" y="150"/>
                  </a:cxn>
                  <a:cxn ang="0">
                    <a:pos x="8" y="149"/>
                  </a:cxn>
                  <a:cxn ang="0">
                    <a:pos x="8" y="149"/>
                  </a:cxn>
                  <a:cxn ang="0">
                    <a:pos x="16" y="139"/>
                  </a:cxn>
                  <a:cxn ang="0">
                    <a:pos x="22" y="129"/>
                  </a:cxn>
                  <a:cxn ang="0">
                    <a:pos x="37" y="110"/>
                  </a:cxn>
                  <a:cxn ang="0">
                    <a:pos x="37" y="110"/>
                  </a:cxn>
                  <a:cxn ang="0">
                    <a:pos x="52" y="93"/>
                  </a:cxn>
                  <a:cxn ang="0">
                    <a:pos x="60" y="82"/>
                  </a:cxn>
                  <a:cxn ang="0">
                    <a:pos x="65" y="73"/>
                  </a:cxn>
                  <a:cxn ang="0">
                    <a:pos x="65" y="73"/>
                  </a:cxn>
                  <a:cxn ang="0">
                    <a:pos x="76" y="56"/>
                  </a:cxn>
                  <a:cxn ang="0">
                    <a:pos x="86" y="40"/>
                  </a:cxn>
                  <a:cxn ang="0">
                    <a:pos x="91" y="32"/>
                  </a:cxn>
                  <a:cxn ang="0">
                    <a:pos x="95" y="23"/>
                  </a:cxn>
                  <a:cxn ang="0">
                    <a:pos x="98" y="14"/>
                  </a:cxn>
                  <a:cxn ang="0">
                    <a:pos x="99" y="5"/>
                  </a:cxn>
                  <a:cxn ang="0">
                    <a:pos x="99" y="5"/>
                  </a:cxn>
                  <a:cxn ang="0">
                    <a:pos x="99" y="3"/>
                  </a:cxn>
                  <a:cxn ang="0">
                    <a:pos x="98" y="1"/>
                  </a:cxn>
                  <a:cxn ang="0">
                    <a:pos x="97" y="1"/>
                  </a:cxn>
                  <a:cxn ang="0">
                    <a:pos x="95" y="0"/>
                  </a:cxn>
                  <a:cxn ang="0">
                    <a:pos x="92" y="1"/>
                  </a:cxn>
                  <a:cxn ang="0">
                    <a:pos x="91" y="3"/>
                  </a:cxn>
                  <a:cxn ang="0">
                    <a:pos x="90" y="5"/>
                  </a:cxn>
                  <a:cxn ang="0">
                    <a:pos x="90" y="5"/>
                  </a:cxn>
                </a:cxnLst>
                <a:rect l="0" t="0" r="r" b="b"/>
                <a:pathLst>
                  <a:path w="99" h="151">
                    <a:moveTo>
                      <a:pt x="90" y="5"/>
                    </a:moveTo>
                    <a:lnTo>
                      <a:pt x="90" y="5"/>
                    </a:lnTo>
                    <a:lnTo>
                      <a:pt x="88" y="14"/>
                    </a:lnTo>
                    <a:lnTo>
                      <a:pt x="85" y="24"/>
                    </a:lnTo>
                    <a:lnTo>
                      <a:pt x="80" y="34"/>
                    </a:lnTo>
                    <a:lnTo>
                      <a:pt x="74" y="44"/>
                    </a:lnTo>
                    <a:lnTo>
                      <a:pt x="61" y="63"/>
                    </a:lnTo>
                    <a:lnTo>
                      <a:pt x="49" y="79"/>
                    </a:lnTo>
                    <a:lnTo>
                      <a:pt x="49" y="79"/>
                    </a:lnTo>
                    <a:lnTo>
                      <a:pt x="23" y="111"/>
                    </a:lnTo>
                    <a:lnTo>
                      <a:pt x="11" y="128"/>
                    </a:lnTo>
                    <a:lnTo>
                      <a:pt x="0" y="144"/>
                    </a:lnTo>
                    <a:lnTo>
                      <a:pt x="0" y="144"/>
                    </a:lnTo>
                    <a:lnTo>
                      <a:pt x="0" y="146"/>
                    </a:lnTo>
                    <a:lnTo>
                      <a:pt x="0" y="148"/>
                    </a:lnTo>
                    <a:lnTo>
                      <a:pt x="1" y="149"/>
                    </a:lnTo>
                    <a:lnTo>
                      <a:pt x="2" y="150"/>
                    </a:lnTo>
                    <a:lnTo>
                      <a:pt x="4" y="151"/>
                    </a:lnTo>
                    <a:lnTo>
                      <a:pt x="5" y="151"/>
                    </a:lnTo>
                    <a:lnTo>
                      <a:pt x="7" y="150"/>
                    </a:lnTo>
                    <a:lnTo>
                      <a:pt x="8" y="149"/>
                    </a:lnTo>
                    <a:lnTo>
                      <a:pt x="8" y="149"/>
                    </a:lnTo>
                    <a:lnTo>
                      <a:pt x="16" y="139"/>
                    </a:lnTo>
                    <a:lnTo>
                      <a:pt x="22" y="129"/>
                    </a:lnTo>
                    <a:lnTo>
                      <a:pt x="37" y="110"/>
                    </a:lnTo>
                    <a:lnTo>
                      <a:pt x="37" y="110"/>
                    </a:lnTo>
                    <a:lnTo>
                      <a:pt x="52" y="93"/>
                    </a:lnTo>
                    <a:lnTo>
                      <a:pt x="60" y="82"/>
                    </a:lnTo>
                    <a:lnTo>
                      <a:pt x="65" y="73"/>
                    </a:lnTo>
                    <a:lnTo>
                      <a:pt x="65" y="73"/>
                    </a:lnTo>
                    <a:lnTo>
                      <a:pt x="76" y="56"/>
                    </a:lnTo>
                    <a:lnTo>
                      <a:pt x="86" y="40"/>
                    </a:lnTo>
                    <a:lnTo>
                      <a:pt x="91" y="32"/>
                    </a:lnTo>
                    <a:lnTo>
                      <a:pt x="95" y="23"/>
                    </a:lnTo>
                    <a:lnTo>
                      <a:pt x="98" y="14"/>
                    </a:lnTo>
                    <a:lnTo>
                      <a:pt x="99" y="5"/>
                    </a:lnTo>
                    <a:lnTo>
                      <a:pt x="99" y="5"/>
                    </a:lnTo>
                    <a:lnTo>
                      <a:pt x="99" y="3"/>
                    </a:lnTo>
                    <a:lnTo>
                      <a:pt x="98" y="1"/>
                    </a:lnTo>
                    <a:lnTo>
                      <a:pt x="97" y="1"/>
                    </a:lnTo>
                    <a:lnTo>
                      <a:pt x="95" y="0"/>
                    </a:lnTo>
                    <a:lnTo>
                      <a:pt x="92" y="1"/>
                    </a:lnTo>
                    <a:lnTo>
                      <a:pt x="91" y="3"/>
                    </a:lnTo>
                    <a:lnTo>
                      <a:pt x="90" y="5"/>
                    </a:lnTo>
                    <a:lnTo>
                      <a:pt x="9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1" name="Freeform 888"/>
              <p:cNvSpPr/>
              <p:nvPr/>
            </p:nvSpPr>
            <p:spPr bwMode="auto">
              <a:xfrm>
                <a:off x="4465638" y="1258888"/>
                <a:ext cx="50800" cy="90488"/>
              </a:xfrm>
              <a:custGeom>
                <a:avLst/>
                <a:gdLst/>
                <a:ahLst/>
                <a:cxnLst>
                  <a:cxn ang="0">
                    <a:pos x="85" y="4"/>
                  </a:cxn>
                  <a:cxn ang="0">
                    <a:pos x="85" y="4"/>
                  </a:cxn>
                  <a:cxn ang="0">
                    <a:pos x="83" y="13"/>
                  </a:cxn>
                  <a:cxn ang="0">
                    <a:pos x="80" y="24"/>
                  </a:cxn>
                  <a:cxn ang="0">
                    <a:pos x="75" y="33"/>
                  </a:cxn>
                  <a:cxn ang="0">
                    <a:pos x="71" y="42"/>
                  </a:cxn>
                  <a:cxn ang="0">
                    <a:pos x="59" y="61"/>
                  </a:cxn>
                  <a:cxn ang="0">
                    <a:pos x="48" y="78"/>
                  </a:cxn>
                  <a:cxn ang="0">
                    <a:pos x="48" y="78"/>
                  </a:cxn>
                  <a:cxn ang="0">
                    <a:pos x="36" y="99"/>
                  </a:cxn>
                  <a:cxn ang="0">
                    <a:pos x="24" y="121"/>
                  </a:cxn>
                  <a:cxn ang="0">
                    <a:pos x="13" y="142"/>
                  </a:cxn>
                  <a:cxn ang="0">
                    <a:pos x="1" y="164"/>
                  </a:cxn>
                  <a:cxn ang="0">
                    <a:pos x="1" y="164"/>
                  </a:cxn>
                  <a:cxn ang="0">
                    <a:pos x="0" y="166"/>
                  </a:cxn>
                  <a:cxn ang="0">
                    <a:pos x="0" y="167"/>
                  </a:cxn>
                  <a:cxn ang="0">
                    <a:pos x="1" y="169"/>
                  </a:cxn>
                  <a:cxn ang="0">
                    <a:pos x="3" y="170"/>
                  </a:cxn>
                  <a:cxn ang="0">
                    <a:pos x="4" y="170"/>
                  </a:cxn>
                  <a:cxn ang="0">
                    <a:pos x="6" y="170"/>
                  </a:cxn>
                  <a:cxn ang="0">
                    <a:pos x="8" y="170"/>
                  </a:cxn>
                  <a:cxn ang="0">
                    <a:pos x="9" y="168"/>
                  </a:cxn>
                  <a:cxn ang="0">
                    <a:pos x="9" y="168"/>
                  </a:cxn>
                  <a:cxn ang="0">
                    <a:pos x="22" y="146"/>
                  </a:cxn>
                  <a:cxn ang="0">
                    <a:pos x="35" y="123"/>
                  </a:cxn>
                  <a:cxn ang="0">
                    <a:pos x="47" y="99"/>
                  </a:cxn>
                  <a:cxn ang="0">
                    <a:pos x="61" y="77"/>
                  </a:cxn>
                  <a:cxn ang="0">
                    <a:pos x="61" y="77"/>
                  </a:cxn>
                  <a:cxn ang="0">
                    <a:pos x="71" y="61"/>
                  </a:cxn>
                  <a:cxn ang="0">
                    <a:pos x="81" y="43"/>
                  </a:cxn>
                  <a:cxn ang="0">
                    <a:pos x="85" y="34"/>
                  </a:cxn>
                  <a:cxn ang="0">
                    <a:pos x="89" y="25"/>
                  </a:cxn>
                  <a:cxn ang="0">
                    <a:pos x="93" y="15"/>
                  </a:cxn>
                  <a:cxn ang="0">
                    <a:pos x="95" y="6"/>
                  </a:cxn>
                  <a:cxn ang="0">
                    <a:pos x="95" y="6"/>
                  </a:cxn>
                  <a:cxn ang="0">
                    <a:pos x="95" y="4"/>
                  </a:cxn>
                  <a:cxn ang="0">
                    <a:pos x="94" y="3"/>
                  </a:cxn>
                  <a:cxn ang="0">
                    <a:pos x="90" y="1"/>
                  </a:cxn>
                  <a:cxn ang="0">
                    <a:pos x="89" y="0"/>
                  </a:cxn>
                  <a:cxn ang="0">
                    <a:pos x="87" y="1"/>
                  </a:cxn>
                  <a:cxn ang="0">
                    <a:pos x="86" y="2"/>
                  </a:cxn>
                  <a:cxn ang="0">
                    <a:pos x="85" y="4"/>
                  </a:cxn>
                  <a:cxn ang="0">
                    <a:pos x="85" y="4"/>
                  </a:cxn>
                </a:cxnLst>
                <a:rect l="0" t="0" r="r" b="b"/>
                <a:pathLst>
                  <a:path w="95" h="170">
                    <a:moveTo>
                      <a:pt x="85" y="4"/>
                    </a:moveTo>
                    <a:lnTo>
                      <a:pt x="85" y="4"/>
                    </a:lnTo>
                    <a:lnTo>
                      <a:pt x="83" y="13"/>
                    </a:lnTo>
                    <a:lnTo>
                      <a:pt x="80" y="24"/>
                    </a:lnTo>
                    <a:lnTo>
                      <a:pt x="75" y="33"/>
                    </a:lnTo>
                    <a:lnTo>
                      <a:pt x="71" y="42"/>
                    </a:lnTo>
                    <a:lnTo>
                      <a:pt x="59" y="61"/>
                    </a:lnTo>
                    <a:lnTo>
                      <a:pt x="48" y="78"/>
                    </a:lnTo>
                    <a:lnTo>
                      <a:pt x="48" y="78"/>
                    </a:lnTo>
                    <a:lnTo>
                      <a:pt x="36" y="99"/>
                    </a:lnTo>
                    <a:lnTo>
                      <a:pt x="24" y="121"/>
                    </a:lnTo>
                    <a:lnTo>
                      <a:pt x="13" y="142"/>
                    </a:lnTo>
                    <a:lnTo>
                      <a:pt x="1" y="164"/>
                    </a:lnTo>
                    <a:lnTo>
                      <a:pt x="1" y="164"/>
                    </a:lnTo>
                    <a:lnTo>
                      <a:pt x="0" y="166"/>
                    </a:lnTo>
                    <a:lnTo>
                      <a:pt x="0" y="167"/>
                    </a:lnTo>
                    <a:lnTo>
                      <a:pt x="1" y="169"/>
                    </a:lnTo>
                    <a:lnTo>
                      <a:pt x="3" y="170"/>
                    </a:lnTo>
                    <a:lnTo>
                      <a:pt x="4" y="170"/>
                    </a:lnTo>
                    <a:lnTo>
                      <a:pt x="6" y="170"/>
                    </a:lnTo>
                    <a:lnTo>
                      <a:pt x="8" y="170"/>
                    </a:lnTo>
                    <a:lnTo>
                      <a:pt x="9" y="168"/>
                    </a:lnTo>
                    <a:lnTo>
                      <a:pt x="9" y="168"/>
                    </a:lnTo>
                    <a:lnTo>
                      <a:pt x="22" y="146"/>
                    </a:lnTo>
                    <a:lnTo>
                      <a:pt x="35" y="123"/>
                    </a:lnTo>
                    <a:lnTo>
                      <a:pt x="47" y="99"/>
                    </a:lnTo>
                    <a:lnTo>
                      <a:pt x="61" y="77"/>
                    </a:lnTo>
                    <a:lnTo>
                      <a:pt x="61" y="77"/>
                    </a:lnTo>
                    <a:lnTo>
                      <a:pt x="71" y="61"/>
                    </a:lnTo>
                    <a:lnTo>
                      <a:pt x="81" y="43"/>
                    </a:lnTo>
                    <a:lnTo>
                      <a:pt x="85" y="34"/>
                    </a:lnTo>
                    <a:lnTo>
                      <a:pt x="89" y="25"/>
                    </a:lnTo>
                    <a:lnTo>
                      <a:pt x="93" y="15"/>
                    </a:lnTo>
                    <a:lnTo>
                      <a:pt x="95" y="6"/>
                    </a:lnTo>
                    <a:lnTo>
                      <a:pt x="95" y="6"/>
                    </a:lnTo>
                    <a:lnTo>
                      <a:pt x="95" y="4"/>
                    </a:lnTo>
                    <a:lnTo>
                      <a:pt x="94" y="3"/>
                    </a:lnTo>
                    <a:lnTo>
                      <a:pt x="90" y="1"/>
                    </a:lnTo>
                    <a:lnTo>
                      <a:pt x="89" y="0"/>
                    </a:lnTo>
                    <a:lnTo>
                      <a:pt x="87" y="1"/>
                    </a:lnTo>
                    <a:lnTo>
                      <a:pt x="86" y="2"/>
                    </a:lnTo>
                    <a:lnTo>
                      <a:pt x="85" y="4"/>
                    </a:lnTo>
                    <a:lnTo>
                      <a:pt x="85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2" name="Freeform 889"/>
              <p:cNvSpPr/>
              <p:nvPr/>
            </p:nvSpPr>
            <p:spPr bwMode="auto">
              <a:xfrm>
                <a:off x="4513263" y="1276350"/>
                <a:ext cx="47625" cy="93663"/>
              </a:xfrm>
              <a:custGeom>
                <a:avLst/>
                <a:gdLst/>
                <a:ahLst/>
                <a:cxnLst>
                  <a:cxn ang="0">
                    <a:pos x="81" y="3"/>
                  </a:cxn>
                  <a:cxn ang="0">
                    <a:pos x="81" y="3"/>
                  </a:cxn>
                  <a:cxn ang="0">
                    <a:pos x="66" y="45"/>
                  </a:cxn>
                  <a:cxn ang="0">
                    <a:pos x="57" y="66"/>
                  </a:cxn>
                  <a:cxn ang="0">
                    <a:pos x="48" y="87"/>
                  </a:cxn>
                  <a:cxn ang="0">
                    <a:pos x="48" y="87"/>
                  </a:cxn>
                  <a:cxn ang="0">
                    <a:pos x="38" y="107"/>
                  </a:cxn>
                  <a:cxn ang="0">
                    <a:pos x="27" y="128"/>
                  </a:cxn>
                  <a:cxn ang="0">
                    <a:pos x="15" y="149"/>
                  </a:cxn>
                  <a:cxn ang="0">
                    <a:pos x="2" y="167"/>
                  </a:cxn>
                  <a:cxn ang="0">
                    <a:pos x="2" y="167"/>
                  </a:cxn>
                  <a:cxn ang="0">
                    <a:pos x="0" y="168"/>
                  </a:cxn>
                  <a:cxn ang="0">
                    <a:pos x="0" y="170"/>
                  </a:cxn>
                  <a:cxn ang="0">
                    <a:pos x="2" y="173"/>
                  </a:cxn>
                  <a:cxn ang="0">
                    <a:pos x="4" y="175"/>
                  </a:cxn>
                  <a:cxn ang="0">
                    <a:pos x="5" y="175"/>
                  </a:cxn>
                  <a:cxn ang="0">
                    <a:pos x="7" y="175"/>
                  </a:cxn>
                  <a:cxn ang="0">
                    <a:pos x="8" y="173"/>
                  </a:cxn>
                  <a:cxn ang="0">
                    <a:pos x="13" y="168"/>
                  </a:cxn>
                  <a:cxn ang="0">
                    <a:pos x="13" y="168"/>
                  </a:cxn>
                  <a:cxn ang="0">
                    <a:pos x="14" y="167"/>
                  </a:cxn>
                  <a:cxn ang="0">
                    <a:pos x="14" y="165"/>
                  </a:cxn>
                  <a:cxn ang="0">
                    <a:pos x="14" y="165"/>
                  </a:cxn>
                  <a:cxn ang="0">
                    <a:pos x="24" y="150"/>
                  </a:cxn>
                  <a:cxn ang="0">
                    <a:pos x="34" y="132"/>
                  </a:cxn>
                  <a:cxn ang="0">
                    <a:pos x="42" y="116"/>
                  </a:cxn>
                  <a:cxn ang="0">
                    <a:pos x="51" y="99"/>
                  </a:cxn>
                  <a:cxn ang="0">
                    <a:pos x="51" y="99"/>
                  </a:cxn>
                  <a:cxn ang="0">
                    <a:pos x="57" y="88"/>
                  </a:cxn>
                  <a:cxn ang="0">
                    <a:pos x="63" y="76"/>
                  </a:cxn>
                  <a:cxn ang="0">
                    <a:pos x="73" y="54"/>
                  </a:cxn>
                  <a:cxn ang="0">
                    <a:pos x="82" y="30"/>
                  </a:cxn>
                  <a:cxn ang="0">
                    <a:pos x="90" y="5"/>
                  </a:cxn>
                  <a:cxn ang="0">
                    <a:pos x="90" y="5"/>
                  </a:cxn>
                  <a:cxn ang="0">
                    <a:pos x="90" y="3"/>
                  </a:cxn>
                  <a:cxn ang="0">
                    <a:pos x="89" y="2"/>
                  </a:cxn>
                  <a:cxn ang="0">
                    <a:pos x="88" y="1"/>
                  </a:cxn>
                  <a:cxn ang="0">
                    <a:pos x="87" y="0"/>
                  </a:cxn>
                  <a:cxn ang="0">
                    <a:pos x="85" y="0"/>
                  </a:cxn>
                  <a:cxn ang="0">
                    <a:pos x="83" y="0"/>
                  </a:cxn>
                  <a:cxn ang="0">
                    <a:pos x="82" y="1"/>
                  </a:cxn>
                  <a:cxn ang="0">
                    <a:pos x="81" y="3"/>
                  </a:cxn>
                  <a:cxn ang="0">
                    <a:pos x="81" y="3"/>
                  </a:cxn>
                </a:cxnLst>
                <a:rect l="0" t="0" r="r" b="b"/>
                <a:pathLst>
                  <a:path w="90" h="175">
                    <a:moveTo>
                      <a:pt x="81" y="3"/>
                    </a:moveTo>
                    <a:lnTo>
                      <a:pt x="81" y="3"/>
                    </a:lnTo>
                    <a:lnTo>
                      <a:pt x="66" y="45"/>
                    </a:lnTo>
                    <a:lnTo>
                      <a:pt x="57" y="66"/>
                    </a:lnTo>
                    <a:lnTo>
                      <a:pt x="48" y="87"/>
                    </a:lnTo>
                    <a:lnTo>
                      <a:pt x="48" y="87"/>
                    </a:lnTo>
                    <a:lnTo>
                      <a:pt x="38" y="107"/>
                    </a:lnTo>
                    <a:lnTo>
                      <a:pt x="27" y="128"/>
                    </a:lnTo>
                    <a:lnTo>
                      <a:pt x="15" y="149"/>
                    </a:lnTo>
                    <a:lnTo>
                      <a:pt x="2" y="167"/>
                    </a:lnTo>
                    <a:lnTo>
                      <a:pt x="2" y="167"/>
                    </a:lnTo>
                    <a:lnTo>
                      <a:pt x="0" y="168"/>
                    </a:lnTo>
                    <a:lnTo>
                      <a:pt x="0" y="170"/>
                    </a:lnTo>
                    <a:lnTo>
                      <a:pt x="2" y="173"/>
                    </a:lnTo>
                    <a:lnTo>
                      <a:pt x="4" y="175"/>
                    </a:lnTo>
                    <a:lnTo>
                      <a:pt x="5" y="175"/>
                    </a:lnTo>
                    <a:lnTo>
                      <a:pt x="7" y="175"/>
                    </a:lnTo>
                    <a:lnTo>
                      <a:pt x="8" y="173"/>
                    </a:lnTo>
                    <a:lnTo>
                      <a:pt x="13" y="168"/>
                    </a:lnTo>
                    <a:lnTo>
                      <a:pt x="13" y="168"/>
                    </a:lnTo>
                    <a:lnTo>
                      <a:pt x="14" y="167"/>
                    </a:lnTo>
                    <a:lnTo>
                      <a:pt x="14" y="165"/>
                    </a:lnTo>
                    <a:lnTo>
                      <a:pt x="14" y="165"/>
                    </a:lnTo>
                    <a:lnTo>
                      <a:pt x="24" y="150"/>
                    </a:lnTo>
                    <a:lnTo>
                      <a:pt x="34" y="132"/>
                    </a:lnTo>
                    <a:lnTo>
                      <a:pt x="42" y="116"/>
                    </a:lnTo>
                    <a:lnTo>
                      <a:pt x="51" y="99"/>
                    </a:lnTo>
                    <a:lnTo>
                      <a:pt x="51" y="99"/>
                    </a:lnTo>
                    <a:lnTo>
                      <a:pt x="57" y="88"/>
                    </a:lnTo>
                    <a:lnTo>
                      <a:pt x="63" y="76"/>
                    </a:lnTo>
                    <a:lnTo>
                      <a:pt x="73" y="54"/>
                    </a:lnTo>
                    <a:lnTo>
                      <a:pt x="82" y="30"/>
                    </a:lnTo>
                    <a:lnTo>
                      <a:pt x="90" y="5"/>
                    </a:lnTo>
                    <a:lnTo>
                      <a:pt x="90" y="5"/>
                    </a:lnTo>
                    <a:lnTo>
                      <a:pt x="90" y="3"/>
                    </a:lnTo>
                    <a:lnTo>
                      <a:pt x="89" y="2"/>
                    </a:lnTo>
                    <a:lnTo>
                      <a:pt x="88" y="1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3" y="0"/>
                    </a:lnTo>
                    <a:lnTo>
                      <a:pt x="82" y="1"/>
                    </a:lnTo>
                    <a:lnTo>
                      <a:pt x="81" y="3"/>
                    </a:lnTo>
                    <a:lnTo>
                      <a:pt x="81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3" name="Freeform 890"/>
              <p:cNvSpPr/>
              <p:nvPr/>
            </p:nvSpPr>
            <p:spPr bwMode="auto">
              <a:xfrm>
                <a:off x="4538663" y="1304925"/>
                <a:ext cx="44450" cy="92075"/>
              </a:xfrm>
              <a:custGeom>
                <a:avLst/>
                <a:gdLst/>
                <a:ahLst/>
                <a:cxnLst>
                  <a:cxn ang="0">
                    <a:pos x="75" y="5"/>
                  </a:cxn>
                  <a:cxn ang="0">
                    <a:pos x="75" y="5"/>
                  </a:cxn>
                  <a:cxn ang="0">
                    <a:pos x="74" y="16"/>
                  </a:cxn>
                  <a:cxn ang="0">
                    <a:pos x="71" y="26"/>
                  </a:cxn>
                  <a:cxn ang="0">
                    <a:pos x="68" y="38"/>
                  </a:cxn>
                  <a:cxn ang="0">
                    <a:pos x="64" y="48"/>
                  </a:cxn>
                  <a:cxn ang="0">
                    <a:pos x="54" y="69"/>
                  </a:cxn>
                  <a:cxn ang="0">
                    <a:pos x="43" y="88"/>
                  </a:cxn>
                  <a:cxn ang="0">
                    <a:pos x="43" y="88"/>
                  </a:cxn>
                  <a:cxn ang="0">
                    <a:pos x="22" y="128"/>
                  </a:cxn>
                  <a:cxn ang="0">
                    <a:pos x="10" y="148"/>
                  </a:cxn>
                  <a:cxn ang="0">
                    <a:pos x="0" y="168"/>
                  </a:cxn>
                  <a:cxn ang="0">
                    <a:pos x="0" y="168"/>
                  </a:cxn>
                  <a:cxn ang="0">
                    <a:pos x="0" y="170"/>
                  </a:cxn>
                  <a:cxn ang="0">
                    <a:pos x="0" y="172"/>
                  </a:cxn>
                  <a:cxn ang="0">
                    <a:pos x="1" y="173"/>
                  </a:cxn>
                  <a:cxn ang="0">
                    <a:pos x="2" y="174"/>
                  </a:cxn>
                  <a:cxn ang="0">
                    <a:pos x="4" y="175"/>
                  </a:cxn>
                  <a:cxn ang="0">
                    <a:pos x="5" y="175"/>
                  </a:cxn>
                  <a:cxn ang="0">
                    <a:pos x="7" y="174"/>
                  </a:cxn>
                  <a:cxn ang="0">
                    <a:pos x="8" y="173"/>
                  </a:cxn>
                  <a:cxn ang="0">
                    <a:pos x="8" y="173"/>
                  </a:cxn>
                  <a:cxn ang="0">
                    <a:pos x="21" y="148"/>
                  </a:cxn>
                  <a:cxn ang="0">
                    <a:pos x="34" y="125"/>
                  </a:cxn>
                  <a:cxn ang="0">
                    <a:pos x="61" y="78"/>
                  </a:cxn>
                  <a:cxn ang="0">
                    <a:pos x="61" y="78"/>
                  </a:cxn>
                  <a:cxn ang="0">
                    <a:pos x="69" y="61"/>
                  </a:cxn>
                  <a:cxn ang="0">
                    <a:pos x="77" y="42"/>
                  </a:cxn>
                  <a:cxn ang="0">
                    <a:pos x="80" y="33"/>
                  </a:cxn>
                  <a:cxn ang="0">
                    <a:pos x="83" y="23"/>
                  </a:cxn>
                  <a:cxn ang="0">
                    <a:pos x="84" y="14"/>
                  </a:cxn>
                  <a:cxn ang="0">
                    <a:pos x="85" y="5"/>
                  </a:cxn>
                  <a:cxn ang="0">
                    <a:pos x="85" y="5"/>
                  </a:cxn>
                  <a:cxn ang="0">
                    <a:pos x="85" y="3"/>
                  </a:cxn>
                  <a:cxn ang="0">
                    <a:pos x="84" y="1"/>
                  </a:cxn>
                  <a:cxn ang="0">
                    <a:pos x="82" y="0"/>
                  </a:cxn>
                  <a:cxn ang="0">
                    <a:pos x="81" y="0"/>
                  </a:cxn>
                  <a:cxn ang="0">
                    <a:pos x="78" y="0"/>
                  </a:cxn>
                  <a:cxn ang="0">
                    <a:pos x="77" y="1"/>
                  </a:cxn>
                  <a:cxn ang="0">
                    <a:pos x="75" y="3"/>
                  </a:cxn>
                  <a:cxn ang="0">
                    <a:pos x="75" y="5"/>
                  </a:cxn>
                  <a:cxn ang="0">
                    <a:pos x="75" y="5"/>
                  </a:cxn>
                </a:cxnLst>
                <a:rect l="0" t="0" r="r" b="b"/>
                <a:pathLst>
                  <a:path w="85" h="175">
                    <a:moveTo>
                      <a:pt x="75" y="5"/>
                    </a:moveTo>
                    <a:lnTo>
                      <a:pt x="75" y="5"/>
                    </a:lnTo>
                    <a:lnTo>
                      <a:pt x="74" y="16"/>
                    </a:lnTo>
                    <a:lnTo>
                      <a:pt x="71" y="26"/>
                    </a:lnTo>
                    <a:lnTo>
                      <a:pt x="68" y="38"/>
                    </a:lnTo>
                    <a:lnTo>
                      <a:pt x="64" y="48"/>
                    </a:lnTo>
                    <a:lnTo>
                      <a:pt x="54" y="69"/>
                    </a:lnTo>
                    <a:lnTo>
                      <a:pt x="43" y="88"/>
                    </a:lnTo>
                    <a:lnTo>
                      <a:pt x="43" y="88"/>
                    </a:lnTo>
                    <a:lnTo>
                      <a:pt x="22" y="128"/>
                    </a:lnTo>
                    <a:lnTo>
                      <a:pt x="10" y="148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70"/>
                    </a:lnTo>
                    <a:lnTo>
                      <a:pt x="0" y="172"/>
                    </a:lnTo>
                    <a:lnTo>
                      <a:pt x="1" y="173"/>
                    </a:lnTo>
                    <a:lnTo>
                      <a:pt x="2" y="174"/>
                    </a:lnTo>
                    <a:lnTo>
                      <a:pt x="4" y="175"/>
                    </a:lnTo>
                    <a:lnTo>
                      <a:pt x="5" y="175"/>
                    </a:lnTo>
                    <a:lnTo>
                      <a:pt x="7" y="174"/>
                    </a:lnTo>
                    <a:lnTo>
                      <a:pt x="8" y="173"/>
                    </a:lnTo>
                    <a:lnTo>
                      <a:pt x="8" y="173"/>
                    </a:lnTo>
                    <a:lnTo>
                      <a:pt x="21" y="148"/>
                    </a:lnTo>
                    <a:lnTo>
                      <a:pt x="34" y="125"/>
                    </a:lnTo>
                    <a:lnTo>
                      <a:pt x="61" y="78"/>
                    </a:lnTo>
                    <a:lnTo>
                      <a:pt x="61" y="78"/>
                    </a:lnTo>
                    <a:lnTo>
                      <a:pt x="69" y="61"/>
                    </a:lnTo>
                    <a:lnTo>
                      <a:pt x="77" y="42"/>
                    </a:lnTo>
                    <a:lnTo>
                      <a:pt x="80" y="33"/>
                    </a:lnTo>
                    <a:lnTo>
                      <a:pt x="83" y="23"/>
                    </a:lnTo>
                    <a:lnTo>
                      <a:pt x="84" y="14"/>
                    </a:lnTo>
                    <a:lnTo>
                      <a:pt x="85" y="5"/>
                    </a:lnTo>
                    <a:lnTo>
                      <a:pt x="85" y="5"/>
                    </a:lnTo>
                    <a:lnTo>
                      <a:pt x="85" y="3"/>
                    </a:lnTo>
                    <a:lnTo>
                      <a:pt x="84" y="1"/>
                    </a:lnTo>
                    <a:lnTo>
                      <a:pt x="82" y="0"/>
                    </a:lnTo>
                    <a:lnTo>
                      <a:pt x="81" y="0"/>
                    </a:lnTo>
                    <a:lnTo>
                      <a:pt x="78" y="0"/>
                    </a:lnTo>
                    <a:lnTo>
                      <a:pt x="77" y="1"/>
                    </a:lnTo>
                    <a:lnTo>
                      <a:pt x="75" y="3"/>
                    </a:lnTo>
                    <a:lnTo>
                      <a:pt x="75" y="5"/>
                    </a:lnTo>
                    <a:lnTo>
                      <a:pt x="75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4" name="Freeform 891"/>
              <p:cNvSpPr/>
              <p:nvPr/>
            </p:nvSpPr>
            <p:spPr bwMode="auto">
              <a:xfrm>
                <a:off x="4568825" y="1336675"/>
                <a:ext cx="44450" cy="87313"/>
              </a:xfrm>
              <a:custGeom>
                <a:avLst/>
                <a:gdLst/>
                <a:ahLst/>
                <a:cxnLst>
                  <a:cxn ang="0">
                    <a:pos x="85" y="4"/>
                  </a:cxn>
                  <a:cxn ang="0">
                    <a:pos x="85" y="4"/>
                  </a:cxn>
                  <a:cxn ang="0">
                    <a:pos x="85" y="2"/>
                  </a:cxn>
                  <a:cxn ang="0">
                    <a:pos x="82" y="1"/>
                  </a:cxn>
                  <a:cxn ang="0">
                    <a:pos x="79" y="0"/>
                  </a:cxn>
                  <a:cxn ang="0">
                    <a:pos x="78" y="0"/>
                  </a:cxn>
                  <a:cxn ang="0">
                    <a:pos x="76" y="1"/>
                  </a:cxn>
                  <a:cxn ang="0">
                    <a:pos x="75" y="2"/>
                  </a:cxn>
                  <a:cxn ang="0">
                    <a:pos x="75" y="4"/>
                  </a:cxn>
                  <a:cxn ang="0">
                    <a:pos x="75" y="4"/>
                  </a:cxn>
                  <a:cxn ang="0">
                    <a:pos x="75" y="14"/>
                  </a:cxn>
                  <a:cxn ang="0">
                    <a:pos x="73" y="23"/>
                  </a:cxn>
                  <a:cxn ang="0">
                    <a:pos x="69" y="33"/>
                  </a:cxn>
                  <a:cxn ang="0">
                    <a:pos x="64" y="42"/>
                  </a:cxn>
                  <a:cxn ang="0">
                    <a:pos x="52" y="59"/>
                  </a:cxn>
                  <a:cxn ang="0">
                    <a:pos x="47" y="69"/>
                  </a:cxn>
                  <a:cxn ang="0">
                    <a:pos x="43" y="77"/>
                  </a:cxn>
                  <a:cxn ang="0">
                    <a:pos x="43" y="77"/>
                  </a:cxn>
                  <a:cxn ang="0">
                    <a:pos x="35" y="96"/>
                  </a:cxn>
                  <a:cxn ang="0">
                    <a:pos x="27" y="113"/>
                  </a:cxn>
                  <a:cxn ang="0">
                    <a:pos x="27" y="113"/>
                  </a:cxn>
                  <a:cxn ang="0">
                    <a:pos x="16" y="137"/>
                  </a:cxn>
                  <a:cxn ang="0">
                    <a:pos x="10" y="147"/>
                  </a:cxn>
                  <a:cxn ang="0">
                    <a:pos x="6" y="152"/>
                  </a:cxn>
                  <a:cxn ang="0">
                    <a:pos x="2" y="157"/>
                  </a:cxn>
                  <a:cxn ang="0">
                    <a:pos x="2" y="157"/>
                  </a:cxn>
                  <a:cxn ang="0">
                    <a:pos x="0" y="159"/>
                  </a:cxn>
                  <a:cxn ang="0">
                    <a:pos x="0" y="162"/>
                  </a:cxn>
                  <a:cxn ang="0">
                    <a:pos x="1" y="164"/>
                  </a:cxn>
                  <a:cxn ang="0">
                    <a:pos x="4" y="165"/>
                  </a:cxn>
                  <a:cxn ang="0">
                    <a:pos x="9" y="165"/>
                  </a:cxn>
                  <a:cxn ang="0">
                    <a:pos x="9" y="165"/>
                  </a:cxn>
                  <a:cxn ang="0">
                    <a:pos x="11" y="165"/>
                  </a:cxn>
                  <a:cxn ang="0">
                    <a:pos x="13" y="163"/>
                  </a:cxn>
                  <a:cxn ang="0">
                    <a:pos x="13" y="161"/>
                  </a:cxn>
                  <a:cxn ang="0">
                    <a:pos x="13" y="159"/>
                  </a:cxn>
                  <a:cxn ang="0">
                    <a:pos x="13" y="159"/>
                  </a:cxn>
                  <a:cxn ang="0">
                    <a:pos x="16" y="155"/>
                  </a:cxn>
                  <a:cxn ang="0">
                    <a:pos x="19" y="149"/>
                  </a:cxn>
                  <a:cxn ang="0">
                    <a:pos x="25" y="139"/>
                  </a:cxn>
                  <a:cxn ang="0">
                    <a:pos x="25" y="139"/>
                  </a:cxn>
                  <a:cxn ang="0">
                    <a:pos x="37" y="113"/>
                  </a:cxn>
                  <a:cxn ang="0">
                    <a:pos x="49" y="87"/>
                  </a:cxn>
                  <a:cxn ang="0">
                    <a:pos x="49" y="87"/>
                  </a:cxn>
                  <a:cxn ang="0">
                    <a:pos x="54" y="77"/>
                  </a:cxn>
                  <a:cxn ang="0">
                    <a:pos x="60" y="68"/>
                  </a:cxn>
                  <a:cxn ang="0">
                    <a:pos x="72" y="47"/>
                  </a:cxn>
                  <a:cxn ang="0">
                    <a:pos x="77" y="37"/>
                  </a:cxn>
                  <a:cxn ang="0">
                    <a:pos x="81" y="26"/>
                  </a:cxn>
                  <a:cxn ang="0">
                    <a:pos x="85" y="15"/>
                  </a:cxn>
                  <a:cxn ang="0">
                    <a:pos x="85" y="10"/>
                  </a:cxn>
                  <a:cxn ang="0">
                    <a:pos x="85" y="4"/>
                  </a:cxn>
                  <a:cxn ang="0">
                    <a:pos x="85" y="4"/>
                  </a:cxn>
                </a:cxnLst>
                <a:rect l="0" t="0" r="r" b="b"/>
                <a:pathLst>
                  <a:path w="85" h="165">
                    <a:moveTo>
                      <a:pt x="85" y="4"/>
                    </a:moveTo>
                    <a:lnTo>
                      <a:pt x="85" y="4"/>
                    </a:lnTo>
                    <a:lnTo>
                      <a:pt x="85" y="2"/>
                    </a:lnTo>
                    <a:lnTo>
                      <a:pt x="82" y="1"/>
                    </a:lnTo>
                    <a:lnTo>
                      <a:pt x="79" y="0"/>
                    </a:lnTo>
                    <a:lnTo>
                      <a:pt x="78" y="0"/>
                    </a:lnTo>
                    <a:lnTo>
                      <a:pt x="76" y="1"/>
                    </a:lnTo>
                    <a:lnTo>
                      <a:pt x="75" y="2"/>
                    </a:lnTo>
                    <a:lnTo>
                      <a:pt x="75" y="4"/>
                    </a:lnTo>
                    <a:lnTo>
                      <a:pt x="75" y="4"/>
                    </a:lnTo>
                    <a:lnTo>
                      <a:pt x="75" y="14"/>
                    </a:lnTo>
                    <a:lnTo>
                      <a:pt x="73" y="23"/>
                    </a:lnTo>
                    <a:lnTo>
                      <a:pt x="69" y="33"/>
                    </a:lnTo>
                    <a:lnTo>
                      <a:pt x="64" y="42"/>
                    </a:lnTo>
                    <a:lnTo>
                      <a:pt x="52" y="59"/>
                    </a:lnTo>
                    <a:lnTo>
                      <a:pt x="47" y="69"/>
                    </a:lnTo>
                    <a:lnTo>
                      <a:pt x="43" y="77"/>
                    </a:lnTo>
                    <a:lnTo>
                      <a:pt x="43" y="77"/>
                    </a:lnTo>
                    <a:lnTo>
                      <a:pt x="35" y="96"/>
                    </a:lnTo>
                    <a:lnTo>
                      <a:pt x="27" y="113"/>
                    </a:lnTo>
                    <a:lnTo>
                      <a:pt x="27" y="113"/>
                    </a:lnTo>
                    <a:lnTo>
                      <a:pt x="16" y="137"/>
                    </a:lnTo>
                    <a:lnTo>
                      <a:pt x="10" y="147"/>
                    </a:lnTo>
                    <a:lnTo>
                      <a:pt x="6" y="152"/>
                    </a:lnTo>
                    <a:lnTo>
                      <a:pt x="2" y="157"/>
                    </a:lnTo>
                    <a:lnTo>
                      <a:pt x="2" y="157"/>
                    </a:lnTo>
                    <a:lnTo>
                      <a:pt x="0" y="159"/>
                    </a:lnTo>
                    <a:lnTo>
                      <a:pt x="0" y="162"/>
                    </a:lnTo>
                    <a:lnTo>
                      <a:pt x="1" y="164"/>
                    </a:lnTo>
                    <a:lnTo>
                      <a:pt x="4" y="165"/>
                    </a:lnTo>
                    <a:lnTo>
                      <a:pt x="9" y="165"/>
                    </a:lnTo>
                    <a:lnTo>
                      <a:pt x="9" y="165"/>
                    </a:lnTo>
                    <a:lnTo>
                      <a:pt x="11" y="165"/>
                    </a:lnTo>
                    <a:lnTo>
                      <a:pt x="13" y="163"/>
                    </a:lnTo>
                    <a:lnTo>
                      <a:pt x="13" y="161"/>
                    </a:lnTo>
                    <a:lnTo>
                      <a:pt x="13" y="159"/>
                    </a:lnTo>
                    <a:lnTo>
                      <a:pt x="13" y="159"/>
                    </a:lnTo>
                    <a:lnTo>
                      <a:pt x="16" y="155"/>
                    </a:lnTo>
                    <a:lnTo>
                      <a:pt x="19" y="149"/>
                    </a:lnTo>
                    <a:lnTo>
                      <a:pt x="25" y="139"/>
                    </a:lnTo>
                    <a:lnTo>
                      <a:pt x="25" y="139"/>
                    </a:lnTo>
                    <a:lnTo>
                      <a:pt x="37" y="113"/>
                    </a:lnTo>
                    <a:lnTo>
                      <a:pt x="49" y="87"/>
                    </a:lnTo>
                    <a:lnTo>
                      <a:pt x="49" y="87"/>
                    </a:lnTo>
                    <a:lnTo>
                      <a:pt x="54" y="77"/>
                    </a:lnTo>
                    <a:lnTo>
                      <a:pt x="60" y="68"/>
                    </a:lnTo>
                    <a:lnTo>
                      <a:pt x="72" y="47"/>
                    </a:lnTo>
                    <a:lnTo>
                      <a:pt x="77" y="37"/>
                    </a:lnTo>
                    <a:lnTo>
                      <a:pt x="81" y="26"/>
                    </a:lnTo>
                    <a:lnTo>
                      <a:pt x="85" y="15"/>
                    </a:lnTo>
                    <a:lnTo>
                      <a:pt x="85" y="10"/>
                    </a:lnTo>
                    <a:lnTo>
                      <a:pt x="85" y="4"/>
                    </a:lnTo>
                    <a:lnTo>
                      <a:pt x="85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5" name="Freeform 892"/>
              <p:cNvSpPr/>
              <p:nvPr/>
            </p:nvSpPr>
            <p:spPr bwMode="auto">
              <a:xfrm>
                <a:off x="4608513" y="1366838"/>
                <a:ext cx="47625" cy="85725"/>
              </a:xfrm>
              <a:custGeom>
                <a:avLst/>
                <a:gdLst/>
                <a:ahLst/>
                <a:cxnLst>
                  <a:cxn ang="0">
                    <a:pos x="81" y="5"/>
                  </a:cxn>
                  <a:cxn ang="0">
                    <a:pos x="81" y="5"/>
                  </a:cxn>
                  <a:cxn ang="0">
                    <a:pos x="80" y="15"/>
                  </a:cxn>
                  <a:cxn ang="0">
                    <a:pos x="77" y="25"/>
                  </a:cxn>
                  <a:cxn ang="0">
                    <a:pos x="73" y="36"/>
                  </a:cxn>
                  <a:cxn ang="0">
                    <a:pos x="67" y="46"/>
                  </a:cxn>
                  <a:cxn ang="0">
                    <a:pos x="56" y="64"/>
                  </a:cxn>
                  <a:cxn ang="0">
                    <a:pos x="46" y="83"/>
                  </a:cxn>
                  <a:cxn ang="0">
                    <a:pos x="46" y="83"/>
                  </a:cxn>
                  <a:cxn ang="0">
                    <a:pos x="34" y="101"/>
                  </a:cxn>
                  <a:cxn ang="0">
                    <a:pos x="23" y="119"/>
                  </a:cxn>
                  <a:cxn ang="0">
                    <a:pos x="1" y="154"/>
                  </a:cxn>
                  <a:cxn ang="0">
                    <a:pos x="1" y="154"/>
                  </a:cxn>
                  <a:cxn ang="0">
                    <a:pos x="0" y="156"/>
                  </a:cxn>
                  <a:cxn ang="0">
                    <a:pos x="0" y="158"/>
                  </a:cxn>
                  <a:cxn ang="0">
                    <a:pos x="1" y="159"/>
                  </a:cxn>
                  <a:cxn ang="0">
                    <a:pos x="2" y="160"/>
                  </a:cxn>
                  <a:cxn ang="0">
                    <a:pos x="4" y="162"/>
                  </a:cxn>
                  <a:cxn ang="0">
                    <a:pos x="6" y="162"/>
                  </a:cxn>
                  <a:cxn ang="0">
                    <a:pos x="7" y="160"/>
                  </a:cxn>
                  <a:cxn ang="0">
                    <a:pos x="10" y="159"/>
                  </a:cxn>
                  <a:cxn ang="0">
                    <a:pos x="10" y="159"/>
                  </a:cxn>
                  <a:cxn ang="0">
                    <a:pos x="33" y="120"/>
                  </a:cxn>
                  <a:cxn ang="0">
                    <a:pos x="46" y="101"/>
                  </a:cxn>
                  <a:cxn ang="0">
                    <a:pos x="57" y="81"/>
                  </a:cxn>
                  <a:cxn ang="0">
                    <a:pos x="57" y="81"/>
                  </a:cxn>
                  <a:cxn ang="0">
                    <a:pos x="68" y="62"/>
                  </a:cxn>
                  <a:cxn ang="0">
                    <a:pos x="79" y="45"/>
                  </a:cxn>
                  <a:cxn ang="0">
                    <a:pos x="83" y="34"/>
                  </a:cxn>
                  <a:cxn ang="0">
                    <a:pos x="86" y="25"/>
                  </a:cxn>
                  <a:cxn ang="0">
                    <a:pos x="89" y="15"/>
                  </a:cxn>
                  <a:cxn ang="0">
                    <a:pos x="90" y="5"/>
                  </a:cxn>
                  <a:cxn ang="0">
                    <a:pos x="90" y="5"/>
                  </a:cxn>
                  <a:cxn ang="0">
                    <a:pos x="90" y="2"/>
                  </a:cxn>
                  <a:cxn ang="0">
                    <a:pos x="89" y="1"/>
                  </a:cxn>
                  <a:cxn ang="0">
                    <a:pos x="88" y="0"/>
                  </a:cxn>
                  <a:cxn ang="0">
                    <a:pos x="86" y="0"/>
                  </a:cxn>
                  <a:cxn ang="0">
                    <a:pos x="83" y="1"/>
                  </a:cxn>
                  <a:cxn ang="0">
                    <a:pos x="82" y="2"/>
                  </a:cxn>
                  <a:cxn ang="0">
                    <a:pos x="81" y="5"/>
                  </a:cxn>
                  <a:cxn ang="0">
                    <a:pos x="81" y="5"/>
                  </a:cxn>
                </a:cxnLst>
                <a:rect l="0" t="0" r="r" b="b"/>
                <a:pathLst>
                  <a:path w="90" h="162">
                    <a:moveTo>
                      <a:pt x="81" y="5"/>
                    </a:moveTo>
                    <a:lnTo>
                      <a:pt x="81" y="5"/>
                    </a:lnTo>
                    <a:lnTo>
                      <a:pt x="80" y="15"/>
                    </a:lnTo>
                    <a:lnTo>
                      <a:pt x="77" y="25"/>
                    </a:lnTo>
                    <a:lnTo>
                      <a:pt x="73" y="36"/>
                    </a:lnTo>
                    <a:lnTo>
                      <a:pt x="67" y="46"/>
                    </a:lnTo>
                    <a:lnTo>
                      <a:pt x="56" y="64"/>
                    </a:lnTo>
                    <a:lnTo>
                      <a:pt x="46" y="83"/>
                    </a:lnTo>
                    <a:lnTo>
                      <a:pt x="46" y="83"/>
                    </a:lnTo>
                    <a:lnTo>
                      <a:pt x="34" y="101"/>
                    </a:lnTo>
                    <a:lnTo>
                      <a:pt x="23" y="119"/>
                    </a:lnTo>
                    <a:lnTo>
                      <a:pt x="1" y="154"/>
                    </a:lnTo>
                    <a:lnTo>
                      <a:pt x="1" y="154"/>
                    </a:lnTo>
                    <a:lnTo>
                      <a:pt x="0" y="156"/>
                    </a:lnTo>
                    <a:lnTo>
                      <a:pt x="0" y="158"/>
                    </a:lnTo>
                    <a:lnTo>
                      <a:pt x="1" y="159"/>
                    </a:lnTo>
                    <a:lnTo>
                      <a:pt x="2" y="160"/>
                    </a:lnTo>
                    <a:lnTo>
                      <a:pt x="4" y="162"/>
                    </a:lnTo>
                    <a:lnTo>
                      <a:pt x="6" y="162"/>
                    </a:lnTo>
                    <a:lnTo>
                      <a:pt x="7" y="160"/>
                    </a:lnTo>
                    <a:lnTo>
                      <a:pt x="10" y="159"/>
                    </a:lnTo>
                    <a:lnTo>
                      <a:pt x="10" y="159"/>
                    </a:lnTo>
                    <a:lnTo>
                      <a:pt x="33" y="120"/>
                    </a:lnTo>
                    <a:lnTo>
                      <a:pt x="46" y="101"/>
                    </a:lnTo>
                    <a:lnTo>
                      <a:pt x="57" y="81"/>
                    </a:lnTo>
                    <a:lnTo>
                      <a:pt x="57" y="81"/>
                    </a:lnTo>
                    <a:lnTo>
                      <a:pt x="68" y="62"/>
                    </a:lnTo>
                    <a:lnTo>
                      <a:pt x="79" y="45"/>
                    </a:lnTo>
                    <a:lnTo>
                      <a:pt x="83" y="34"/>
                    </a:lnTo>
                    <a:lnTo>
                      <a:pt x="86" y="25"/>
                    </a:lnTo>
                    <a:lnTo>
                      <a:pt x="89" y="15"/>
                    </a:lnTo>
                    <a:lnTo>
                      <a:pt x="90" y="5"/>
                    </a:lnTo>
                    <a:lnTo>
                      <a:pt x="90" y="5"/>
                    </a:lnTo>
                    <a:lnTo>
                      <a:pt x="90" y="2"/>
                    </a:lnTo>
                    <a:lnTo>
                      <a:pt x="89" y="1"/>
                    </a:lnTo>
                    <a:lnTo>
                      <a:pt x="88" y="0"/>
                    </a:lnTo>
                    <a:lnTo>
                      <a:pt x="86" y="0"/>
                    </a:lnTo>
                    <a:lnTo>
                      <a:pt x="83" y="1"/>
                    </a:lnTo>
                    <a:lnTo>
                      <a:pt x="82" y="2"/>
                    </a:lnTo>
                    <a:lnTo>
                      <a:pt x="81" y="5"/>
                    </a:lnTo>
                    <a:lnTo>
                      <a:pt x="81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6" name="Freeform 893"/>
              <p:cNvSpPr/>
              <p:nvPr/>
            </p:nvSpPr>
            <p:spPr bwMode="auto">
              <a:xfrm>
                <a:off x="4632325" y="1397000"/>
                <a:ext cx="49213" cy="85725"/>
              </a:xfrm>
              <a:custGeom>
                <a:avLst/>
                <a:gdLst/>
                <a:ahLst/>
                <a:cxnLst>
                  <a:cxn ang="0">
                    <a:pos x="84" y="0"/>
                  </a:cxn>
                  <a:cxn ang="0">
                    <a:pos x="84" y="0"/>
                  </a:cxn>
                  <a:cxn ang="0">
                    <a:pos x="81" y="3"/>
                  </a:cxn>
                  <a:cxn ang="0">
                    <a:pos x="78" y="6"/>
                  </a:cxn>
                  <a:cxn ang="0">
                    <a:pos x="73" y="14"/>
                  </a:cxn>
                  <a:cxn ang="0">
                    <a:pos x="65" y="29"/>
                  </a:cxn>
                  <a:cxn ang="0">
                    <a:pos x="65" y="29"/>
                  </a:cxn>
                  <a:cxn ang="0">
                    <a:pos x="56" y="46"/>
                  </a:cxn>
                  <a:cxn ang="0">
                    <a:pos x="47" y="61"/>
                  </a:cxn>
                  <a:cxn ang="0">
                    <a:pos x="31" y="93"/>
                  </a:cxn>
                  <a:cxn ang="0">
                    <a:pos x="31" y="93"/>
                  </a:cxn>
                  <a:cxn ang="0">
                    <a:pos x="19" y="114"/>
                  </a:cxn>
                  <a:cxn ang="0">
                    <a:pos x="6" y="133"/>
                  </a:cxn>
                  <a:cxn ang="0">
                    <a:pos x="6" y="133"/>
                  </a:cxn>
                  <a:cxn ang="0">
                    <a:pos x="2" y="140"/>
                  </a:cxn>
                  <a:cxn ang="0">
                    <a:pos x="0" y="146"/>
                  </a:cxn>
                  <a:cxn ang="0">
                    <a:pos x="0" y="152"/>
                  </a:cxn>
                  <a:cxn ang="0">
                    <a:pos x="1" y="156"/>
                  </a:cxn>
                  <a:cxn ang="0">
                    <a:pos x="3" y="159"/>
                  </a:cxn>
                  <a:cxn ang="0">
                    <a:pos x="3" y="159"/>
                  </a:cxn>
                  <a:cxn ang="0">
                    <a:pos x="5" y="160"/>
                  </a:cxn>
                  <a:cxn ang="0">
                    <a:pos x="7" y="161"/>
                  </a:cxn>
                  <a:cxn ang="0">
                    <a:pos x="10" y="160"/>
                  </a:cxn>
                  <a:cxn ang="0">
                    <a:pos x="11" y="158"/>
                  </a:cxn>
                  <a:cxn ang="0">
                    <a:pos x="12" y="156"/>
                  </a:cxn>
                  <a:cxn ang="0">
                    <a:pos x="12" y="156"/>
                  </a:cxn>
                  <a:cxn ang="0">
                    <a:pos x="14" y="155"/>
                  </a:cxn>
                  <a:cxn ang="0">
                    <a:pos x="15" y="154"/>
                  </a:cxn>
                  <a:cxn ang="0">
                    <a:pos x="15" y="150"/>
                  </a:cxn>
                  <a:cxn ang="0">
                    <a:pos x="15" y="149"/>
                  </a:cxn>
                  <a:cxn ang="0">
                    <a:pos x="13" y="148"/>
                  </a:cxn>
                  <a:cxn ang="0">
                    <a:pos x="12" y="147"/>
                  </a:cxn>
                  <a:cxn ang="0">
                    <a:pos x="10" y="147"/>
                  </a:cxn>
                  <a:cxn ang="0">
                    <a:pos x="10" y="147"/>
                  </a:cxn>
                  <a:cxn ang="0">
                    <a:pos x="9" y="148"/>
                  </a:cxn>
                  <a:cxn ang="0">
                    <a:pos x="9" y="148"/>
                  </a:cxn>
                  <a:cxn ang="0">
                    <a:pos x="10" y="145"/>
                  </a:cxn>
                  <a:cxn ang="0">
                    <a:pos x="11" y="142"/>
                  </a:cxn>
                  <a:cxn ang="0">
                    <a:pos x="16" y="136"/>
                  </a:cxn>
                  <a:cxn ang="0">
                    <a:pos x="21" y="130"/>
                  </a:cxn>
                  <a:cxn ang="0">
                    <a:pos x="24" y="125"/>
                  </a:cxn>
                  <a:cxn ang="0">
                    <a:pos x="24" y="125"/>
                  </a:cxn>
                  <a:cxn ang="0">
                    <a:pos x="47" y="83"/>
                  </a:cxn>
                  <a:cxn ang="0">
                    <a:pos x="47" y="83"/>
                  </a:cxn>
                  <a:cxn ang="0">
                    <a:pos x="59" y="61"/>
                  </a:cxn>
                  <a:cxn ang="0">
                    <a:pos x="70" y="40"/>
                  </a:cxn>
                  <a:cxn ang="0">
                    <a:pos x="70" y="40"/>
                  </a:cxn>
                  <a:cxn ang="0">
                    <a:pos x="78" y="24"/>
                  </a:cxn>
                  <a:cxn ang="0">
                    <a:pos x="83" y="15"/>
                  </a:cxn>
                  <a:cxn ang="0">
                    <a:pos x="86" y="12"/>
                  </a:cxn>
                  <a:cxn ang="0">
                    <a:pos x="90" y="8"/>
                  </a:cxn>
                  <a:cxn ang="0">
                    <a:pos x="90" y="8"/>
                  </a:cxn>
                  <a:cxn ang="0">
                    <a:pos x="91" y="7"/>
                  </a:cxn>
                  <a:cxn ang="0">
                    <a:pos x="92" y="6"/>
                  </a:cxn>
                  <a:cxn ang="0">
                    <a:pos x="92" y="4"/>
                  </a:cxn>
                  <a:cxn ang="0">
                    <a:pos x="91" y="2"/>
                  </a:cxn>
                  <a:cxn ang="0">
                    <a:pos x="90" y="1"/>
                  </a:cxn>
                  <a:cxn ang="0">
                    <a:pos x="88" y="0"/>
                  </a:cxn>
                  <a:cxn ang="0">
                    <a:pos x="86" y="0"/>
                  </a:cxn>
                  <a:cxn ang="0">
                    <a:pos x="84" y="0"/>
                  </a:cxn>
                  <a:cxn ang="0">
                    <a:pos x="84" y="0"/>
                  </a:cxn>
                </a:cxnLst>
                <a:rect l="0" t="0" r="r" b="b"/>
                <a:pathLst>
                  <a:path w="92" h="161">
                    <a:moveTo>
                      <a:pt x="84" y="0"/>
                    </a:moveTo>
                    <a:lnTo>
                      <a:pt x="84" y="0"/>
                    </a:lnTo>
                    <a:lnTo>
                      <a:pt x="81" y="3"/>
                    </a:lnTo>
                    <a:lnTo>
                      <a:pt x="78" y="6"/>
                    </a:lnTo>
                    <a:lnTo>
                      <a:pt x="73" y="14"/>
                    </a:lnTo>
                    <a:lnTo>
                      <a:pt x="65" y="29"/>
                    </a:lnTo>
                    <a:lnTo>
                      <a:pt x="65" y="29"/>
                    </a:lnTo>
                    <a:lnTo>
                      <a:pt x="56" y="46"/>
                    </a:lnTo>
                    <a:lnTo>
                      <a:pt x="47" y="61"/>
                    </a:lnTo>
                    <a:lnTo>
                      <a:pt x="31" y="93"/>
                    </a:lnTo>
                    <a:lnTo>
                      <a:pt x="31" y="93"/>
                    </a:lnTo>
                    <a:lnTo>
                      <a:pt x="19" y="114"/>
                    </a:lnTo>
                    <a:lnTo>
                      <a:pt x="6" y="133"/>
                    </a:lnTo>
                    <a:lnTo>
                      <a:pt x="6" y="133"/>
                    </a:lnTo>
                    <a:lnTo>
                      <a:pt x="2" y="140"/>
                    </a:lnTo>
                    <a:lnTo>
                      <a:pt x="0" y="146"/>
                    </a:lnTo>
                    <a:lnTo>
                      <a:pt x="0" y="152"/>
                    </a:lnTo>
                    <a:lnTo>
                      <a:pt x="1" y="156"/>
                    </a:lnTo>
                    <a:lnTo>
                      <a:pt x="3" y="159"/>
                    </a:lnTo>
                    <a:lnTo>
                      <a:pt x="3" y="159"/>
                    </a:lnTo>
                    <a:lnTo>
                      <a:pt x="5" y="160"/>
                    </a:lnTo>
                    <a:lnTo>
                      <a:pt x="7" y="161"/>
                    </a:lnTo>
                    <a:lnTo>
                      <a:pt x="10" y="160"/>
                    </a:lnTo>
                    <a:lnTo>
                      <a:pt x="11" y="158"/>
                    </a:lnTo>
                    <a:lnTo>
                      <a:pt x="12" y="156"/>
                    </a:lnTo>
                    <a:lnTo>
                      <a:pt x="12" y="156"/>
                    </a:lnTo>
                    <a:lnTo>
                      <a:pt x="14" y="155"/>
                    </a:lnTo>
                    <a:lnTo>
                      <a:pt x="15" y="154"/>
                    </a:lnTo>
                    <a:lnTo>
                      <a:pt x="15" y="150"/>
                    </a:lnTo>
                    <a:lnTo>
                      <a:pt x="15" y="149"/>
                    </a:lnTo>
                    <a:lnTo>
                      <a:pt x="13" y="148"/>
                    </a:lnTo>
                    <a:lnTo>
                      <a:pt x="12" y="147"/>
                    </a:lnTo>
                    <a:lnTo>
                      <a:pt x="10" y="147"/>
                    </a:lnTo>
                    <a:lnTo>
                      <a:pt x="10" y="147"/>
                    </a:lnTo>
                    <a:lnTo>
                      <a:pt x="9" y="148"/>
                    </a:lnTo>
                    <a:lnTo>
                      <a:pt x="9" y="148"/>
                    </a:lnTo>
                    <a:lnTo>
                      <a:pt x="10" y="145"/>
                    </a:lnTo>
                    <a:lnTo>
                      <a:pt x="11" y="142"/>
                    </a:lnTo>
                    <a:lnTo>
                      <a:pt x="16" y="136"/>
                    </a:lnTo>
                    <a:lnTo>
                      <a:pt x="21" y="130"/>
                    </a:lnTo>
                    <a:lnTo>
                      <a:pt x="24" y="125"/>
                    </a:lnTo>
                    <a:lnTo>
                      <a:pt x="24" y="125"/>
                    </a:lnTo>
                    <a:lnTo>
                      <a:pt x="47" y="83"/>
                    </a:lnTo>
                    <a:lnTo>
                      <a:pt x="47" y="83"/>
                    </a:lnTo>
                    <a:lnTo>
                      <a:pt x="59" y="61"/>
                    </a:lnTo>
                    <a:lnTo>
                      <a:pt x="70" y="40"/>
                    </a:lnTo>
                    <a:lnTo>
                      <a:pt x="70" y="40"/>
                    </a:lnTo>
                    <a:lnTo>
                      <a:pt x="78" y="24"/>
                    </a:lnTo>
                    <a:lnTo>
                      <a:pt x="83" y="15"/>
                    </a:lnTo>
                    <a:lnTo>
                      <a:pt x="86" y="12"/>
                    </a:lnTo>
                    <a:lnTo>
                      <a:pt x="90" y="8"/>
                    </a:lnTo>
                    <a:lnTo>
                      <a:pt x="90" y="8"/>
                    </a:lnTo>
                    <a:lnTo>
                      <a:pt x="91" y="7"/>
                    </a:lnTo>
                    <a:lnTo>
                      <a:pt x="92" y="6"/>
                    </a:lnTo>
                    <a:lnTo>
                      <a:pt x="92" y="4"/>
                    </a:lnTo>
                    <a:lnTo>
                      <a:pt x="91" y="2"/>
                    </a:lnTo>
                    <a:lnTo>
                      <a:pt x="90" y="1"/>
                    </a:lnTo>
                    <a:lnTo>
                      <a:pt x="88" y="0"/>
                    </a:lnTo>
                    <a:lnTo>
                      <a:pt x="86" y="0"/>
                    </a:lnTo>
                    <a:lnTo>
                      <a:pt x="84" y="0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7" name="Freeform 894"/>
              <p:cNvSpPr/>
              <p:nvPr/>
            </p:nvSpPr>
            <p:spPr bwMode="auto">
              <a:xfrm>
                <a:off x="4654550" y="1414463"/>
                <a:ext cx="52388" cy="85725"/>
              </a:xfrm>
              <a:custGeom>
                <a:avLst/>
                <a:gdLst/>
                <a:ahLst/>
                <a:cxnLst>
                  <a:cxn ang="0">
                    <a:pos x="90" y="3"/>
                  </a:cxn>
                  <a:cxn ang="0">
                    <a:pos x="90" y="3"/>
                  </a:cxn>
                  <a:cxn ang="0">
                    <a:pos x="89" y="9"/>
                  </a:cxn>
                  <a:cxn ang="0">
                    <a:pos x="86" y="13"/>
                  </a:cxn>
                  <a:cxn ang="0">
                    <a:pos x="79" y="23"/>
                  </a:cxn>
                  <a:cxn ang="0">
                    <a:pos x="67" y="41"/>
                  </a:cxn>
                  <a:cxn ang="0">
                    <a:pos x="67" y="41"/>
                  </a:cxn>
                  <a:cxn ang="0">
                    <a:pos x="53" y="61"/>
                  </a:cxn>
                  <a:cxn ang="0">
                    <a:pos x="38" y="83"/>
                  </a:cxn>
                  <a:cxn ang="0">
                    <a:pos x="38" y="83"/>
                  </a:cxn>
                  <a:cxn ang="0">
                    <a:pos x="33" y="94"/>
                  </a:cxn>
                  <a:cxn ang="0">
                    <a:pos x="28" y="107"/>
                  </a:cxn>
                  <a:cxn ang="0">
                    <a:pos x="23" y="119"/>
                  </a:cxn>
                  <a:cxn ang="0">
                    <a:pos x="20" y="124"/>
                  </a:cxn>
                  <a:cxn ang="0">
                    <a:pos x="15" y="129"/>
                  </a:cxn>
                  <a:cxn ang="0">
                    <a:pos x="15" y="129"/>
                  </a:cxn>
                  <a:cxn ang="0">
                    <a:pos x="10" y="136"/>
                  </a:cxn>
                  <a:cxn ang="0">
                    <a:pos x="6" y="142"/>
                  </a:cxn>
                  <a:cxn ang="0">
                    <a:pos x="3" y="148"/>
                  </a:cxn>
                  <a:cxn ang="0">
                    <a:pos x="0" y="155"/>
                  </a:cxn>
                  <a:cxn ang="0">
                    <a:pos x="0" y="155"/>
                  </a:cxn>
                  <a:cxn ang="0">
                    <a:pos x="0" y="157"/>
                  </a:cxn>
                  <a:cxn ang="0">
                    <a:pos x="0" y="159"/>
                  </a:cxn>
                  <a:cxn ang="0">
                    <a:pos x="1" y="160"/>
                  </a:cxn>
                  <a:cxn ang="0">
                    <a:pos x="3" y="161"/>
                  </a:cxn>
                  <a:cxn ang="0">
                    <a:pos x="6" y="160"/>
                  </a:cxn>
                  <a:cxn ang="0">
                    <a:pos x="8" y="159"/>
                  </a:cxn>
                  <a:cxn ang="0">
                    <a:pos x="9" y="158"/>
                  </a:cxn>
                  <a:cxn ang="0">
                    <a:pos x="9" y="158"/>
                  </a:cxn>
                  <a:cxn ang="0">
                    <a:pos x="13" y="149"/>
                  </a:cxn>
                  <a:cxn ang="0">
                    <a:pos x="20" y="141"/>
                  </a:cxn>
                  <a:cxn ang="0">
                    <a:pos x="26" y="132"/>
                  </a:cxn>
                  <a:cxn ang="0">
                    <a:pos x="31" y="123"/>
                  </a:cxn>
                  <a:cxn ang="0">
                    <a:pos x="31" y="123"/>
                  </a:cxn>
                  <a:cxn ang="0">
                    <a:pos x="40" y="101"/>
                  </a:cxn>
                  <a:cxn ang="0">
                    <a:pos x="45" y="91"/>
                  </a:cxn>
                  <a:cxn ang="0">
                    <a:pos x="51" y="81"/>
                  </a:cxn>
                  <a:cxn ang="0">
                    <a:pos x="51" y="81"/>
                  </a:cxn>
                  <a:cxn ang="0">
                    <a:pos x="65" y="59"/>
                  </a:cxn>
                  <a:cxn ang="0">
                    <a:pos x="79" y="38"/>
                  </a:cxn>
                  <a:cxn ang="0">
                    <a:pos x="79" y="38"/>
                  </a:cxn>
                  <a:cxn ang="0">
                    <a:pos x="91" y="23"/>
                  </a:cxn>
                  <a:cxn ang="0">
                    <a:pos x="96" y="15"/>
                  </a:cxn>
                  <a:cxn ang="0">
                    <a:pos x="98" y="11"/>
                  </a:cxn>
                  <a:cxn ang="0">
                    <a:pos x="99" y="6"/>
                  </a:cxn>
                  <a:cxn ang="0">
                    <a:pos x="99" y="6"/>
                  </a:cxn>
                  <a:cxn ang="0">
                    <a:pos x="99" y="4"/>
                  </a:cxn>
                  <a:cxn ang="0">
                    <a:pos x="98" y="2"/>
                  </a:cxn>
                  <a:cxn ang="0">
                    <a:pos x="97" y="1"/>
                  </a:cxn>
                  <a:cxn ang="0">
                    <a:pos x="95" y="0"/>
                  </a:cxn>
                  <a:cxn ang="0">
                    <a:pos x="94" y="0"/>
                  </a:cxn>
                  <a:cxn ang="0">
                    <a:pos x="92" y="0"/>
                  </a:cxn>
                  <a:cxn ang="0">
                    <a:pos x="91" y="2"/>
                  </a:cxn>
                  <a:cxn ang="0">
                    <a:pos x="90" y="3"/>
                  </a:cxn>
                  <a:cxn ang="0">
                    <a:pos x="90" y="3"/>
                  </a:cxn>
                </a:cxnLst>
                <a:rect l="0" t="0" r="r" b="b"/>
                <a:pathLst>
                  <a:path w="99" h="161">
                    <a:moveTo>
                      <a:pt x="90" y="3"/>
                    </a:moveTo>
                    <a:lnTo>
                      <a:pt x="90" y="3"/>
                    </a:lnTo>
                    <a:lnTo>
                      <a:pt x="89" y="9"/>
                    </a:lnTo>
                    <a:lnTo>
                      <a:pt x="86" y="13"/>
                    </a:lnTo>
                    <a:lnTo>
                      <a:pt x="79" y="23"/>
                    </a:lnTo>
                    <a:lnTo>
                      <a:pt x="67" y="41"/>
                    </a:lnTo>
                    <a:lnTo>
                      <a:pt x="67" y="41"/>
                    </a:lnTo>
                    <a:lnTo>
                      <a:pt x="53" y="61"/>
                    </a:lnTo>
                    <a:lnTo>
                      <a:pt x="38" y="83"/>
                    </a:lnTo>
                    <a:lnTo>
                      <a:pt x="38" y="83"/>
                    </a:lnTo>
                    <a:lnTo>
                      <a:pt x="33" y="94"/>
                    </a:lnTo>
                    <a:lnTo>
                      <a:pt x="28" y="107"/>
                    </a:lnTo>
                    <a:lnTo>
                      <a:pt x="23" y="119"/>
                    </a:lnTo>
                    <a:lnTo>
                      <a:pt x="20" y="124"/>
                    </a:lnTo>
                    <a:lnTo>
                      <a:pt x="15" y="129"/>
                    </a:lnTo>
                    <a:lnTo>
                      <a:pt x="15" y="129"/>
                    </a:lnTo>
                    <a:lnTo>
                      <a:pt x="10" y="136"/>
                    </a:lnTo>
                    <a:lnTo>
                      <a:pt x="6" y="142"/>
                    </a:lnTo>
                    <a:lnTo>
                      <a:pt x="3" y="148"/>
                    </a:lnTo>
                    <a:lnTo>
                      <a:pt x="0" y="155"/>
                    </a:lnTo>
                    <a:lnTo>
                      <a:pt x="0" y="155"/>
                    </a:lnTo>
                    <a:lnTo>
                      <a:pt x="0" y="157"/>
                    </a:lnTo>
                    <a:lnTo>
                      <a:pt x="0" y="159"/>
                    </a:lnTo>
                    <a:lnTo>
                      <a:pt x="1" y="160"/>
                    </a:lnTo>
                    <a:lnTo>
                      <a:pt x="3" y="161"/>
                    </a:lnTo>
                    <a:lnTo>
                      <a:pt x="6" y="160"/>
                    </a:lnTo>
                    <a:lnTo>
                      <a:pt x="8" y="159"/>
                    </a:lnTo>
                    <a:lnTo>
                      <a:pt x="9" y="158"/>
                    </a:lnTo>
                    <a:lnTo>
                      <a:pt x="9" y="158"/>
                    </a:lnTo>
                    <a:lnTo>
                      <a:pt x="13" y="149"/>
                    </a:lnTo>
                    <a:lnTo>
                      <a:pt x="20" y="141"/>
                    </a:lnTo>
                    <a:lnTo>
                      <a:pt x="26" y="132"/>
                    </a:lnTo>
                    <a:lnTo>
                      <a:pt x="31" y="123"/>
                    </a:lnTo>
                    <a:lnTo>
                      <a:pt x="31" y="123"/>
                    </a:lnTo>
                    <a:lnTo>
                      <a:pt x="40" y="101"/>
                    </a:lnTo>
                    <a:lnTo>
                      <a:pt x="45" y="91"/>
                    </a:lnTo>
                    <a:lnTo>
                      <a:pt x="51" y="81"/>
                    </a:lnTo>
                    <a:lnTo>
                      <a:pt x="51" y="81"/>
                    </a:lnTo>
                    <a:lnTo>
                      <a:pt x="65" y="59"/>
                    </a:lnTo>
                    <a:lnTo>
                      <a:pt x="79" y="38"/>
                    </a:lnTo>
                    <a:lnTo>
                      <a:pt x="79" y="38"/>
                    </a:lnTo>
                    <a:lnTo>
                      <a:pt x="91" y="23"/>
                    </a:lnTo>
                    <a:lnTo>
                      <a:pt x="96" y="15"/>
                    </a:lnTo>
                    <a:lnTo>
                      <a:pt x="98" y="11"/>
                    </a:lnTo>
                    <a:lnTo>
                      <a:pt x="99" y="6"/>
                    </a:lnTo>
                    <a:lnTo>
                      <a:pt x="99" y="6"/>
                    </a:lnTo>
                    <a:lnTo>
                      <a:pt x="99" y="4"/>
                    </a:lnTo>
                    <a:lnTo>
                      <a:pt x="98" y="2"/>
                    </a:lnTo>
                    <a:lnTo>
                      <a:pt x="97" y="1"/>
                    </a:lnTo>
                    <a:lnTo>
                      <a:pt x="95" y="0"/>
                    </a:lnTo>
                    <a:lnTo>
                      <a:pt x="94" y="0"/>
                    </a:lnTo>
                    <a:lnTo>
                      <a:pt x="92" y="0"/>
                    </a:lnTo>
                    <a:lnTo>
                      <a:pt x="91" y="2"/>
                    </a:lnTo>
                    <a:lnTo>
                      <a:pt x="90" y="3"/>
                    </a:lnTo>
                    <a:lnTo>
                      <a:pt x="9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8" name="Freeform 895"/>
              <p:cNvSpPr/>
              <p:nvPr/>
            </p:nvSpPr>
            <p:spPr bwMode="auto">
              <a:xfrm>
                <a:off x="4678363" y="1439863"/>
                <a:ext cx="60325" cy="100013"/>
              </a:xfrm>
              <a:custGeom>
                <a:avLst/>
                <a:gdLst/>
                <a:ahLst/>
                <a:cxnLst>
                  <a:cxn ang="0">
                    <a:pos x="106" y="1"/>
                  </a:cxn>
                  <a:cxn ang="0">
                    <a:pos x="106" y="1"/>
                  </a:cxn>
                  <a:cxn ang="0">
                    <a:pos x="89" y="20"/>
                  </a:cxn>
                  <a:cxn ang="0">
                    <a:pos x="74" y="41"/>
                  </a:cxn>
                  <a:cxn ang="0">
                    <a:pos x="59" y="62"/>
                  </a:cxn>
                  <a:cxn ang="0">
                    <a:pos x="53" y="73"/>
                  </a:cxn>
                  <a:cxn ang="0">
                    <a:pos x="47" y="84"/>
                  </a:cxn>
                  <a:cxn ang="0">
                    <a:pos x="47" y="84"/>
                  </a:cxn>
                  <a:cxn ang="0">
                    <a:pos x="35" y="109"/>
                  </a:cxn>
                  <a:cxn ang="0">
                    <a:pos x="23" y="133"/>
                  </a:cxn>
                  <a:cxn ang="0">
                    <a:pos x="13" y="158"/>
                  </a:cxn>
                  <a:cxn ang="0">
                    <a:pos x="0" y="183"/>
                  </a:cxn>
                  <a:cxn ang="0">
                    <a:pos x="0" y="183"/>
                  </a:cxn>
                  <a:cxn ang="0">
                    <a:pos x="0" y="184"/>
                  </a:cxn>
                  <a:cxn ang="0">
                    <a:pos x="0" y="186"/>
                  </a:cxn>
                  <a:cxn ang="0">
                    <a:pos x="1" y="188"/>
                  </a:cxn>
                  <a:cxn ang="0">
                    <a:pos x="3" y="189"/>
                  </a:cxn>
                  <a:cxn ang="0">
                    <a:pos x="5" y="189"/>
                  </a:cxn>
                  <a:cxn ang="0">
                    <a:pos x="6" y="189"/>
                  </a:cxn>
                  <a:cxn ang="0">
                    <a:pos x="8" y="189"/>
                  </a:cxn>
                  <a:cxn ang="0">
                    <a:pos x="9" y="187"/>
                  </a:cxn>
                  <a:cxn ang="0">
                    <a:pos x="9" y="187"/>
                  </a:cxn>
                  <a:cxn ang="0">
                    <a:pos x="19" y="166"/>
                  </a:cxn>
                  <a:cxn ang="0">
                    <a:pos x="28" y="144"/>
                  </a:cxn>
                  <a:cxn ang="0">
                    <a:pos x="38" y="124"/>
                  </a:cxn>
                  <a:cxn ang="0">
                    <a:pos x="48" y="103"/>
                  </a:cxn>
                  <a:cxn ang="0">
                    <a:pos x="48" y="103"/>
                  </a:cxn>
                  <a:cxn ang="0">
                    <a:pos x="62" y="78"/>
                  </a:cxn>
                  <a:cxn ang="0">
                    <a:pos x="78" y="53"/>
                  </a:cxn>
                  <a:cxn ang="0">
                    <a:pos x="94" y="31"/>
                  </a:cxn>
                  <a:cxn ang="0">
                    <a:pos x="112" y="8"/>
                  </a:cxn>
                  <a:cxn ang="0">
                    <a:pos x="112" y="8"/>
                  </a:cxn>
                  <a:cxn ang="0">
                    <a:pos x="113" y="6"/>
                  </a:cxn>
                  <a:cxn ang="0">
                    <a:pos x="113" y="4"/>
                  </a:cxn>
                  <a:cxn ang="0">
                    <a:pos x="112" y="1"/>
                  </a:cxn>
                  <a:cxn ang="0">
                    <a:pos x="111" y="0"/>
                  </a:cxn>
                  <a:cxn ang="0">
                    <a:pos x="109" y="0"/>
                  </a:cxn>
                  <a:cxn ang="0">
                    <a:pos x="107" y="0"/>
                  </a:cxn>
                  <a:cxn ang="0">
                    <a:pos x="106" y="1"/>
                  </a:cxn>
                  <a:cxn ang="0">
                    <a:pos x="106" y="1"/>
                  </a:cxn>
                </a:cxnLst>
                <a:rect l="0" t="0" r="r" b="b"/>
                <a:pathLst>
                  <a:path w="113" h="189">
                    <a:moveTo>
                      <a:pt x="106" y="1"/>
                    </a:moveTo>
                    <a:lnTo>
                      <a:pt x="106" y="1"/>
                    </a:lnTo>
                    <a:lnTo>
                      <a:pt x="89" y="20"/>
                    </a:lnTo>
                    <a:lnTo>
                      <a:pt x="74" y="41"/>
                    </a:lnTo>
                    <a:lnTo>
                      <a:pt x="59" y="62"/>
                    </a:lnTo>
                    <a:lnTo>
                      <a:pt x="53" y="73"/>
                    </a:lnTo>
                    <a:lnTo>
                      <a:pt x="47" y="84"/>
                    </a:lnTo>
                    <a:lnTo>
                      <a:pt x="47" y="84"/>
                    </a:lnTo>
                    <a:lnTo>
                      <a:pt x="35" y="109"/>
                    </a:lnTo>
                    <a:lnTo>
                      <a:pt x="23" y="133"/>
                    </a:lnTo>
                    <a:lnTo>
                      <a:pt x="13" y="158"/>
                    </a:lnTo>
                    <a:lnTo>
                      <a:pt x="0" y="183"/>
                    </a:lnTo>
                    <a:lnTo>
                      <a:pt x="0" y="183"/>
                    </a:lnTo>
                    <a:lnTo>
                      <a:pt x="0" y="184"/>
                    </a:lnTo>
                    <a:lnTo>
                      <a:pt x="0" y="186"/>
                    </a:lnTo>
                    <a:lnTo>
                      <a:pt x="1" y="188"/>
                    </a:lnTo>
                    <a:lnTo>
                      <a:pt x="3" y="189"/>
                    </a:lnTo>
                    <a:lnTo>
                      <a:pt x="5" y="189"/>
                    </a:lnTo>
                    <a:lnTo>
                      <a:pt x="6" y="189"/>
                    </a:lnTo>
                    <a:lnTo>
                      <a:pt x="8" y="189"/>
                    </a:lnTo>
                    <a:lnTo>
                      <a:pt x="9" y="187"/>
                    </a:lnTo>
                    <a:lnTo>
                      <a:pt x="9" y="187"/>
                    </a:lnTo>
                    <a:lnTo>
                      <a:pt x="19" y="166"/>
                    </a:lnTo>
                    <a:lnTo>
                      <a:pt x="28" y="144"/>
                    </a:lnTo>
                    <a:lnTo>
                      <a:pt x="38" y="124"/>
                    </a:lnTo>
                    <a:lnTo>
                      <a:pt x="48" y="103"/>
                    </a:lnTo>
                    <a:lnTo>
                      <a:pt x="48" y="103"/>
                    </a:lnTo>
                    <a:lnTo>
                      <a:pt x="62" y="78"/>
                    </a:lnTo>
                    <a:lnTo>
                      <a:pt x="78" y="53"/>
                    </a:lnTo>
                    <a:lnTo>
                      <a:pt x="94" y="31"/>
                    </a:lnTo>
                    <a:lnTo>
                      <a:pt x="112" y="8"/>
                    </a:lnTo>
                    <a:lnTo>
                      <a:pt x="112" y="8"/>
                    </a:lnTo>
                    <a:lnTo>
                      <a:pt x="113" y="6"/>
                    </a:lnTo>
                    <a:lnTo>
                      <a:pt x="113" y="4"/>
                    </a:lnTo>
                    <a:lnTo>
                      <a:pt x="112" y="1"/>
                    </a:lnTo>
                    <a:lnTo>
                      <a:pt x="111" y="0"/>
                    </a:lnTo>
                    <a:lnTo>
                      <a:pt x="109" y="0"/>
                    </a:lnTo>
                    <a:lnTo>
                      <a:pt x="107" y="0"/>
                    </a:lnTo>
                    <a:lnTo>
                      <a:pt x="106" y="1"/>
                    </a:lnTo>
                    <a:lnTo>
                      <a:pt x="106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9" name="Freeform 896"/>
              <p:cNvSpPr/>
              <p:nvPr/>
            </p:nvSpPr>
            <p:spPr bwMode="auto">
              <a:xfrm>
                <a:off x="4706938" y="1471613"/>
                <a:ext cx="66675" cy="106363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120" y="2"/>
                  </a:cxn>
                  <a:cxn ang="0">
                    <a:pos x="112" y="12"/>
                  </a:cxn>
                  <a:cxn ang="0">
                    <a:pos x="104" y="23"/>
                  </a:cxn>
                  <a:cxn ang="0">
                    <a:pos x="90" y="46"/>
                  </a:cxn>
                  <a:cxn ang="0">
                    <a:pos x="77" y="70"/>
                  </a:cxn>
                  <a:cxn ang="0">
                    <a:pos x="62" y="93"/>
                  </a:cxn>
                  <a:cxn ang="0">
                    <a:pos x="62" y="93"/>
                  </a:cxn>
                  <a:cxn ang="0">
                    <a:pos x="32" y="138"/>
                  </a:cxn>
                  <a:cxn ang="0">
                    <a:pos x="18" y="162"/>
                  </a:cxn>
                  <a:cxn ang="0">
                    <a:pos x="4" y="186"/>
                  </a:cxn>
                  <a:cxn ang="0">
                    <a:pos x="4" y="186"/>
                  </a:cxn>
                  <a:cxn ang="0">
                    <a:pos x="1" y="187"/>
                  </a:cxn>
                  <a:cxn ang="0">
                    <a:pos x="0" y="188"/>
                  </a:cxn>
                  <a:cxn ang="0">
                    <a:pos x="0" y="190"/>
                  </a:cxn>
                  <a:cxn ang="0">
                    <a:pos x="0" y="195"/>
                  </a:cxn>
                  <a:cxn ang="0">
                    <a:pos x="0" y="195"/>
                  </a:cxn>
                  <a:cxn ang="0">
                    <a:pos x="1" y="198"/>
                  </a:cxn>
                  <a:cxn ang="0">
                    <a:pos x="4" y="199"/>
                  </a:cxn>
                  <a:cxn ang="0">
                    <a:pos x="6" y="199"/>
                  </a:cxn>
                  <a:cxn ang="0">
                    <a:pos x="8" y="198"/>
                  </a:cxn>
                  <a:cxn ang="0">
                    <a:pos x="9" y="197"/>
                  </a:cxn>
                  <a:cxn ang="0">
                    <a:pos x="9" y="197"/>
                  </a:cxn>
                  <a:cxn ang="0">
                    <a:pos x="22" y="174"/>
                  </a:cxn>
                  <a:cxn ang="0">
                    <a:pos x="35" y="154"/>
                  </a:cxn>
                  <a:cxn ang="0">
                    <a:pos x="63" y="110"/>
                  </a:cxn>
                  <a:cxn ang="0">
                    <a:pos x="63" y="110"/>
                  </a:cxn>
                  <a:cxn ang="0">
                    <a:pos x="79" y="84"/>
                  </a:cxn>
                  <a:cxn ang="0">
                    <a:pos x="93" y="59"/>
                  </a:cxn>
                  <a:cxn ang="0">
                    <a:pos x="110" y="33"/>
                  </a:cxn>
                  <a:cxn ang="0">
                    <a:pos x="118" y="20"/>
                  </a:cxn>
                  <a:cxn ang="0">
                    <a:pos x="127" y="8"/>
                  </a:cxn>
                  <a:cxn ang="0">
                    <a:pos x="127" y="8"/>
                  </a:cxn>
                  <a:cxn ang="0">
                    <a:pos x="128" y="7"/>
                  </a:cxn>
                  <a:cxn ang="0">
                    <a:pos x="128" y="5"/>
                  </a:cxn>
                  <a:cxn ang="0">
                    <a:pos x="126" y="2"/>
                  </a:cxn>
                  <a:cxn ang="0">
                    <a:pos x="125" y="1"/>
                  </a:cxn>
                  <a:cxn ang="0">
                    <a:pos x="123" y="0"/>
                  </a:cxn>
                  <a:cxn ang="0">
                    <a:pos x="122" y="1"/>
                  </a:cxn>
                  <a:cxn ang="0">
                    <a:pos x="120" y="2"/>
                  </a:cxn>
                  <a:cxn ang="0">
                    <a:pos x="120" y="2"/>
                  </a:cxn>
                </a:cxnLst>
                <a:rect l="0" t="0" r="r" b="b"/>
                <a:pathLst>
                  <a:path w="128" h="199">
                    <a:moveTo>
                      <a:pt x="120" y="2"/>
                    </a:moveTo>
                    <a:lnTo>
                      <a:pt x="120" y="2"/>
                    </a:lnTo>
                    <a:lnTo>
                      <a:pt x="112" y="12"/>
                    </a:lnTo>
                    <a:lnTo>
                      <a:pt x="104" y="23"/>
                    </a:lnTo>
                    <a:lnTo>
                      <a:pt x="90" y="46"/>
                    </a:lnTo>
                    <a:lnTo>
                      <a:pt x="77" y="70"/>
                    </a:lnTo>
                    <a:lnTo>
                      <a:pt x="62" y="93"/>
                    </a:lnTo>
                    <a:lnTo>
                      <a:pt x="62" y="93"/>
                    </a:lnTo>
                    <a:lnTo>
                      <a:pt x="32" y="138"/>
                    </a:lnTo>
                    <a:lnTo>
                      <a:pt x="18" y="162"/>
                    </a:lnTo>
                    <a:lnTo>
                      <a:pt x="4" y="186"/>
                    </a:lnTo>
                    <a:lnTo>
                      <a:pt x="4" y="186"/>
                    </a:lnTo>
                    <a:lnTo>
                      <a:pt x="1" y="187"/>
                    </a:lnTo>
                    <a:lnTo>
                      <a:pt x="0" y="188"/>
                    </a:lnTo>
                    <a:lnTo>
                      <a:pt x="0" y="190"/>
                    </a:lnTo>
                    <a:lnTo>
                      <a:pt x="0" y="195"/>
                    </a:lnTo>
                    <a:lnTo>
                      <a:pt x="0" y="195"/>
                    </a:lnTo>
                    <a:lnTo>
                      <a:pt x="1" y="198"/>
                    </a:lnTo>
                    <a:lnTo>
                      <a:pt x="4" y="199"/>
                    </a:lnTo>
                    <a:lnTo>
                      <a:pt x="6" y="199"/>
                    </a:lnTo>
                    <a:lnTo>
                      <a:pt x="8" y="198"/>
                    </a:lnTo>
                    <a:lnTo>
                      <a:pt x="9" y="197"/>
                    </a:lnTo>
                    <a:lnTo>
                      <a:pt x="9" y="197"/>
                    </a:lnTo>
                    <a:lnTo>
                      <a:pt x="22" y="174"/>
                    </a:lnTo>
                    <a:lnTo>
                      <a:pt x="35" y="154"/>
                    </a:lnTo>
                    <a:lnTo>
                      <a:pt x="63" y="110"/>
                    </a:lnTo>
                    <a:lnTo>
                      <a:pt x="63" y="110"/>
                    </a:lnTo>
                    <a:lnTo>
                      <a:pt x="79" y="84"/>
                    </a:lnTo>
                    <a:lnTo>
                      <a:pt x="93" y="59"/>
                    </a:lnTo>
                    <a:lnTo>
                      <a:pt x="110" y="33"/>
                    </a:lnTo>
                    <a:lnTo>
                      <a:pt x="118" y="20"/>
                    </a:lnTo>
                    <a:lnTo>
                      <a:pt x="127" y="8"/>
                    </a:lnTo>
                    <a:lnTo>
                      <a:pt x="127" y="8"/>
                    </a:lnTo>
                    <a:lnTo>
                      <a:pt x="128" y="7"/>
                    </a:lnTo>
                    <a:lnTo>
                      <a:pt x="128" y="5"/>
                    </a:lnTo>
                    <a:lnTo>
                      <a:pt x="126" y="2"/>
                    </a:lnTo>
                    <a:lnTo>
                      <a:pt x="125" y="1"/>
                    </a:lnTo>
                    <a:lnTo>
                      <a:pt x="123" y="0"/>
                    </a:lnTo>
                    <a:lnTo>
                      <a:pt x="122" y="1"/>
                    </a:lnTo>
                    <a:lnTo>
                      <a:pt x="120" y="2"/>
                    </a:lnTo>
                    <a:lnTo>
                      <a:pt x="12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0" name="Freeform 897"/>
              <p:cNvSpPr/>
              <p:nvPr/>
            </p:nvSpPr>
            <p:spPr bwMode="auto">
              <a:xfrm>
                <a:off x="4729163" y="1522413"/>
                <a:ext cx="65088" cy="112713"/>
              </a:xfrm>
              <a:custGeom>
                <a:avLst/>
                <a:gdLst/>
                <a:ahLst/>
                <a:cxnLst>
                  <a:cxn ang="0">
                    <a:pos x="115" y="4"/>
                  </a:cxn>
                  <a:cxn ang="0">
                    <a:pos x="115" y="4"/>
                  </a:cxn>
                  <a:cxn ang="0">
                    <a:pos x="110" y="18"/>
                  </a:cxn>
                  <a:cxn ang="0">
                    <a:pos x="105" y="32"/>
                  </a:cxn>
                  <a:cxn ang="0">
                    <a:pos x="99" y="45"/>
                  </a:cxn>
                  <a:cxn ang="0">
                    <a:pos x="91" y="59"/>
                  </a:cxn>
                  <a:cxn ang="0">
                    <a:pos x="77" y="85"/>
                  </a:cxn>
                  <a:cxn ang="0">
                    <a:pos x="63" y="111"/>
                  </a:cxn>
                  <a:cxn ang="0">
                    <a:pos x="63" y="111"/>
                  </a:cxn>
                  <a:cxn ang="0">
                    <a:pos x="56" y="124"/>
                  </a:cxn>
                  <a:cxn ang="0">
                    <a:pos x="49" y="137"/>
                  </a:cxn>
                  <a:cxn ang="0">
                    <a:pos x="35" y="162"/>
                  </a:cxn>
                  <a:cxn ang="0">
                    <a:pos x="35" y="162"/>
                  </a:cxn>
                  <a:cxn ang="0">
                    <a:pos x="26" y="173"/>
                  </a:cxn>
                  <a:cxn ang="0">
                    <a:pos x="18" y="185"/>
                  </a:cxn>
                  <a:cxn ang="0">
                    <a:pos x="10" y="195"/>
                  </a:cxn>
                  <a:cxn ang="0">
                    <a:pos x="1" y="206"/>
                  </a:cxn>
                  <a:cxn ang="0">
                    <a:pos x="1" y="206"/>
                  </a:cxn>
                  <a:cxn ang="0">
                    <a:pos x="0" y="208"/>
                  </a:cxn>
                  <a:cxn ang="0">
                    <a:pos x="1" y="210"/>
                  </a:cxn>
                  <a:cxn ang="0">
                    <a:pos x="1" y="212"/>
                  </a:cxn>
                  <a:cxn ang="0">
                    <a:pos x="4" y="213"/>
                  </a:cxn>
                  <a:cxn ang="0">
                    <a:pos x="5" y="214"/>
                  </a:cxn>
                  <a:cxn ang="0">
                    <a:pos x="7" y="214"/>
                  </a:cxn>
                  <a:cxn ang="0">
                    <a:pos x="9" y="213"/>
                  </a:cxn>
                  <a:cxn ang="0">
                    <a:pos x="10" y="212"/>
                  </a:cxn>
                  <a:cxn ang="0">
                    <a:pos x="10" y="212"/>
                  </a:cxn>
                  <a:cxn ang="0">
                    <a:pos x="18" y="200"/>
                  </a:cxn>
                  <a:cxn ang="0">
                    <a:pos x="26" y="189"/>
                  </a:cxn>
                  <a:cxn ang="0">
                    <a:pos x="35" y="178"/>
                  </a:cxn>
                  <a:cxn ang="0">
                    <a:pos x="42" y="167"/>
                  </a:cxn>
                  <a:cxn ang="0">
                    <a:pos x="42" y="167"/>
                  </a:cxn>
                  <a:cxn ang="0">
                    <a:pos x="59" y="138"/>
                  </a:cxn>
                  <a:cxn ang="0">
                    <a:pos x="75" y="109"/>
                  </a:cxn>
                  <a:cxn ang="0">
                    <a:pos x="75" y="109"/>
                  </a:cxn>
                  <a:cxn ang="0">
                    <a:pos x="88" y="83"/>
                  </a:cxn>
                  <a:cxn ang="0">
                    <a:pos x="102" y="59"/>
                  </a:cxn>
                  <a:cxn ang="0">
                    <a:pos x="109" y="46"/>
                  </a:cxn>
                  <a:cxn ang="0">
                    <a:pos x="114" y="33"/>
                  </a:cxn>
                  <a:cxn ang="0">
                    <a:pos x="119" y="19"/>
                  </a:cxn>
                  <a:cxn ang="0">
                    <a:pos x="124" y="6"/>
                  </a:cxn>
                  <a:cxn ang="0">
                    <a:pos x="124" y="6"/>
                  </a:cxn>
                  <a:cxn ang="0">
                    <a:pos x="124" y="4"/>
                  </a:cxn>
                  <a:cxn ang="0">
                    <a:pos x="123" y="3"/>
                  </a:cxn>
                  <a:cxn ang="0">
                    <a:pos x="122" y="1"/>
                  </a:cxn>
                  <a:cxn ang="0">
                    <a:pos x="120" y="1"/>
                  </a:cxn>
                  <a:cxn ang="0">
                    <a:pos x="119" y="0"/>
                  </a:cxn>
                  <a:cxn ang="0">
                    <a:pos x="117" y="1"/>
                  </a:cxn>
                  <a:cxn ang="0">
                    <a:pos x="116" y="2"/>
                  </a:cxn>
                  <a:cxn ang="0">
                    <a:pos x="115" y="4"/>
                  </a:cxn>
                  <a:cxn ang="0">
                    <a:pos x="115" y="4"/>
                  </a:cxn>
                </a:cxnLst>
                <a:rect l="0" t="0" r="r" b="b"/>
                <a:pathLst>
                  <a:path w="124" h="214">
                    <a:moveTo>
                      <a:pt x="115" y="4"/>
                    </a:moveTo>
                    <a:lnTo>
                      <a:pt x="115" y="4"/>
                    </a:lnTo>
                    <a:lnTo>
                      <a:pt x="110" y="18"/>
                    </a:lnTo>
                    <a:lnTo>
                      <a:pt x="105" y="32"/>
                    </a:lnTo>
                    <a:lnTo>
                      <a:pt x="99" y="45"/>
                    </a:lnTo>
                    <a:lnTo>
                      <a:pt x="91" y="59"/>
                    </a:lnTo>
                    <a:lnTo>
                      <a:pt x="77" y="85"/>
                    </a:lnTo>
                    <a:lnTo>
                      <a:pt x="63" y="111"/>
                    </a:lnTo>
                    <a:lnTo>
                      <a:pt x="63" y="111"/>
                    </a:lnTo>
                    <a:lnTo>
                      <a:pt x="56" y="124"/>
                    </a:lnTo>
                    <a:lnTo>
                      <a:pt x="49" y="137"/>
                    </a:lnTo>
                    <a:lnTo>
                      <a:pt x="35" y="162"/>
                    </a:lnTo>
                    <a:lnTo>
                      <a:pt x="35" y="162"/>
                    </a:lnTo>
                    <a:lnTo>
                      <a:pt x="26" y="173"/>
                    </a:lnTo>
                    <a:lnTo>
                      <a:pt x="18" y="185"/>
                    </a:lnTo>
                    <a:lnTo>
                      <a:pt x="10" y="195"/>
                    </a:lnTo>
                    <a:lnTo>
                      <a:pt x="1" y="206"/>
                    </a:lnTo>
                    <a:lnTo>
                      <a:pt x="1" y="206"/>
                    </a:lnTo>
                    <a:lnTo>
                      <a:pt x="0" y="208"/>
                    </a:lnTo>
                    <a:lnTo>
                      <a:pt x="1" y="210"/>
                    </a:lnTo>
                    <a:lnTo>
                      <a:pt x="1" y="212"/>
                    </a:lnTo>
                    <a:lnTo>
                      <a:pt x="4" y="213"/>
                    </a:lnTo>
                    <a:lnTo>
                      <a:pt x="5" y="214"/>
                    </a:lnTo>
                    <a:lnTo>
                      <a:pt x="7" y="214"/>
                    </a:lnTo>
                    <a:lnTo>
                      <a:pt x="9" y="213"/>
                    </a:lnTo>
                    <a:lnTo>
                      <a:pt x="10" y="212"/>
                    </a:lnTo>
                    <a:lnTo>
                      <a:pt x="10" y="212"/>
                    </a:lnTo>
                    <a:lnTo>
                      <a:pt x="18" y="200"/>
                    </a:lnTo>
                    <a:lnTo>
                      <a:pt x="26" y="189"/>
                    </a:lnTo>
                    <a:lnTo>
                      <a:pt x="35" y="178"/>
                    </a:lnTo>
                    <a:lnTo>
                      <a:pt x="42" y="167"/>
                    </a:lnTo>
                    <a:lnTo>
                      <a:pt x="42" y="167"/>
                    </a:lnTo>
                    <a:lnTo>
                      <a:pt x="59" y="138"/>
                    </a:lnTo>
                    <a:lnTo>
                      <a:pt x="75" y="109"/>
                    </a:lnTo>
                    <a:lnTo>
                      <a:pt x="75" y="109"/>
                    </a:lnTo>
                    <a:lnTo>
                      <a:pt x="88" y="83"/>
                    </a:lnTo>
                    <a:lnTo>
                      <a:pt x="102" y="59"/>
                    </a:lnTo>
                    <a:lnTo>
                      <a:pt x="109" y="46"/>
                    </a:lnTo>
                    <a:lnTo>
                      <a:pt x="114" y="33"/>
                    </a:lnTo>
                    <a:lnTo>
                      <a:pt x="119" y="19"/>
                    </a:lnTo>
                    <a:lnTo>
                      <a:pt x="124" y="6"/>
                    </a:lnTo>
                    <a:lnTo>
                      <a:pt x="124" y="6"/>
                    </a:lnTo>
                    <a:lnTo>
                      <a:pt x="124" y="4"/>
                    </a:lnTo>
                    <a:lnTo>
                      <a:pt x="123" y="3"/>
                    </a:lnTo>
                    <a:lnTo>
                      <a:pt x="122" y="1"/>
                    </a:lnTo>
                    <a:lnTo>
                      <a:pt x="120" y="1"/>
                    </a:lnTo>
                    <a:lnTo>
                      <a:pt x="119" y="0"/>
                    </a:lnTo>
                    <a:lnTo>
                      <a:pt x="117" y="1"/>
                    </a:lnTo>
                    <a:lnTo>
                      <a:pt x="116" y="2"/>
                    </a:lnTo>
                    <a:lnTo>
                      <a:pt x="115" y="4"/>
                    </a:lnTo>
                    <a:lnTo>
                      <a:pt x="115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1" name="Freeform 898"/>
              <p:cNvSpPr/>
              <p:nvPr/>
            </p:nvSpPr>
            <p:spPr bwMode="auto">
              <a:xfrm>
                <a:off x="4733925" y="1582738"/>
                <a:ext cx="63500" cy="107950"/>
              </a:xfrm>
              <a:custGeom>
                <a:avLst/>
                <a:gdLst/>
                <a:ahLst/>
                <a:cxnLst>
                  <a:cxn ang="0">
                    <a:pos x="109" y="2"/>
                  </a:cxn>
                  <a:cxn ang="0">
                    <a:pos x="109" y="2"/>
                  </a:cxn>
                  <a:cxn ang="0">
                    <a:pos x="101" y="14"/>
                  </a:cxn>
                  <a:cxn ang="0">
                    <a:pos x="94" y="25"/>
                  </a:cxn>
                  <a:cxn ang="0">
                    <a:pos x="80" y="48"/>
                  </a:cxn>
                  <a:cxn ang="0">
                    <a:pos x="68" y="73"/>
                  </a:cxn>
                  <a:cxn ang="0">
                    <a:pos x="57" y="99"/>
                  </a:cxn>
                  <a:cxn ang="0">
                    <a:pos x="57" y="99"/>
                  </a:cxn>
                  <a:cxn ang="0">
                    <a:pos x="50" y="111"/>
                  </a:cxn>
                  <a:cxn ang="0">
                    <a:pos x="44" y="123"/>
                  </a:cxn>
                  <a:cxn ang="0">
                    <a:pos x="29" y="148"/>
                  </a:cxn>
                  <a:cxn ang="0">
                    <a:pos x="14" y="173"/>
                  </a:cxn>
                  <a:cxn ang="0">
                    <a:pos x="7" y="185"/>
                  </a:cxn>
                  <a:cxn ang="0">
                    <a:pos x="0" y="198"/>
                  </a:cxn>
                  <a:cxn ang="0">
                    <a:pos x="0" y="198"/>
                  </a:cxn>
                  <a:cxn ang="0">
                    <a:pos x="0" y="200"/>
                  </a:cxn>
                  <a:cxn ang="0">
                    <a:pos x="0" y="202"/>
                  </a:cxn>
                  <a:cxn ang="0">
                    <a:pos x="1" y="203"/>
                  </a:cxn>
                  <a:cxn ang="0">
                    <a:pos x="2" y="204"/>
                  </a:cxn>
                  <a:cxn ang="0">
                    <a:pos x="4" y="205"/>
                  </a:cxn>
                  <a:cxn ang="0">
                    <a:pos x="5" y="205"/>
                  </a:cxn>
                  <a:cxn ang="0">
                    <a:pos x="7" y="204"/>
                  </a:cxn>
                  <a:cxn ang="0">
                    <a:pos x="8" y="203"/>
                  </a:cxn>
                  <a:cxn ang="0">
                    <a:pos x="8" y="203"/>
                  </a:cxn>
                  <a:cxn ang="0">
                    <a:pos x="19" y="180"/>
                  </a:cxn>
                  <a:cxn ang="0">
                    <a:pos x="32" y="158"/>
                  </a:cxn>
                  <a:cxn ang="0">
                    <a:pos x="58" y="116"/>
                  </a:cxn>
                  <a:cxn ang="0">
                    <a:pos x="58" y="116"/>
                  </a:cxn>
                  <a:cxn ang="0">
                    <a:pos x="65" y="103"/>
                  </a:cxn>
                  <a:cxn ang="0">
                    <a:pos x="72" y="89"/>
                  </a:cxn>
                  <a:cxn ang="0">
                    <a:pos x="84" y="61"/>
                  </a:cxn>
                  <a:cxn ang="0">
                    <a:pos x="92" y="48"/>
                  </a:cxn>
                  <a:cxn ang="0">
                    <a:pos x="99" y="34"/>
                  </a:cxn>
                  <a:cxn ang="0">
                    <a:pos x="107" y="21"/>
                  </a:cxn>
                  <a:cxn ang="0">
                    <a:pos x="116" y="9"/>
                  </a:cxn>
                  <a:cxn ang="0">
                    <a:pos x="116" y="9"/>
                  </a:cxn>
                  <a:cxn ang="0">
                    <a:pos x="118" y="8"/>
                  </a:cxn>
                  <a:cxn ang="0">
                    <a:pos x="118" y="6"/>
                  </a:cxn>
                  <a:cxn ang="0">
                    <a:pos x="115" y="2"/>
                  </a:cxn>
                  <a:cxn ang="0">
                    <a:pos x="114" y="1"/>
                  </a:cxn>
                  <a:cxn ang="0">
                    <a:pos x="113" y="0"/>
                  </a:cxn>
                  <a:cxn ang="0">
                    <a:pos x="111" y="1"/>
                  </a:cxn>
                  <a:cxn ang="0">
                    <a:pos x="109" y="2"/>
                  </a:cxn>
                  <a:cxn ang="0">
                    <a:pos x="109" y="2"/>
                  </a:cxn>
                </a:cxnLst>
                <a:rect l="0" t="0" r="r" b="b"/>
                <a:pathLst>
                  <a:path w="118" h="205">
                    <a:moveTo>
                      <a:pt x="109" y="2"/>
                    </a:moveTo>
                    <a:lnTo>
                      <a:pt x="109" y="2"/>
                    </a:lnTo>
                    <a:lnTo>
                      <a:pt x="101" y="14"/>
                    </a:lnTo>
                    <a:lnTo>
                      <a:pt x="94" y="25"/>
                    </a:lnTo>
                    <a:lnTo>
                      <a:pt x="80" y="48"/>
                    </a:lnTo>
                    <a:lnTo>
                      <a:pt x="68" y="73"/>
                    </a:lnTo>
                    <a:lnTo>
                      <a:pt x="57" y="99"/>
                    </a:lnTo>
                    <a:lnTo>
                      <a:pt x="57" y="99"/>
                    </a:lnTo>
                    <a:lnTo>
                      <a:pt x="50" y="111"/>
                    </a:lnTo>
                    <a:lnTo>
                      <a:pt x="44" y="123"/>
                    </a:lnTo>
                    <a:lnTo>
                      <a:pt x="29" y="148"/>
                    </a:lnTo>
                    <a:lnTo>
                      <a:pt x="14" y="173"/>
                    </a:lnTo>
                    <a:lnTo>
                      <a:pt x="7" y="185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0" y="200"/>
                    </a:lnTo>
                    <a:lnTo>
                      <a:pt x="0" y="202"/>
                    </a:lnTo>
                    <a:lnTo>
                      <a:pt x="1" y="203"/>
                    </a:lnTo>
                    <a:lnTo>
                      <a:pt x="2" y="204"/>
                    </a:lnTo>
                    <a:lnTo>
                      <a:pt x="4" y="205"/>
                    </a:lnTo>
                    <a:lnTo>
                      <a:pt x="5" y="205"/>
                    </a:lnTo>
                    <a:lnTo>
                      <a:pt x="7" y="204"/>
                    </a:lnTo>
                    <a:lnTo>
                      <a:pt x="8" y="203"/>
                    </a:lnTo>
                    <a:lnTo>
                      <a:pt x="8" y="203"/>
                    </a:lnTo>
                    <a:lnTo>
                      <a:pt x="19" y="180"/>
                    </a:lnTo>
                    <a:lnTo>
                      <a:pt x="32" y="158"/>
                    </a:lnTo>
                    <a:lnTo>
                      <a:pt x="58" y="116"/>
                    </a:lnTo>
                    <a:lnTo>
                      <a:pt x="58" y="116"/>
                    </a:lnTo>
                    <a:lnTo>
                      <a:pt x="65" y="103"/>
                    </a:lnTo>
                    <a:lnTo>
                      <a:pt x="72" y="89"/>
                    </a:lnTo>
                    <a:lnTo>
                      <a:pt x="84" y="61"/>
                    </a:lnTo>
                    <a:lnTo>
                      <a:pt x="92" y="48"/>
                    </a:lnTo>
                    <a:lnTo>
                      <a:pt x="99" y="34"/>
                    </a:lnTo>
                    <a:lnTo>
                      <a:pt x="107" y="21"/>
                    </a:lnTo>
                    <a:lnTo>
                      <a:pt x="116" y="9"/>
                    </a:lnTo>
                    <a:lnTo>
                      <a:pt x="116" y="9"/>
                    </a:lnTo>
                    <a:lnTo>
                      <a:pt x="118" y="8"/>
                    </a:lnTo>
                    <a:lnTo>
                      <a:pt x="118" y="6"/>
                    </a:lnTo>
                    <a:lnTo>
                      <a:pt x="115" y="2"/>
                    </a:lnTo>
                    <a:lnTo>
                      <a:pt x="114" y="1"/>
                    </a:lnTo>
                    <a:lnTo>
                      <a:pt x="113" y="0"/>
                    </a:lnTo>
                    <a:lnTo>
                      <a:pt x="111" y="1"/>
                    </a:lnTo>
                    <a:lnTo>
                      <a:pt x="109" y="2"/>
                    </a:lnTo>
                    <a:lnTo>
                      <a:pt x="109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2" name="Freeform 899"/>
              <p:cNvSpPr/>
              <p:nvPr/>
            </p:nvSpPr>
            <p:spPr bwMode="auto">
              <a:xfrm>
                <a:off x="4746625" y="1630363"/>
                <a:ext cx="68263" cy="120650"/>
              </a:xfrm>
              <a:custGeom>
                <a:avLst/>
                <a:gdLst/>
                <a:ahLst/>
                <a:cxnLst>
                  <a:cxn ang="0">
                    <a:pos x="119" y="3"/>
                  </a:cxn>
                  <a:cxn ang="0">
                    <a:pos x="119" y="3"/>
                  </a:cxn>
                  <a:cxn ang="0">
                    <a:pos x="118" y="10"/>
                  </a:cxn>
                  <a:cxn ang="0">
                    <a:pos x="116" y="16"/>
                  </a:cxn>
                  <a:cxn ang="0">
                    <a:pos x="109" y="29"/>
                  </a:cxn>
                  <a:cxn ang="0">
                    <a:pos x="96" y="54"/>
                  </a:cxn>
                  <a:cxn ang="0">
                    <a:pos x="96" y="54"/>
                  </a:cxn>
                  <a:cxn ang="0">
                    <a:pos x="86" y="69"/>
                  </a:cxn>
                  <a:cxn ang="0">
                    <a:pos x="77" y="84"/>
                  </a:cxn>
                  <a:cxn ang="0">
                    <a:pos x="58" y="112"/>
                  </a:cxn>
                  <a:cxn ang="0">
                    <a:pos x="58" y="112"/>
                  </a:cxn>
                  <a:cxn ang="0">
                    <a:pos x="43" y="137"/>
                  </a:cxn>
                  <a:cxn ang="0">
                    <a:pos x="27" y="161"/>
                  </a:cxn>
                  <a:cxn ang="0">
                    <a:pos x="20" y="174"/>
                  </a:cxn>
                  <a:cxn ang="0">
                    <a:pos x="14" y="187"/>
                  </a:cxn>
                  <a:cxn ang="0">
                    <a:pos x="9" y="201"/>
                  </a:cxn>
                  <a:cxn ang="0">
                    <a:pos x="4" y="214"/>
                  </a:cxn>
                  <a:cxn ang="0">
                    <a:pos x="4" y="214"/>
                  </a:cxn>
                  <a:cxn ang="0">
                    <a:pos x="2" y="215"/>
                  </a:cxn>
                  <a:cxn ang="0">
                    <a:pos x="0" y="218"/>
                  </a:cxn>
                  <a:cxn ang="0">
                    <a:pos x="0" y="222"/>
                  </a:cxn>
                  <a:cxn ang="0">
                    <a:pos x="0" y="222"/>
                  </a:cxn>
                  <a:cxn ang="0">
                    <a:pos x="2" y="224"/>
                  </a:cxn>
                  <a:cxn ang="0">
                    <a:pos x="3" y="226"/>
                  </a:cxn>
                  <a:cxn ang="0">
                    <a:pos x="5" y="228"/>
                  </a:cxn>
                  <a:cxn ang="0">
                    <a:pos x="9" y="226"/>
                  </a:cxn>
                  <a:cxn ang="0">
                    <a:pos x="10" y="225"/>
                  </a:cxn>
                  <a:cxn ang="0">
                    <a:pos x="10" y="224"/>
                  </a:cxn>
                  <a:cxn ang="0">
                    <a:pos x="10" y="224"/>
                  </a:cxn>
                  <a:cxn ang="0">
                    <a:pos x="15" y="208"/>
                  </a:cxn>
                  <a:cxn ang="0">
                    <a:pos x="22" y="192"/>
                  </a:cxn>
                  <a:cxn ang="0">
                    <a:pos x="29" y="176"/>
                  </a:cxn>
                  <a:cxn ang="0">
                    <a:pos x="39" y="160"/>
                  </a:cxn>
                  <a:cxn ang="0">
                    <a:pos x="57" y="130"/>
                  </a:cxn>
                  <a:cxn ang="0">
                    <a:pos x="76" y="101"/>
                  </a:cxn>
                  <a:cxn ang="0">
                    <a:pos x="76" y="101"/>
                  </a:cxn>
                  <a:cxn ang="0">
                    <a:pos x="94" y="74"/>
                  </a:cxn>
                  <a:cxn ang="0">
                    <a:pos x="103" y="59"/>
                  </a:cxn>
                  <a:cxn ang="0">
                    <a:pos x="111" y="44"/>
                  </a:cxn>
                  <a:cxn ang="0">
                    <a:pos x="111" y="44"/>
                  </a:cxn>
                  <a:cxn ang="0">
                    <a:pos x="116" y="34"/>
                  </a:cxn>
                  <a:cxn ang="0">
                    <a:pos x="121" y="25"/>
                  </a:cxn>
                  <a:cxn ang="0">
                    <a:pos x="125" y="16"/>
                  </a:cxn>
                  <a:cxn ang="0">
                    <a:pos x="128" y="12"/>
                  </a:cxn>
                  <a:cxn ang="0">
                    <a:pos x="129" y="6"/>
                  </a:cxn>
                  <a:cxn ang="0">
                    <a:pos x="129" y="6"/>
                  </a:cxn>
                  <a:cxn ang="0">
                    <a:pos x="129" y="4"/>
                  </a:cxn>
                  <a:cxn ang="0">
                    <a:pos x="128" y="2"/>
                  </a:cxn>
                  <a:cxn ang="0">
                    <a:pos x="124" y="0"/>
                  </a:cxn>
                  <a:cxn ang="0">
                    <a:pos x="123" y="0"/>
                  </a:cxn>
                  <a:cxn ang="0">
                    <a:pos x="121" y="0"/>
                  </a:cxn>
                  <a:cxn ang="0">
                    <a:pos x="120" y="1"/>
                  </a:cxn>
                  <a:cxn ang="0">
                    <a:pos x="119" y="3"/>
                  </a:cxn>
                  <a:cxn ang="0">
                    <a:pos x="119" y="3"/>
                  </a:cxn>
                </a:cxnLst>
                <a:rect l="0" t="0" r="r" b="b"/>
                <a:pathLst>
                  <a:path w="129" h="228">
                    <a:moveTo>
                      <a:pt x="119" y="3"/>
                    </a:moveTo>
                    <a:lnTo>
                      <a:pt x="119" y="3"/>
                    </a:lnTo>
                    <a:lnTo>
                      <a:pt x="118" y="10"/>
                    </a:lnTo>
                    <a:lnTo>
                      <a:pt x="116" y="16"/>
                    </a:lnTo>
                    <a:lnTo>
                      <a:pt x="109" y="29"/>
                    </a:lnTo>
                    <a:lnTo>
                      <a:pt x="96" y="54"/>
                    </a:lnTo>
                    <a:lnTo>
                      <a:pt x="96" y="54"/>
                    </a:lnTo>
                    <a:lnTo>
                      <a:pt x="86" y="69"/>
                    </a:lnTo>
                    <a:lnTo>
                      <a:pt x="77" y="84"/>
                    </a:lnTo>
                    <a:lnTo>
                      <a:pt x="58" y="112"/>
                    </a:lnTo>
                    <a:lnTo>
                      <a:pt x="58" y="112"/>
                    </a:lnTo>
                    <a:lnTo>
                      <a:pt x="43" y="137"/>
                    </a:lnTo>
                    <a:lnTo>
                      <a:pt x="27" y="161"/>
                    </a:lnTo>
                    <a:lnTo>
                      <a:pt x="20" y="174"/>
                    </a:lnTo>
                    <a:lnTo>
                      <a:pt x="14" y="187"/>
                    </a:lnTo>
                    <a:lnTo>
                      <a:pt x="9" y="201"/>
                    </a:lnTo>
                    <a:lnTo>
                      <a:pt x="4" y="214"/>
                    </a:lnTo>
                    <a:lnTo>
                      <a:pt x="4" y="214"/>
                    </a:lnTo>
                    <a:lnTo>
                      <a:pt x="2" y="215"/>
                    </a:lnTo>
                    <a:lnTo>
                      <a:pt x="0" y="218"/>
                    </a:lnTo>
                    <a:lnTo>
                      <a:pt x="0" y="222"/>
                    </a:lnTo>
                    <a:lnTo>
                      <a:pt x="0" y="222"/>
                    </a:lnTo>
                    <a:lnTo>
                      <a:pt x="2" y="224"/>
                    </a:lnTo>
                    <a:lnTo>
                      <a:pt x="3" y="226"/>
                    </a:lnTo>
                    <a:lnTo>
                      <a:pt x="5" y="228"/>
                    </a:lnTo>
                    <a:lnTo>
                      <a:pt x="9" y="226"/>
                    </a:lnTo>
                    <a:lnTo>
                      <a:pt x="10" y="225"/>
                    </a:lnTo>
                    <a:lnTo>
                      <a:pt x="10" y="224"/>
                    </a:lnTo>
                    <a:lnTo>
                      <a:pt x="10" y="224"/>
                    </a:lnTo>
                    <a:lnTo>
                      <a:pt x="15" y="208"/>
                    </a:lnTo>
                    <a:lnTo>
                      <a:pt x="22" y="192"/>
                    </a:lnTo>
                    <a:lnTo>
                      <a:pt x="29" y="176"/>
                    </a:lnTo>
                    <a:lnTo>
                      <a:pt x="39" y="160"/>
                    </a:lnTo>
                    <a:lnTo>
                      <a:pt x="57" y="130"/>
                    </a:lnTo>
                    <a:lnTo>
                      <a:pt x="76" y="101"/>
                    </a:lnTo>
                    <a:lnTo>
                      <a:pt x="76" y="101"/>
                    </a:lnTo>
                    <a:lnTo>
                      <a:pt x="94" y="74"/>
                    </a:lnTo>
                    <a:lnTo>
                      <a:pt x="103" y="59"/>
                    </a:lnTo>
                    <a:lnTo>
                      <a:pt x="111" y="44"/>
                    </a:lnTo>
                    <a:lnTo>
                      <a:pt x="111" y="44"/>
                    </a:lnTo>
                    <a:lnTo>
                      <a:pt x="116" y="34"/>
                    </a:lnTo>
                    <a:lnTo>
                      <a:pt x="121" y="25"/>
                    </a:lnTo>
                    <a:lnTo>
                      <a:pt x="125" y="16"/>
                    </a:lnTo>
                    <a:lnTo>
                      <a:pt x="128" y="12"/>
                    </a:lnTo>
                    <a:lnTo>
                      <a:pt x="129" y="6"/>
                    </a:lnTo>
                    <a:lnTo>
                      <a:pt x="129" y="6"/>
                    </a:lnTo>
                    <a:lnTo>
                      <a:pt x="129" y="4"/>
                    </a:lnTo>
                    <a:lnTo>
                      <a:pt x="128" y="2"/>
                    </a:lnTo>
                    <a:lnTo>
                      <a:pt x="124" y="0"/>
                    </a:lnTo>
                    <a:lnTo>
                      <a:pt x="123" y="0"/>
                    </a:lnTo>
                    <a:lnTo>
                      <a:pt x="121" y="0"/>
                    </a:lnTo>
                    <a:lnTo>
                      <a:pt x="120" y="1"/>
                    </a:lnTo>
                    <a:lnTo>
                      <a:pt x="119" y="3"/>
                    </a:lnTo>
                    <a:lnTo>
                      <a:pt x="119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3" name="Freeform 900"/>
              <p:cNvSpPr/>
              <p:nvPr/>
            </p:nvSpPr>
            <p:spPr bwMode="auto">
              <a:xfrm>
                <a:off x="4746625" y="1685925"/>
                <a:ext cx="85725" cy="127000"/>
              </a:xfrm>
              <a:custGeom>
                <a:avLst/>
                <a:gdLst/>
                <a:ahLst/>
                <a:cxnLst>
                  <a:cxn ang="0">
                    <a:pos x="153" y="2"/>
                  </a:cxn>
                  <a:cxn ang="0">
                    <a:pos x="153" y="2"/>
                  </a:cxn>
                  <a:cxn ang="0">
                    <a:pos x="130" y="34"/>
                  </a:cxn>
                  <a:cxn ang="0">
                    <a:pos x="119" y="49"/>
                  </a:cxn>
                  <a:cxn ang="0">
                    <a:pos x="109" y="67"/>
                  </a:cxn>
                  <a:cxn ang="0">
                    <a:pos x="109" y="67"/>
                  </a:cxn>
                  <a:cxn ang="0">
                    <a:pos x="89" y="101"/>
                  </a:cxn>
                  <a:cxn ang="0">
                    <a:pos x="69" y="135"/>
                  </a:cxn>
                  <a:cxn ang="0">
                    <a:pos x="69" y="135"/>
                  </a:cxn>
                  <a:cxn ang="0">
                    <a:pos x="57" y="151"/>
                  </a:cxn>
                  <a:cxn ang="0">
                    <a:pos x="45" y="167"/>
                  </a:cxn>
                  <a:cxn ang="0">
                    <a:pos x="33" y="183"/>
                  </a:cxn>
                  <a:cxn ang="0">
                    <a:pos x="20" y="199"/>
                  </a:cxn>
                  <a:cxn ang="0">
                    <a:pos x="20" y="199"/>
                  </a:cxn>
                  <a:cxn ang="0">
                    <a:pos x="13" y="208"/>
                  </a:cxn>
                  <a:cxn ang="0">
                    <a:pos x="6" y="217"/>
                  </a:cxn>
                  <a:cxn ang="0">
                    <a:pos x="4" y="222"/>
                  </a:cxn>
                  <a:cxn ang="0">
                    <a:pos x="2" y="227"/>
                  </a:cxn>
                  <a:cxn ang="0">
                    <a:pos x="0" y="232"/>
                  </a:cxn>
                  <a:cxn ang="0">
                    <a:pos x="2" y="237"/>
                  </a:cxn>
                  <a:cxn ang="0">
                    <a:pos x="2" y="237"/>
                  </a:cxn>
                  <a:cxn ang="0">
                    <a:pos x="2" y="239"/>
                  </a:cxn>
                  <a:cxn ang="0">
                    <a:pos x="4" y="240"/>
                  </a:cxn>
                  <a:cxn ang="0">
                    <a:pos x="5" y="241"/>
                  </a:cxn>
                  <a:cxn ang="0">
                    <a:pos x="7" y="241"/>
                  </a:cxn>
                  <a:cxn ang="0">
                    <a:pos x="9" y="240"/>
                  </a:cxn>
                  <a:cxn ang="0">
                    <a:pos x="10" y="239"/>
                  </a:cxn>
                  <a:cxn ang="0">
                    <a:pos x="11" y="237"/>
                  </a:cxn>
                  <a:cxn ang="0">
                    <a:pos x="10" y="235"/>
                  </a:cxn>
                  <a:cxn ang="0">
                    <a:pos x="10" y="235"/>
                  </a:cxn>
                  <a:cxn ang="0">
                    <a:pos x="10" y="232"/>
                  </a:cxn>
                  <a:cxn ang="0">
                    <a:pos x="11" y="229"/>
                  </a:cxn>
                  <a:cxn ang="0">
                    <a:pos x="14" y="222"/>
                  </a:cxn>
                  <a:cxn ang="0">
                    <a:pos x="19" y="214"/>
                  </a:cxn>
                  <a:cxn ang="0">
                    <a:pos x="25" y="205"/>
                  </a:cxn>
                  <a:cxn ang="0">
                    <a:pos x="38" y="190"/>
                  </a:cxn>
                  <a:cxn ang="0">
                    <a:pos x="47" y="179"/>
                  </a:cxn>
                  <a:cxn ang="0">
                    <a:pos x="47" y="179"/>
                  </a:cxn>
                  <a:cxn ang="0">
                    <a:pos x="67" y="152"/>
                  </a:cxn>
                  <a:cxn ang="0">
                    <a:pos x="77" y="139"/>
                  </a:cxn>
                  <a:cxn ang="0">
                    <a:pos x="85" y="125"/>
                  </a:cxn>
                  <a:cxn ang="0">
                    <a:pos x="85" y="125"/>
                  </a:cxn>
                  <a:cxn ang="0">
                    <a:pos x="104" y="95"/>
                  </a:cxn>
                  <a:cxn ang="0">
                    <a:pos x="120" y="64"/>
                  </a:cxn>
                  <a:cxn ang="0">
                    <a:pos x="120" y="64"/>
                  </a:cxn>
                  <a:cxn ang="0">
                    <a:pos x="130" y="49"/>
                  </a:cxn>
                  <a:cxn ang="0">
                    <a:pos x="140" y="35"/>
                  </a:cxn>
                  <a:cxn ang="0">
                    <a:pos x="162" y="7"/>
                  </a:cxn>
                  <a:cxn ang="0">
                    <a:pos x="162" y="7"/>
                  </a:cxn>
                  <a:cxn ang="0">
                    <a:pos x="163" y="5"/>
                  </a:cxn>
                  <a:cxn ang="0">
                    <a:pos x="163" y="3"/>
                  </a:cxn>
                  <a:cxn ang="0">
                    <a:pos x="162" y="2"/>
                  </a:cxn>
                  <a:cxn ang="0">
                    <a:pos x="161" y="1"/>
                  </a:cxn>
                  <a:cxn ang="0">
                    <a:pos x="156" y="0"/>
                  </a:cxn>
                  <a:cxn ang="0">
                    <a:pos x="154" y="1"/>
                  </a:cxn>
                  <a:cxn ang="0">
                    <a:pos x="153" y="2"/>
                  </a:cxn>
                  <a:cxn ang="0">
                    <a:pos x="153" y="2"/>
                  </a:cxn>
                </a:cxnLst>
                <a:rect l="0" t="0" r="r" b="b"/>
                <a:pathLst>
                  <a:path w="163" h="241">
                    <a:moveTo>
                      <a:pt x="153" y="2"/>
                    </a:moveTo>
                    <a:lnTo>
                      <a:pt x="153" y="2"/>
                    </a:lnTo>
                    <a:lnTo>
                      <a:pt x="130" y="34"/>
                    </a:lnTo>
                    <a:lnTo>
                      <a:pt x="119" y="49"/>
                    </a:lnTo>
                    <a:lnTo>
                      <a:pt x="109" y="67"/>
                    </a:lnTo>
                    <a:lnTo>
                      <a:pt x="109" y="67"/>
                    </a:lnTo>
                    <a:lnTo>
                      <a:pt x="89" y="101"/>
                    </a:lnTo>
                    <a:lnTo>
                      <a:pt x="69" y="135"/>
                    </a:lnTo>
                    <a:lnTo>
                      <a:pt x="69" y="135"/>
                    </a:lnTo>
                    <a:lnTo>
                      <a:pt x="57" y="151"/>
                    </a:lnTo>
                    <a:lnTo>
                      <a:pt x="45" y="167"/>
                    </a:lnTo>
                    <a:lnTo>
                      <a:pt x="33" y="183"/>
                    </a:lnTo>
                    <a:lnTo>
                      <a:pt x="20" y="199"/>
                    </a:lnTo>
                    <a:lnTo>
                      <a:pt x="20" y="199"/>
                    </a:lnTo>
                    <a:lnTo>
                      <a:pt x="13" y="208"/>
                    </a:lnTo>
                    <a:lnTo>
                      <a:pt x="6" y="217"/>
                    </a:lnTo>
                    <a:lnTo>
                      <a:pt x="4" y="222"/>
                    </a:lnTo>
                    <a:lnTo>
                      <a:pt x="2" y="227"/>
                    </a:lnTo>
                    <a:lnTo>
                      <a:pt x="0" y="232"/>
                    </a:lnTo>
                    <a:lnTo>
                      <a:pt x="2" y="237"/>
                    </a:lnTo>
                    <a:lnTo>
                      <a:pt x="2" y="237"/>
                    </a:lnTo>
                    <a:lnTo>
                      <a:pt x="2" y="239"/>
                    </a:lnTo>
                    <a:lnTo>
                      <a:pt x="4" y="240"/>
                    </a:lnTo>
                    <a:lnTo>
                      <a:pt x="5" y="241"/>
                    </a:lnTo>
                    <a:lnTo>
                      <a:pt x="7" y="241"/>
                    </a:lnTo>
                    <a:lnTo>
                      <a:pt x="9" y="240"/>
                    </a:lnTo>
                    <a:lnTo>
                      <a:pt x="10" y="239"/>
                    </a:lnTo>
                    <a:lnTo>
                      <a:pt x="11" y="237"/>
                    </a:lnTo>
                    <a:lnTo>
                      <a:pt x="10" y="235"/>
                    </a:lnTo>
                    <a:lnTo>
                      <a:pt x="10" y="235"/>
                    </a:lnTo>
                    <a:lnTo>
                      <a:pt x="10" y="232"/>
                    </a:lnTo>
                    <a:lnTo>
                      <a:pt x="11" y="229"/>
                    </a:lnTo>
                    <a:lnTo>
                      <a:pt x="14" y="222"/>
                    </a:lnTo>
                    <a:lnTo>
                      <a:pt x="19" y="214"/>
                    </a:lnTo>
                    <a:lnTo>
                      <a:pt x="25" y="205"/>
                    </a:lnTo>
                    <a:lnTo>
                      <a:pt x="38" y="190"/>
                    </a:lnTo>
                    <a:lnTo>
                      <a:pt x="47" y="179"/>
                    </a:lnTo>
                    <a:lnTo>
                      <a:pt x="47" y="179"/>
                    </a:lnTo>
                    <a:lnTo>
                      <a:pt x="67" y="152"/>
                    </a:lnTo>
                    <a:lnTo>
                      <a:pt x="77" y="139"/>
                    </a:lnTo>
                    <a:lnTo>
                      <a:pt x="85" y="125"/>
                    </a:lnTo>
                    <a:lnTo>
                      <a:pt x="85" y="125"/>
                    </a:lnTo>
                    <a:lnTo>
                      <a:pt x="104" y="95"/>
                    </a:lnTo>
                    <a:lnTo>
                      <a:pt x="120" y="64"/>
                    </a:lnTo>
                    <a:lnTo>
                      <a:pt x="120" y="64"/>
                    </a:lnTo>
                    <a:lnTo>
                      <a:pt x="130" y="49"/>
                    </a:lnTo>
                    <a:lnTo>
                      <a:pt x="140" y="35"/>
                    </a:lnTo>
                    <a:lnTo>
                      <a:pt x="162" y="7"/>
                    </a:lnTo>
                    <a:lnTo>
                      <a:pt x="162" y="7"/>
                    </a:lnTo>
                    <a:lnTo>
                      <a:pt x="163" y="5"/>
                    </a:lnTo>
                    <a:lnTo>
                      <a:pt x="163" y="3"/>
                    </a:lnTo>
                    <a:lnTo>
                      <a:pt x="162" y="2"/>
                    </a:lnTo>
                    <a:lnTo>
                      <a:pt x="161" y="1"/>
                    </a:lnTo>
                    <a:lnTo>
                      <a:pt x="156" y="0"/>
                    </a:lnTo>
                    <a:lnTo>
                      <a:pt x="154" y="1"/>
                    </a:lnTo>
                    <a:lnTo>
                      <a:pt x="153" y="2"/>
                    </a:lnTo>
                    <a:lnTo>
                      <a:pt x="15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4" name="Freeform 901"/>
              <p:cNvSpPr/>
              <p:nvPr/>
            </p:nvSpPr>
            <p:spPr bwMode="auto">
              <a:xfrm>
                <a:off x="4772025" y="1747838"/>
                <a:ext cx="61913" cy="90488"/>
              </a:xfrm>
              <a:custGeom>
                <a:avLst/>
                <a:gdLst/>
                <a:ahLst/>
                <a:cxnLst>
                  <a:cxn ang="0">
                    <a:pos x="109" y="3"/>
                  </a:cxn>
                  <a:cxn ang="0">
                    <a:pos x="109" y="3"/>
                  </a:cxn>
                  <a:cxn ang="0">
                    <a:pos x="105" y="12"/>
                  </a:cxn>
                  <a:cxn ang="0">
                    <a:pos x="101" y="21"/>
                  </a:cxn>
                  <a:cxn ang="0">
                    <a:pos x="95" y="29"/>
                  </a:cxn>
                  <a:cxn ang="0">
                    <a:pos x="88" y="38"/>
                  </a:cxn>
                  <a:cxn ang="0">
                    <a:pos x="74" y="53"/>
                  </a:cxn>
                  <a:cxn ang="0">
                    <a:pos x="67" y="61"/>
                  </a:cxn>
                  <a:cxn ang="0">
                    <a:pos x="62" y="69"/>
                  </a:cxn>
                  <a:cxn ang="0">
                    <a:pos x="62" y="69"/>
                  </a:cxn>
                  <a:cxn ang="0">
                    <a:pos x="29" y="114"/>
                  </a:cxn>
                  <a:cxn ang="0">
                    <a:pos x="13" y="138"/>
                  </a:cxn>
                  <a:cxn ang="0">
                    <a:pos x="6" y="150"/>
                  </a:cxn>
                  <a:cxn ang="0">
                    <a:pos x="0" y="164"/>
                  </a:cxn>
                  <a:cxn ang="0">
                    <a:pos x="0" y="164"/>
                  </a:cxn>
                  <a:cxn ang="0">
                    <a:pos x="0" y="166"/>
                  </a:cxn>
                  <a:cxn ang="0">
                    <a:pos x="0" y="168"/>
                  </a:cxn>
                  <a:cxn ang="0">
                    <a:pos x="2" y="170"/>
                  </a:cxn>
                  <a:cxn ang="0">
                    <a:pos x="4" y="171"/>
                  </a:cxn>
                  <a:cxn ang="0">
                    <a:pos x="5" y="171"/>
                  </a:cxn>
                  <a:cxn ang="0">
                    <a:pos x="7" y="170"/>
                  </a:cxn>
                  <a:cxn ang="0">
                    <a:pos x="8" y="168"/>
                  </a:cxn>
                  <a:cxn ang="0">
                    <a:pos x="8" y="168"/>
                  </a:cxn>
                  <a:cxn ang="0">
                    <a:pos x="15" y="155"/>
                  </a:cxn>
                  <a:cxn ang="0">
                    <a:pos x="22" y="143"/>
                  </a:cxn>
                  <a:cxn ang="0">
                    <a:pos x="36" y="119"/>
                  </a:cxn>
                  <a:cxn ang="0">
                    <a:pos x="53" y="96"/>
                  </a:cxn>
                  <a:cxn ang="0">
                    <a:pos x="70" y="74"/>
                  </a:cxn>
                  <a:cxn ang="0">
                    <a:pos x="70" y="74"/>
                  </a:cxn>
                  <a:cxn ang="0">
                    <a:pos x="83" y="58"/>
                  </a:cxn>
                  <a:cxn ang="0">
                    <a:pos x="97" y="42"/>
                  </a:cxn>
                  <a:cxn ang="0">
                    <a:pos x="103" y="32"/>
                  </a:cxn>
                  <a:cxn ang="0">
                    <a:pos x="110" y="24"/>
                  </a:cxn>
                  <a:cxn ang="0">
                    <a:pos x="115" y="15"/>
                  </a:cxn>
                  <a:cxn ang="0">
                    <a:pos x="118" y="6"/>
                  </a:cxn>
                  <a:cxn ang="0">
                    <a:pos x="118" y="6"/>
                  </a:cxn>
                  <a:cxn ang="0">
                    <a:pos x="118" y="3"/>
                  </a:cxn>
                  <a:cxn ang="0">
                    <a:pos x="117" y="2"/>
                  </a:cxn>
                  <a:cxn ang="0">
                    <a:pos x="116" y="0"/>
                  </a:cxn>
                  <a:cxn ang="0">
                    <a:pos x="115" y="0"/>
                  </a:cxn>
                  <a:cxn ang="0">
                    <a:pos x="113" y="0"/>
                  </a:cxn>
                  <a:cxn ang="0">
                    <a:pos x="111" y="0"/>
                  </a:cxn>
                  <a:cxn ang="0">
                    <a:pos x="110" y="1"/>
                  </a:cxn>
                  <a:cxn ang="0">
                    <a:pos x="109" y="3"/>
                  </a:cxn>
                  <a:cxn ang="0">
                    <a:pos x="109" y="3"/>
                  </a:cxn>
                </a:cxnLst>
                <a:rect l="0" t="0" r="r" b="b"/>
                <a:pathLst>
                  <a:path w="118" h="171">
                    <a:moveTo>
                      <a:pt x="109" y="3"/>
                    </a:moveTo>
                    <a:lnTo>
                      <a:pt x="109" y="3"/>
                    </a:lnTo>
                    <a:lnTo>
                      <a:pt x="105" y="12"/>
                    </a:lnTo>
                    <a:lnTo>
                      <a:pt x="101" y="21"/>
                    </a:lnTo>
                    <a:lnTo>
                      <a:pt x="95" y="29"/>
                    </a:lnTo>
                    <a:lnTo>
                      <a:pt x="88" y="38"/>
                    </a:lnTo>
                    <a:lnTo>
                      <a:pt x="74" y="53"/>
                    </a:lnTo>
                    <a:lnTo>
                      <a:pt x="67" y="61"/>
                    </a:lnTo>
                    <a:lnTo>
                      <a:pt x="62" y="69"/>
                    </a:lnTo>
                    <a:lnTo>
                      <a:pt x="62" y="69"/>
                    </a:lnTo>
                    <a:lnTo>
                      <a:pt x="29" y="114"/>
                    </a:lnTo>
                    <a:lnTo>
                      <a:pt x="13" y="138"/>
                    </a:lnTo>
                    <a:lnTo>
                      <a:pt x="6" y="150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166"/>
                    </a:lnTo>
                    <a:lnTo>
                      <a:pt x="0" y="168"/>
                    </a:lnTo>
                    <a:lnTo>
                      <a:pt x="2" y="170"/>
                    </a:lnTo>
                    <a:lnTo>
                      <a:pt x="4" y="171"/>
                    </a:lnTo>
                    <a:lnTo>
                      <a:pt x="5" y="171"/>
                    </a:lnTo>
                    <a:lnTo>
                      <a:pt x="7" y="170"/>
                    </a:lnTo>
                    <a:lnTo>
                      <a:pt x="8" y="168"/>
                    </a:lnTo>
                    <a:lnTo>
                      <a:pt x="8" y="168"/>
                    </a:lnTo>
                    <a:lnTo>
                      <a:pt x="15" y="155"/>
                    </a:lnTo>
                    <a:lnTo>
                      <a:pt x="22" y="143"/>
                    </a:lnTo>
                    <a:lnTo>
                      <a:pt x="36" y="119"/>
                    </a:lnTo>
                    <a:lnTo>
                      <a:pt x="53" y="96"/>
                    </a:lnTo>
                    <a:lnTo>
                      <a:pt x="70" y="74"/>
                    </a:lnTo>
                    <a:lnTo>
                      <a:pt x="70" y="74"/>
                    </a:lnTo>
                    <a:lnTo>
                      <a:pt x="83" y="58"/>
                    </a:lnTo>
                    <a:lnTo>
                      <a:pt x="97" y="42"/>
                    </a:lnTo>
                    <a:lnTo>
                      <a:pt x="103" y="32"/>
                    </a:lnTo>
                    <a:lnTo>
                      <a:pt x="110" y="24"/>
                    </a:lnTo>
                    <a:lnTo>
                      <a:pt x="115" y="15"/>
                    </a:lnTo>
                    <a:lnTo>
                      <a:pt x="118" y="6"/>
                    </a:lnTo>
                    <a:lnTo>
                      <a:pt x="118" y="6"/>
                    </a:lnTo>
                    <a:lnTo>
                      <a:pt x="118" y="3"/>
                    </a:lnTo>
                    <a:lnTo>
                      <a:pt x="117" y="2"/>
                    </a:lnTo>
                    <a:lnTo>
                      <a:pt x="116" y="0"/>
                    </a:lnTo>
                    <a:lnTo>
                      <a:pt x="115" y="0"/>
                    </a:lnTo>
                    <a:lnTo>
                      <a:pt x="113" y="0"/>
                    </a:lnTo>
                    <a:lnTo>
                      <a:pt x="111" y="0"/>
                    </a:lnTo>
                    <a:lnTo>
                      <a:pt x="110" y="1"/>
                    </a:lnTo>
                    <a:lnTo>
                      <a:pt x="109" y="3"/>
                    </a:lnTo>
                    <a:lnTo>
                      <a:pt x="109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5" name="Freeform 902"/>
              <p:cNvSpPr>
                <a:spLocks noEditPoints="1"/>
              </p:cNvSpPr>
              <p:nvPr/>
            </p:nvSpPr>
            <p:spPr bwMode="auto">
              <a:xfrm>
                <a:off x="4194175" y="1665288"/>
                <a:ext cx="217488" cy="206375"/>
              </a:xfrm>
              <a:custGeom>
                <a:avLst/>
                <a:gdLst/>
                <a:ahLst/>
                <a:cxnLst>
                  <a:cxn ang="0">
                    <a:pos x="213" y="391"/>
                  </a:cxn>
                  <a:cxn ang="0">
                    <a:pos x="160" y="381"/>
                  </a:cxn>
                  <a:cxn ang="0">
                    <a:pos x="109" y="359"/>
                  </a:cxn>
                  <a:cxn ang="0">
                    <a:pos x="63" y="328"/>
                  </a:cxn>
                  <a:cxn ang="0">
                    <a:pos x="27" y="289"/>
                  </a:cxn>
                  <a:cxn ang="0">
                    <a:pos x="5" y="241"/>
                  </a:cxn>
                  <a:cxn ang="0">
                    <a:pos x="1" y="216"/>
                  </a:cxn>
                  <a:cxn ang="0">
                    <a:pos x="0" y="182"/>
                  </a:cxn>
                  <a:cxn ang="0">
                    <a:pos x="6" y="151"/>
                  </a:cxn>
                  <a:cxn ang="0">
                    <a:pos x="29" y="103"/>
                  </a:cxn>
                  <a:cxn ang="0">
                    <a:pos x="46" y="80"/>
                  </a:cxn>
                  <a:cxn ang="0">
                    <a:pos x="75" y="52"/>
                  </a:cxn>
                  <a:cxn ang="0">
                    <a:pos x="109" y="30"/>
                  </a:cxn>
                  <a:cxn ang="0">
                    <a:pos x="146" y="14"/>
                  </a:cxn>
                  <a:cxn ang="0">
                    <a:pos x="186" y="3"/>
                  </a:cxn>
                  <a:cxn ang="0">
                    <a:pos x="227" y="0"/>
                  </a:cxn>
                  <a:cxn ang="0">
                    <a:pos x="234" y="0"/>
                  </a:cxn>
                  <a:cxn ang="0">
                    <a:pos x="246" y="5"/>
                  </a:cxn>
                  <a:cxn ang="0">
                    <a:pos x="267" y="6"/>
                  </a:cxn>
                  <a:cxn ang="0">
                    <a:pos x="312" y="18"/>
                  </a:cxn>
                  <a:cxn ang="0">
                    <a:pos x="348" y="41"/>
                  </a:cxn>
                  <a:cxn ang="0">
                    <a:pos x="376" y="72"/>
                  </a:cxn>
                  <a:cxn ang="0">
                    <a:pos x="396" y="108"/>
                  </a:cxn>
                  <a:cxn ang="0">
                    <a:pos x="407" y="146"/>
                  </a:cxn>
                  <a:cxn ang="0">
                    <a:pos x="411" y="179"/>
                  </a:cxn>
                  <a:cxn ang="0">
                    <a:pos x="408" y="230"/>
                  </a:cxn>
                  <a:cxn ang="0">
                    <a:pos x="395" y="278"/>
                  </a:cxn>
                  <a:cxn ang="0">
                    <a:pos x="369" y="324"/>
                  </a:cxn>
                  <a:cxn ang="0">
                    <a:pos x="331" y="360"/>
                  </a:cxn>
                  <a:cxn ang="0">
                    <a:pos x="299" y="378"/>
                  </a:cxn>
                  <a:cxn ang="0">
                    <a:pos x="249" y="390"/>
                  </a:cxn>
                  <a:cxn ang="0">
                    <a:pos x="203" y="45"/>
                  </a:cxn>
                  <a:cxn ang="0">
                    <a:pos x="178" y="51"/>
                  </a:cxn>
                  <a:cxn ang="0">
                    <a:pos x="141" y="65"/>
                  </a:cxn>
                  <a:cxn ang="0">
                    <a:pos x="106" y="87"/>
                  </a:cxn>
                  <a:cxn ang="0">
                    <a:pos x="75" y="113"/>
                  </a:cxn>
                  <a:cxn ang="0">
                    <a:pos x="52" y="144"/>
                  </a:cxn>
                  <a:cxn ang="0">
                    <a:pos x="42" y="167"/>
                  </a:cxn>
                  <a:cxn ang="0">
                    <a:pos x="37" y="203"/>
                  </a:cxn>
                  <a:cxn ang="0">
                    <a:pos x="47" y="239"/>
                  </a:cxn>
                  <a:cxn ang="0">
                    <a:pos x="60" y="263"/>
                  </a:cxn>
                  <a:cxn ang="0">
                    <a:pos x="75" y="278"/>
                  </a:cxn>
                  <a:cxn ang="0">
                    <a:pos x="125" y="316"/>
                  </a:cxn>
                  <a:cxn ang="0">
                    <a:pos x="188" y="344"/>
                  </a:cxn>
                  <a:cxn ang="0">
                    <a:pos x="222" y="350"/>
                  </a:cxn>
                  <a:cxn ang="0">
                    <a:pos x="245" y="350"/>
                  </a:cxn>
                  <a:cxn ang="0">
                    <a:pos x="278" y="342"/>
                  </a:cxn>
                  <a:cxn ang="0">
                    <a:pos x="306" y="327"/>
                  </a:cxn>
                  <a:cxn ang="0">
                    <a:pos x="324" y="310"/>
                  </a:cxn>
                  <a:cxn ang="0">
                    <a:pos x="346" y="278"/>
                  </a:cxn>
                  <a:cxn ang="0">
                    <a:pos x="362" y="241"/>
                  </a:cxn>
                  <a:cxn ang="0">
                    <a:pos x="370" y="203"/>
                  </a:cxn>
                  <a:cxn ang="0">
                    <a:pos x="369" y="164"/>
                  </a:cxn>
                  <a:cxn ang="0">
                    <a:pos x="359" y="126"/>
                  </a:cxn>
                  <a:cxn ang="0">
                    <a:pos x="350" y="108"/>
                  </a:cxn>
                  <a:cxn ang="0">
                    <a:pos x="334" y="85"/>
                  </a:cxn>
                  <a:cxn ang="0">
                    <a:pos x="313" y="68"/>
                  </a:cxn>
                  <a:cxn ang="0">
                    <a:pos x="289" y="55"/>
                  </a:cxn>
                  <a:cxn ang="0">
                    <a:pos x="262" y="48"/>
                  </a:cxn>
                  <a:cxn ang="0">
                    <a:pos x="241" y="47"/>
                  </a:cxn>
                  <a:cxn ang="0">
                    <a:pos x="218" y="49"/>
                  </a:cxn>
                  <a:cxn ang="0">
                    <a:pos x="210" y="47"/>
                  </a:cxn>
                </a:cxnLst>
                <a:rect l="0" t="0" r="r" b="b"/>
                <a:pathLst>
                  <a:path w="411" h="391">
                    <a:moveTo>
                      <a:pt x="231" y="391"/>
                    </a:moveTo>
                    <a:lnTo>
                      <a:pt x="231" y="391"/>
                    </a:lnTo>
                    <a:lnTo>
                      <a:pt x="213" y="391"/>
                    </a:lnTo>
                    <a:lnTo>
                      <a:pt x="195" y="389"/>
                    </a:lnTo>
                    <a:lnTo>
                      <a:pt x="178" y="385"/>
                    </a:lnTo>
                    <a:lnTo>
                      <a:pt x="160" y="381"/>
                    </a:lnTo>
                    <a:lnTo>
                      <a:pt x="143" y="374"/>
                    </a:lnTo>
                    <a:lnTo>
                      <a:pt x="125" y="367"/>
                    </a:lnTo>
                    <a:lnTo>
                      <a:pt x="109" y="359"/>
                    </a:lnTo>
                    <a:lnTo>
                      <a:pt x="92" y="350"/>
                    </a:lnTo>
                    <a:lnTo>
                      <a:pt x="78" y="339"/>
                    </a:lnTo>
                    <a:lnTo>
                      <a:pt x="63" y="328"/>
                    </a:lnTo>
                    <a:lnTo>
                      <a:pt x="50" y="315"/>
                    </a:lnTo>
                    <a:lnTo>
                      <a:pt x="37" y="303"/>
                    </a:lnTo>
                    <a:lnTo>
                      <a:pt x="27" y="289"/>
                    </a:lnTo>
                    <a:lnTo>
                      <a:pt x="18" y="273"/>
                    </a:lnTo>
                    <a:lnTo>
                      <a:pt x="11" y="258"/>
                    </a:lnTo>
                    <a:lnTo>
                      <a:pt x="5" y="241"/>
                    </a:lnTo>
                    <a:lnTo>
                      <a:pt x="5" y="241"/>
                    </a:lnTo>
                    <a:lnTo>
                      <a:pt x="3" y="229"/>
                    </a:lnTo>
                    <a:lnTo>
                      <a:pt x="1" y="216"/>
                    </a:lnTo>
                    <a:lnTo>
                      <a:pt x="0" y="204"/>
                    </a:lnTo>
                    <a:lnTo>
                      <a:pt x="0" y="193"/>
                    </a:lnTo>
                    <a:lnTo>
                      <a:pt x="0" y="182"/>
                    </a:lnTo>
                    <a:lnTo>
                      <a:pt x="1" y="171"/>
                    </a:lnTo>
                    <a:lnTo>
                      <a:pt x="3" y="160"/>
                    </a:lnTo>
                    <a:lnTo>
                      <a:pt x="6" y="151"/>
                    </a:lnTo>
                    <a:lnTo>
                      <a:pt x="13" y="133"/>
                    </a:lnTo>
                    <a:lnTo>
                      <a:pt x="20" y="117"/>
                    </a:lnTo>
                    <a:lnTo>
                      <a:pt x="29" y="103"/>
                    </a:lnTo>
                    <a:lnTo>
                      <a:pt x="37" y="89"/>
                    </a:lnTo>
                    <a:lnTo>
                      <a:pt x="37" y="89"/>
                    </a:lnTo>
                    <a:lnTo>
                      <a:pt x="46" y="80"/>
                    </a:lnTo>
                    <a:lnTo>
                      <a:pt x="55" y="70"/>
                    </a:lnTo>
                    <a:lnTo>
                      <a:pt x="64" y="61"/>
                    </a:lnTo>
                    <a:lnTo>
                      <a:pt x="75" y="52"/>
                    </a:lnTo>
                    <a:lnTo>
                      <a:pt x="86" y="45"/>
                    </a:lnTo>
                    <a:lnTo>
                      <a:pt x="97" y="38"/>
                    </a:lnTo>
                    <a:lnTo>
                      <a:pt x="109" y="30"/>
                    </a:lnTo>
                    <a:lnTo>
                      <a:pt x="121" y="24"/>
                    </a:lnTo>
                    <a:lnTo>
                      <a:pt x="134" y="19"/>
                    </a:lnTo>
                    <a:lnTo>
                      <a:pt x="146" y="14"/>
                    </a:lnTo>
                    <a:lnTo>
                      <a:pt x="159" y="10"/>
                    </a:lnTo>
                    <a:lnTo>
                      <a:pt x="173" y="7"/>
                    </a:lnTo>
                    <a:lnTo>
                      <a:pt x="186" y="3"/>
                    </a:lnTo>
                    <a:lnTo>
                      <a:pt x="200" y="1"/>
                    </a:lnTo>
                    <a:lnTo>
                      <a:pt x="213" y="0"/>
                    </a:lnTo>
                    <a:lnTo>
                      <a:pt x="227" y="0"/>
                    </a:lnTo>
                    <a:lnTo>
                      <a:pt x="227" y="0"/>
                    </a:lnTo>
                    <a:lnTo>
                      <a:pt x="234" y="0"/>
                    </a:lnTo>
                    <a:lnTo>
                      <a:pt x="234" y="0"/>
                    </a:lnTo>
                    <a:lnTo>
                      <a:pt x="239" y="1"/>
                    </a:lnTo>
                    <a:lnTo>
                      <a:pt x="243" y="3"/>
                    </a:lnTo>
                    <a:lnTo>
                      <a:pt x="246" y="5"/>
                    </a:lnTo>
                    <a:lnTo>
                      <a:pt x="249" y="5"/>
                    </a:lnTo>
                    <a:lnTo>
                      <a:pt x="249" y="5"/>
                    </a:lnTo>
                    <a:lnTo>
                      <a:pt x="267" y="6"/>
                    </a:lnTo>
                    <a:lnTo>
                      <a:pt x="283" y="9"/>
                    </a:lnTo>
                    <a:lnTo>
                      <a:pt x="299" y="13"/>
                    </a:lnTo>
                    <a:lnTo>
                      <a:pt x="312" y="18"/>
                    </a:lnTo>
                    <a:lnTo>
                      <a:pt x="326" y="24"/>
                    </a:lnTo>
                    <a:lnTo>
                      <a:pt x="338" y="32"/>
                    </a:lnTo>
                    <a:lnTo>
                      <a:pt x="348" y="41"/>
                    </a:lnTo>
                    <a:lnTo>
                      <a:pt x="359" y="50"/>
                    </a:lnTo>
                    <a:lnTo>
                      <a:pt x="368" y="60"/>
                    </a:lnTo>
                    <a:lnTo>
                      <a:pt x="376" y="72"/>
                    </a:lnTo>
                    <a:lnTo>
                      <a:pt x="383" y="83"/>
                    </a:lnTo>
                    <a:lnTo>
                      <a:pt x="390" y="95"/>
                    </a:lnTo>
                    <a:lnTo>
                      <a:pt x="396" y="108"/>
                    </a:lnTo>
                    <a:lnTo>
                      <a:pt x="400" y="120"/>
                    </a:lnTo>
                    <a:lnTo>
                      <a:pt x="404" y="134"/>
                    </a:lnTo>
                    <a:lnTo>
                      <a:pt x="407" y="146"/>
                    </a:lnTo>
                    <a:lnTo>
                      <a:pt x="407" y="146"/>
                    </a:lnTo>
                    <a:lnTo>
                      <a:pt x="409" y="163"/>
                    </a:lnTo>
                    <a:lnTo>
                      <a:pt x="411" y="179"/>
                    </a:lnTo>
                    <a:lnTo>
                      <a:pt x="411" y="196"/>
                    </a:lnTo>
                    <a:lnTo>
                      <a:pt x="410" y="212"/>
                    </a:lnTo>
                    <a:lnTo>
                      <a:pt x="408" y="230"/>
                    </a:lnTo>
                    <a:lnTo>
                      <a:pt x="405" y="246"/>
                    </a:lnTo>
                    <a:lnTo>
                      <a:pt x="400" y="263"/>
                    </a:lnTo>
                    <a:lnTo>
                      <a:pt x="395" y="278"/>
                    </a:lnTo>
                    <a:lnTo>
                      <a:pt x="388" y="295"/>
                    </a:lnTo>
                    <a:lnTo>
                      <a:pt x="378" y="309"/>
                    </a:lnTo>
                    <a:lnTo>
                      <a:pt x="369" y="324"/>
                    </a:lnTo>
                    <a:lnTo>
                      <a:pt x="358" y="337"/>
                    </a:lnTo>
                    <a:lnTo>
                      <a:pt x="345" y="348"/>
                    </a:lnTo>
                    <a:lnTo>
                      <a:pt x="331" y="360"/>
                    </a:lnTo>
                    <a:lnTo>
                      <a:pt x="315" y="370"/>
                    </a:lnTo>
                    <a:lnTo>
                      <a:pt x="299" y="378"/>
                    </a:lnTo>
                    <a:lnTo>
                      <a:pt x="299" y="378"/>
                    </a:lnTo>
                    <a:lnTo>
                      <a:pt x="283" y="384"/>
                    </a:lnTo>
                    <a:lnTo>
                      <a:pt x="267" y="388"/>
                    </a:lnTo>
                    <a:lnTo>
                      <a:pt x="249" y="390"/>
                    </a:lnTo>
                    <a:lnTo>
                      <a:pt x="231" y="391"/>
                    </a:lnTo>
                    <a:lnTo>
                      <a:pt x="231" y="391"/>
                    </a:lnTo>
                    <a:close/>
                    <a:moveTo>
                      <a:pt x="203" y="45"/>
                    </a:moveTo>
                    <a:lnTo>
                      <a:pt x="203" y="45"/>
                    </a:lnTo>
                    <a:lnTo>
                      <a:pt x="190" y="48"/>
                    </a:lnTo>
                    <a:lnTo>
                      <a:pt x="178" y="51"/>
                    </a:lnTo>
                    <a:lnTo>
                      <a:pt x="166" y="55"/>
                    </a:lnTo>
                    <a:lnTo>
                      <a:pt x="153" y="60"/>
                    </a:lnTo>
                    <a:lnTo>
                      <a:pt x="141" y="65"/>
                    </a:lnTo>
                    <a:lnTo>
                      <a:pt x="128" y="72"/>
                    </a:lnTo>
                    <a:lnTo>
                      <a:pt x="117" y="79"/>
                    </a:lnTo>
                    <a:lnTo>
                      <a:pt x="106" y="87"/>
                    </a:lnTo>
                    <a:lnTo>
                      <a:pt x="95" y="95"/>
                    </a:lnTo>
                    <a:lnTo>
                      <a:pt x="85" y="104"/>
                    </a:lnTo>
                    <a:lnTo>
                      <a:pt x="75" y="113"/>
                    </a:lnTo>
                    <a:lnTo>
                      <a:pt x="66" y="123"/>
                    </a:lnTo>
                    <a:lnTo>
                      <a:pt x="58" y="134"/>
                    </a:lnTo>
                    <a:lnTo>
                      <a:pt x="52" y="144"/>
                    </a:lnTo>
                    <a:lnTo>
                      <a:pt x="46" y="155"/>
                    </a:lnTo>
                    <a:lnTo>
                      <a:pt x="42" y="167"/>
                    </a:lnTo>
                    <a:lnTo>
                      <a:pt x="42" y="167"/>
                    </a:lnTo>
                    <a:lnTo>
                      <a:pt x="40" y="178"/>
                    </a:lnTo>
                    <a:lnTo>
                      <a:pt x="37" y="189"/>
                    </a:lnTo>
                    <a:lnTo>
                      <a:pt x="37" y="203"/>
                    </a:lnTo>
                    <a:lnTo>
                      <a:pt x="38" y="217"/>
                    </a:lnTo>
                    <a:lnTo>
                      <a:pt x="44" y="232"/>
                    </a:lnTo>
                    <a:lnTo>
                      <a:pt x="47" y="239"/>
                    </a:lnTo>
                    <a:lnTo>
                      <a:pt x="50" y="247"/>
                    </a:lnTo>
                    <a:lnTo>
                      <a:pt x="55" y="254"/>
                    </a:lnTo>
                    <a:lnTo>
                      <a:pt x="60" y="263"/>
                    </a:lnTo>
                    <a:lnTo>
                      <a:pt x="67" y="270"/>
                    </a:lnTo>
                    <a:lnTo>
                      <a:pt x="75" y="278"/>
                    </a:lnTo>
                    <a:lnTo>
                      <a:pt x="75" y="278"/>
                    </a:lnTo>
                    <a:lnTo>
                      <a:pt x="89" y="292"/>
                    </a:lnTo>
                    <a:lnTo>
                      <a:pt x="107" y="305"/>
                    </a:lnTo>
                    <a:lnTo>
                      <a:pt x="125" y="316"/>
                    </a:lnTo>
                    <a:lnTo>
                      <a:pt x="145" y="328"/>
                    </a:lnTo>
                    <a:lnTo>
                      <a:pt x="167" y="337"/>
                    </a:lnTo>
                    <a:lnTo>
                      <a:pt x="188" y="344"/>
                    </a:lnTo>
                    <a:lnTo>
                      <a:pt x="200" y="346"/>
                    </a:lnTo>
                    <a:lnTo>
                      <a:pt x="211" y="348"/>
                    </a:lnTo>
                    <a:lnTo>
                      <a:pt x="222" y="350"/>
                    </a:lnTo>
                    <a:lnTo>
                      <a:pt x="233" y="351"/>
                    </a:lnTo>
                    <a:lnTo>
                      <a:pt x="233" y="351"/>
                    </a:lnTo>
                    <a:lnTo>
                      <a:pt x="245" y="350"/>
                    </a:lnTo>
                    <a:lnTo>
                      <a:pt x="256" y="348"/>
                    </a:lnTo>
                    <a:lnTo>
                      <a:pt x="267" y="346"/>
                    </a:lnTo>
                    <a:lnTo>
                      <a:pt x="278" y="342"/>
                    </a:lnTo>
                    <a:lnTo>
                      <a:pt x="287" y="338"/>
                    </a:lnTo>
                    <a:lnTo>
                      <a:pt x="297" y="333"/>
                    </a:lnTo>
                    <a:lnTo>
                      <a:pt x="306" y="327"/>
                    </a:lnTo>
                    <a:lnTo>
                      <a:pt x="314" y="320"/>
                    </a:lnTo>
                    <a:lnTo>
                      <a:pt x="314" y="320"/>
                    </a:lnTo>
                    <a:lnTo>
                      <a:pt x="324" y="310"/>
                    </a:lnTo>
                    <a:lnTo>
                      <a:pt x="332" y="300"/>
                    </a:lnTo>
                    <a:lnTo>
                      <a:pt x="340" y="290"/>
                    </a:lnTo>
                    <a:lnTo>
                      <a:pt x="346" y="278"/>
                    </a:lnTo>
                    <a:lnTo>
                      <a:pt x="352" y="266"/>
                    </a:lnTo>
                    <a:lnTo>
                      <a:pt x="358" y="254"/>
                    </a:lnTo>
                    <a:lnTo>
                      <a:pt x="362" y="241"/>
                    </a:lnTo>
                    <a:lnTo>
                      <a:pt x="366" y="229"/>
                    </a:lnTo>
                    <a:lnTo>
                      <a:pt x="368" y="215"/>
                    </a:lnTo>
                    <a:lnTo>
                      <a:pt x="370" y="203"/>
                    </a:lnTo>
                    <a:lnTo>
                      <a:pt x="370" y="189"/>
                    </a:lnTo>
                    <a:lnTo>
                      <a:pt x="370" y="176"/>
                    </a:lnTo>
                    <a:lnTo>
                      <a:pt x="369" y="164"/>
                    </a:lnTo>
                    <a:lnTo>
                      <a:pt x="367" y="151"/>
                    </a:lnTo>
                    <a:lnTo>
                      <a:pt x="364" y="138"/>
                    </a:lnTo>
                    <a:lnTo>
                      <a:pt x="359" y="126"/>
                    </a:lnTo>
                    <a:lnTo>
                      <a:pt x="359" y="126"/>
                    </a:lnTo>
                    <a:lnTo>
                      <a:pt x="356" y="117"/>
                    </a:lnTo>
                    <a:lnTo>
                      <a:pt x="350" y="108"/>
                    </a:lnTo>
                    <a:lnTo>
                      <a:pt x="345" y="101"/>
                    </a:lnTo>
                    <a:lnTo>
                      <a:pt x="340" y="92"/>
                    </a:lnTo>
                    <a:lnTo>
                      <a:pt x="334" y="85"/>
                    </a:lnTo>
                    <a:lnTo>
                      <a:pt x="328" y="79"/>
                    </a:lnTo>
                    <a:lnTo>
                      <a:pt x="320" y="73"/>
                    </a:lnTo>
                    <a:lnTo>
                      <a:pt x="313" y="68"/>
                    </a:lnTo>
                    <a:lnTo>
                      <a:pt x="306" y="63"/>
                    </a:lnTo>
                    <a:lnTo>
                      <a:pt x="298" y="59"/>
                    </a:lnTo>
                    <a:lnTo>
                      <a:pt x="289" y="55"/>
                    </a:lnTo>
                    <a:lnTo>
                      <a:pt x="280" y="52"/>
                    </a:lnTo>
                    <a:lnTo>
                      <a:pt x="271" y="50"/>
                    </a:lnTo>
                    <a:lnTo>
                      <a:pt x="262" y="48"/>
                    </a:lnTo>
                    <a:lnTo>
                      <a:pt x="251" y="47"/>
                    </a:lnTo>
                    <a:lnTo>
                      <a:pt x="241" y="47"/>
                    </a:lnTo>
                    <a:lnTo>
                      <a:pt x="241" y="47"/>
                    </a:lnTo>
                    <a:lnTo>
                      <a:pt x="221" y="48"/>
                    </a:lnTo>
                    <a:lnTo>
                      <a:pt x="221" y="48"/>
                    </a:lnTo>
                    <a:lnTo>
                      <a:pt x="218" y="49"/>
                    </a:lnTo>
                    <a:lnTo>
                      <a:pt x="218" y="49"/>
                    </a:lnTo>
                    <a:lnTo>
                      <a:pt x="214" y="48"/>
                    </a:lnTo>
                    <a:lnTo>
                      <a:pt x="210" y="47"/>
                    </a:lnTo>
                    <a:lnTo>
                      <a:pt x="207" y="45"/>
                    </a:lnTo>
                    <a:lnTo>
                      <a:pt x="203" y="4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6" name="Freeform 903"/>
              <p:cNvSpPr>
                <a:spLocks noEditPoints="1"/>
              </p:cNvSpPr>
              <p:nvPr/>
            </p:nvSpPr>
            <p:spPr bwMode="auto">
              <a:xfrm>
                <a:off x="4197350" y="1404938"/>
                <a:ext cx="449263" cy="444500"/>
              </a:xfrm>
              <a:custGeom>
                <a:avLst/>
                <a:gdLst/>
                <a:ahLst/>
                <a:cxnLst>
                  <a:cxn ang="0">
                    <a:pos x="735" y="833"/>
                  </a:cxn>
                  <a:cxn ang="0">
                    <a:pos x="616" y="832"/>
                  </a:cxn>
                  <a:cxn ang="0">
                    <a:pos x="603" y="831"/>
                  </a:cxn>
                  <a:cxn ang="0">
                    <a:pos x="588" y="829"/>
                  </a:cxn>
                  <a:cxn ang="0">
                    <a:pos x="575" y="811"/>
                  </a:cxn>
                  <a:cxn ang="0">
                    <a:pos x="562" y="767"/>
                  </a:cxn>
                  <a:cxn ang="0">
                    <a:pos x="559" y="714"/>
                  </a:cxn>
                  <a:cxn ang="0">
                    <a:pos x="551" y="661"/>
                  </a:cxn>
                  <a:cxn ang="0">
                    <a:pos x="522" y="582"/>
                  </a:cxn>
                  <a:cxn ang="0">
                    <a:pos x="482" y="510"/>
                  </a:cxn>
                  <a:cxn ang="0">
                    <a:pos x="432" y="444"/>
                  </a:cxn>
                  <a:cxn ang="0">
                    <a:pos x="375" y="389"/>
                  </a:cxn>
                  <a:cxn ang="0">
                    <a:pos x="339" y="363"/>
                  </a:cxn>
                  <a:cxn ang="0">
                    <a:pos x="270" y="330"/>
                  </a:cxn>
                  <a:cxn ang="0">
                    <a:pos x="134" y="299"/>
                  </a:cxn>
                  <a:cxn ang="0">
                    <a:pos x="93" y="296"/>
                  </a:cxn>
                  <a:cxn ang="0">
                    <a:pos x="50" y="287"/>
                  </a:cxn>
                  <a:cxn ang="0">
                    <a:pos x="35" y="271"/>
                  </a:cxn>
                  <a:cxn ang="0">
                    <a:pos x="27" y="263"/>
                  </a:cxn>
                  <a:cxn ang="0">
                    <a:pos x="14" y="223"/>
                  </a:cxn>
                  <a:cxn ang="0">
                    <a:pos x="0" y="99"/>
                  </a:cxn>
                  <a:cxn ang="0">
                    <a:pos x="11" y="14"/>
                  </a:cxn>
                  <a:cxn ang="0">
                    <a:pos x="19" y="3"/>
                  </a:cxn>
                  <a:cxn ang="0">
                    <a:pos x="34" y="1"/>
                  </a:cxn>
                  <a:cxn ang="0">
                    <a:pos x="50" y="11"/>
                  </a:cxn>
                  <a:cxn ang="0">
                    <a:pos x="151" y="17"/>
                  </a:cxn>
                  <a:cxn ang="0">
                    <a:pos x="325" y="50"/>
                  </a:cxn>
                  <a:cxn ang="0">
                    <a:pos x="471" y="111"/>
                  </a:cxn>
                  <a:cxn ang="0">
                    <a:pos x="593" y="201"/>
                  </a:cxn>
                  <a:cxn ang="0">
                    <a:pos x="667" y="284"/>
                  </a:cxn>
                  <a:cxn ang="0">
                    <a:pos x="739" y="398"/>
                  </a:cxn>
                  <a:cxn ang="0">
                    <a:pos x="792" y="526"/>
                  </a:cxn>
                  <a:cxn ang="0">
                    <a:pos x="825" y="672"/>
                  </a:cxn>
                  <a:cxn ang="0">
                    <a:pos x="837" y="799"/>
                  </a:cxn>
                  <a:cxn ang="0">
                    <a:pos x="847" y="815"/>
                  </a:cxn>
                  <a:cxn ang="0">
                    <a:pos x="843" y="833"/>
                  </a:cxn>
                  <a:cxn ang="0">
                    <a:pos x="831" y="838"/>
                  </a:cxn>
                  <a:cxn ang="0">
                    <a:pos x="45" y="65"/>
                  </a:cxn>
                  <a:cxn ang="0">
                    <a:pos x="46" y="157"/>
                  </a:cxn>
                  <a:cxn ang="0">
                    <a:pos x="61" y="237"/>
                  </a:cxn>
                  <a:cxn ang="0">
                    <a:pos x="76" y="249"/>
                  </a:cxn>
                  <a:cxn ang="0">
                    <a:pos x="92" y="257"/>
                  </a:cxn>
                  <a:cxn ang="0">
                    <a:pos x="174" y="267"/>
                  </a:cxn>
                  <a:cxn ang="0">
                    <a:pos x="232" y="274"/>
                  </a:cxn>
                  <a:cxn ang="0">
                    <a:pos x="298" y="295"/>
                  </a:cxn>
                  <a:cxn ang="0">
                    <a:pos x="376" y="335"/>
                  </a:cxn>
                  <a:cxn ang="0">
                    <a:pos x="406" y="360"/>
                  </a:cxn>
                  <a:cxn ang="0">
                    <a:pos x="498" y="465"/>
                  </a:cxn>
                  <a:cxn ang="0">
                    <a:pos x="565" y="574"/>
                  </a:cxn>
                  <a:cxn ang="0">
                    <a:pos x="578" y="611"/>
                  </a:cxn>
                  <a:cxn ang="0">
                    <a:pos x="588" y="680"/>
                  </a:cxn>
                  <a:cxn ang="0">
                    <a:pos x="601" y="759"/>
                  </a:cxn>
                  <a:cxn ang="0">
                    <a:pos x="625" y="791"/>
                  </a:cxn>
                  <a:cxn ang="0">
                    <a:pos x="781" y="793"/>
                  </a:cxn>
                  <a:cxn ang="0">
                    <a:pos x="791" y="740"/>
                  </a:cxn>
                  <a:cxn ang="0">
                    <a:pos x="768" y="594"/>
                  </a:cxn>
                  <a:cxn ang="0">
                    <a:pos x="728" y="467"/>
                  </a:cxn>
                  <a:cxn ang="0">
                    <a:pos x="671" y="358"/>
                  </a:cxn>
                  <a:cxn ang="0">
                    <a:pos x="616" y="287"/>
                  </a:cxn>
                  <a:cxn ang="0">
                    <a:pos x="506" y="187"/>
                  </a:cxn>
                  <a:cxn ang="0">
                    <a:pos x="379" y="115"/>
                  </a:cxn>
                  <a:cxn ang="0">
                    <a:pos x="231" y="71"/>
                  </a:cxn>
                  <a:cxn ang="0">
                    <a:pos x="58" y="53"/>
                  </a:cxn>
                </a:cxnLst>
                <a:rect l="0" t="0" r="r" b="b"/>
                <a:pathLst>
                  <a:path w="847" h="838">
                    <a:moveTo>
                      <a:pt x="829" y="838"/>
                    </a:moveTo>
                    <a:lnTo>
                      <a:pt x="829" y="838"/>
                    </a:lnTo>
                    <a:lnTo>
                      <a:pt x="782" y="835"/>
                    </a:lnTo>
                    <a:lnTo>
                      <a:pt x="735" y="833"/>
                    </a:lnTo>
                    <a:lnTo>
                      <a:pt x="686" y="833"/>
                    </a:lnTo>
                    <a:lnTo>
                      <a:pt x="635" y="832"/>
                    </a:lnTo>
                    <a:lnTo>
                      <a:pt x="616" y="832"/>
                    </a:lnTo>
                    <a:lnTo>
                      <a:pt x="616" y="832"/>
                    </a:lnTo>
                    <a:lnTo>
                      <a:pt x="609" y="831"/>
                    </a:lnTo>
                    <a:lnTo>
                      <a:pt x="606" y="830"/>
                    </a:lnTo>
                    <a:lnTo>
                      <a:pt x="603" y="831"/>
                    </a:lnTo>
                    <a:lnTo>
                      <a:pt x="603" y="831"/>
                    </a:lnTo>
                    <a:lnTo>
                      <a:pt x="599" y="831"/>
                    </a:lnTo>
                    <a:lnTo>
                      <a:pt x="599" y="831"/>
                    </a:lnTo>
                    <a:lnTo>
                      <a:pt x="593" y="831"/>
                    </a:lnTo>
                    <a:lnTo>
                      <a:pt x="588" y="829"/>
                    </a:lnTo>
                    <a:lnTo>
                      <a:pt x="584" y="826"/>
                    </a:lnTo>
                    <a:lnTo>
                      <a:pt x="581" y="822"/>
                    </a:lnTo>
                    <a:lnTo>
                      <a:pt x="581" y="822"/>
                    </a:lnTo>
                    <a:lnTo>
                      <a:pt x="575" y="811"/>
                    </a:lnTo>
                    <a:lnTo>
                      <a:pt x="571" y="800"/>
                    </a:lnTo>
                    <a:lnTo>
                      <a:pt x="567" y="789"/>
                    </a:lnTo>
                    <a:lnTo>
                      <a:pt x="564" y="779"/>
                    </a:lnTo>
                    <a:lnTo>
                      <a:pt x="562" y="767"/>
                    </a:lnTo>
                    <a:lnTo>
                      <a:pt x="561" y="756"/>
                    </a:lnTo>
                    <a:lnTo>
                      <a:pt x="560" y="732"/>
                    </a:lnTo>
                    <a:lnTo>
                      <a:pt x="560" y="732"/>
                    </a:lnTo>
                    <a:lnTo>
                      <a:pt x="559" y="714"/>
                    </a:lnTo>
                    <a:lnTo>
                      <a:pt x="558" y="697"/>
                    </a:lnTo>
                    <a:lnTo>
                      <a:pt x="555" y="679"/>
                    </a:lnTo>
                    <a:lnTo>
                      <a:pt x="551" y="661"/>
                    </a:lnTo>
                    <a:lnTo>
                      <a:pt x="551" y="661"/>
                    </a:lnTo>
                    <a:lnTo>
                      <a:pt x="545" y="641"/>
                    </a:lnTo>
                    <a:lnTo>
                      <a:pt x="538" y="622"/>
                    </a:lnTo>
                    <a:lnTo>
                      <a:pt x="530" y="602"/>
                    </a:lnTo>
                    <a:lnTo>
                      <a:pt x="522" y="582"/>
                    </a:lnTo>
                    <a:lnTo>
                      <a:pt x="513" y="564"/>
                    </a:lnTo>
                    <a:lnTo>
                      <a:pt x="504" y="545"/>
                    </a:lnTo>
                    <a:lnTo>
                      <a:pt x="493" y="528"/>
                    </a:lnTo>
                    <a:lnTo>
                      <a:pt x="482" y="510"/>
                    </a:lnTo>
                    <a:lnTo>
                      <a:pt x="470" y="492"/>
                    </a:lnTo>
                    <a:lnTo>
                      <a:pt x="458" y="476"/>
                    </a:lnTo>
                    <a:lnTo>
                      <a:pt x="446" y="459"/>
                    </a:lnTo>
                    <a:lnTo>
                      <a:pt x="432" y="444"/>
                    </a:lnTo>
                    <a:lnTo>
                      <a:pt x="419" y="429"/>
                    </a:lnTo>
                    <a:lnTo>
                      <a:pt x="404" y="415"/>
                    </a:lnTo>
                    <a:lnTo>
                      <a:pt x="390" y="403"/>
                    </a:lnTo>
                    <a:lnTo>
                      <a:pt x="375" y="389"/>
                    </a:lnTo>
                    <a:lnTo>
                      <a:pt x="375" y="389"/>
                    </a:lnTo>
                    <a:lnTo>
                      <a:pt x="364" y="380"/>
                    </a:lnTo>
                    <a:lnTo>
                      <a:pt x="352" y="372"/>
                    </a:lnTo>
                    <a:lnTo>
                      <a:pt x="339" y="363"/>
                    </a:lnTo>
                    <a:lnTo>
                      <a:pt x="326" y="356"/>
                    </a:lnTo>
                    <a:lnTo>
                      <a:pt x="313" y="349"/>
                    </a:lnTo>
                    <a:lnTo>
                      <a:pt x="299" y="342"/>
                    </a:lnTo>
                    <a:lnTo>
                      <a:pt x="270" y="330"/>
                    </a:lnTo>
                    <a:lnTo>
                      <a:pt x="239" y="320"/>
                    </a:lnTo>
                    <a:lnTo>
                      <a:pt x="206" y="312"/>
                    </a:lnTo>
                    <a:lnTo>
                      <a:pt x="171" y="304"/>
                    </a:lnTo>
                    <a:lnTo>
                      <a:pt x="134" y="299"/>
                    </a:lnTo>
                    <a:lnTo>
                      <a:pt x="134" y="299"/>
                    </a:lnTo>
                    <a:lnTo>
                      <a:pt x="112" y="297"/>
                    </a:lnTo>
                    <a:lnTo>
                      <a:pt x="112" y="297"/>
                    </a:lnTo>
                    <a:lnTo>
                      <a:pt x="93" y="296"/>
                    </a:lnTo>
                    <a:lnTo>
                      <a:pt x="75" y="294"/>
                    </a:lnTo>
                    <a:lnTo>
                      <a:pt x="66" y="292"/>
                    </a:lnTo>
                    <a:lnTo>
                      <a:pt x="57" y="290"/>
                    </a:lnTo>
                    <a:lnTo>
                      <a:pt x="50" y="287"/>
                    </a:lnTo>
                    <a:lnTo>
                      <a:pt x="43" y="283"/>
                    </a:lnTo>
                    <a:lnTo>
                      <a:pt x="43" y="283"/>
                    </a:lnTo>
                    <a:lnTo>
                      <a:pt x="38" y="278"/>
                    </a:lnTo>
                    <a:lnTo>
                      <a:pt x="35" y="271"/>
                    </a:lnTo>
                    <a:lnTo>
                      <a:pt x="33" y="268"/>
                    </a:lnTo>
                    <a:lnTo>
                      <a:pt x="29" y="266"/>
                    </a:lnTo>
                    <a:lnTo>
                      <a:pt x="29" y="266"/>
                    </a:lnTo>
                    <a:lnTo>
                      <a:pt x="27" y="263"/>
                    </a:lnTo>
                    <a:lnTo>
                      <a:pt x="25" y="261"/>
                    </a:lnTo>
                    <a:lnTo>
                      <a:pt x="22" y="255"/>
                    </a:lnTo>
                    <a:lnTo>
                      <a:pt x="22" y="255"/>
                    </a:lnTo>
                    <a:lnTo>
                      <a:pt x="14" y="223"/>
                    </a:lnTo>
                    <a:lnTo>
                      <a:pt x="8" y="191"/>
                    </a:lnTo>
                    <a:lnTo>
                      <a:pt x="4" y="160"/>
                    </a:lnTo>
                    <a:lnTo>
                      <a:pt x="2" y="129"/>
                    </a:lnTo>
                    <a:lnTo>
                      <a:pt x="0" y="99"/>
                    </a:lnTo>
                    <a:lnTo>
                      <a:pt x="3" y="70"/>
                    </a:lnTo>
                    <a:lnTo>
                      <a:pt x="6" y="41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3" y="10"/>
                    </a:lnTo>
                    <a:lnTo>
                      <a:pt x="14" y="7"/>
                    </a:lnTo>
                    <a:lnTo>
                      <a:pt x="16" y="5"/>
                    </a:lnTo>
                    <a:lnTo>
                      <a:pt x="19" y="3"/>
                    </a:lnTo>
                    <a:lnTo>
                      <a:pt x="23" y="1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34" y="1"/>
                    </a:lnTo>
                    <a:lnTo>
                      <a:pt x="39" y="2"/>
                    </a:lnTo>
                    <a:lnTo>
                      <a:pt x="43" y="5"/>
                    </a:lnTo>
                    <a:lnTo>
                      <a:pt x="47" y="8"/>
                    </a:lnTo>
                    <a:lnTo>
                      <a:pt x="50" y="11"/>
                    </a:lnTo>
                    <a:lnTo>
                      <a:pt x="55" y="11"/>
                    </a:lnTo>
                    <a:lnTo>
                      <a:pt x="55" y="11"/>
                    </a:lnTo>
                    <a:lnTo>
                      <a:pt x="105" y="13"/>
                    </a:lnTo>
                    <a:lnTo>
                      <a:pt x="151" y="17"/>
                    </a:lnTo>
                    <a:lnTo>
                      <a:pt x="198" y="23"/>
                    </a:lnTo>
                    <a:lnTo>
                      <a:pt x="241" y="31"/>
                    </a:lnTo>
                    <a:lnTo>
                      <a:pt x="284" y="40"/>
                    </a:lnTo>
                    <a:lnTo>
                      <a:pt x="325" y="50"/>
                    </a:lnTo>
                    <a:lnTo>
                      <a:pt x="364" y="63"/>
                    </a:lnTo>
                    <a:lnTo>
                      <a:pt x="401" y="77"/>
                    </a:lnTo>
                    <a:lnTo>
                      <a:pt x="437" y="94"/>
                    </a:lnTo>
                    <a:lnTo>
                      <a:pt x="471" y="111"/>
                    </a:lnTo>
                    <a:lnTo>
                      <a:pt x="504" y="131"/>
                    </a:lnTo>
                    <a:lnTo>
                      <a:pt x="536" y="153"/>
                    </a:lnTo>
                    <a:lnTo>
                      <a:pt x="564" y="175"/>
                    </a:lnTo>
                    <a:lnTo>
                      <a:pt x="593" y="201"/>
                    </a:lnTo>
                    <a:lnTo>
                      <a:pt x="620" y="228"/>
                    </a:lnTo>
                    <a:lnTo>
                      <a:pt x="645" y="256"/>
                    </a:lnTo>
                    <a:lnTo>
                      <a:pt x="645" y="256"/>
                    </a:lnTo>
                    <a:lnTo>
                      <a:pt x="667" y="284"/>
                    </a:lnTo>
                    <a:lnTo>
                      <a:pt x="686" y="312"/>
                    </a:lnTo>
                    <a:lnTo>
                      <a:pt x="706" y="340"/>
                    </a:lnTo>
                    <a:lnTo>
                      <a:pt x="724" y="368"/>
                    </a:lnTo>
                    <a:lnTo>
                      <a:pt x="739" y="398"/>
                    </a:lnTo>
                    <a:lnTo>
                      <a:pt x="755" y="429"/>
                    </a:lnTo>
                    <a:lnTo>
                      <a:pt x="768" y="460"/>
                    </a:lnTo>
                    <a:lnTo>
                      <a:pt x="780" y="493"/>
                    </a:lnTo>
                    <a:lnTo>
                      <a:pt x="792" y="526"/>
                    </a:lnTo>
                    <a:lnTo>
                      <a:pt x="801" y="562"/>
                    </a:lnTo>
                    <a:lnTo>
                      <a:pt x="810" y="597"/>
                    </a:lnTo>
                    <a:lnTo>
                      <a:pt x="818" y="634"/>
                    </a:lnTo>
                    <a:lnTo>
                      <a:pt x="825" y="672"/>
                    </a:lnTo>
                    <a:lnTo>
                      <a:pt x="830" y="711"/>
                    </a:lnTo>
                    <a:lnTo>
                      <a:pt x="834" y="752"/>
                    </a:lnTo>
                    <a:lnTo>
                      <a:pt x="837" y="794"/>
                    </a:lnTo>
                    <a:lnTo>
                      <a:pt x="837" y="799"/>
                    </a:lnTo>
                    <a:lnTo>
                      <a:pt x="840" y="802"/>
                    </a:lnTo>
                    <a:lnTo>
                      <a:pt x="840" y="802"/>
                    </a:lnTo>
                    <a:lnTo>
                      <a:pt x="844" y="808"/>
                    </a:lnTo>
                    <a:lnTo>
                      <a:pt x="847" y="815"/>
                    </a:lnTo>
                    <a:lnTo>
                      <a:pt x="847" y="822"/>
                    </a:lnTo>
                    <a:lnTo>
                      <a:pt x="846" y="829"/>
                    </a:lnTo>
                    <a:lnTo>
                      <a:pt x="846" y="829"/>
                    </a:lnTo>
                    <a:lnTo>
                      <a:pt x="843" y="833"/>
                    </a:lnTo>
                    <a:lnTo>
                      <a:pt x="840" y="836"/>
                    </a:lnTo>
                    <a:lnTo>
                      <a:pt x="836" y="837"/>
                    </a:lnTo>
                    <a:lnTo>
                      <a:pt x="831" y="838"/>
                    </a:lnTo>
                    <a:lnTo>
                      <a:pt x="831" y="838"/>
                    </a:lnTo>
                    <a:lnTo>
                      <a:pt x="829" y="838"/>
                    </a:lnTo>
                    <a:lnTo>
                      <a:pt x="829" y="838"/>
                    </a:lnTo>
                    <a:close/>
                    <a:moveTo>
                      <a:pt x="45" y="65"/>
                    </a:moveTo>
                    <a:lnTo>
                      <a:pt x="45" y="65"/>
                    </a:lnTo>
                    <a:lnTo>
                      <a:pt x="44" y="89"/>
                    </a:lnTo>
                    <a:lnTo>
                      <a:pt x="43" y="112"/>
                    </a:lnTo>
                    <a:lnTo>
                      <a:pt x="44" y="135"/>
                    </a:lnTo>
                    <a:lnTo>
                      <a:pt x="46" y="157"/>
                    </a:lnTo>
                    <a:lnTo>
                      <a:pt x="49" y="177"/>
                    </a:lnTo>
                    <a:lnTo>
                      <a:pt x="52" y="197"/>
                    </a:lnTo>
                    <a:lnTo>
                      <a:pt x="59" y="232"/>
                    </a:lnTo>
                    <a:lnTo>
                      <a:pt x="61" y="237"/>
                    </a:lnTo>
                    <a:lnTo>
                      <a:pt x="67" y="239"/>
                    </a:lnTo>
                    <a:lnTo>
                      <a:pt x="67" y="239"/>
                    </a:lnTo>
                    <a:lnTo>
                      <a:pt x="72" y="243"/>
                    </a:lnTo>
                    <a:lnTo>
                      <a:pt x="76" y="249"/>
                    </a:lnTo>
                    <a:lnTo>
                      <a:pt x="78" y="253"/>
                    </a:lnTo>
                    <a:lnTo>
                      <a:pt x="82" y="254"/>
                    </a:lnTo>
                    <a:lnTo>
                      <a:pt x="82" y="254"/>
                    </a:lnTo>
                    <a:lnTo>
                      <a:pt x="92" y="257"/>
                    </a:lnTo>
                    <a:lnTo>
                      <a:pt x="103" y="259"/>
                    </a:lnTo>
                    <a:lnTo>
                      <a:pt x="125" y="263"/>
                    </a:lnTo>
                    <a:lnTo>
                      <a:pt x="149" y="265"/>
                    </a:lnTo>
                    <a:lnTo>
                      <a:pt x="174" y="267"/>
                    </a:lnTo>
                    <a:lnTo>
                      <a:pt x="174" y="267"/>
                    </a:lnTo>
                    <a:lnTo>
                      <a:pt x="207" y="270"/>
                    </a:lnTo>
                    <a:lnTo>
                      <a:pt x="220" y="272"/>
                    </a:lnTo>
                    <a:lnTo>
                      <a:pt x="232" y="274"/>
                    </a:lnTo>
                    <a:lnTo>
                      <a:pt x="232" y="274"/>
                    </a:lnTo>
                    <a:lnTo>
                      <a:pt x="254" y="281"/>
                    </a:lnTo>
                    <a:lnTo>
                      <a:pt x="275" y="287"/>
                    </a:lnTo>
                    <a:lnTo>
                      <a:pt x="298" y="295"/>
                    </a:lnTo>
                    <a:lnTo>
                      <a:pt x="321" y="304"/>
                    </a:lnTo>
                    <a:lnTo>
                      <a:pt x="343" y="316"/>
                    </a:lnTo>
                    <a:lnTo>
                      <a:pt x="366" y="328"/>
                    </a:lnTo>
                    <a:lnTo>
                      <a:pt x="376" y="335"/>
                    </a:lnTo>
                    <a:lnTo>
                      <a:pt x="387" y="344"/>
                    </a:lnTo>
                    <a:lnTo>
                      <a:pt x="397" y="352"/>
                    </a:lnTo>
                    <a:lnTo>
                      <a:pt x="406" y="360"/>
                    </a:lnTo>
                    <a:lnTo>
                      <a:pt x="406" y="360"/>
                    </a:lnTo>
                    <a:lnTo>
                      <a:pt x="432" y="386"/>
                    </a:lnTo>
                    <a:lnTo>
                      <a:pt x="456" y="413"/>
                    </a:lnTo>
                    <a:lnTo>
                      <a:pt x="478" y="439"/>
                    </a:lnTo>
                    <a:lnTo>
                      <a:pt x="498" y="465"/>
                    </a:lnTo>
                    <a:lnTo>
                      <a:pt x="517" y="491"/>
                    </a:lnTo>
                    <a:lnTo>
                      <a:pt x="535" y="518"/>
                    </a:lnTo>
                    <a:lnTo>
                      <a:pt x="550" y="545"/>
                    </a:lnTo>
                    <a:lnTo>
                      <a:pt x="565" y="574"/>
                    </a:lnTo>
                    <a:lnTo>
                      <a:pt x="565" y="574"/>
                    </a:lnTo>
                    <a:lnTo>
                      <a:pt x="571" y="585"/>
                    </a:lnTo>
                    <a:lnTo>
                      <a:pt x="575" y="598"/>
                    </a:lnTo>
                    <a:lnTo>
                      <a:pt x="578" y="611"/>
                    </a:lnTo>
                    <a:lnTo>
                      <a:pt x="581" y="625"/>
                    </a:lnTo>
                    <a:lnTo>
                      <a:pt x="585" y="653"/>
                    </a:lnTo>
                    <a:lnTo>
                      <a:pt x="588" y="680"/>
                    </a:lnTo>
                    <a:lnTo>
                      <a:pt x="588" y="680"/>
                    </a:lnTo>
                    <a:lnTo>
                      <a:pt x="591" y="707"/>
                    </a:lnTo>
                    <a:lnTo>
                      <a:pt x="594" y="734"/>
                    </a:lnTo>
                    <a:lnTo>
                      <a:pt x="598" y="747"/>
                    </a:lnTo>
                    <a:lnTo>
                      <a:pt x="601" y="759"/>
                    </a:lnTo>
                    <a:lnTo>
                      <a:pt x="604" y="771"/>
                    </a:lnTo>
                    <a:lnTo>
                      <a:pt x="609" y="783"/>
                    </a:lnTo>
                    <a:lnTo>
                      <a:pt x="612" y="791"/>
                    </a:lnTo>
                    <a:lnTo>
                      <a:pt x="625" y="791"/>
                    </a:lnTo>
                    <a:lnTo>
                      <a:pt x="625" y="791"/>
                    </a:lnTo>
                    <a:lnTo>
                      <a:pt x="704" y="791"/>
                    </a:lnTo>
                    <a:lnTo>
                      <a:pt x="742" y="792"/>
                    </a:lnTo>
                    <a:lnTo>
                      <a:pt x="781" y="793"/>
                    </a:lnTo>
                    <a:lnTo>
                      <a:pt x="795" y="794"/>
                    </a:lnTo>
                    <a:lnTo>
                      <a:pt x="794" y="780"/>
                    </a:lnTo>
                    <a:lnTo>
                      <a:pt x="794" y="780"/>
                    </a:lnTo>
                    <a:lnTo>
                      <a:pt x="791" y="740"/>
                    </a:lnTo>
                    <a:lnTo>
                      <a:pt x="787" y="701"/>
                    </a:lnTo>
                    <a:lnTo>
                      <a:pt x="781" y="664"/>
                    </a:lnTo>
                    <a:lnTo>
                      <a:pt x="775" y="628"/>
                    </a:lnTo>
                    <a:lnTo>
                      <a:pt x="768" y="594"/>
                    </a:lnTo>
                    <a:lnTo>
                      <a:pt x="760" y="560"/>
                    </a:lnTo>
                    <a:lnTo>
                      <a:pt x="750" y="528"/>
                    </a:lnTo>
                    <a:lnTo>
                      <a:pt x="739" y="497"/>
                    </a:lnTo>
                    <a:lnTo>
                      <a:pt x="728" y="467"/>
                    </a:lnTo>
                    <a:lnTo>
                      <a:pt x="715" y="439"/>
                    </a:lnTo>
                    <a:lnTo>
                      <a:pt x="702" y="411"/>
                    </a:lnTo>
                    <a:lnTo>
                      <a:pt x="686" y="384"/>
                    </a:lnTo>
                    <a:lnTo>
                      <a:pt x="671" y="358"/>
                    </a:lnTo>
                    <a:lnTo>
                      <a:pt x="654" y="333"/>
                    </a:lnTo>
                    <a:lnTo>
                      <a:pt x="636" y="310"/>
                    </a:lnTo>
                    <a:lnTo>
                      <a:pt x="616" y="287"/>
                    </a:lnTo>
                    <a:lnTo>
                      <a:pt x="616" y="287"/>
                    </a:lnTo>
                    <a:lnTo>
                      <a:pt x="590" y="259"/>
                    </a:lnTo>
                    <a:lnTo>
                      <a:pt x="562" y="233"/>
                    </a:lnTo>
                    <a:lnTo>
                      <a:pt x="535" y="209"/>
                    </a:lnTo>
                    <a:lnTo>
                      <a:pt x="506" y="187"/>
                    </a:lnTo>
                    <a:lnTo>
                      <a:pt x="476" y="166"/>
                    </a:lnTo>
                    <a:lnTo>
                      <a:pt x="445" y="147"/>
                    </a:lnTo>
                    <a:lnTo>
                      <a:pt x="412" y="131"/>
                    </a:lnTo>
                    <a:lnTo>
                      <a:pt x="379" y="115"/>
                    </a:lnTo>
                    <a:lnTo>
                      <a:pt x="343" y="102"/>
                    </a:lnTo>
                    <a:lnTo>
                      <a:pt x="307" y="90"/>
                    </a:lnTo>
                    <a:lnTo>
                      <a:pt x="270" y="80"/>
                    </a:lnTo>
                    <a:lnTo>
                      <a:pt x="231" y="71"/>
                    </a:lnTo>
                    <a:lnTo>
                      <a:pt x="190" y="65"/>
                    </a:lnTo>
                    <a:lnTo>
                      <a:pt x="147" y="60"/>
                    </a:lnTo>
                    <a:lnTo>
                      <a:pt x="104" y="55"/>
                    </a:lnTo>
                    <a:lnTo>
                      <a:pt x="58" y="53"/>
                    </a:lnTo>
                    <a:lnTo>
                      <a:pt x="47" y="53"/>
                    </a:lnTo>
                    <a:lnTo>
                      <a:pt x="45" y="6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7" name="Freeform 904"/>
              <p:cNvSpPr>
                <a:spLocks noEditPoints="1"/>
              </p:cNvSpPr>
              <p:nvPr/>
            </p:nvSpPr>
            <p:spPr bwMode="auto">
              <a:xfrm>
                <a:off x="4214813" y="1193800"/>
                <a:ext cx="649288" cy="658813"/>
              </a:xfrm>
              <a:custGeom>
                <a:avLst/>
                <a:gdLst/>
                <a:ahLst/>
                <a:cxnLst>
                  <a:cxn ang="0">
                    <a:pos x="980" y="1233"/>
                  </a:cxn>
                  <a:cxn ang="0">
                    <a:pos x="957" y="1244"/>
                  </a:cxn>
                  <a:cxn ang="0">
                    <a:pos x="943" y="1233"/>
                  </a:cxn>
                  <a:cxn ang="0">
                    <a:pos x="933" y="1152"/>
                  </a:cxn>
                  <a:cxn ang="0">
                    <a:pos x="929" y="1000"/>
                  </a:cxn>
                  <a:cxn ang="0">
                    <a:pos x="911" y="872"/>
                  </a:cxn>
                  <a:cxn ang="0">
                    <a:pos x="879" y="776"/>
                  </a:cxn>
                  <a:cxn ang="0">
                    <a:pos x="828" y="668"/>
                  </a:cxn>
                  <a:cxn ang="0">
                    <a:pos x="764" y="576"/>
                  </a:cxn>
                  <a:cxn ang="0">
                    <a:pos x="699" y="508"/>
                  </a:cxn>
                  <a:cxn ang="0">
                    <a:pos x="604" y="435"/>
                  </a:cxn>
                  <a:cxn ang="0">
                    <a:pos x="504" y="380"/>
                  </a:cxn>
                  <a:cxn ang="0">
                    <a:pos x="287" y="307"/>
                  </a:cxn>
                  <a:cxn ang="0">
                    <a:pos x="25" y="257"/>
                  </a:cxn>
                  <a:cxn ang="0">
                    <a:pos x="14" y="251"/>
                  </a:cxn>
                  <a:cxn ang="0">
                    <a:pos x="13" y="231"/>
                  </a:cxn>
                  <a:cxn ang="0">
                    <a:pos x="5" y="215"/>
                  </a:cxn>
                  <a:cxn ang="0">
                    <a:pos x="1" y="69"/>
                  </a:cxn>
                  <a:cxn ang="0">
                    <a:pos x="3" y="8"/>
                  </a:cxn>
                  <a:cxn ang="0">
                    <a:pos x="16" y="0"/>
                  </a:cxn>
                  <a:cxn ang="0">
                    <a:pos x="33" y="2"/>
                  </a:cxn>
                  <a:cxn ang="0">
                    <a:pos x="79" y="13"/>
                  </a:cxn>
                  <a:cxn ang="0">
                    <a:pos x="281" y="38"/>
                  </a:cxn>
                  <a:cxn ang="0">
                    <a:pos x="459" y="74"/>
                  </a:cxn>
                  <a:cxn ang="0">
                    <a:pos x="545" y="107"/>
                  </a:cxn>
                  <a:cxn ang="0">
                    <a:pos x="768" y="239"/>
                  </a:cxn>
                  <a:cxn ang="0">
                    <a:pos x="867" y="321"/>
                  </a:cxn>
                  <a:cxn ang="0">
                    <a:pos x="942" y="400"/>
                  </a:cxn>
                  <a:cxn ang="0">
                    <a:pos x="1027" y="510"/>
                  </a:cxn>
                  <a:cxn ang="0">
                    <a:pos x="1093" y="622"/>
                  </a:cxn>
                  <a:cxn ang="0">
                    <a:pos x="1131" y="712"/>
                  </a:cxn>
                  <a:cxn ang="0">
                    <a:pos x="1178" y="904"/>
                  </a:cxn>
                  <a:cxn ang="0">
                    <a:pos x="1215" y="1189"/>
                  </a:cxn>
                  <a:cxn ang="0">
                    <a:pos x="1227" y="1208"/>
                  </a:cxn>
                  <a:cxn ang="0">
                    <a:pos x="1219" y="1230"/>
                  </a:cxn>
                  <a:cxn ang="0">
                    <a:pos x="1208" y="1232"/>
                  </a:cxn>
                  <a:cxn ang="0">
                    <a:pos x="1106" y="1233"/>
                  </a:cxn>
                  <a:cxn ang="0">
                    <a:pos x="997" y="1244"/>
                  </a:cxn>
                  <a:cxn ang="0">
                    <a:pos x="45" y="117"/>
                  </a:cxn>
                  <a:cxn ang="0">
                    <a:pos x="66" y="221"/>
                  </a:cxn>
                  <a:cxn ang="0">
                    <a:pos x="362" y="283"/>
                  </a:cxn>
                  <a:cxn ang="0">
                    <a:pos x="548" y="352"/>
                  </a:cxn>
                  <a:cxn ang="0">
                    <a:pos x="654" y="414"/>
                  </a:cxn>
                  <a:cxn ang="0">
                    <a:pos x="750" y="498"/>
                  </a:cxn>
                  <a:cxn ang="0">
                    <a:pos x="839" y="609"/>
                  </a:cxn>
                  <a:cxn ang="0">
                    <a:pos x="931" y="792"/>
                  </a:cxn>
                  <a:cxn ang="0">
                    <a:pos x="958" y="912"/>
                  </a:cxn>
                  <a:cxn ang="0">
                    <a:pos x="968" y="1048"/>
                  </a:cxn>
                  <a:cxn ang="0">
                    <a:pos x="995" y="1203"/>
                  </a:cxn>
                  <a:cxn ang="0">
                    <a:pos x="1048" y="1197"/>
                  </a:cxn>
                  <a:cxn ang="0">
                    <a:pos x="1172" y="1175"/>
                  </a:cxn>
                  <a:cxn ang="0">
                    <a:pos x="1146" y="947"/>
                  </a:cxn>
                  <a:cxn ang="0">
                    <a:pos x="1106" y="764"/>
                  </a:cxn>
                  <a:cxn ang="0">
                    <a:pos x="1065" y="665"/>
                  </a:cxn>
                  <a:cxn ang="0">
                    <a:pos x="993" y="536"/>
                  </a:cxn>
                  <a:cxn ang="0">
                    <a:pos x="905" y="420"/>
                  </a:cxn>
                  <a:cxn ang="0">
                    <a:pos x="825" y="340"/>
                  </a:cxn>
                  <a:cxn ang="0">
                    <a:pos x="671" y="222"/>
                  </a:cxn>
                  <a:cxn ang="0">
                    <a:pos x="536" y="148"/>
                  </a:cxn>
                  <a:cxn ang="0">
                    <a:pos x="419" y="106"/>
                  </a:cxn>
                  <a:cxn ang="0">
                    <a:pos x="181" y="68"/>
                  </a:cxn>
                  <a:cxn ang="0">
                    <a:pos x="43" y="65"/>
                  </a:cxn>
                </a:cxnLst>
                <a:rect l="0" t="0" r="r" b="b"/>
                <a:pathLst>
                  <a:path w="1227" h="1244">
                    <a:moveTo>
                      <a:pt x="997" y="1244"/>
                    </a:moveTo>
                    <a:lnTo>
                      <a:pt x="997" y="1244"/>
                    </a:lnTo>
                    <a:lnTo>
                      <a:pt x="992" y="1243"/>
                    </a:lnTo>
                    <a:lnTo>
                      <a:pt x="987" y="1241"/>
                    </a:lnTo>
                    <a:lnTo>
                      <a:pt x="980" y="1233"/>
                    </a:lnTo>
                    <a:lnTo>
                      <a:pt x="971" y="1239"/>
                    </a:lnTo>
                    <a:lnTo>
                      <a:pt x="971" y="1239"/>
                    </a:lnTo>
                    <a:lnTo>
                      <a:pt x="965" y="1243"/>
                    </a:lnTo>
                    <a:lnTo>
                      <a:pt x="957" y="1244"/>
                    </a:lnTo>
                    <a:lnTo>
                      <a:pt x="957" y="1244"/>
                    </a:lnTo>
                    <a:lnTo>
                      <a:pt x="953" y="1243"/>
                    </a:lnTo>
                    <a:lnTo>
                      <a:pt x="948" y="1241"/>
                    </a:lnTo>
                    <a:lnTo>
                      <a:pt x="946" y="1239"/>
                    </a:lnTo>
                    <a:lnTo>
                      <a:pt x="945" y="1236"/>
                    </a:lnTo>
                    <a:lnTo>
                      <a:pt x="943" y="1233"/>
                    </a:lnTo>
                    <a:lnTo>
                      <a:pt x="942" y="1229"/>
                    </a:lnTo>
                    <a:lnTo>
                      <a:pt x="942" y="1229"/>
                    </a:lnTo>
                    <a:lnTo>
                      <a:pt x="939" y="1211"/>
                    </a:lnTo>
                    <a:lnTo>
                      <a:pt x="936" y="1191"/>
                    </a:lnTo>
                    <a:lnTo>
                      <a:pt x="933" y="1152"/>
                    </a:lnTo>
                    <a:lnTo>
                      <a:pt x="932" y="1113"/>
                    </a:lnTo>
                    <a:lnTo>
                      <a:pt x="931" y="1075"/>
                    </a:lnTo>
                    <a:lnTo>
                      <a:pt x="931" y="1075"/>
                    </a:lnTo>
                    <a:lnTo>
                      <a:pt x="930" y="1025"/>
                    </a:lnTo>
                    <a:lnTo>
                      <a:pt x="929" y="1000"/>
                    </a:lnTo>
                    <a:lnTo>
                      <a:pt x="927" y="974"/>
                    </a:lnTo>
                    <a:lnTo>
                      <a:pt x="925" y="948"/>
                    </a:lnTo>
                    <a:lnTo>
                      <a:pt x="921" y="923"/>
                    </a:lnTo>
                    <a:lnTo>
                      <a:pt x="917" y="898"/>
                    </a:lnTo>
                    <a:lnTo>
                      <a:pt x="911" y="872"/>
                    </a:lnTo>
                    <a:lnTo>
                      <a:pt x="911" y="872"/>
                    </a:lnTo>
                    <a:lnTo>
                      <a:pt x="903" y="847"/>
                    </a:lnTo>
                    <a:lnTo>
                      <a:pt x="896" y="822"/>
                    </a:lnTo>
                    <a:lnTo>
                      <a:pt x="888" y="798"/>
                    </a:lnTo>
                    <a:lnTo>
                      <a:pt x="879" y="776"/>
                    </a:lnTo>
                    <a:lnTo>
                      <a:pt x="870" y="753"/>
                    </a:lnTo>
                    <a:lnTo>
                      <a:pt x="860" y="730"/>
                    </a:lnTo>
                    <a:lnTo>
                      <a:pt x="850" y="710"/>
                    </a:lnTo>
                    <a:lnTo>
                      <a:pt x="839" y="688"/>
                    </a:lnTo>
                    <a:lnTo>
                      <a:pt x="828" y="668"/>
                    </a:lnTo>
                    <a:lnTo>
                      <a:pt x="817" y="649"/>
                    </a:lnTo>
                    <a:lnTo>
                      <a:pt x="804" y="629"/>
                    </a:lnTo>
                    <a:lnTo>
                      <a:pt x="791" y="610"/>
                    </a:lnTo>
                    <a:lnTo>
                      <a:pt x="777" y="593"/>
                    </a:lnTo>
                    <a:lnTo>
                      <a:pt x="764" y="576"/>
                    </a:lnTo>
                    <a:lnTo>
                      <a:pt x="749" y="559"/>
                    </a:lnTo>
                    <a:lnTo>
                      <a:pt x="735" y="543"/>
                    </a:lnTo>
                    <a:lnTo>
                      <a:pt x="735" y="543"/>
                    </a:lnTo>
                    <a:lnTo>
                      <a:pt x="717" y="526"/>
                    </a:lnTo>
                    <a:lnTo>
                      <a:pt x="699" y="508"/>
                    </a:lnTo>
                    <a:lnTo>
                      <a:pt x="680" y="493"/>
                    </a:lnTo>
                    <a:lnTo>
                      <a:pt x="662" y="477"/>
                    </a:lnTo>
                    <a:lnTo>
                      <a:pt x="643" y="462"/>
                    </a:lnTo>
                    <a:lnTo>
                      <a:pt x="623" y="448"/>
                    </a:lnTo>
                    <a:lnTo>
                      <a:pt x="604" y="435"/>
                    </a:lnTo>
                    <a:lnTo>
                      <a:pt x="584" y="422"/>
                    </a:lnTo>
                    <a:lnTo>
                      <a:pt x="565" y="411"/>
                    </a:lnTo>
                    <a:lnTo>
                      <a:pt x="544" y="400"/>
                    </a:lnTo>
                    <a:lnTo>
                      <a:pt x="523" y="389"/>
                    </a:lnTo>
                    <a:lnTo>
                      <a:pt x="504" y="380"/>
                    </a:lnTo>
                    <a:lnTo>
                      <a:pt x="461" y="361"/>
                    </a:lnTo>
                    <a:lnTo>
                      <a:pt x="419" y="346"/>
                    </a:lnTo>
                    <a:lnTo>
                      <a:pt x="375" y="332"/>
                    </a:lnTo>
                    <a:lnTo>
                      <a:pt x="331" y="318"/>
                    </a:lnTo>
                    <a:lnTo>
                      <a:pt x="287" y="307"/>
                    </a:lnTo>
                    <a:lnTo>
                      <a:pt x="241" y="296"/>
                    </a:lnTo>
                    <a:lnTo>
                      <a:pt x="195" y="287"/>
                    </a:lnTo>
                    <a:lnTo>
                      <a:pt x="149" y="279"/>
                    </a:lnTo>
                    <a:lnTo>
                      <a:pt x="55" y="262"/>
                    </a:lnTo>
                    <a:lnTo>
                      <a:pt x="25" y="257"/>
                    </a:lnTo>
                    <a:lnTo>
                      <a:pt x="25" y="257"/>
                    </a:lnTo>
                    <a:lnTo>
                      <a:pt x="18" y="254"/>
                    </a:lnTo>
                    <a:lnTo>
                      <a:pt x="16" y="253"/>
                    </a:lnTo>
                    <a:lnTo>
                      <a:pt x="14" y="251"/>
                    </a:lnTo>
                    <a:lnTo>
                      <a:pt x="14" y="251"/>
                    </a:lnTo>
                    <a:lnTo>
                      <a:pt x="12" y="248"/>
                    </a:lnTo>
                    <a:lnTo>
                      <a:pt x="11" y="245"/>
                    </a:lnTo>
                    <a:lnTo>
                      <a:pt x="11" y="241"/>
                    </a:lnTo>
                    <a:lnTo>
                      <a:pt x="12" y="236"/>
                    </a:lnTo>
                    <a:lnTo>
                      <a:pt x="13" y="231"/>
                    </a:lnTo>
                    <a:lnTo>
                      <a:pt x="9" y="227"/>
                    </a:lnTo>
                    <a:lnTo>
                      <a:pt x="9" y="227"/>
                    </a:lnTo>
                    <a:lnTo>
                      <a:pt x="6" y="221"/>
                    </a:lnTo>
                    <a:lnTo>
                      <a:pt x="5" y="215"/>
                    </a:lnTo>
                    <a:lnTo>
                      <a:pt x="5" y="215"/>
                    </a:lnTo>
                    <a:lnTo>
                      <a:pt x="4" y="165"/>
                    </a:lnTo>
                    <a:lnTo>
                      <a:pt x="3" y="117"/>
                    </a:lnTo>
                    <a:lnTo>
                      <a:pt x="3" y="116"/>
                    </a:lnTo>
                    <a:lnTo>
                      <a:pt x="3" y="116"/>
                    </a:lnTo>
                    <a:lnTo>
                      <a:pt x="1" y="69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1" y="11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2" y="1"/>
                    </a:lnTo>
                    <a:lnTo>
                      <a:pt x="16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4" y="0"/>
                    </a:lnTo>
                    <a:lnTo>
                      <a:pt x="28" y="1"/>
                    </a:lnTo>
                    <a:lnTo>
                      <a:pt x="33" y="2"/>
                    </a:lnTo>
                    <a:lnTo>
                      <a:pt x="36" y="4"/>
                    </a:lnTo>
                    <a:lnTo>
                      <a:pt x="38" y="7"/>
                    </a:lnTo>
                    <a:lnTo>
                      <a:pt x="41" y="7"/>
                    </a:lnTo>
                    <a:lnTo>
                      <a:pt x="41" y="7"/>
                    </a:lnTo>
                    <a:lnTo>
                      <a:pt x="79" y="13"/>
                    </a:lnTo>
                    <a:lnTo>
                      <a:pt x="116" y="19"/>
                    </a:lnTo>
                    <a:lnTo>
                      <a:pt x="191" y="27"/>
                    </a:lnTo>
                    <a:lnTo>
                      <a:pt x="191" y="27"/>
                    </a:lnTo>
                    <a:lnTo>
                      <a:pt x="236" y="32"/>
                    </a:lnTo>
                    <a:lnTo>
                      <a:pt x="281" y="38"/>
                    </a:lnTo>
                    <a:lnTo>
                      <a:pt x="326" y="44"/>
                    </a:lnTo>
                    <a:lnTo>
                      <a:pt x="371" y="53"/>
                    </a:lnTo>
                    <a:lnTo>
                      <a:pt x="416" y="62"/>
                    </a:lnTo>
                    <a:lnTo>
                      <a:pt x="437" y="68"/>
                    </a:lnTo>
                    <a:lnTo>
                      <a:pt x="459" y="74"/>
                    </a:lnTo>
                    <a:lnTo>
                      <a:pt x="481" y="82"/>
                    </a:lnTo>
                    <a:lnTo>
                      <a:pt x="503" y="90"/>
                    </a:lnTo>
                    <a:lnTo>
                      <a:pt x="524" y="98"/>
                    </a:lnTo>
                    <a:lnTo>
                      <a:pt x="545" y="107"/>
                    </a:lnTo>
                    <a:lnTo>
                      <a:pt x="545" y="107"/>
                    </a:lnTo>
                    <a:lnTo>
                      <a:pt x="600" y="135"/>
                    </a:lnTo>
                    <a:lnTo>
                      <a:pt x="651" y="163"/>
                    </a:lnTo>
                    <a:lnTo>
                      <a:pt x="701" y="193"/>
                    </a:lnTo>
                    <a:lnTo>
                      <a:pt x="746" y="223"/>
                    </a:lnTo>
                    <a:lnTo>
                      <a:pt x="768" y="239"/>
                    </a:lnTo>
                    <a:lnTo>
                      <a:pt x="790" y="255"/>
                    </a:lnTo>
                    <a:lnTo>
                      <a:pt x="809" y="271"/>
                    </a:lnTo>
                    <a:lnTo>
                      <a:pt x="830" y="287"/>
                    </a:lnTo>
                    <a:lnTo>
                      <a:pt x="849" y="304"/>
                    </a:lnTo>
                    <a:lnTo>
                      <a:pt x="867" y="321"/>
                    </a:lnTo>
                    <a:lnTo>
                      <a:pt x="885" y="338"/>
                    </a:lnTo>
                    <a:lnTo>
                      <a:pt x="902" y="355"/>
                    </a:lnTo>
                    <a:lnTo>
                      <a:pt x="902" y="355"/>
                    </a:lnTo>
                    <a:lnTo>
                      <a:pt x="922" y="377"/>
                    </a:lnTo>
                    <a:lnTo>
                      <a:pt x="942" y="400"/>
                    </a:lnTo>
                    <a:lnTo>
                      <a:pt x="960" y="421"/>
                    </a:lnTo>
                    <a:lnTo>
                      <a:pt x="979" y="443"/>
                    </a:lnTo>
                    <a:lnTo>
                      <a:pt x="995" y="466"/>
                    </a:lnTo>
                    <a:lnTo>
                      <a:pt x="1012" y="487"/>
                    </a:lnTo>
                    <a:lnTo>
                      <a:pt x="1027" y="510"/>
                    </a:lnTo>
                    <a:lnTo>
                      <a:pt x="1042" y="532"/>
                    </a:lnTo>
                    <a:lnTo>
                      <a:pt x="1056" y="555"/>
                    </a:lnTo>
                    <a:lnTo>
                      <a:pt x="1070" y="577"/>
                    </a:lnTo>
                    <a:lnTo>
                      <a:pt x="1082" y="599"/>
                    </a:lnTo>
                    <a:lnTo>
                      <a:pt x="1093" y="622"/>
                    </a:lnTo>
                    <a:lnTo>
                      <a:pt x="1104" y="645"/>
                    </a:lnTo>
                    <a:lnTo>
                      <a:pt x="1114" y="666"/>
                    </a:lnTo>
                    <a:lnTo>
                      <a:pt x="1122" y="689"/>
                    </a:lnTo>
                    <a:lnTo>
                      <a:pt x="1131" y="712"/>
                    </a:lnTo>
                    <a:lnTo>
                      <a:pt x="1131" y="712"/>
                    </a:lnTo>
                    <a:lnTo>
                      <a:pt x="1139" y="735"/>
                    </a:lnTo>
                    <a:lnTo>
                      <a:pt x="1146" y="759"/>
                    </a:lnTo>
                    <a:lnTo>
                      <a:pt x="1158" y="807"/>
                    </a:lnTo>
                    <a:lnTo>
                      <a:pt x="1169" y="855"/>
                    </a:lnTo>
                    <a:lnTo>
                      <a:pt x="1178" y="904"/>
                    </a:lnTo>
                    <a:lnTo>
                      <a:pt x="1186" y="952"/>
                    </a:lnTo>
                    <a:lnTo>
                      <a:pt x="1193" y="1002"/>
                    </a:lnTo>
                    <a:lnTo>
                      <a:pt x="1205" y="1099"/>
                    </a:lnTo>
                    <a:lnTo>
                      <a:pt x="1205" y="1099"/>
                    </a:lnTo>
                    <a:lnTo>
                      <a:pt x="1215" y="1189"/>
                    </a:lnTo>
                    <a:lnTo>
                      <a:pt x="1216" y="1193"/>
                    </a:lnTo>
                    <a:lnTo>
                      <a:pt x="1219" y="1196"/>
                    </a:lnTo>
                    <a:lnTo>
                      <a:pt x="1219" y="1196"/>
                    </a:lnTo>
                    <a:lnTo>
                      <a:pt x="1224" y="1201"/>
                    </a:lnTo>
                    <a:lnTo>
                      <a:pt x="1227" y="1208"/>
                    </a:lnTo>
                    <a:lnTo>
                      <a:pt x="1227" y="1216"/>
                    </a:lnTo>
                    <a:lnTo>
                      <a:pt x="1226" y="1223"/>
                    </a:lnTo>
                    <a:lnTo>
                      <a:pt x="1226" y="1223"/>
                    </a:lnTo>
                    <a:lnTo>
                      <a:pt x="1222" y="1227"/>
                    </a:lnTo>
                    <a:lnTo>
                      <a:pt x="1219" y="1230"/>
                    </a:lnTo>
                    <a:lnTo>
                      <a:pt x="1215" y="1232"/>
                    </a:lnTo>
                    <a:lnTo>
                      <a:pt x="1210" y="1233"/>
                    </a:lnTo>
                    <a:lnTo>
                      <a:pt x="1210" y="1233"/>
                    </a:lnTo>
                    <a:lnTo>
                      <a:pt x="1208" y="1232"/>
                    </a:lnTo>
                    <a:lnTo>
                      <a:pt x="1208" y="1232"/>
                    </a:lnTo>
                    <a:lnTo>
                      <a:pt x="1188" y="1231"/>
                    </a:lnTo>
                    <a:lnTo>
                      <a:pt x="1167" y="1231"/>
                    </a:lnTo>
                    <a:lnTo>
                      <a:pt x="1167" y="1231"/>
                    </a:lnTo>
                    <a:lnTo>
                      <a:pt x="1137" y="1232"/>
                    </a:lnTo>
                    <a:lnTo>
                      <a:pt x="1106" y="1233"/>
                    </a:lnTo>
                    <a:lnTo>
                      <a:pt x="1046" y="1239"/>
                    </a:lnTo>
                    <a:lnTo>
                      <a:pt x="1046" y="1239"/>
                    </a:lnTo>
                    <a:lnTo>
                      <a:pt x="1000" y="1244"/>
                    </a:lnTo>
                    <a:lnTo>
                      <a:pt x="1000" y="1244"/>
                    </a:lnTo>
                    <a:lnTo>
                      <a:pt x="997" y="1244"/>
                    </a:lnTo>
                    <a:lnTo>
                      <a:pt x="997" y="1244"/>
                    </a:lnTo>
                    <a:close/>
                    <a:moveTo>
                      <a:pt x="43" y="65"/>
                    </a:moveTo>
                    <a:lnTo>
                      <a:pt x="43" y="65"/>
                    </a:lnTo>
                    <a:lnTo>
                      <a:pt x="45" y="117"/>
                    </a:lnTo>
                    <a:lnTo>
                      <a:pt x="45" y="117"/>
                    </a:lnTo>
                    <a:lnTo>
                      <a:pt x="46" y="162"/>
                    </a:lnTo>
                    <a:lnTo>
                      <a:pt x="47" y="208"/>
                    </a:lnTo>
                    <a:lnTo>
                      <a:pt x="47" y="218"/>
                    </a:lnTo>
                    <a:lnTo>
                      <a:pt x="66" y="221"/>
                    </a:lnTo>
                    <a:lnTo>
                      <a:pt x="66" y="221"/>
                    </a:lnTo>
                    <a:lnTo>
                      <a:pt x="166" y="240"/>
                    </a:lnTo>
                    <a:lnTo>
                      <a:pt x="215" y="249"/>
                    </a:lnTo>
                    <a:lnTo>
                      <a:pt x="265" y="259"/>
                    </a:lnTo>
                    <a:lnTo>
                      <a:pt x="314" y="271"/>
                    </a:lnTo>
                    <a:lnTo>
                      <a:pt x="362" y="283"/>
                    </a:lnTo>
                    <a:lnTo>
                      <a:pt x="411" y="297"/>
                    </a:lnTo>
                    <a:lnTo>
                      <a:pt x="457" y="313"/>
                    </a:lnTo>
                    <a:lnTo>
                      <a:pt x="504" y="332"/>
                    </a:lnTo>
                    <a:lnTo>
                      <a:pt x="526" y="341"/>
                    </a:lnTo>
                    <a:lnTo>
                      <a:pt x="548" y="352"/>
                    </a:lnTo>
                    <a:lnTo>
                      <a:pt x="571" y="363"/>
                    </a:lnTo>
                    <a:lnTo>
                      <a:pt x="592" y="375"/>
                    </a:lnTo>
                    <a:lnTo>
                      <a:pt x="613" y="387"/>
                    </a:lnTo>
                    <a:lnTo>
                      <a:pt x="634" y="401"/>
                    </a:lnTo>
                    <a:lnTo>
                      <a:pt x="654" y="414"/>
                    </a:lnTo>
                    <a:lnTo>
                      <a:pt x="675" y="430"/>
                    </a:lnTo>
                    <a:lnTo>
                      <a:pt x="695" y="445"/>
                    </a:lnTo>
                    <a:lnTo>
                      <a:pt x="713" y="462"/>
                    </a:lnTo>
                    <a:lnTo>
                      <a:pt x="732" y="479"/>
                    </a:lnTo>
                    <a:lnTo>
                      <a:pt x="750" y="498"/>
                    </a:lnTo>
                    <a:lnTo>
                      <a:pt x="768" y="516"/>
                    </a:lnTo>
                    <a:lnTo>
                      <a:pt x="786" y="537"/>
                    </a:lnTo>
                    <a:lnTo>
                      <a:pt x="786" y="537"/>
                    </a:lnTo>
                    <a:lnTo>
                      <a:pt x="813" y="573"/>
                    </a:lnTo>
                    <a:lnTo>
                      <a:pt x="839" y="609"/>
                    </a:lnTo>
                    <a:lnTo>
                      <a:pt x="862" y="646"/>
                    </a:lnTo>
                    <a:lnTo>
                      <a:pt x="884" y="683"/>
                    </a:lnTo>
                    <a:lnTo>
                      <a:pt x="902" y="719"/>
                    </a:lnTo>
                    <a:lnTo>
                      <a:pt x="918" y="756"/>
                    </a:lnTo>
                    <a:lnTo>
                      <a:pt x="931" y="792"/>
                    </a:lnTo>
                    <a:lnTo>
                      <a:pt x="943" y="829"/>
                    </a:lnTo>
                    <a:lnTo>
                      <a:pt x="943" y="829"/>
                    </a:lnTo>
                    <a:lnTo>
                      <a:pt x="949" y="856"/>
                    </a:lnTo>
                    <a:lnTo>
                      <a:pt x="954" y="884"/>
                    </a:lnTo>
                    <a:lnTo>
                      <a:pt x="958" y="912"/>
                    </a:lnTo>
                    <a:lnTo>
                      <a:pt x="961" y="939"/>
                    </a:lnTo>
                    <a:lnTo>
                      <a:pt x="964" y="967"/>
                    </a:lnTo>
                    <a:lnTo>
                      <a:pt x="965" y="994"/>
                    </a:lnTo>
                    <a:lnTo>
                      <a:pt x="968" y="1048"/>
                    </a:lnTo>
                    <a:lnTo>
                      <a:pt x="968" y="1048"/>
                    </a:lnTo>
                    <a:lnTo>
                      <a:pt x="971" y="1120"/>
                    </a:lnTo>
                    <a:lnTo>
                      <a:pt x="975" y="1157"/>
                    </a:lnTo>
                    <a:lnTo>
                      <a:pt x="979" y="1193"/>
                    </a:lnTo>
                    <a:lnTo>
                      <a:pt x="981" y="1208"/>
                    </a:lnTo>
                    <a:lnTo>
                      <a:pt x="995" y="1203"/>
                    </a:lnTo>
                    <a:lnTo>
                      <a:pt x="995" y="1203"/>
                    </a:lnTo>
                    <a:lnTo>
                      <a:pt x="1002" y="1201"/>
                    </a:lnTo>
                    <a:lnTo>
                      <a:pt x="1002" y="1201"/>
                    </a:lnTo>
                    <a:lnTo>
                      <a:pt x="1048" y="1197"/>
                    </a:lnTo>
                    <a:lnTo>
                      <a:pt x="1048" y="1197"/>
                    </a:lnTo>
                    <a:lnTo>
                      <a:pt x="1104" y="1192"/>
                    </a:lnTo>
                    <a:lnTo>
                      <a:pt x="1132" y="1190"/>
                    </a:lnTo>
                    <a:lnTo>
                      <a:pt x="1159" y="1189"/>
                    </a:lnTo>
                    <a:lnTo>
                      <a:pt x="1174" y="1189"/>
                    </a:lnTo>
                    <a:lnTo>
                      <a:pt x="1172" y="1175"/>
                    </a:lnTo>
                    <a:lnTo>
                      <a:pt x="1172" y="1175"/>
                    </a:lnTo>
                    <a:lnTo>
                      <a:pt x="1162" y="1087"/>
                    </a:lnTo>
                    <a:lnTo>
                      <a:pt x="1162" y="1087"/>
                    </a:lnTo>
                    <a:lnTo>
                      <a:pt x="1151" y="994"/>
                    </a:lnTo>
                    <a:lnTo>
                      <a:pt x="1146" y="947"/>
                    </a:lnTo>
                    <a:lnTo>
                      <a:pt x="1138" y="901"/>
                    </a:lnTo>
                    <a:lnTo>
                      <a:pt x="1130" y="855"/>
                    </a:lnTo>
                    <a:lnTo>
                      <a:pt x="1118" y="810"/>
                    </a:lnTo>
                    <a:lnTo>
                      <a:pt x="1112" y="787"/>
                    </a:lnTo>
                    <a:lnTo>
                      <a:pt x="1106" y="764"/>
                    </a:lnTo>
                    <a:lnTo>
                      <a:pt x="1097" y="743"/>
                    </a:lnTo>
                    <a:lnTo>
                      <a:pt x="1089" y="721"/>
                    </a:lnTo>
                    <a:lnTo>
                      <a:pt x="1089" y="721"/>
                    </a:lnTo>
                    <a:lnTo>
                      <a:pt x="1078" y="693"/>
                    </a:lnTo>
                    <a:lnTo>
                      <a:pt x="1065" y="665"/>
                    </a:lnTo>
                    <a:lnTo>
                      <a:pt x="1052" y="638"/>
                    </a:lnTo>
                    <a:lnTo>
                      <a:pt x="1039" y="612"/>
                    </a:lnTo>
                    <a:lnTo>
                      <a:pt x="1024" y="586"/>
                    </a:lnTo>
                    <a:lnTo>
                      <a:pt x="1010" y="561"/>
                    </a:lnTo>
                    <a:lnTo>
                      <a:pt x="993" y="536"/>
                    </a:lnTo>
                    <a:lnTo>
                      <a:pt x="978" y="511"/>
                    </a:lnTo>
                    <a:lnTo>
                      <a:pt x="960" y="487"/>
                    </a:lnTo>
                    <a:lnTo>
                      <a:pt x="943" y="465"/>
                    </a:lnTo>
                    <a:lnTo>
                      <a:pt x="924" y="442"/>
                    </a:lnTo>
                    <a:lnTo>
                      <a:pt x="905" y="420"/>
                    </a:lnTo>
                    <a:lnTo>
                      <a:pt x="886" y="399"/>
                    </a:lnTo>
                    <a:lnTo>
                      <a:pt x="866" y="378"/>
                    </a:lnTo>
                    <a:lnTo>
                      <a:pt x="845" y="358"/>
                    </a:lnTo>
                    <a:lnTo>
                      <a:pt x="825" y="340"/>
                    </a:lnTo>
                    <a:lnTo>
                      <a:pt x="825" y="340"/>
                    </a:lnTo>
                    <a:lnTo>
                      <a:pt x="786" y="307"/>
                    </a:lnTo>
                    <a:lnTo>
                      <a:pt x="743" y="273"/>
                    </a:lnTo>
                    <a:lnTo>
                      <a:pt x="719" y="256"/>
                    </a:lnTo>
                    <a:lnTo>
                      <a:pt x="696" y="239"/>
                    </a:lnTo>
                    <a:lnTo>
                      <a:pt x="671" y="222"/>
                    </a:lnTo>
                    <a:lnTo>
                      <a:pt x="645" y="206"/>
                    </a:lnTo>
                    <a:lnTo>
                      <a:pt x="619" y="190"/>
                    </a:lnTo>
                    <a:lnTo>
                      <a:pt x="591" y="176"/>
                    </a:lnTo>
                    <a:lnTo>
                      <a:pt x="565" y="161"/>
                    </a:lnTo>
                    <a:lnTo>
                      <a:pt x="536" y="148"/>
                    </a:lnTo>
                    <a:lnTo>
                      <a:pt x="507" y="135"/>
                    </a:lnTo>
                    <a:lnTo>
                      <a:pt x="478" y="124"/>
                    </a:lnTo>
                    <a:lnTo>
                      <a:pt x="449" y="115"/>
                    </a:lnTo>
                    <a:lnTo>
                      <a:pt x="419" y="106"/>
                    </a:lnTo>
                    <a:lnTo>
                      <a:pt x="419" y="106"/>
                    </a:lnTo>
                    <a:lnTo>
                      <a:pt x="389" y="100"/>
                    </a:lnTo>
                    <a:lnTo>
                      <a:pt x="359" y="94"/>
                    </a:lnTo>
                    <a:lnTo>
                      <a:pt x="299" y="84"/>
                    </a:lnTo>
                    <a:lnTo>
                      <a:pt x="240" y="75"/>
                    </a:lnTo>
                    <a:lnTo>
                      <a:pt x="181" y="68"/>
                    </a:lnTo>
                    <a:lnTo>
                      <a:pt x="181" y="68"/>
                    </a:lnTo>
                    <a:lnTo>
                      <a:pt x="119" y="61"/>
                    </a:lnTo>
                    <a:lnTo>
                      <a:pt x="56" y="53"/>
                    </a:lnTo>
                    <a:lnTo>
                      <a:pt x="42" y="50"/>
                    </a:lnTo>
                    <a:lnTo>
                      <a:pt x="43" y="6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grpSp>
          <p:nvGrpSpPr>
            <p:cNvPr id="189" name="组合 188"/>
            <p:cNvGrpSpPr/>
            <p:nvPr/>
          </p:nvGrpSpPr>
          <p:grpSpPr>
            <a:xfrm>
              <a:off x="7666840" y="1980663"/>
              <a:ext cx="3012184" cy="1339041"/>
              <a:chOff x="1279158" y="2558135"/>
              <a:chExt cx="3012184" cy="1339041"/>
            </a:xfrm>
          </p:grpSpPr>
          <p:sp>
            <p:nvSpPr>
              <p:cNvPr id="190" name="矩形 189"/>
              <p:cNvSpPr/>
              <p:nvPr/>
            </p:nvSpPr>
            <p:spPr>
              <a:xfrm>
                <a:off x="1279158" y="3140046"/>
                <a:ext cx="3012184" cy="75713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用户可以在投影仪或者计算机上进行演示也可以将演示文稿打印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出来</a:t>
                </a:r>
                <a:endPara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endParaRPr>
              </a:p>
            </p:txBody>
          </p:sp>
          <p:sp>
            <p:nvSpPr>
              <p:cNvPr id="191" name="矩形 190"/>
              <p:cNvSpPr/>
              <p:nvPr/>
            </p:nvSpPr>
            <p:spPr>
              <a:xfrm>
                <a:off x="1279158" y="2558135"/>
                <a:ext cx="2241974" cy="51610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标题文字添加</a:t>
                </a:r>
              </a:p>
            </p:txBody>
          </p:sp>
        </p:grpSp>
      </p:grpSp>
      <p:grpSp>
        <p:nvGrpSpPr>
          <p:cNvPr id="198" name="组合 197"/>
          <p:cNvGrpSpPr/>
          <p:nvPr/>
        </p:nvGrpSpPr>
        <p:grpSpPr>
          <a:xfrm>
            <a:off x="6533111" y="4089244"/>
            <a:ext cx="4145913" cy="1339041"/>
            <a:chOff x="6533111" y="4089244"/>
            <a:chExt cx="4145913" cy="1339041"/>
          </a:xfrm>
        </p:grpSpPr>
        <p:sp>
          <p:nvSpPr>
            <p:cNvPr id="12" name="椭圆 31"/>
            <p:cNvSpPr/>
            <p:nvPr/>
          </p:nvSpPr>
          <p:spPr>
            <a:xfrm>
              <a:off x="6533111" y="4160520"/>
              <a:ext cx="994660" cy="1202966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8575" cap="rnd">
              <a:solidFill>
                <a:schemeClr val="accent4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7775684" y="4631581"/>
              <a:ext cx="2690695" cy="15953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5400" cap="rnd">
              <a:solidFill>
                <a:schemeClr val="accent4"/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837194" y="4522519"/>
              <a:ext cx="454071" cy="478967"/>
              <a:chOff x="4197350" y="2182813"/>
              <a:chExt cx="608013" cy="641350"/>
            </a:xfrm>
            <a:solidFill>
              <a:schemeClr val="accent4"/>
            </a:solidFill>
          </p:grpSpPr>
          <p:sp>
            <p:nvSpPr>
              <p:cNvPr id="15" name="Freeform 166"/>
              <p:cNvSpPr/>
              <p:nvPr/>
            </p:nvSpPr>
            <p:spPr bwMode="auto">
              <a:xfrm>
                <a:off x="4229100" y="2211388"/>
                <a:ext cx="39688" cy="157163"/>
              </a:xfrm>
              <a:custGeom>
                <a:avLst/>
                <a:gdLst/>
                <a:ahLst/>
                <a:cxnLst>
                  <a:cxn ang="0">
                    <a:pos x="63" y="2"/>
                  </a:cxn>
                  <a:cxn ang="0">
                    <a:pos x="63" y="2"/>
                  </a:cxn>
                  <a:cxn ang="0">
                    <a:pos x="58" y="14"/>
                  </a:cxn>
                  <a:cxn ang="0">
                    <a:pos x="54" y="25"/>
                  </a:cxn>
                  <a:cxn ang="0">
                    <a:pos x="47" y="49"/>
                  </a:cxn>
                  <a:cxn ang="0">
                    <a:pos x="34" y="96"/>
                  </a:cxn>
                  <a:cxn ang="0">
                    <a:pos x="34" y="96"/>
                  </a:cxn>
                  <a:cxn ang="0">
                    <a:pos x="27" y="122"/>
                  </a:cxn>
                  <a:cxn ang="0">
                    <a:pos x="21" y="149"/>
                  </a:cxn>
                  <a:cxn ang="0">
                    <a:pos x="10" y="203"/>
                  </a:cxn>
                  <a:cxn ang="0">
                    <a:pos x="10" y="203"/>
                  </a:cxn>
                  <a:cxn ang="0">
                    <a:pos x="6" y="222"/>
                  </a:cxn>
                  <a:cxn ang="0">
                    <a:pos x="3" y="243"/>
                  </a:cxn>
                  <a:cxn ang="0">
                    <a:pos x="1" y="263"/>
                  </a:cxn>
                  <a:cxn ang="0">
                    <a:pos x="0" y="283"/>
                  </a:cxn>
                  <a:cxn ang="0">
                    <a:pos x="0" y="283"/>
                  </a:cxn>
                  <a:cxn ang="0">
                    <a:pos x="1" y="290"/>
                  </a:cxn>
                  <a:cxn ang="0">
                    <a:pos x="2" y="292"/>
                  </a:cxn>
                  <a:cxn ang="0">
                    <a:pos x="3" y="294"/>
                  </a:cxn>
                  <a:cxn ang="0">
                    <a:pos x="6" y="296"/>
                  </a:cxn>
                  <a:cxn ang="0">
                    <a:pos x="8" y="296"/>
                  </a:cxn>
                  <a:cxn ang="0">
                    <a:pos x="11" y="296"/>
                  </a:cxn>
                  <a:cxn ang="0">
                    <a:pos x="14" y="294"/>
                  </a:cxn>
                  <a:cxn ang="0">
                    <a:pos x="14" y="294"/>
                  </a:cxn>
                  <a:cxn ang="0">
                    <a:pos x="15" y="293"/>
                  </a:cxn>
                  <a:cxn ang="0">
                    <a:pos x="16" y="291"/>
                  </a:cxn>
                  <a:cxn ang="0">
                    <a:pos x="15" y="287"/>
                  </a:cxn>
                  <a:cxn ang="0">
                    <a:pos x="14" y="285"/>
                  </a:cxn>
                  <a:cxn ang="0">
                    <a:pos x="12" y="285"/>
                  </a:cxn>
                  <a:cxn ang="0">
                    <a:pos x="11" y="284"/>
                  </a:cxn>
                  <a:cxn ang="0">
                    <a:pos x="9" y="285"/>
                  </a:cxn>
                  <a:cxn ang="0">
                    <a:pos x="9" y="285"/>
                  </a:cxn>
                  <a:cxn ang="0">
                    <a:pos x="11" y="282"/>
                  </a:cxn>
                  <a:cxn ang="0">
                    <a:pos x="12" y="276"/>
                  </a:cxn>
                  <a:cxn ang="0">
                    <a:pos x="14" y="259"/>
                  </a:cxn>
                  <a:cxn ang="0">
                    <a:pos x="14" y="232"/>
                  </a:cxn>
                  <a:cxn ang="0">
                    <a:pos x="14" y="232"/>
                  </a:cxn>
                  <a:cxn ang="0">
                    <a:pos x="17" y="212"/>
                  </a:cxn>
                  <a:cxn ang="0">
                    <a:pos x="21" y="193"/>
                  </a:cxn>
                  <a:cxn ang="0">
                    <a:pos x="29" y="155"/>
                  </a:cxn>
                  <a:cxn ang="0">
                    <a:pos x="29" y="155"/>
                  </a:cxn>
                  <a:cxn ang="0">
                    <a:pos x="38" y="119"/>
                  </a:cxn>
                  <a:cxn ang="0">
                    <a:pos x="48" y="83"/>
                  </a:cxn>
                  <a:cxn ang="0">
                    <a:pos x="48" y="83"/>
                  </a:cxn>
                  <a:cxn ang="0">
                    <a:pos x="58" y="45"/>
                  </a:cxn>
                  <a:cxn ang="0">
                    <a:pos x="64" y="25"/>
                  </a:cxn>
                  <a:cxn ang="0">
                    <a:pos x="68" y="16"/>
                  </a:cxn>
                  <a:cxn ang="0">
                    <a:pos x="72" y="8"/>
                  </a:cxn>
                  <a:cxn ang="0">
                    <a:pos x="72" y="8"/>
                  </a:cxn>
                  <a:cxn ang="0">
                    <a:pos x="73" y="5"/>
                  </a:cxn>
                  <a:cxn ang="0">
                    <a:pos x="73" y="3"/>
                  </a:cxn>
                  <a:cxn ang="0">
                    <a:pos x="72" y="2"/>
                  </a:cxn>
                  <a:cxn ang="0">
                    <a:pos x="71" y="1"/>
                  </a:cxn>
                  <a:cxn ang="0">
                    <a:pos x="69" y="0"/>
                  </a:cxn>
                  <a:cxn ang="0">
                    <a:pos x="67" y="0"/>
                  </a:cxn>
                  <a:cxn ang="0">
                    <a:pos x="65" y="1"/>
                  </a:cxn>
                  <a:cxn ang="0">
                    <a:pos x="63" y="2"/>
                  </a:cxn>
                  <a:cxn ang="0">
                    <a:pos x="63" y="2"/>
                  </a:cxn>
                </a:cxnLst>
                <a:rect l="0" t="0" r="r" b="b"/>
                <a:pathLst>
                  <a:path w="73" h="296">
                    <a:moveTo>
                      <a:pt x="63" y="2"/>
                    </a:moveTo>
                    <a:lnTo>
                      <a:pt x="63" y="2"/>
                    </a:lnTo>
                    <a:lnTo>
                      <a:pt x="58" y="14"/>
                    </a:lnTo>
                    <a:lnTo>
                      <a:pt x="54" y="25"/>
                    </a:lnTo>
                    <a:lnTo>
                      <a:pt x="47" y="49"/>
                    </a:lnTo>
                    <a:lnTo>
                      <a:pt x="34" y="96"/>
                    </a:lnTo>
                    <a:lnTo>
                      <a:pt x="34" y="96"/>
                    </a:lnTo>
                    <a:lnTo>
                      <a:pt x="27" y="122"/>
                    </a:lnTo>
                    <a:lnTo>
                      <a:pt x="21" y="149"/>
                    </a:lnTo>
                    <a:lnTo>
                      <a:pt x="10" y="203"/>
                    </a:lnTo>
                    <a:lnTo>
                      <a:pt x="10" y="203"/>
                    </a:lnTo>
                    <a:lnTo>
                      <a:pt x="6" y="222"/>
                    </a:lnTo>
                    <a:lnTo>
                      <a:pt x="3" y="243"/>
                    </a:lnTo>
                    <a:lnTo>
                      <a:pt x="1" y="263"/>
                    </a:lnTo>
                    <a:lnTo>
                      <a:pt x="0" y="283"/>
                    </a:lnTo>
                    <a:lnTo>
                      <a:pt x="0" y="283"/>
                    </a:lnTo>
                    <a:lnTo>
                      <a:pt x="1" y="290"/>
                    </a:lnTo>
                    <a:lnTo>
                      <a:pt x="2" y="292"/>
                    </a:lnTo>
                    <a:lnTo>
                      <a:pt x="3" y="294"/>
                    </a:lnTo>
                    <a:lnTo>
                      <a:pt x="6" y="296"/>
                    </a:lnTo>
                    <a:lnTo>
                      <a:pt x="8" y="296"/>
                    </a:lnTo>
                    <a:lnTo>
                      <a:pt x="11" y="296"/>
                    </a:lnTo>
                    <a:lnTo>
                      <a:pt x="14" y="294"/>
                    </a:lnTo>
                    <a:lnTo>
                      <a:pt x="14" y="294"/>
                    </a:lnTo>
                    <a:lnTo>
                      <a:pt x="15" y="293"/>
                    </a:lnTo>
                    <a:lnTo>
                      <a:pt x="16" y="291"/>
                    </a:lnTo>
                    <a:lnTo>
                      <a:pt x="15" y="287"/>
                    </a:lnTo>
                    <a:lnTo>
                      <a:pt x="14" y="285"/>
                    </a:lnTo>
                    <a:lnTo>
                      <a:pt x="12" y="285"/>
                    </a:lnTo>
                    <a:lnTo>
                      <a:pt x="11" y="284"/>
                    </a:lnTo>
                    <a:lnTo>
                      <a:pt x="9" y="285"/>
                    </a:lnTo>
                    <a:lnTo>
                      <a:pt x="9" y="285"/>
                    </a:lnTo>
                    <a:lnTo>
                      <a:pt x="11" y="282"/>
                    </a:lnTo>
                    <a:lnTo>
                      <a:pt x="12" y="276"/>
                    </a:lnTo>
                    <a:lnTo>
                      <a:pt x="14" y="259"/>
                    </a:lnTo>
                    <a:lnTo>
                      <a:pt x="14" y="232"/>
                    </a:lnTo>
                    <a:lnTo>
                      <a:pt x="14" y="232"/>
                    </a:lnTo>
                    <a:lnTo>
                      <a:pt x="17" y="212"/>
                    </a:lnTo>
                    <a:lnTo>
                      <a:pt x="21" y="193"/>
                    </a:lnTo>
                    <a:lnTo>
                      <a:pt x="29" y="155"/>
                    </a:lnTo>
                    <a:lnTo>
                      <a:pt x="29" y="155"/>
                    </a:lnTo>
                    <a:lnTo>
                      <a:pt x="38" y="119"/>
                    </a:lnTo>
                    <a:lnTo>
                      <a:pt x="48" y="83"/>
                    </a:lnTo>
                    <a:lnTo>
                      <a:pt x="48" y="83"/>
                    </a:lnTo>
                    <a:lnTo>
                      <a:pt x="58" y="45"/>
                    </a:lnTo>
                    <a:lnTo>
                      <a:pt x="64" y="25"/>
                    </a:lnTo>
                    <a:lnTo>
                      <a:pt x="68" y="16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3" y="5"/>
                    </a:lnTo>
                    <a:lnTo>
                      <a:pt x="73" y="3"/>
                    </a:lnTo>
                    <a:lnTo>
                      <a:pt x="72" y="2"/>
                    </a:lnTo>
                    <a:lnTo>
                      <a:pt x="71" y="1"/>
                    </a:lnTo>
                    <a:lnTo>
                      <a:pt x="69" y="0"/>
                    </a:lnTo>
                    <a:lnTo>
                      <a:pt x="67" y="0"/>
                    </a:lnTo>
                    <a:lnTo>
                      <a:pt x="65" y="1"/>
                    </a:lnTo>
                    <a:lnTo>
                      <a:pt x="63" y="2"/>
                    </a:lnTo>
                    <a:lnTo>
                      <a:pt x="6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" name="Freeform 167"/>
              <p:cNvSpPr/>
              <p:nvPr/>
            </p:nvSpPr>
            <p:spPr bwMode="auto">
              <a:xfrm>
                <a:off x="4251325" y="2206625"/>
                <a:ext cx="39688" cy="177800"/>
              </a:xfrm>
              <a:custGeom>
                <a:avLst/>
                <a:gdLst/>
                <a:ahLst/>
                <a:cxnLst>
                  <a:cxn ang="0">
                    <a:pos x="66" y="3"/>
                  </a:cxn>
                  <a:cxn ang="0">
                    <a:pos x="66" y="3"/>
                  </a:cxn>
                  <a:cxn ang="0">
                    <a:pos x="51" y="40"/>
                  </a:cxn>
                  <a:cxn ang="0">
                    <a:pos x="44" y="59"/>
                  </a:cxn>
                  <a:cxn ang="0">
                    <a:pos x="38" y="78"/>
                  </a:cxn>
                  <a:cxn ang="0">
                    <a:pos x="38" y="78"/>
                  </a:cxn>
                  <a:cxn ang="0">
                    <a:pos x="33" y="101"/>
                  </a:cxn>
                  <a:cxn ang="0">
                    <a:pos x="29" y="124"/>
                  </a:cxn>
                  <a:cxn ang="0">
                    <a:pos x="20" y="170"/>
                  </a:cxn>
                  <a:cxn ang="0">
                    <a:pos x="20" y="170"/>
                  </a:cxn>
                  <a:cxn ang="0">
                    <a:pos x="5" y="249"/>
                  </a:cxn>
                  <a:cxn ang="0">
                    <a:pos x="5" y="249"/>
                  </a:cxn>
                  <a:cxn ang="0">
                    <a:pos x="2" y="270"/>
                  </a:cxn>
                  <a:cxn ang="0">
                    <a:pos x="1" y="290"/>
                  </a:cxn>
                  <a:cxn ang="0">
                    <a:pos x="0" y="311"/>
                  </a:cxn>
                  <a:cxn ang="0">
                    <a:pos x="0" y="332"/>
                  </a:cxn>
                  <a:cxn ang="0">
                    <a:pos x="0" y="332"/>
                  </a:cxn>
                  <a:cxn ang="0">
                    <a:pos x="0" y="334"/>
                  </a:cxn>
                  <a:cxn ang="0">
                    <a:pos x="1" y="336"/>
                  </a:cxn>
                  <a:cxn ang="0">
                    <a:pos x="3" y="336"/>
                  </a:cxn>
                  <a:cxn ang="0">
                    <a:pos x="5" y="337"/>
                  </a:cxn>
                  <a:cxn ang="0">
                    <a:pos x="6" y="336"/>
                  </a:cxn>
                  <a:cxn ang="0">
                    <a:pos x="8" y="336"/>
                  </a:cxn>
                  <a:cxn ang="0">
                    <a:pos x="9" y="334"/>
                  </a:cxn>
                  <a:cxn ang="0">
                    <a:pos x="9" y="332"/>
                  </a:cxn>
                  <a:cxn ang="0">
                    <a:pos x="9" y="332"/>
                  </a:cxn>
                  <a:cxn ang="0">
                    <a:pos x="9" y="310"/>
                  </a:cxn>
                  <a:cxn ang="0">
                    <a:pos x="10" y="288"/>
                  </a:cxn>
                  <a:cxn ang="0">
                    <a:pos x="12" y="265"/>
                  </a:cxn>
                  <a:cxn ang="0">
                    <a:pos x="16" y="244"/>
                  </a:cxn>
                  <a:cxn ang="0">
                    <a:pos x="16" y="244"/>
                  </a:cxn>
                  <a:cxn ang="0">
                    <a:pos x="32" y="164"/>
                  </a:cxn>
                  <a:cxn ang="0">
                    <a:pos x="32" y="164"/>
                  </a:cxn>
                  <a:cxn ang="0">
                    <a:pos x="39" y="122"/>
                  </a:cxn>
                  <a:cxn ang="0">
                    <a:pos x="47" y="81"/>
                  </a:cxn>
                  <a:cxn ang="0">
                    <a:pos x="47" y="81"/>
                  </a:cxn>
                  <a:cxn ang="0">
                    <a:pos x="52" y="61"/>
                  </a:cxn>
                  <a:cxn ang="0">
                    <a:pos x="60" y="43"/>
                  </a:cxn>
                  <a:cxn ang="0">
                    <a:pos x="75" y="6"/>
                  </a:cxn>
                  <a:cxn ang="0">
                    <a:pos x="75" y="6"/>
                  </a:cxn>
                  <a:cxn ang="0">
                    <a:pos x="76" y="4"/>
                  </a:cxn>
                  <a:cxn ang="0">
                    <a:pos x="75" y="2"/>
                  </a:cxn>
                  <a:cxn ang="0">
                    <a:pos x="74" y="1"/>
                  </a:cxn>
                  <a:cxn ang="0">
                    <a:pos x="72" y="0"/>
                  </a:cxn>
                  <a:cxn ang="0">
                    <a:pos x="69" y="1"/>
                  </a:cxn>
                  <a:cxn ang="0">
                    <a:pos x="67" y="2"/>
                  </a:cxn>
                  <a:cxn ang="0">
                    <a:pos x="66" y="3"/>
                  </a:cxn>
                  <a:cxn ang="0">
                    <a:pos x="66" y="3"/>
                  </a:cxn>
                </a:cxnLst>
                <a:rect l="0" t="0" r="r" b="b"/>
                <a:pathLst>
                  <a:path w="76" h="337">
                    <a:moveTo>
                      <a:pt x="66" y="3"/>
                    </a:moveTo>
                    <a:lnTo>
                      <a:pt x="66" y="3"/>
                    </a:lnTo>
                    <a:lnTo>
                      <a:pt x="51" y="40"/>
                    </a:lnTo>
                    <a:lnTo>
                      <a:pt x="44" y="59"/>
                    </a:lnTo>
                    <a:lnTo>
                      <a:pt x="38" y="78"/>
                    </a:lnTo>
                    <a:lnTo>
                      <a:pt x="38" y="78"/>
                    </a:lnTo>
                    <a:lnTo>
                      <a:pt x="33" y="101"/>
                    </a:lnTo>
                    <a:lnTo>
                      <a:pt x="29" y="124"/>
                    </a:lnTo>
                    <a:lnTo>
                      <a:pt x="20" y="170"/>
                    </a:lnTo>
                    <a:lnTo>
                      <a:pt x="20" y="170"/>
                    </a:lnTo>
                    <a:lnTo>
                      <a:pt x="5" y="249"/>
                    </a:lnTo>
                    <a:lnTo>
                      <a:pt x="5" y="249"/>
                    </a:lnTo>
                    <a:lnTo>
                      <a:pt x="2" y="270"/>
                    </a:lnTo>
                    <a:lnTo>
                      <a:pt x="1" y="290"/>
                    </a:lnTo>
                    <a:lnTo>
                      <a:pt x="0" y="311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0" y="334"/>
                    </a:lnTo>
                    <a:lnTo>
                      <a:pt x="1" y="336"/>
                    </a:lnTo>
                    <a:lnTo>
                      <a:pt x="3" y="336"/>
                    </a:lnTo>
                    <a:lnTo>
                      <a:pt x="5" y="337"/>
                    </a:lnTo>
                    <a:lnTo>
                      <a:pt x="6" y="336"/>
                    </a:lnTo>
                    <a:lnTo>
                      <a:pt x="8" y="336"/>
                    </a:lnTo>
                    <a:lnTo>
                      <a:pt x="9" y="334"/>
                    </a:lnTo>
                    <a:lnTo>
                      <a:pt x="9" y="332"/>
                    </a:lnTo>
                    <a:lnTo>
                      <a:pt x="9" y="332"/>
                    </a:lnTo>
                    <a:lnTo>
                      <a:pt x="9" y="310"/>
                    </a:lnTo>
                    <a:lnTo>
                      <a:pt x="10" y="288"/>
                    </a:lnTo>
                    <a:lnTo>
                      <a:pt x="12" y="265"/>
                    </a:lnTo>
                    <a:lnTo>
                      <a:pt x="16" y="244"/>
                    </a:lnTo>
                    <a:lnTo>
                      <a:pt x="16" y="244"/>
                    </a:lnTo>
                    <a:lnTo>
                      <a:pt x="32" y="164"/>
                    </a:lnTo>
                    <a:lnTo>
                      <a:pt x="32" y="164"/>
                    </a:lnTo>
                    <a:lnTo>
                      <a:pt x="39" y="122"/>
                    </a:lnTo>
                    <a:lnTo>
                      <a:pt x="47" y="81"/>
                    </a:lnTo>
                    <a:lnTo>
                      <a:pt x="47" y="81"/>
                    </a:lnTo>
                    <a:lnTo>
                      <a:pt x="52" y="61"/>
                    </a:lnTo>
                    <a:lnTo>
                      <a:pt x="60" y="43"/>
                    </a:lnTo>
                    <a:lnTo>
                      <a:pt x="75" y="6"/>
                    </a:lnTo>
                    <a:lnTo>
                      <a:pt x="75" y="6"/>
                    </a:lnTo>
                    <a:lnTo>
                      <a:pt x="76" y="4"/>
                    </a:lnTo>
                    <a:lnTo>
                      <a:pt x="75" y="2"/>
                    </a:lnTo>
                    <a:lnTo>
                      <a:pt x="74" y="1"/>
                    </a:lnTo>
                    <a:lnTo>
                      <a:pt x="72" y="0"/>
                    </a:lnTo>
                    <a:lnTo>
                      <a:pt x="69" y="1"/>
                    </a:lnTo>
                    <a:lnTo>
                      <a:pt x="67" y="2"/>
                    </a:lnTo>
                    <a:lnTo>
                      <a:pt x="66" y="3"/>
                    </a:lnTo>
                    <a:lnTo>
                      <a:pt x="66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" name="Freeform 168"/>
              <p:cNvSpPr/>
              <p:nvPr/>
            </p:nvSpPr>
            <p:spPr bwMode="auto">
              <a:xfrm>
                <a:off x="4271963" y="2197100"/>
                <a:ext cx="55563" cy="195263"/>
              </a:xfrm>
              <a:custGeom>
                <a:avLst/>
                <a:gdLst/>
                <a:ahLst/>
                <a:cxnLst>
                  <a:cxn ang="0">
                    <a:pos x="98" y="2"/>
                  </a:cxn>
                  <a:cxn ang="0">
                    <a:pos x="98" y="2"/>
                  </a:cxn>
                  <a:cxn ang="0">
                    <a:pos x="84" y="26"/>
                  </a:cxn>
                  <a:cxn ang="0">
                    <a:pos x="71" y="51"/>
                  </a:cxn>
                  <a:cxn ang="0">
                    <a:pos x="61" y="77"/>
                  </a:cxn>
                  <a:cxn ang="0">
                    <a:pos x="51" y="103"/>
                  </a:cxn>
                  <a:cxn ang="0">
                    <a:pos x="42" y="128"/>
                  </a:cxn>
                  <a:cxn ang="0">
                    <a:pos x="34" y="155"/>
                  </a:cxn>
                  <a:cxn ang="0">
                    <a:pos x="27" y="182"/>
                  </a:cxn>
                  <a:cxn ang="0">
                    <a:pos x="21" y="209"/>
                  </a:cxn>
                  <a:cxn ang="0">
                    <a:pos x="21" y="209"/>
                  </a:cxn>
                  <a:cxn ang="0">
                    <a:pos x="14" y="234"/>
                  </a:cxn>
                  <a:cxn ang="0">
                    <a:pos x="9" y="259"/>
                  </a:cxn>
                  <a:cxn ang="0">
                    <a:pos x="6" y="283"/>
                  </a:cxn>
                  <a:cxn ang="0">
                    <a:pos x="3" y="308"/>
                  </a:cxn>
                  <a:cxn ang="0">
                    <a:pos x="3" y="308"/>
                  </a:cxn>
                  <a:cxn ang="0">
                    <a:pos x="1" y="323"/>
                  </a:cxn>
                  <a:cxn ang="0">
                    <a:pos x="0" y="340"/>
                  </a:cxn>
                  <a:cxn ang="0">
                    <a:pos x="0" y="349"/>
                  </a:cxn>
                  <a:cxn ang="0">
                    <a:pos x="1" y="356"/>
                  </a:cxn>
                  <a:cxn ang="0">
                    <a:pos x="4" y="363"/>
                  </a:cxn>
                  <a:cxn ang="0">
                    <a:pos x="6" y="366"/>
                  </a:cxn>
                  <a:cxn ang="0">
                    <a:pos x="8" y="368"/>
                  </a:cxn>
                  <a:cxn ang="0">
                    <a:pos x="8" y="368"/>
                  </a:cxn>
                  <a:cxn ang="0">
                    <a:pos x="11" y="370"/>
                  </a:cxn>
                  <a:cxn ang="0">
                    <a:pos x="13" y="369"/>
                  </a:cxn>
                  <a:cxn ang="0">
                    <a:pos x="15" y="368"/>
                  </a:cxn>
                  <a:cxn ang="0">
                    <a:pos x="16" y="365"/>
                  </a:cxn>
                  <a:cxn ang="0">
                    <a:pos x="16" y="361"/>
                  </a:cxn>
                  <a:cxn ang="0">
                    <a:pos x="16" y="361"/>
                  </a:cxn>
                  <a:cxn ang="0">
                    <a:pos x="16" y="359"/>
                  </a:cxn>
                  <a:cxn ang="0">
                    <a:pos x="15" y="357"/>
                  </a:cxn>
                  <a:cxn ang="0">
                    <a:pos x="13" y="356"/>
                  </a:cxn>
                  <a:cxn ang="0">
                    <a:pos x="11" y="356"/>
                  </a:cxn>
                  <a:cxn ang="0">
                    <a:pos x="11" y="356"/>
                  </a:cxn>
                  <a:cxn ang="0">
                    <a:pos x="10" y="349"/>
                  </a:cxn>
                  <a:cxn ang="0">
                    <a:pos x="10" y="339"/>
                  </a:cxn>
                  <a:cxn ang="0">
                    <a:pos x="11" y="324"/>
                  </a:cxn>
                  <a:cxn ang="0">
                    <a:pos x="11" y="324"/>
                  </a:cxn>
                  <a:cxn ang="0">
                    <a:pos x="12" y="304"/>
                  </a:cxn>
                  <a:cxn ang="0">
                    <a:pos x="14" y="283"/>
                  </a:cxn>
                  <a:cxn ang="0">
                    <a:pos x="14" y="283"/>
                  </a:cxn>
                  <a:cxn ang="0">
                    <a:pos x="19" y="259"/>
                  </a:cxn>
                  <a:cxn ang="0">
                    <a:pos x="24" y="235"/>
                  </a:cxn>
                  <a:cxn ang="0">
                    <a:pos x="35" y="185"/>
                  </a:cxn>
                  <a:cxn ang="0">
                    <a:pos x="35" y="185"/>
                  </a:cxn>
                  <a:cxn ang="0">
                    <a:pos x="47" y="143"/>
                  </a:cxn>
                  <a:cxn ang="0">
                    <a:pos x="61" y="102"/>
                  </a:cxn>
                  <a:cxn ang="0">
                    <a:pos x="61" y="102"/>
                  </a:cxn>
                  <a:cxn ang="0">
                    <a:pos x="70" y="77"/>
                  </a:cxn>
                  <a:cxn ang="0">
                    <a:pos x="80" y="53"/>
                  </a:cxn>
                  <a:cxn ang="0">
                    <a:pos x="93" y="30"/>
                  </a:cxn>
                  <a:cxn ang="0">
                    <a:pos x="106" y="8"/>
                  </a:cxn>
                  <a:cxn ang="0">
                    <a:pos x="106" y="8"/>
                  </a:cxn>
                  <a:cxn ang="0">
                    <a:pos x="106" y="6"/>
                  </a:cxn>
                  <a:cxn ang="0">
                    <a:pos x="106" y="3"/>
                  </a:cxn>
                  <a:cxn ang="0">
                    <a:pos x="105" y="2"/>
                  </a:cxn>
                  <a:cxn ang="0">
                    <a:pos x="104" y="0"/>
                  </a:cxn>
                  <a:cxn ang="0">
                    <a:pos x="102" y="0"/>
                  </a:cxn>
                  <a:cxn ang="0">
                    <a:pos x="101" y="0"/>
                  </a:cxn>
                  <a:cxn ang="0">
                    <a:pos x="99" y="0"/>
                  </a:cxn>
                  <a:cxn ang="0">
                    <a:pos x="98" y="2"/>
                  </a:cxn>
                  <a:cxn ang="0">
                    <a:pos x="98" y="2"/>
                  </a:cxn>
                </a:cxnLst>
                <a:rect l="0" t="0" r="r" b="b"/>
                <a:pathLst>
                  <a:path w="106" h="370">
                    <a:moveTo>
                      <a:pt x="98" y="2"/>
                    </a:moveTo>
                    <a:lnTo>
                      <a:pt x="98" y="2"/>
                    </a:lnTo>
                    <a:lnTo>
                      <a:pt x="84" y="26"/>
                    </a:lnTo>
                    <a:lnTo>
                      <a:pt x="71" y="51"/>
                    </a:lnTo>
                    <a:lnTo>
                      <a:pt x="61" y="77"/>
                    </a:lnTo>
                    <a:lnTo>
                      <a:pt x="51" y="103"/>
                    </a:lnTo>
                    <a:lnTo>
                      <a:pt x="42" y="128"/>
                    </a:lnTo>
                    <a:lnTo>
                      <a:pt x="34" y="155"/>
                    </a:lnTo>
                    <a:lnTo>
                      <a:pt x="27" y="182"/>
                    </a:lnTo>
                    <a:lnTo>
                      <a:pt x="21" y="209"/>
                    </a:lnTo>
                    <a:lnTo>
                      <a:pt x="21" y="209"/>
                    </a:lnTo>
                    <a:lnTo>
                      <a:pt x="14" y="234"/>
                    </a:lnTo>
                    <a:lnTo>
                      <a:pt x="9" y="259"/>
                    </a:lnTo>
                    <a:lnTo>
                      <a:pt x="6" y="283"/>
                    </a:lnTo>
                    <a:lnTo>
                      <a:pt x="3" y="308"/>
                    </a:lnTo>
                    <a:lnTo>
                      <a:pt x="3" y="308"/>
                    </a:lnTo>
                    <a:lnTo>
                      <a:pt x="1" y="323"/>
                    </a:lnTo>
                    <a:lnTo>
                      <a:pt x="0" y="340"/>
                    </a:lnTo>
                    <a:lnTo>
                      <a:pt x="0" y="349"/>
                    </a:lnTo>
                    <a:lnTo>
                      <a:pt x="1" y="356"/>
                    </a:lnTo>
                    <a:lnTo>
                      <a:pt x="4" y="363"/>
                    </a:lnTo>
                    <a:lnTo>
                      <a:pt x="6" y="366"/>
                    </a:lnTo>
                    <a:lnTo>
                      <a:pt x="8" y="368"/>
                    </a:lnTo>
                    <a:lnTo>
                      <a:pt x="8" y="368"/>
                    </a:lnTo>
                    <a:lnTo>
                      <a:pt x="11" y="370"/>
                    </a:lnTo>
                    <a:lnTo>
                      <a:pt x="13" y="369"/>
                    </a:lnTo>
                    <a:lnTo>
                      <a:pt x="15" y="368"/>
                    </a:lnTo>
                    <a:lnTo>
                      <a:pt x="16" y="365"/>
                    </a:lnTo>
                    <a:lnTo>
                      <a:pt x="16" y="361"/>
                    </a:lnTo>
                    <a:lnTo>
                      <a:pt x="16" y="361"/>
                    </a:lnTo>
                    <a:lnTo>
                      <a:pt x="16" y="359"/>
                    </a:lnTo>
                    <a:lnTo>
                      <a:pt x="15" y="357"/>
                    </a:lnTo>
                    <a:lnTo>
                      <a:pt x="13" y="356"/>
                    </a:lnTo>
                    <a:lnTo>
                      <a:pt x="11" y="356"/>
                    </a:lnTo>
                    <a:lnTo>
                      <a:pt x="11" y="356"/>
                    </a:lnTo>
                    <a:lnTo>
                      <a:pt x="10" y="349"/>
                    </a:lnTo>
                    <a:lnTo>
                      <a:pt x="10" y="339"/>
                    </a:lnTo>
                    <a:lnTo>
                      <a:pt x="11" y="324"/>
                    </a:lnTo>
                    <a:lnTo>
                      <a:pt x="11" y="324"/>
                    </a:lnTo>
                    <a:lnTo>
                      <a:pt x="12" y="304"/>
                    </a:lnTo>
                    <a:lnTo>
                      <a:pt x="14" y="283"/>
                    </a:lnTo>
                    <a:lnTo>
                      <a:pt x="14" y="283"/>
                    </a:lnTo>
                    <a:lnTo>
                      <a:pt x="19" y="259"/>
                    </a:lnTo>
                    <a:lnTo>
                      <a:pt x="24" y="235"/>
                    </a:lnTo>
                    <a:lnTo>
                      <a:pt x="35" y="185"/>
                    </a:lnTo>
                    <a:lnTo>
                      <a:pt x="35" y="185"/>
                    </a:lnTo>
                    <a:lnTo>
                      <a:pt x="47" y="143"/>
                    </a:lnTo>
                    <a:lnTo>
                      <a:pt x="61" y="102"/>
                    </a:lnTo>
                    <a:lnTo>
                      <a:pt x="61" y="102"/>
                    </a:lnTo>
                    <a:lnTo>
                      <a:pt x="70" y="77"/>
                    </a:lnTo>
                    <a:lnTo>
                      <a:pt x="80" y="53"/>
                    </a:lnTo>
                    <a:lnTo>
                      <a:pt x="93" y="30"/>
                    </a:lnTo>
                    <a:lnTo>
                      <a:pt x="106" y="8"/>
                    </a:lnTo>
                    <a:lnTo>
                      <a:pt x="106" y="8"/>
                    </a:lnTo>
                    <a:lnTo>
                      <a:pt x="106" y="6"/>
                    </a:lnTo>
                    <a:lnTo>
                      <a:pt x="106" y="3"/>
                    </a:lnTo>
                    <a:lnTo>
                      <a:pt x="105" y="2"/>
                    </a:lnTo>
                    <a:lnTo>
                      <a:pt x="104" y="0"/>
                    </a:lnTo>
                    <a:lnTo>
                      <a:pt x="102" y="0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2"/>
                    </a:lnTo>
                    <a:lnTo>
                      <a:pt x="9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8" name="Freeform 169"/>
              <p:cNvSpPr/>
              <p:nvPr/>
            </p:nvSpPr>
            <p:spPr bwMode="auto">
              <a:xfrm>
                <a:off x="4305300" y="2198688"/>
                <a:ext cx="39688" cy="146050"/>
              </a:xfrm>
              <a:custGeom>
                <a:avLst/>
                <a:gdLst/>
                <a:ahLst/>
                <a:cxnLst>
                  <a:cxn ang="0">
                    <a:pos x="68" y="2"/>
                  </a:cxn>
                  <a:cxn ang="0">
                    <a:pos x="68" y="2"/>
                  </a:cxn>
                  <a:cxn ang="0">
                    <a:pos x="62" y="10"/>
                  </a:cxn>
                  <a:cxn ang="0">
                    <a:pos x="57" y="20"/>
                  </a:cxn>
                  <a:cxn ang="0">
                    <a:pos x="54" y="31"/>
                  </a:cxn>
                  <a:cxn ang="0">
                    <a:pos x="53" y="41"/>
                  </a:cxn>
                  <a:cxn ang="0">
                    <a:pos x="53" y="41"/>
                  </a:cxn>
                  <a:cxn ang="0">
                    <a:pos x="51" y="51"/>
                  </a:cxn>
                  <a:cxn ang="0">
                    <a:pos x="49" y="60"/>
                  </a:cxn>
                  <a:cxn ang="0">
                    <a:pos x="42" y="80"/>
                  </a:cxn>
                  <a:cxn ang="0">
                    <a:pos x="37" y="101"/>
                  </a:cxn>
                  <a:cxn ang="0">
                    <a:pos x="32" y="120"/>
                  </a:cxn>
                  <a:cxn ang="0">
                    <a:pos x="32" y="120"/>
                  </a:cxn>
                  <a:cxn ang="0">
                    <a:pos x="14" y="191"/>
                  </a:cxn>
                  <a:cxn ang="0">
                    <a:pos x="7" y="227"/>
                  </a:cxn>
                  <a:cxn ang="0">
                    <a:pos x="3" y="244"/>
                  </a:cxn>
                  <a:cxn ang="0">
                    <a:pos x="1" y="263"/>
                  </a:cxn>
                  <a:cxn ang="0">
                    <a:pos x="1" y="263"/>
                  </a:cxn>
                  <a:cxn ang="0">
                    <a:pos x="0" y="265"/>
                  </a:cxn>
                  <a:cxn ang="0">
                    <a:pos x="0" y="270"/>
                  </a:cxn>
                  <a:cxn ang="0">
                    <a:pos x="0" y="270"/>
                  </a:cxn>
                  <a:cxn ang="0">
                    <a:pos x="0" y="272"/>
                  </a:cxn>
                  <a:cxn ang="0">
                    <a:pos x="1" y="273"/>
                  </a:cxn>
                  <a:cxn ang="0">
                    <a:pos x="3" y="274"/>
                  </a:cxn>
                  <a:cxn ang="0">
                    <a:pos x="4" y="274"/>
                  </a:cxn>
                  <a:cxn ang="0">
                    <a:pos x="7" y="273"/>
                  </a:cxn>
                  <a:cxn ang="0">
                    <a:pos x="8" y="272"/>
                  </a:cxn>
                  <a:cxn ang="0">
                    <a:pos x="9" y="270"/>
                  </a:cxn>
                  <a:cxn ang="0">
                    <a:pos x="9" y="270"/>
                  </a:cxn>
                  <a:cxn ang="0">
                    <a:pos x="11" y="254"/>
                  </a:cxn>
                  <a:cxn ang="0">
                    <a:pos x="14" y="237"/>
                  </a:cxn>
                  <a:cxn ang="0">
                    <a:pos x="22" y="204"/>
                  </a:cxn>
                  <a:cxn ang="0">
                    <a:pos x="37" y="139"/>
                  </a:cxn>
                  <a:cxn ang="0">
                    <a:pos x="37" y="139"/>
                  </a:cxn>
                  <a:cxn ang="0">
                    <a:pos x="45" y="106"/>
                  </a:cxn>
                  <a:cxn ang="0">
                    <a:pos x="54" y="73"/>
                  </a:cxn>
                  <a:cxn ang="0">
                    <a:pos x="54" y="73"/>
                  </a:cxn>
                  <a:cxn ang="0">
                    <a:pos x="58" y="56"/>
                  </a:cxn>
                  <a:cxn ang="0">
                    <a:pos x="61" y="39"/>
                  </a:cxn>
                  <a:cxn ang="0">
                    <a:pos x="64" y="31"/>
                  </a:cxn>
                  <a:cxn ang="0">
                    <a:pos x="66" y="22"/>
                  </a:cxn>
                  <a:cxn ang="0">
                    <a:pos x="70" y="14"/>
                  </a:cxn>
                  <a:cxn ang="0">
                    <a:pos x="74" y="8"/>
                  </a:cxn>
                  <a:cxn ang="0">
                    <a:pos x="74" y="8"/>
                  </a:cxn>
                  <a:cxn ang="0">
                    <a:pos x="75" y="6"/>
                  </a:cxn>
                  <a:cxn ang="0">
                    <a:pos x="75" y="5"/>
                  </a:cxn>
                  <a:cxn ang="0">
                    <a:pos x="74" y="1"/>
                  </a:cxn>
                  <a:cxn ang="0">
                    <a:pos x="72" y="0"/>
                  </a:cxn>
                  <a:cxn ang="0">
                    <a:pos x="71" y="0"/>
                  </a:cxn>
                  <a:cxn ang="0">
                    <a:pos x="69" y="0"/>
                  </a:cxn>
                  <a:cxn ang="0">
                    <a:pos x="68" y="2"/>
                  </a:cxn>
                  <a:cxn ang="0">
                    <a:pos x="68" y="2"/>
                  </a:cxn>
                </a:cxnLst>
                <a:rect l="0" t="0" r="r" b="b"/>
                <a:pathLst>
                  <a:path w="75" h="274">
                    <a:moveTo>
                      <a:pt x="68" y="2"/>
                    </a:moveTo>
                    <a:lnTo>
                      <a:pt x="68" y="2"/>
                    </a:lnTo>
                    <a:lnTo>
                      <a:pt x="62" y="10"/>
                    </a:lnTo>
                    <a:lnTo>
                      <a:pt x="57" y="20"/>
                    </a:lnTo>
                    <a:lnTo>
                      <a:pt x="54" y="31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1" y="51"/>
                    </a:lnTo>
                    <a:lnTo>
                      <a:pt x="49" y="60"/>
                    </a:lnTo>
                    <a:lnTo>
                      <a:pt x="42" y="80"/>
                    </a:lnTo>
                    <a:lnTo>
                      <a:pt x="37" y="101"/>
                    </a:lnTo>
                    <a:lnTo>
                      <a:pt x="32" y="120"/>
                    </a:lnTo>
                    <a:lnTo>
                      <a:pt x="32" y="120"/>
                    </a:lnTo>
                    <a:lnTo>
                      <a:pt x="14" y="191"/>
                    </a:lnTo>
                    <a:lnTo>
                      <a:pt x="7" y="227"/>
                    </a:lnTo>
                    <a:lnTo>
                      <a:pt x="3" y="244"/>
                    </a:lnTo>
                    <a:lnTo>
                      <a:pt x="1" y="263"/>
                    </a:lnTo>
                    <a:lnTo>
                      <a:pt x="1" y="263"/>
                    </a:lnTo>
                    <a:lnTo>
                      <a:pt x="0" y="265"/>
                    </a:lnTo>
                    <a:lnTo>
                      <a:pt x="0" y="270"/>
                    </a:lnTo>
                    <a:lnTo>
                      <a:pt x="0" y="270"/>
                    </a:lnTo>
                    <a:lnTo>
                      <a:pt x="0" y="272"/>
                    </a:lnTo>
                    <a:lnTo>
                      <a:pt x="1" y="273"/>
                    </a:lnTo>
                    <a:lnTo>
                      <a:pt x="3" y="274"/>
                    </a:lnTo>
                    <a:lnTo>
                      <a:pt x="4" y="274"/>
                    </a:lnTo>
                    <a:lnTo>
                      <a:pt x="7" y="273"/>
                    </a:lnTo>
                    <a:lnTo>
                      <a:pt x="8" y="272"/>
                    </a:lnTo>
                    <a:lnTo>
                      <a:pt x="9" y="270"/>
                    </a:lnTo>
                    <a:lnTo>
                      <a:pt x="9" y="270"/>
                    </a:lnTo>
                    <a:lnTo>
                      <a:pt x="11" y="254"/>
                    </a:lnTo>
                    <a:lnTo>
                      <a:pt x="14" y="237"/>
                    </a:lnTo>
                    <a:lnTo>
                      <a:pt x="22" y="204"/>
                    </a:lnTo>
                    <a:lnTo>
                      <a:pt x="37" y="139"/>
                    </a:lnTo>
                    <a:lnTo>
                      <a:pt x="37" y="139"/>
                    </a:lnTo>
                    <a:lnTo>
                      <a:pt x="45" y="106"/>
                    </a:lnTo>
                    <a:lnTo>
                      <a:pt x="54" y="73"/>
                    </a:lnTo>
                    <a:lnTo>
                      <a:pt x="54" y="73"/>
                    </a:lnTo>
                    <a:lnTo>
                      <a:pt x="58" y="56"/>
                    </a:lnTo>
                    <a:lnTo>
                      <a:pt x="61" y="39"/>
                    </a:lnTo>
                    <a:lnTo>
                      <a:pt x="64" y="31"/>
                    </a:lnTo>
                    <a:lnTo>
                      <a:pt x="66" y="22"/>
                    </a:lnTo>
                    <a:lnTo>
                      <a:pt x="70" y="14"/>
                    </a:lnTo>
                    <a:lnTo>
                      <a:pt x="74" y="8"/>
                    </a:lnTo>
                    <a:lnTo>
                      <a:pt x="74" y="8"/>
                    </a:lnTo>
                    <a:lnTo>
                      <a:pt x="75" y="6"/>
                    </a:lnTo>
                    <a:lnTo>
                      <a:pt x="75" y="5"/>
                    </a:lnTo>
                    <a:lnTo>
                      <a:pt x="74" y="1"/>
                    </a:lnTo>
                    <a:lnTo>
                      <a:pt x="72" y="0"/>
                    </a:lnTo>
                    <a:lnTo>
                      <a:pt x="71" y="0"/>
                    </a:lnTo>
                    <a:lnTo>
                      <a:pt x="69" y="0"/>
                    </a:lnTo>
                    <a:lnTo>
                      <a:pt x="68" y="2"/>
                    </a:lnTo>
                    <a:lnTo>
                      <a:pt x="6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9" name="Freeform 170"/>
              <p:cNvSpPr/>
              <p:nvPr/>
            </p:nvSpPr>
            <p:spPr bwMode="auto">
              <a:xfrm>
                <a:off x="4338638" y="2201863"/>
                <a:ext cx="31750" cy="112713"/>
              </a:xfrm>
              <a:custGeom>
                <a:avLst/>
                <a:gdLst/>
                <a:ahLst/>
                <a:cxnLst>
                  <a:cxn ang="0">
                    <a:pos x="52" y="4"/>
                  </a:cxn>
                  <a:cxn ang="0">
                    <a:pos x="52" y="4"/>
                  </a:cxn>
                  <a:cxn ang="0">
                    <a:pos x="51" y="10"/>
                  </a:cxn>
                  <a:cxn ang="0">
                    <a:pos x="48" y="16"/>
                  </a:cxn>
                  <a:cxn ang="0">
                    <a:pos x="43" y="29"/>
                  </a:cxn>
                  <a:cxn ang="0">
                    <a:pos x="38" y="41"/>
                  </a:cxn>
                  <a:cxn ang="0">
                    <a:pos x="36" y="47"/>
                  </a:cxn>
                  <a:cxn ang="0">
                    <a:pos x="34" y="54"/>
                  </a:cxn>
                  <a:cxn ang="0">
                    <a:pos x="34" y="54"/>
                  </a:cxn>
                  <a:cxn ang="0">
                    <a:pos x="25" y="103"/>
                  </a:cxn>
                  <a:cxn ang="0">
                    <a:pos x="25" y="103"/>
                  </a:cxn>
                  <a:cxn ang="0">
                    <a:pos x="23" y="116"/>
                  </a:cxn>
                  <a:cxn ang="0">
                    <a:pos x="19" y="129"/>
                  </a:cxn>
                  <a:cxn ang="0">
                    <a:pos x="10" y="156"/>
                  </a:cxn>
                  <a:cxn ang="0">
                    <a:pos x="3" y="181"/>
                  </a:cxn>
                  <a:cxn ang="0">
                    <a:pos x="1" y="195"/>
                  </a:cxn>
                  <a:cxn ang="0">
                    <a:pos x="0" y="208"/>
                  </a:cxn>
                  <a:cxn ang="0">
                    <a:pos x="0" y="208"/>
                  </a:cxn>
                  <a:cxn ang="0">
                    <a:pos x="0" y="210"/>
                  </a:cxn>
                  <a:cxn ang="0">
                    <a:pos x="1" y="211"/>
                  </a:cxn>
                  <a:cxn ang="0">
                    <a:pos x="2" y="212"/>
                  </a:cxn>
                  <a:cxn ang="0">
                    <a:pos x="4" y="212"/>
                  </a:cxn>
                  <a:cxn ang="0">
                    <a:pos x="6" y="212"/>
                  </a:cxn>
                  <a:cxn ang="0">
                    <a:pos x="7" y="211"/>
                  </a:cxn>
                  <a:cxn ang="0">
                    <a:pos x="8" y="210"/>
                  </a:cxn>
                  <a:cxn ang="0">
                    <a:pos x="9" y="208"/>
                  </a:cxn>
                  <a:cxn ang="0">
                    <a:pos x="9" y="208"/>
                  </a:cxn>
                  <a:cxn ang="0">
                    <a:pos x="10" y="200"/>
                  </a:cxn>
                  <a:cxn ang="0">
                    <a:pos x="11" y="192"/>
                  </a:cxn>
                  <a:cxn ang="0">
                    <a:pos x="15" y="176"/>
                  </a:cxn>
                  <a:cxn ang="0">
                    <a:pos x="26" y="144"/>
                  </a:cxn>
                  <a:cxn ang="0">
                    <a:pos x="26" y="144"/>
                  </a:cxn>
                  <a:cxn ang="0">
                    <a:pos x="29" y="131"/>
                  </a:cxn>
                  <a:cxn ang="0">
                    <a:pos x="32" y="117"/>
                  </a:cxn>
                  <a:cxn ang="0">
                    <a:pos x="37" y="91"/>
                  </a:cxn>
                  <a:cxn ang="0">
                    <a:pos x="37" y="91"/>
                  </a:cxn>
                  <a:cxn ang="0">
                    <a:pos x="41" y="67"/>
                  </a:cxn>
                  <a:cxn ang="0">
                    <a:pos x="46" y="42"/>
                  </a:cxn>
                  <a:cxn ang="0">
                    <a:pos x="46" y="42"/>
                  </a:cxn>
                  <a:cxn ang="0">
                    <a:pos x="50" y="33"/>
                  </a:cxn>
                  <a:cxn ang="0">
                    <a:pos x="55" y="23"/>
                  </a:cxn>
                  <a:cxn ang="0">
                    <a:pos x="59" y="14"/>
                  </a:cxn>
                  <a:cxn ang="0">
                    <a:pos x="60" y="9"/>
                  </a:cxn>
                  <a:cxn ang="0">
                    <a:pos x="61" y="4"/>
                  </a:cxn>
                  <a:cxn ang="0">
                    <a:pos x="61" y="4"/>
                  </a:cxn>
                  <a:cxn ang="0">
                    <a:pos x="61" y="3"/>
                  </a:cxn>
                  <a:cxn ang="0">
                    <a:pos x="60" y="1"/>
                  </a:cxn>
                  <a:cxn ang="0">
                    <a:pos x="59" y="0"/>
                  </a:cxn>
                  <a:cxn ang="0">
                    <a:pos x="57" y="0"/>
                  </a:cxn>
                  <a:cxn ang="0">
                    <a:pos x="54" y="1"/>
                  </a:cxn>
                  <a:cxn ang="0">
                    <a:pos x="53" y="3"/>
                  </a:cxn>
                  <a:cxn ang="0">
                    <a:pos x="52" y="4"/>
                  </a:cxn>
                  <a:cxn ang="0">
                    <a:pos x="52" y="4"/>
                  </a:cxn>
                </a:cxnLst>
                <a:rect l="0" t="0" r="r" b="b"/>
                <a:pathLst>
                  <a:path w="61" h="212">
                    <a:moveTo>
                      <a:pt x="52" y="4"/>
                    </a:moveTo>
                    <a:lnTo>
                      <a:pt x="52" y="4"/>
                    </a:lnTo>
                    <a:lnTo>
                      <a:pt x="51" y="10"/>
                    </a:lnTo>
                    <a:lnTo>
                      <a:pt x="48" y="16"/>
                    </a:lnTo>
                    <a:lnTo>
                      <a:pt x="43" y="29"/>
                    </a:lnTo>
                    <a:lnTo>
                      <a:pt x="38" y="41"/>
                    </a:lnTo>
                    <a:lnTo>
                      <a:pt x="36" y="47"/>
                    </a:lnTo>
                    <a:lnTo>
                      <a:pt x="34" y="54"/>
                    </a:lnTo>
                    <a:lnTo>
                      <a:pt x="34" y="54"/>
                    </a:lnTo>
                    <a:lnTo>
                      <a:pt x="25" y="103"/>
                    </a:lnTo>
                    <a:lnTo>
                      <a:pt x="25" y="103"/>
                    </a:lnTo>
                    <a:lnTo>
                      <a:pt x="23" y="116"/>
                    </a:lnTo>
                    <a:lnTo>
                      <a:pt x="19" y="129"/>
                    </a:lnTo>
                    <a:lnTo>
                      <a:pt x="10" y="156"/>
                    </a:lnTo>
                    <a:lnTo>
                      <a:pt x="3" y="181"/>
                    </a:lnTo>
                    <a:lnTo>
                      <a:pt x="1" y="195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0" y="210"/>
                    </a:lnTo>
                    <a:lnTo>
                      <a:pt x="1" y="211"/>
                    </a:lnTo>
                    <a:lnTo>
                      <a:pt x="2" y="212"/>
                    </a:lnTo>
                    <a:lnTo>
                      <a:pt x="4" y="212"/>
                    </a:lnTo>
                    <a:lnTo>
                      <a:pt x="6" y="212"/>
                    </a:lnTo>
                    <a:lnTo>
                      <a:pt x="7" y="211"/>
                    </a:lnTo>
                    <a:lnTo>
                      <a:pt x="8" y="210"/>
                    </a:lnTo>
                    <a:lnTo>
                      <a:pt x="9" y="208"/>
                    </a:lnTo>
                    <a:lnTo>
                      <a:pt x="9" y="208"/>
                    </a:lnTo>
                    <a:lnTo>
                      <a:pt x="10" y="200"/>
                    </a:lnTo>
                    <a:lnTo>
                      <a:pt x="11" y="192"/>
                    </a:lnTo>
                    <a:lnTo>
                      <a:pt x="15" y="176"/>
                    </a:lnTo>
                    <a:lnTo>
                      <a:pt x="26" y="144"/>
                    </a:lnTo>
                    <a:lnTo>
                      <a:pt x="26" y="144"/>
                    </a:lnTo>
                    <a:lnTo>
                      <a:pt x="29" y="131"/>
                    </a:lnTo>
                    <a:lnTo>
                      <a:pt x="32" y="117"/>
                    </a:lnTo>
                    <a:lnTo>
                      <a:pt x="37" y="91"/>
                    </a:lnTo>
                    <a:lnTo>
                      <a:pt x="37" y="91"/>
                    </a:lnTo>
                    <a:lnTo>
                      <a:pt x="41" y="67"/>
                    </a:lnTo>
                    <a:lnTo>
                      <a:pt x="46" y="42"/>
                    </a:lnTo>
                    <a:lnTo>
                      <a:pt x="46" y="42"/>
                    </a:lnTo>
                    <a:lnTo>
                      <a:pt x="50" y="33"/>
                    </a:lnTo>
                    <a:lnTo>
                      <a:pt x="55" y="23"/>
                    </a:lnTo>
                    <a:lnTo>
                      <a:pt x="59" y="14"/>
                    </a:lnTo>
                    <a:lnTo>
                      <a:pt x="60" y="9"/>
                    </a:lnTo>
                    <a:lnTo>
                      <a:pt x="61" y="4"/>
                    </a:lnTo>
                    <a:lnTo>
                      <a:pt x="61" y="4"/>
                    </a:lnTo>
                    <a:lnTo>
                      <a:pt x="61" y="3"/>
                    </a:lnTo>
                    <a:lnTo>
                      <a:pt x="60" y="1"/>
                    </a:lnTo>
                    <a:lnTo>
                      <a:pt x="59" y="0"/>
                    </a:lnTo>
                    <a:lnTo>
                      <a:pt x="57" y="0"/>
                    </a:lnTo>
                    <a:lnTo>
                      <a:pt x="54" y="1"/>
                    </a:lnTo>
                    <a:lnTo>
                      <a:pt x="53" y="3"/>
                    </a:lnTo>
                    <a:lnTo>
                      <a:pt x="52" y="4"/>
                    </a:lnTo>
                    <a:lnTo>
                      <a:pt x="52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0" name="Freeform 171"/>
              <p:cNvSpPr/>
              <p:nvPr/>
            </p:nvSpPr>
            <p:spPr bwMode="auto">
              <a:xfrm>
                <a:off x="4357688" y="2209800"/>
                <a:ext cx="36513" cy="90488"/>
              </a:xfrm>
              <a:custGeom>
                <a:avLst/>
                <a:gdLst/>
                <a:ahLst/>
                <a:cxnLst>
                  <a:cxn ang="0">
                    <a:pos x="60" y="1"/>
                  </a:cxn>
                  <a:cxn ang="0">
                    <a:pos x="60" y="1"/>
                  </a:cxn>
                  <a:cxn ang="0">
                    <a:pos x="51" y="10"/>
                  </a:cxn>
                  <a:cxn ang="0">
                    <a:pos x="43" y="22"/>
                  </a:cxn>
                  <a:cxn ang="0">
                    <a:pos x="37" y="34"/>
                  </a:cxn>
                  <a:cxn ang="0">
                    <a:pos x="33" y="48"/>
                  </a:cxn>
                  <a:cxn ang="0">
                    <a:pos x="29" y="61"/>
                  </a:cxn>
                  <a:cxn ang="0">
                    <a:pos x="25" y="75"/>
                  </a:cxn>
                  <a:cxn ang="0">
                    <a:pos x="20" y="100"/>
                  </a:cxn>
                  <a:cxn ang="0">
                    <a:pos x="20" y="100"/>
                  </a:cxn>
                  <a:cxn ang="0">
                    <a:pos x="15" y="115"/>
                  </a:cxn>
                  <a:cxn ang="0">
                    <a:pos x="6" y="135"/>
                  </a:cxn>
                  <a:cxn ang="0">
                    <a:pos x="3" y="147"/>
                  </a:cxn>
                  <a:cxn ang="0">
                    <a:pos x="0" y="156"/>
                  </a:cxn>
                  <a:cxn ang="0">
                    <a:pos x="0" y="164"/>
                  </a:cxn>
                  <a:cxn ang="0">
                    <a:pos x="1" y="166"/>
                  </a:cxn>
                  <a:cxn ang="0">
                    <a:pos x="3" y="170"/>
                  </a:cxn>
                  <a:cxn ang="0">
                    <a:pos x="3" y="170"/>
                  </a:cxn>
                  <a:cxn ang="0">
                    <a:pos x="4" y="170"/>
                  </a:cxn>
                  <a:cxn ang="0">
                    <a:pos x="6" y="171"/>
                  </a:cxn>
                  <a:cxn ang="0">
                    <a:pos x="9" y="169"/>
                  </a:cxn>
                  <a:cxn ang="0">
                    <a:pos x="10" y="167"/>
                  </a:cxn>
                  <a:cxn ang="0">
                    <a:pos x="11" y="165"/>
                  </a:cxn>
                  <a:cxn ang="0">
                    <a:pos x="10" y="164"/>
                  </a:cxn>
                  <a:cxn ang="0">
                    <a:pos x="9" y="162"/>
                  </a:cxn>
                  <a:cxn ang="0">
                    <a:pos x="9" y="162"/>
                  </a:cxn>
                  <a:cxn ang="0">
                    <a:pos x="10" y="159"/>
                  </a:cxn>
                  <a:cxn ang="0">
                    <a:pos x="14" y="152"/>
                  </a:cxn>
                  <a:cxn ang="0">
                    <a:pos x="18" y="138"/>
                  </a:cxn>
                  <a:cxn ang="0">
                    <a:pos x="18" y="138"/>
                  </a:cxn>
                  <a:cxn ang="0">
                    <a:pos x="24" y="119"/>
                  </a:cxn>
                  <a:cxn ang="0">
                    <a:pos x="29" y="100"/>
                  </a:cxn>
                  <a:cxn ang="0">
                    <a:pos x="29" y="100"/>
                  </a:cxn>
                  <a:cxn ang="0">
                    <a:pos x="34" y="76"/>
                  </a:cxn>
                  <a:cxn ang="0">
                    <a:pos x="38" y="63"/>
                  </a:cxn>
                  <a:cxn ang="0">
                    <a:pos x="41" y="51"/>
                  </a:cxn>
                  <a:cxn ang="0">
                    <a:pos x="47" y="38"/>
                  </a:cxn>
                  <a:cxn ang="0">
                    <a:pos x="52" y="27"/>
                  </a:cxn>
                  <a:cxn ang="0">
                    <a:pos x="58" y="17"/>
                  </a:cxn>
                  <a:cxn ang="0">
                    <a:pos x="66" y="7"/>
                  </a:cxn>
                  <a:cxn ang="0">
                    <a:pos x="66" y="7"/>
                  </a:cxn>
                  <a:cxn ang="0">
                    <a:pos x="67" y="6"/>
                  </a:cxn>
                  <a:cxn ang="0">
                    <a:pos x="68" y="4"/>
                  </a:cxn>
                  <a:cxn ang="0">
                    <a:pos x="67" y="3"/>
                  </a:cxn>
                  <a:cxn ang="0">
                    <a:pos x="66" y="1"/>
                  </a:cxn>
                  <a:cxn ang="0">
                    <a:pos x="65" y="0"/>
                  </a:cxn>
                  <a:cxn ang="0">
                    <a:pos x="63" y="0"/>
                  </a:cxn>
                  <a:cxn ang="0">
                    <a:pos x="61" y="0"/>
                  </a:cxn>
                  <a:cxn ang="0">
                    <a:pos x="60" y="1"/>
                  </a:cxn>
                  <a:cxn ang="0">
                    <a:pos x="60" y="1"/>
                  </a:cxn>
                </a:cxnLst>
                <a:rect l="0" t="0" r="r" b="b"/>
                <a:pathLst>
                  <a:path w="68" h="171">
                    <a:moveTo>
                      <a:pt x="60" y="1"/>
                    </a:moveTo>
                    <a:lnTo>
                      <a:pt x="60" y="1"/>
                    </a:lnTo>
                    <a:lnTo>
                      <a:pt x="51" y="10"/>
                    </a:lnTo>
                    <a:lnTo>
                      <a:pt x="43" y="22"/>
                    </a:lnTo>
                    <a:lnTo>
                      <a:pt x="37" y="34"/>
                    </a:lnTo>
                    <a:lnTo>
                      <a:pt x="33" y="48"/>
                    </a:lnTo>
                    <a:lnTo>
                      <a:pt x="29" y="61"/>
                    </a:lnTo>
                    <a:lnTo>
                      <a:pt x="25" y="75"/>
                    </a:lnTo>
                    <a:lnTo>
                      <a:pt x="20" y="100"/>
                    </a:lnTo>
                    <a:lnTo>
                      <a:pt x="20" y="100"/>
                    </a:lnTo>
                    <a:lnTo>
                      <a:pt x="15" y="115"/>
                    </a:lnTo>
                    <a:lnTo>
                      <a:pt x="6" y="135"/>
                    </a:lnTo>
                    <a:lnTo>
                      <a:pt x="3" y="147"/>
                    </a:lnTo>
                    <a:lnTo>
                      <a:pt x="0" y="156"/>
                    </a:lnTo>
                    <a:lnTo>
                      <a:pt x="0" y="164"/>
                    </a:lnTo>
                    <a:lnTo>
                      <a:pt x="1" y="166"/>
                    </a:lnTo>
                    <a:lnTo>
                      <a:pt x="3" y="170"/>
                    </a:lnTo>
                    <a:lnTo>
                      <a:pt x="3" y="170"/>
                    </a:lnTo>
                    <a:lnTo>
                      <a:pt x="4" y="170"/>
                    </a:lnTo>
                    <a:lnTo>
                      <a:pt x="6" y="171"/>
                    </a:lnTo>
                    <a:lnTo>
                      <a:pt x="9" y="169"/>
                    </a:lnTo>
                    <a:lnTo>
                      <a:pt x="10" y="167"/>
                    </a:lnTo>
                    <a:lnTo>
                      <a:pt x="11" y="165"/>
                    </a:lnTo>
                    <a:lnTo>
                      <a:pt x="10" y="164"/>
                    </a:lnTo>
                    <a:lnTo>
                      <a:pt x="9" y="162"/>
                    </a:lnTo>
                    <a:lnTo>
                      <a:pt x="9" y="162"/>
                    </a:lnTo>
                    <a:lnTo>
                      <a:pt x="10" y="159"/>
                    </a:lnTo>
                    <a:lnTo>
                      <a:pt x="14" y="152"/>
                    </a:lnTo>
                    <a:lnTo>
                      <a:pt x="18" y="138"/>
                    </a:lnTo>
                    <a:lnTo>
                      <a:pt x="18" y="138"/>
                    </a:lnTo>
                    <a:lnTo>
                      <a:pt x="24" y="119"/>
                    </a:lnTo>
                    <a:lnTo>
                      <a:pt x="29" y="100"/>
                    </a:lnTo>
                    <a:lnTo>
                      <a:pt x="29" y="100"/>
                    </a:lnTo>
                    <a:lnTo>
                      <a:pt x="34" y="76"/>
                    </a:lnTo>
                    <a:lnTo>
                      <a:pt x="38" y="63"/>
                    </a:lnTo>
                    <a:lnTo>
                      <a:pt x="41" y="51"/>
                    </a:lnTo>
                    <a:lnTo>
                      <a:pt x="47" y="38"/>
                    </a:lnTo>
                    <a:lnTo>
                      <a:pt x="52" y="27"/>
                    </a:lnTo>
                    <a:lnTo>
                      <a:pt x="58" y="17"/>
                    </a:lnTo>
                    <a:lnTo>
                      <a:pt x="66" y="7"/>
                    </a:lnTo>
                    <a:lnTo>
                      <a:pt x="66" y="7"/>
                    </a:lnTo>
                    <a:lnTo>
                      <a:pt x="67" y="6"/>
                    </a:lnTo>
                    <a:lnTo>
                      <a:pt x="68" y="4"/>
                    </a:lnTo>
                    <a:lnTo>
                      <a:pt x="67" y="3"/>
                    </a:lnTo>
                    <a:lnTo>
                      <a:pt x="66" y="1"/>
                    </a:lnTo>
                    <a:lnTo>
                      <a:pt x="65" y="0"/>
                    </a:lnTo>
                    <a:lnTo>
                      <a:pt x="63" y="0"/>
                    </a:lnTo>
                    <a:lnTo>
                      <a:pt x="61" y="0"/>
                    </a:lnTo>
                    <a:lnTo>
                      <a:pt x="60" y="1"/>
                    </a:lnTo>
                    <a:lnTo>
                      <a:pt x="6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1" name="Freeform 172"/>
              <p:cNvSpPr/>
              <p:nvPr/>
            </p:nvSpPr>
            <p:spPr bwMode="auto">
              <a:xfrm>
                <a:off x="4383088" y="2219325"/>
                <a:ext cx="33338" cy="63500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55" y="0"/>
                  </a:cxn>
                  <a:cxn ang="0">
                    <a:pos x="50" y="2"/>
                  </a:cxn>
                  <a:cxn ang="0">
                    <a:pos x="46" y="5"/>
                  </a:cxn>
                  <a:cxn ang="0">
                    <a:pos x="42" y="8"/>
                  </a:cxn>
                  <a:cxn ang="0">
                    <a:pos x="39" y="11"/>
                  </a:cxn>
                  <a:cxn ang="0">
                    <a:pos x="33" y="19"/>
                  </a:cxn>
                  <a:cxn ang="0">
                    <a:pos x="29" y="30"/>
                  </a:cxn>
                  <a:cxn ang="0">
                    <a:pos x="29" y="30"/>
                  </a:cxn>
                  <a:cxn ang="0">
                    <a:pos x="13" y="70"/>
                  </a:cxn>
                  <a:cxn ang="0">
                    <a:pos x="6" y="91"/>
                  </a:cxn>
                  <a:cxn ang="0">
                    <a:pos x="0" y="112"/>
                  </a:cxn>
                  <a:cxn ang="0">
                    <a:pos x="0" y="112"/>
                  </a:cxn>
                  <a:cxn ang="0">
                    <a:pos x="0" y="114"/>
                  </a:cxn>
                  <a:cxn ang="0">
                    <a:pos x="1" y="116"/>
                  </a:cxn>
                  <a:cxn ang="0">
                    <a:pos x="2" y="118"/>
                  </a:cxn>
                  <a:cxn ang="0">
                    <a:pos x="4" y="118"/>
                  </a:cxn>
                  <a:cxn ang="0">
                    <a:pos x="6" y="119"/>
                  </a:cxn>
                  <a:cxn ang="0">
                    <a:pos x="7" y="118"/>
                  </a:cxn>
                  <a:cxn ang="0">
                    <a:pos x="8" y="116"/>
                  </a:cxn>
                  <a:cxn ang="0">
                    <a:pos x="9" y="114"/>
                  </a:cxn>
                  <a:cxn ang="0">
                    <a:pos x="9" y="114"/>
                  </a:cxn>
                  <a:cxn ang="0">
                    <a:pos x="13" y="100"/>
                  </a:cxn>
                  <a:cxn ang="0">
                    <a:pos x="17" y="84"/>
                  </a:cxn>
                  <a:cxn ang="0">
                    <a:pos x="23" y="70"/>
                  </a:cxn>
                  <a:cxn ang="0">
                    <a:pos x="30" y="56"/>
                  </a:cxn>
                  <a:cxn ang="0">
                    <a:pos x="30" y="56"/>
                  </a:cxn>
                  <a:cxn ang="0">
                    <a:pos x="34" y="42"/>
                  </a:cxn>
                  <a:cxn ang="0">
                    <a:pos x="39" y="29"/>
                  </a:cxn>
                  <a:cxn ang="0">
                    <a:pos x="42" y="22"/>
                  </a:cxn>
                  <a:cxn ang="0">
                    <a:pos x="46" y="17"/>
                  </a:cxn>
                  <a:cxn ang="0">
                    <a:pos x="51" y="12"/>
                  </a:cxn>
                  <a:cxn ang="0">
                    <a:pos x="57" y="9"/>
                  </a:cxn>
                  <a:cxn ang="0">
                    <a:pos x="57" y="9"/>
                  </a:cxn>
                  <a:cxn ang="0">
                    <a:pos x="60" y="8"/>
                  </a:cxn>
                  <a:cxn ang="0">
                    <a:pos x="61" y="7"/>
                  </a:cxn>
                  <a:cxn ang="0">
                    <a:pos x="62" y="5"/>
                  </a:cxn>
                  <a:cxn ang="0">
                    <a:pos x="61" y="3"/>
                  </a:cxn>
                  <a:cxn ang="0">
                    <a:pos x="61" y="2"/>
                  </a:cxn>
                  <a:cxn ang="0">
                    <a:pos x="60" y="0"/>
                  </a:cxn>
                  <a:cxn ang="0">
                    <a:pos x="57" y="0"/>
                  </a:cxn>
                  <a:cxn ang="0">
                    <a:pos x="55" y="0"/>
                  </a:cxn>
                  <a:cxn ang="0">
                    <a:pos x="55" y="0"/>
                  </a:cxn>
                </a:cxnLst>
                <a:rect l="0" t="0" r="r" b="b"/>
                <a:pathLst>
                  <a:path w="62" h="119">
                    <a:moveTo>
                      <a:pt x="55" y="0"/>
                    </a:moveTo>
                    <a:lnTo>
                      <a:pt x="55" y="0"/>
                    </a:lnTo>
                    <a:lnTo>
                      <a:pt x="50" y="2"/>
                    </a:lnTo>
                    <a:lnTo>
                      <a:pt x="46" y="5"/>
                    </a:lnTo>
                    <a:lnTo>
                      <a:pt x="42" y="8"/>
                    </a:lnTo>
                    <a:lnTo>
                      <a:pt x="39" y="11"/>
                    </a:lnTo>
                    <a:lnTo>
                      <a:pt x="33" y="19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13" y="70"/>
                    </a:lnTo>
                    <a:lnTo>
                      <a:pt x="6" y="91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4"/>
                    </a:lnTo>
                    <a:lnTo>
                      <a:pt x="1" y="116"/>
                    </a:lnTo>
                    <a:lnTo>
                      <a:pt x="2" y="118"/>
                    </a:lnTo>
                    <a:lnTo>
                      <a:pt x="4" y="118"/>
                    </a:lnTo>
                    <a:lnTo>
                      <a:pt x="6" y="119"/>
                    </a:lnTo>
                    <a:lnTo>
                      <a:pt x="7" y="118"/>
                    </a:lnTo>
                    <a:lnTo>
                      <a:pt x="8" y="116"/>
                    </a:lnTo>
                    <a:lnTo>
                      <a:pt x="9" y="114"/>
                    </a:lnTo>
                    <a:lnTo>
                      <a:pt x="9" y="114"/>
                    </a:lnTo>
                    <a:lnTo>
                      <a:pt x="13" y="100"/>
                    </a:lnTo>
                    <a:lnTo>
                      <a:pt x="17" y="84"/>
                    </a:lnTo>
                    <a:lnTo>
                      <a:pt x="23" y="70"/>
                    </a:lnTo>
                    <a:lnTo>
                      <a:pt x="30" y="56"/>
                    </a:lnTo>
                    <a:lnTo>
                      <a:pt x="30" y="56"/>
                    </a:lnTo>
                    <a:lnTo>
                      <a:pt x="34" y="42"/>
                    </a:lnTo>
                    <a:lnTo>
                      <a:pt x="39" y="29"/>
                    </a:lnTo>
                    <a:lnTo>
                      <a:pt x="42" y="22"/>
                    </a:lnTo>
                    <a:lnTo>
                      <a:pt x="46" y="17"/>
                    </a:lnTo>
                    <a:lnTo>
                      <a:pt x="51" y="12"/>
                    </a:lnTo>
                    <a:lnTo>
                      <a:pt x="57" y="9"/>
                    </a:lnTo>
                    <a:lnTo>
                      <a:pt x="57" y="9"/>
                    </a:lnTo>
                    <a:lnTo>
                      <a:pt x="60" y="8"/>
                    </a:lnTo>
                    <a:lnTo>
                      <a:pt x="61" y="7"/>
                    </a:lnTo>
                    <a:lnTo>
                      <a:pt x="62" y="5"/>
                    </a:lnTo>
                    <a:lnTo>
                      <a:pt x="61" y="3"/>
                    </a:lnTo>
                    <a:lnTo>
                      <a:pt x="61" y="2"/>
                    </a:lnTo>
                    <a:lnTo>
                      <a:pt x="60" y="0"/>
                    </a:lnTo>
                    <a:lnTo>
                      <a:pt x="57" y="0"/>
                    </a:lnTo>
                    <a:lnTo>
                      <a:pt x="55" y="0"/>
                    </a:lnTo>
                    <a:lnTo>
                      <a:pt x="5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2" name="Freeform 173"/>
              <p:cNvSpPr/>
              <p:nvPr/>
            </p:nvSpPr>
            <p:spPr bwMode="auto">
              <a:xfrm>
                <a:off x="4403725" y="2228850"/>
                <a:ext cx="17463" cy="52388"/>
              </a:xfrm>
              <a:custGeom>
                <a:avLst/>
                <a:gdLst/>
                <a:ahLst/>
                <a:cxnLst>
                  <a:cxn ang="0">
                    <a:pos x="27" y="1"/>
                  </a:cxn>
                  <a:cxn ang="0">
                    <a:pos x="27" y="1"/>
                  </a:cxn>
                  <a:cxn ang="0">
                    <a:pos x="24" y="2"/>
                  </a:cxn>
                  <a:cxn ang="0">
                    <a:pos x="22" y="6"/>
                  </a:cxn>
                  <a:cxn ang="0">
                    <a:pos x="17" y="12"/>
                  </a:cxn>
                  <a:cxn ang="0">
                    <a:pos x="15" y="20"/>
                  </a:cxn>
                  <a:cxn ang="0">
                    <a:pos x="14" y="27"/>
                  </a:cxn>
                  <a:cxn ang="0">
                    <a:pos x="14" y="27"/>
                  </a:cxn>
                  <a:cxn ang="0">
                    <a:pos x="12" y="45"/>
                  </a:cxn>
                  <a:cxn ang="0">
                    <a:pos x="10" y="61"/>
                  </a:cxn>
                  <a:cxn ang="0">
                    <a:pos x="6" y="78"/>
                  </a:cxn>
                  <a:cxn ang="0">
                    <a:pos x="0" y="94"/>
                  </a:cxn>
                  <a:cxn ang="0">
                    <a:pos x="0" y="94"/>
                  </a:cxn>
                  <a:cxn ang="0">
                    <a:pos x="0" y="96"/>
                  </a:cxn>
                  <a:cxn ang="0">
                    <a:pos x="0" y="97"/>
                  </a:cxn>
                  <a:cxn ang="0">
                    <a:pos x="1" y="100"/>
                  </a:cxn>
                  <a:cxn ang="0">
                    <a:pos x="3" y="100"/>
                  </a:cxn>
                  <a:cxn ang="0">
                    <a:pos x="6" y="100"/>
                  </a:cxn>
                  <a:cxn ang="0">
                    <a:pos x="8" y="98"/>
                  </a:cxn>
                  <a:cxn ang="0">
                    <a:pos x="9" y="96"/>
                  </a:cxn>
                  <a:cxn ang="0">
                    <a:pos x="9" y="96"/>
                  </a:cxn>
                  <a:cxn ang="0">
                    <a:pos x="13" y="85"/>
                  </a:cxn>
                  <a:cxn ang="0">
                    <a:pos x="15" y="80"/>
                  </a:cxn>
                  <a:cxn ang="0">
                    <a:pos x="18" y="75"/>
                  </a:cxn>
                  <a:cxn ang="0">
                    <a:pos x="18" y="75"/>
                  </a:cxn>
                  <a:cxn ang="0">
                    <a:pos x="19" y="72"/>
                  </a:cxn>
                  <a:cxn ang="0">
                    <a:pos x="21" y="69"/>
                  </a:cxn>
                  <a:cxn ang="0">
                    <a:pos x="21" y="62"/>
                  </a:cxn>
                  <a:cxn ang="0">
                    <a:pos x="22" y="49"/>
                  </a:cxn>
                  <a:cxn ang="0">
                    <a:pos x="22" y="49"/>
                  </a:cxn>
                  <a:cxn ang="0">
                    <a:pos x="23" y="28"/>
                  </a:cxn>
                  <a:cxn ang="0">
                    <a:pos x="24" y="22"/>
                  </a:cxn>
                  <a:cxn ang="0">
                    <a:pos x="25" y="17"/>
                  </a:cxn>
                  <a:cxn ang="0">
                    <a:pos x="27" y="13"/>
                  </a:cxn>
                  <a:cxn ang="0">
                    <a:pos x="30" y="10"/>
                  </a:cxn>
                  <a:cxn ang="0">
                    <a:pos x="30" y="10"/>
                  </a:cxn>
                  <a:cxn ang="0">
                    <a:pos x="31" y="9"/>
                  </a:cxn>
                  <a:cxn ang="0">
                    <a:pos x="32" y="8"/>
                  </a:cxn>
                  <a:cxn ang="0">
                    <a:pos x="33" y="3"/>
                  </a:cxn>
                  <a:cxn ang="0">
                    <a:pos x="32" y="2"/>
                  </a:cxn>
                  <a:cxn ang="0">
                    <a:pos x="31" y="1"/>
                  </a:cxn>
                  <a:cxn ang="0">
                    <a:pos x="29" y="0"/>
                  </a:cxn>
                  <a:cxn ang="0">
                    <a:pos x="27" y="1"/>
                  </a:cxn>
                  <a:cxn ang="0">
                    <a:pos x="27" y="1"/>
                  </a:cxn>
                </a:cxnLst>
                <a:rect l="0" t="0" r="r" b="b"/>
                <a:pathLst>
                  <a:path w="33" h="100">
                    <a:moveTo>
                      <a:pt x="27" y="1"/>
                    </a:moveTo>
                    <a:lnTo>
                      <a:pt x="27" y="1"/>
                    </a:lnTo>
                    <a:lnTo>
                      <a:pt x="24" y="2"/>
                    </a:lnTo>
                    <a:lnTo>
                      <a:pt x="22" y="6"/>
                    </a:lnTo>
                    <a:lnTo>
                      <a:pt x="17" y="12"/>
                    </a:lnTo>
                    <a:lnTo>
                      <a:pt x="15" y="20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2" y="45"/>
                    </a:lnTo>
                    <a:lnTo>
                      <a:pt x="10" y="61"/>
                    </a:lnTo>
                    <a:lnTo>
                      <a:pt x="6" y="7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0" y="96"/>
                    </a:lnTo>
                    <a:lnTo>
                      <a:pt x="0" y="97"/>
                    </a:lnTo>
                    <a:lnTo>
                      <a:pt x="1" y="100"/>
                    </a:lnTo>
                    <a:lnTo>
                      <a:pt x="3" y="100"/>
                    </a:lnTo>
                    <a:lnTo>
                      <a:pt x="6" y="100"/>
                    </a:lnTo>
                    <a:lnTo>
                      <a:pt x="8" y="98"/>
                    </a:lnTo>
                    <a:lnTo>
                      <a:pt x="9" y="96"/>
                    </a:lnTo>
                    <a:lnTo>
                      <a:pt x="9" y="96"/>
                    </a:lnTo>
                    <a:lnTo>
                      <a:pt x="13" y="85"/>
                    </a:lnTo>
                    <a:lnTo>
                      <a:pt x="15" y="80"/>
                    </a:lnTo>
                    <a:lnTo>
                      <a:pt x="18" y="75"/>
                    </a:lnTo>
                    <a:lnTo>
                      <a:pt x="18" y="75"/>
                    </a:lnTo>
                    <a:lnTo>
                      <a:pt x="19" y="72"/>
                    </a:lnTo>
                    <a:lnTo>
                      <a:pt x="21" y="69"/>
                    </a:lnTo>
                    <a:lnTo>
                      <a:pt x="21" y="62"/>
                    </a:lnTo>
                    <a:lnTo>
                      <a:pt x="22" y="49"/>
                    </a:lnTo>
                    <a:lnTo>
                      <a:pt x="22" y="49"/>
                    </a:lnTo>
                    <a:lnTo>
                      <a:pt x="23" y="28"/>
                    </a:lnTo>
                    <a:lnTo>
                      <a:pt x="24" y="22"/>
                    </a:lnTo>
                    <a:lnTo>
                      <a:pt x="25" y="17"/>
                    </a:lnTo>
                    <a:lnTo>
                      <a:pt x="27" y="13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1" y="9"/>
                    </a:lnTo>
                    <a:lnTo>
                      <a:pt x="32" y="8"/>
                    </a:lnTo>
                    <a:lnTo>
                      <a:pt x="33" y="3"/>
                    </a:lnTo>
                    <a:lnTo>
                      <a:pt x="32" y="2"/>
                    </a:lnTo>
                    <a:lnTo>
                      <a:pt x="31" y="1"/>
                    </a:lnTo>
                    <a:lnTo>
                      <a:pt x="29" y="0"/>
                    </a:lnTo>
                    <a:lnTo>
                      <a:pt x="27" y="1"/>
                    </a:lnTo>
                    <a:lnTo>
                      <a:pt x="27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3" name="Freeform 174"/>
              <p:cNvSpPr/>
              <p:nvPr/>
            </p:nvSpPr>
            <p:spPr bwMode="auto">
              <a:xfrm>
                <a:off x="4340225" y="2436813"/>
                <a:ext cx="4763" cy="4286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76"/>
                  </a:cxn>
                  <a:cxn ang="0">
                    <a:pos x="0" y="76"/>
                  </a:cxn>
                  <a:cxn ang="0">
                    <a:pos x="1" y="78"/>
                  </a:cxn>
                  <a:cxn ang="0">
                    <a:pos x="2" y="79"/>
                  </a:cxn>
                  <a:cxn ang="0">
                    <a:pos x="3" y="80"/>
                  </a:cxn>
                  <a:cxn ang="0">
                    <a:pos x="5" y="80"/>
                  </a:cxn>
                  <a:cxn ang="0">
                    <a:pos x="6" y="80"/>
                  </a:cxn>
                  <a:cxn ang="0">
                    <a:pos x="8" y="79"/>
                  </a:cxn>
                  <a:cxn ang="0">
                    <a:pos x="9" y="78"/>
                  </a:cxn>
                  <a:cxn ang="0">
                    <a:pos x="9" y="76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2"/>
                  </a:cxn>
                  <a:cxn ang="0">
                    <a:pos x="6" y="1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80">
                    <a:moveTo>
                      <a:pt x="0" y="5"/>
                    </a:moveTo>
                    <a:lnTo>
                      <a:pt x="0" y="76"/>
                    </a:lnTo>
                    <a:lnTo>
                      <a:pt x="0" y="76"/>
                    </a:lnTo>
                    <a:lnTo>
                      <a:pt x="1" y="78"/>
                    </a:lnTo>
                    <a:lnTo>
                      <a:pt x="2" y="79"/>
                    </a:lnTo>
                    <a:lnTo>
                      <a:pt x="3" y="80"/>
                    </a:lnTo>
                    <a:lnTo>
                      <a:pt x="5" y="80"/>
                    </a:lnTo>
                    <a:lnTo>
                      <a:pt x="6" y="80"/>
                    </a:lnTo>
                    <a:lnTo>
                      <a:pt x="8" y="79"/>
                    </a:lnTo>
                    <a:lnTo>
                      <a:pt x="9" y="78"/>
                    </a:lnTo>
                    <a:lnTo>
                      <a:pt x="9" y="76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4" name="Freeform 175"/>
              <p:cNvSpPr/>
              <p:nvPr/>
            </p:nvSpPr>
            <p:spPr bwMode="auto">
              <a:xfrm>
                <a:off x="4370388" y="2460625"/>
                <a:ext cx="11113" cy="65088"/>
              </a:xfrm>
              <a:custGeom>
                <a:avLst/>
                <a:gdLst/>
                <a:ahLst/>
                <a:cxnLst>
                  <a:cxn ang="0">
                    <a:pos x="12" y="2"/>
                  </a:cxn>
                  <a:cxn ang="0">
                    <a:pos x="12" y="2"/>
                  </a:cxn>
                  <a:cxn ang="0">
                    <a:pos x="9" y="9"/>
                  </a:cxn>
                  <a:cxn ang="0">
                    <a:pos x="7" y="15"/>
                  </a:cxn>
                  <a:cxn ang="0">
                    <a:pos x="3" y="29"/>
                  </a:cxn>
                  <a:cxn ang="0">
                    <a:pos x="1" y="44"/>
                  </a:cxn>
                  <a:cxn ang="0">
                    <a:pos x="0" y="59"/>
                  </a:cxn>
                  <a:cxn ang="0">
                    <a:pos x="1" y="90"/>
                  </a:cxn>
                  <a:cxn ang="0">
                    <a:pos x="2" y="118"/>
                  </a:cxn>
                  <a:cxn ang="0">
                    <a:pos x="2" y="118"/>
                  </a:cxn>
                  <a:cxn ang="0">
                    <a:pos x="3" y="120"/>
                  </a:cxn>
                  <a:cxn ang="0">
                    <a:pos x="4" y="122"/>
                  </a:cxn>
                  <a:cxn ang="0">
                    <a:pos x="5" y="123"/>
                  </a:cxn>
                  <a:cxn ang="0">
                    <a:pos x="7" y="123"/>
                  </a:cxn>
                  <a:cxn ang="0">
                    <a:pos x="9" y="123"/>
                  </a:cxn>
                  <a:cxn ang="0">
                    <a:pos x="10" y="122"/>
                  </a:cxn>
                  <a:cxn ang="0">
                    <a:pos x="11" y="120"/>
                  </a:cxn>
                  <a:cxn ang="0">
                    <a:pos x="11" y="118"/>
                  </a:cxn>
                  <a:cxn ang="0">
                    <a:pos x="11" y="118"/>
                  </a:cxn>
                  <a:cxn ang="0">
                    <a:pos x="10" y="91"/>
                  </a:cxn>
                  <a:cxn ang="0">
                    <a:pos x="10" y="61"/>
                  </a:cxn>
                  <a:cxn ang="0">
                    <a:pos x="10" y="47"/>
                  </a:cxn>
                  <a:cxn ang="0">
                    <a:pos x="12" y="32"/>
                  </a:cxn>
                  <a:cxn ang="0">
                    <a:pos x="15" y="19"/>
                  </a:cxn>
                  <a:cxn ang="0">
                    <a:pos x="17" y="13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22" y="5"/>
                  </a:cxn>
                  <a:cxn ang="0">
                    <a:pos x="20" y="3"/>
                  </a:cxn>
                  <a:cxn ang="0">
                    <a:pos x="19" y="1"/>
                  </a:cxn>
                  <a:cxn ang="0">
                    <a:pos x="18" y="0"/>
                  </a:cxn>
                  <a:cxn ang="0">
                    <a:pos x="17" y="0"/>
                  </a:cxn>
                  <a:cxn ang="0">
                    <a:pos x="15" y="0"/>
                  </a:cxn>
                  <a:cxn ang="0">
                    <a:pos x="13" y="0"/>
                  </a:cxn>
                  <a:cxn ang="0">
                    <a:pos x="12" y="2"/>
                  </a:cxn>
                  <a:cxn ang="0">
                    <a:pos x="12" y="2"/>
                  </a:cxn>
                </a:cxnLst>
                <a:rect l="0" t="0" r="r" b="b"/>
                <a:pathLst>
                  <a:path w="22" h="123">
                    <a:moveTo>
                      <a:pt x="12" y="2"/>
                    </a:moveTo>
                    <a:lnTo>
                      <a:pt x="12" y="2"/>
                    </a:lnTo>
                    <a:lnTo>
                      <a:pt x="9" y="9"/>
                    </a:lnTo>
                    <a:lnTo>
                      <a:pt x="7" y="15"/>
                    </a:lnTo>
                    <a:lnTo>
                      <a:pt x="3" y="29"/>
                    </a:lnTo>
                    <a:lnTo>
                      <a:pt x="1" y="44"/>
                    </a:lnTo>
                    <a:lnTo>
                      <a:pt x="0" y="59"/>
                    </a:lnTo>
                    <a:lnTo>
                      <a:pt x="1" y="90"/>
                    </a:lnTo>
                    <a:lnTo>
                      <a:pt x="2" y="118"/>
                    </a:lnTo>
                    <a:lnTo>
                      <a:pt x="2" y="118"/>
                    </a:lnTo>
                    <a:lnTo>
                      <a:pt x="3" y="120"/>
                    </a:lnTo>
                    <a:lnTo>
                      <a:pt x="4" y="122"/>
                    </a:lnTo>
                    <a:lnTo>
                      <a:pt x="5" y="123"/>
                    </a:lnTo>
                    <a:lnTo>
                      <a:pt x="7" y="123"/>
                    </a:lnTo>
                    <a:lnTo>
                      <a:pt x="9" y="123"/>
                    </a:lnTo>
                    <a:lnTo>
                      <a:pt x="10" y="122"/>
                    </a:lnTo>
                    <a:lnTo>
                      <a:pt x="11" y="120"/>
                    </a:lnTo>
                    <a:lnTo>
                      <a:pt x="11" y="118"/>
                    </a:lnTo>
                    <a:lnTo>
                      <a:pt x="11" y="118"/>
                    </a:lnTo>
                    <a:lnTo>
                      <a:pt x="10" y="91"/>
                    </a:lnTo>
                    <a:lnTo>
                      <a:pt x="10" y="61"/>
                    </a:lnTo>
                    <a:lnTo>
                      <a:pt x="10" y="47"/>
                    </a:lnTo>
                    <a:lnTo>
                      <a:pt x="12" y="32"/>
                    </a:lnTo>
                    <a:lnTo>
                      <a:pt x="15" y="19"/>
                    </a:lnTo>
                    <a:lnTo>
                      <a:pt x="17" y="13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2" y="5"/>
                    </a:lnTo>
                    <a:lnTo>
                      <a:pt x="20" y="3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5" name="Freeform 176"/>
              <p:cNvSpPr/>
              <p:nvPr/>
            </p:nvSpPr>
            <p:spPr bwMode="auto">
              <a:xfrm>
                <a:off x="4395788" y="2492375"/>
                <a:ext cx="7938" cy="55563"/>
              </a:xfrm>
              <a:custGeom>
                <a:avLst/>
                <a:gdLst/>
                <a:ahLst/>
                <a:cxnLst>
                  <a:cxn ang="0">
                    <a:pos x="6" y="5"/>
                  </a:cxn>
                  <a:cxn ang="0">
                    <a:pos x="6" y="5"/>
                  </a:cxn>
                  <a:cxn ang="0">
                    <a:pos x="5" y="29"/>
                  </a:cxn>
                  <a:cxn ang="0">
                    <a:pos x="2" y="53"/>
                  </a:cxn>
                  <a:cxn ang="0">
                    <a:pos x="1" y="77"/>
                  </a:cxn>
                  <a:cxn ang="0">
                    <a:pos x="0" y="100"/>
                  </a:cxn>
                  <a:cxn ang="0">
                    <a:pos x="0" y="100"/>
                  </a:cxn>
                  <a:cxn ang="0">
                    <a:pos x="1" y="102"/>
                  </a:cxn>
                  <a:cxn ang="0">
                    <a:pos x="2" y="104"/>
                  </a:cxn>
                  <a:cxn ang="0">
                    <a:pos x="4" y="105"/>
                  </a:cxn>
                  <a:cxn ang="0">
                    <a:pos x="6" y="105"/>
                  </a:cxn>
                  <a:cxn ang="0">
                    <a:pos x="7" y="105"/>
                  </a:cxn>
                  <a:cxn ang="0">
                    <a:pos x="9" y="104"/>
                  </a:cxn>
                  <a:cxn ang="0">
                    <a:pos x="10" y="102"/>
                  </a:cxn>
                  <a:cxn ang="0">
                    <a:pos x="10" y="100"/>
                  </a:cxn>
                  <a:cxn ang="0">
                    <a:pos x="10" y="100"/>
                  </a:cxn>
                  <a:cxn ang="0">
                    <a:pos x="11" y="77"/>
                  </a:cxn>
                  <a:cxn ang="0">
                    <a:pos x="13" y="53"/>
                  </a:cxn>
                  <a:cxn ang="0">
                    <a:pos x="14" y="29"/>
                  </a:cxn>
                  <a:cxn ang="0">
                    <a:pos x="15" y="5"/>
                  </a:cxn>
                  <a:cxn ang="0">
                    <a:pos x="15" y="5"/>
                  </a:cxn>
                  <a:cxn ang="0">
                    <a:pos x="15" y="3"/>
                  </a:cxn>
                  <a:cxn ang="0">
                    <a:pos x="14" y="2"/>
                  </a:cxn>
                  <a:cxn ang="0">
                    <a:pos x="12" y="1"/>
                  </a:cxn>
                  <a:cxn ang="0">
                    <a:pos x="10" y="0"/>
                  </a:cxn>
                  <a:cxn ang="0">
                    <a:pos x="9" y="1"/>
                  </a:cxn>
                  <a:cxn ang="0">
                    <a:pos x="7" y="2"/>
                  </a:cxn>
                  <a:cxn ang="0">
                    <a:pos x="6" y="3"/>
                  </a:cxn>
                  <a:cxn ang="0">
                    <a:pos x="6" y="5"/>
                  </a:cxn>
                  <a:cxn ang="0">
                    <a:pos x="6" y="5"/>
                  </a:cxn>
                </a:cxnLst>
                <a:rect l="0" t="0" r="r" b="b"/>
                <a:pathLst>
                  <a:path w="15" h="105">
                    <a:moveTo>
                      <a:pt x="6" y="5"/>
                    </a:moveTo>
                    <a:lnTo>
                      <a:pt x="6" y="5"/>
                    </a:lnTo>
                    <a:lnTo>
                      <a:pt x="5" y="29"/>
                    </a:lnTo>
                    <a:lnTo>
                      <a:pt x="2" y="53"/>
                    </a:lnTo>
                    <a:lnTo>
                      <a:pt x="1" y="77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1" y="102"/>
                    </a:lnTo>
                    <a:lnTo>
                      <a:pt x="2" y="104"/>
                    </a:lnTo>
                    <a:lnTo>
                      <a:pt x="4" y="105"/>
                    </a:lnTo>
                    <a:lnTo>
                      <a:pt x="6" y="105"/>
                    </a:lnTo>
                    <a:lnTo>
                      <a:pt x="7" y="105"/>
                    </a:lnTo>
                    <a:lnTo>
                      <a:pt x="9" y="104"/>
                    </a:lnTo>
                    <a:lnTo>
                      <a:pt x="10" y="102"/>
                    </a:lnTo>
                    <a:lnTo>
                      <a:pt x="10" y="100"/>
                    </a:lnTo>
                    <a:lnTo>
                      <a:pt x="10" y="100"/>
                    </a:lnTo>
                    <a:lnTo>
                      <a:pt x="11" y="77"/>
                    </a:lnTo>
                    <a:lnTo>
                      <a:pt x="13" y="53"/>
                    </a:lnTo>
                    <a:lnTo>
                      <a:pt x="14" y="29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3"/>
                    </a:lnTo>
                    <a:lnTo>
                      <a:pt x="14" y="2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9" y="1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6" name="Freeform 177"/>
              <p:cNvSpPr/>
              <p:nvPr/>
            </p:nvSpPr>
            <p:spPr bwMode="auto">
              <a:xfrm>
                <a:off x="4424363" y="2520950"/>
                <a:ext cx="4763" cy="7143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132"/>
                  </a:cxn>
                  <a:cxn ang="0">
                    <a:pos x="0" y="132"/>
                  </a:cxn>
                  <a:cxn ang="0">
                    <a:pos x="0" y="134"/>
                  </a:cxn>
                  <a:cxn ang="0">
                    <a:pos x="1" y="136"/>
                  </a:cxn>
                  <a:cxn ang="0">
                    <a:pos x="3" y="136"/>
                  </a:cxn>
                  <a:cxn ang="0">
                    <a:pos x="4" y="137"/>
                  </a:cxn>
                  <a:cxn ang="0">
                    <a:pos x="6" y="136"/>
                  </a:cxn>
                  <a:cxn ang="0">
                    <a:pos x="7" y="136"/>
                  </a:cxn>
                  <a:cxn ang="0">
                    <a:pos x="8" y="134"/>
                  </a:cxn>
                  <a:cxn ang="0">
                    <a:pos x="9" y="132"/>
                  </a:cxn>
                  <a:cxn ang="0">
                    <a:pos x="9" y="4"/>
                  </a:cxn>
                  <a:cxn ang="0">
                    <a:pos x="9" y="4"/>
                  </a:cxn>
                  <a:cxn ang="0">
                    <a:pos x="8" y="2"/>
                  </a:cxn>
                  <a:cxn ang="0">
                    <a:pos x="7" y="1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9" h="137">
                    <a:moveTo>
                      <a:pt x="0" y="4"/>
                    </a:moveTo>
                    <a:lnTo>
                      <a:pt x="0" y="132"/>
                    </a:lnTo>
                    <a:lnTo>
                      <a:pt x="0" y="132"/>
                    </a:lnTo>
                    <a:lnTo>
                      <a:pt x="0" y="134"/>
                    </a:lnTo>
                    <a:lnTo>
                      <a:pt x="1" y="136"/>
                    </a:lnTo>
                    <a:lnTo>
                      <a:pt x="3" y="136"/>
                    </a:lnTo>
                    <a:lnTo>
                      <a:pt x="4" y="137"/>
                    </a:lnTo>
                    <a:lnTo>
                      <a:pt x="6" y="136"/>
                    </a:lnTo>
                    <a:lnTo>
                      <a:pt x="7" y="136"/>
                    </a:lnTo>
                    <a:lnTo>
                      <a:pt x="8" y="134"/>
                    </a:lnTo>
                    <a:lnTo>
                      <a:pt x="9" y="132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8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7" name="Freeform 178"/>
              <p:cNvSpPr/>
              <p:nvPr/>
            </p:nvSpPr>
            <p:spPr bwMode="auto">
              <a:xfrm>
                <a:off x="4451350" y="2547938"/>
                <a:ext cx="7938" cy="68263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33"/>
                  </a:cxn>
                  <a:cxn ang="0">
                    <a:pos x="1" y="47"/>
                  </a:cxn>
                  <a:cxn ang="0">
                    <a:pos x="0" y="62"/>
                  </a:cxn>
                  <a:cxn ang="0">
                    <a:pos x="0" y="124"/>
                  </a:cxn>
                  <a:cxn ang="0">
                    <a:pos x="0" y="124"/>
                  </a:cxn>
                  <a:cxn ang="0">
                    <a:pos x="1" y="126"/>
                  </a:cxn>
                  <a:cxn ang="0">
                    <a:pos x="2" y="127"/>
                  </a:cxn>
                  <a:cxn ang="0">
                    <a:pos x="3" y="128"/>
                  </a:cxn>
                  <a:cxn ang="0">
                    <a:pos x="5" y="128"/>
                  </a:cxn>
                  <a:cxn ang="0">
                    <a:pos x="6" y="128"/>
                  </a:cxn>
                  <a:cxn ang="0">
                    <a:pos x="8" y="127"/>
                  </a:cxn>
                  <a:cxn ang="0">
                    <a:pos x="9" y="126"/>
                  </a:cxn>
                  <a:cxn ang="0">
                    <a:pos x="9" y="124"/>
                  </a:cxn>
                  <a:cxn ang="0">
                    <a:pos x="9" y="69"/>
                  </a:cxn>
                  <a:cxn ang="0">
                    <a:pos x="9" y="69"/>
                  </a:cxn>
                  <a:cxn ang="0">
                    <a:pos x="10" y="52"/>
                  </a:cxn>
                  <a:cxn ang="0">
                    <a:pos x="11" y="37"/>
                  </a:cxn>
                  <a:cxn ang="0">
                    <a:pos x="14" y="5"/>
                  </a:cxn>
                  <a:cxn ang="0">
                    <a:pos x="14" y="5"/>
                  </a:cxn>
                  <a:cxn ang="0">
                    <a:pos x="14" y="3"/>
                  </a:cxn>
                  <a:cxn ang="0">
                    <a:pos x="13" y="2"/>
                  </a:cxn>
                  <a:cxn ang="0">
                    <a:pos x="11" y="1"/>
                  </a:cxn>
                  <a:cxn ang="0">
                    <a:pos x="10" y="0"/>
                  </a:cxn>
                  <a:cxn ang="0">
                    <a:pos x="6" y="2"/>
                  </a:cxn>
                  <a:cxn ang="0">
                    <a:pos x="5" y="3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14" h="128">
                    <a:moveTo>
                      <a:pt x="5" y="5"/>
                    </a:moveTo>
                    <a:lnTo>
                      <a:pt x="5" y="5"/>
                    </a:lnTo>
                    <a:lnTo>
                      <a:pt x="2" y="33"/>
                    </a:lnTo>
                    <a:lnTo>
                      <a:pt x="1" y="47"/>
                    </a:lnTo>
                    <a:lnTo>
                      <a:pt x="0" y="62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1" y="126"/>
                    </a:lnTo>
                    <a:lnTo>
                      <a:pt x="2" y="127"/>
                    </a:lnTo>
                    <a:lnTo>
                      <a:pt x="3" y="128"/>
                    </a:lnTo>
                    <a:lnTo>
                      <a:pt x="5" y="128"/>
                    </a:lnTo>
                    <a:lnTo>
                      <a:pt x="6" y="128"/>
                    </a:lnTo>
                    <a:lnTo>
                      <a:pt x="8" y="127"/>
                    </a:lnTo>
                    <a:lnTo>
                      <a:pt x="9" y="126"/>
                    </a:lnTo>
                    <a:lnTo>
                      <a:pt x="9" y="124"/>
                    </a:lnTo>
                    <a:lnTo>
                      <a:pt x="9" y="69"/>
                    </a:lnTo>
                    <a:lnTo>
                      <a:pt x="9" y="69"/>
                    </a:lnTo>
                    <a:lnTo>
                      <a:pt x="10" y="52"/>
                    </a:lnTo>
                    <a:lnTo>
                      <a:pt x="11" y="37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8" name="Freeform 179"/>
              <p:cNvSpPr/>
              <p:nvPr/>
            </p:nvSpPr>
            <p:spPr bwMode="auto">
              <a:xfrm>
                <a:off x="4478338" y="2578100"/>
                <a:ext cx="6350" cy="5556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00"/>
                  </a:cxn>
                  <a:cxn ang="0">
                    <a:pos x="0" y="100"/>
                  </a:cxn>
                  <a:cxn ang="0">
                    <a:pos x="0" y="102"/>
                  </a:cxn>
                  <a:cxn ang="0">
                    <a:pos x="1" y="103"/>
                  </a:cxn>
                  <a:cxn ang="0">
                    <a:pos x="4" y="104"/>
                  </a:cxn>
                  <a:cxn ang="0">
                    <a:pos x="5" y="104"/>
                  </a:cxn>
                  <a:cxn ang="0">
                    <a:pos x="7" y="104"/>
                  </a:cxn>
                  <a:cxn ang="0">
                    <a:pos x="8" y="103"/>
                  </a:cxn>
                  <a:cxn ang="0">
                    <a:pos x="9" y="102"/>
                  </a:cxn>
                  <a:cxn ang="0">
                    <a:pos x="10" y="100"/>
                  </a:cxn>
                  <a:cxn ang="0">
                    <a:pos x="10" y="5"/>
                  </a:cxn>
                  <a:cxn ang="0">
                    <a:pos x="10" y="5"/>
                  </a:cxn>
                  <a:cxn ang="0">
                    <a:pos x="9" y="2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10" h="104">
                    <a:moveTo>
                      <a:pt x="0" y="5"/>
                    </a:moveTo>
                    <a:lnTo>
                      <a:pt x="0" y="100"/>
                    </a:lnTo>
                    <a:lnTo>
                      <a:pt x="0" y="100"/>
                    </a:lnTo>
                    <a:lnTo>
                      <a:pt x="0" y="102"/>
                    </a:lnTo>
                    <a:lnTo>
                      <a:pt x="1" y="103"/>
                    </a:lnTo>
                    <a:lnTo>
                      <a:pt x="4" y="104"/>
                    </a:lnTo>
                    <a:lnTo>
                      <a:pt x="5" y="104"/>
                    </a:lnTo>
                    <a:lnTo>
                      <a:pt x="7" y="104"/>
                    </a:lnTo>
                    <a:lnTo>
                      <a:pt x="8" y="103"/>
                    </a:lnTo>
                    <a:lnTo>
                      <a:pt x="9" y="102"/>
                    </a:lnTo>
                    <a:lnTo>
                      <a:pt x="10" y="100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9" y="2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" name="Freeform 180"/>
              <p:cNvSpPr/>
              <p:nvPr/>
            </p:nvSpPr>
            <p:spPr bwMode="auto">
              <a:xfrm>
                <a:off x="4500563" y="2608263"/>
                <a:ext cx="7938" cy="49213"/>
              </a:xfrm>
              <a:custGeom>
                <a:avLst/>
                <a:gdLst/>
                <a:ahLst/>
                <a:cxnLst>
                  <a:cxn ang="0">
                    <a:pos x="15" y="88"/>
                  </a:cxn>
                  <a:cxn ang="0">
                    <a:pos x="15" y="88"/>
                  </a:cxn>
                  <a:cxn ang="0">
                    <a:pos x="12" y="79"/>
                  </a:cxn>
                  <a:cxn ang="0">
                    <a:pos x="10" y="68"/>
                  </a:cxn>
                  <a:cxn ang="0">
                    <a:pos x="9" y="57"/>
                  </a:cxn>
                  <a:cxn ang="0">
                    <a:pos x="9" y="47"/>
                  </a:cxn>
                  <a:cxn ang="0">
                    <a:pos x="9" y="25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2"/>
                  </a:cxn>
                  <a:cxn ang="0">
                    <a:pos x="9" y="1"/>
                  </a:cxn>
                  <a:cxn ang="0">
                    <a:pos x="7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0" y="26"/>
                  </a:cxn>
                  <a:cxn ang="0">
                    <a:pos x="0" y="48"/>
                  </a:cxn>
                  <a:cxn ang="0">
                    <a:pos x="0" y="59"/>
                  </a:cxn>
                  <a:cxn ang="0">
                    <a:pos x="1" y="69"/>
                  </a:cxn>
                  <a:cxn ang="0">
                    <a:pos x="3" y="81"/>
                  </a:cxn>
                  <a:cxn ang="0">
                    <a:pos x="6" y="91"/>
                  </a:cxn>
                  <a:cxn ang="0">
                    <a:pos x="6" y="91"/>
                  </a:cxn>
                  <a:cxn ang="0">
                    <a:pos x="7" y="93"/>
                  </a:cxn>
                  <a:cxn ang="0">
                    <a:pos x="8" y="94"/>
                  </a:cxn>
                  <a:cxn ang="0">
                    <a:pos x="10" y="94"/>
                  </a:cxn>
                  <a:cxn ang="0">
                    <a:pos x="12" y="94"/>
                  </a:cxn>
                  <a:cxn ang="0">
                    <a:pos x="13" y="93"/>
                  </a:cxn>
                  <a:cxn ang="0">
                    <a:pos x="14" y="92"/>
                  </a:cxn>
                  <a:cxn ang="0">
                    <a:pos x="15" y="90"/>
                  </a:cxn>
                  <a:cxn ang="0">
                    <a:pos x="15" y="88"/>
                  </a:cxn>
                  <a:cxn ang="0">
                    <a:pos x="15" y="88"/>
                  </a:cxn>
                </a:cxnLst>
                <a:rect l="0" t="0" r="r" b="b"/>
                <a:pathLst>
                  <a:path w="15" h="94">
                    <a:moveTo>
                      <a:pt x="15" y="88"/>
                    </a:moveTo>
                    <a:lnTo>
                      <a:pt x="15" y="88"/>
                    </a:lnTo>
                    <a:lnTo>
                      <a:pt x="12" y="79"/>
                    </a:lnTo>
                    <a:lnTo>
                      <a:pt x="10" y="68"/>
                    </a:lnTo>
                    <a:lnTo>
                      <a:pt x="9" y="57"/>
                    </a:lnTo>
                    <a:lnTo>
                      <a:pt x="9" y="47"/>
                    </a:lnTo>
                    <a:lnTo>
                      <a:pt x="9" y="25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26"/>
                    </a:lnTo>
                    <a:lnTo>
                      <a:pt x="0" y="48"/>
                    </a:lnTo>
                    <a:lnTo>
                      <a:pt x="0" y="59"/>
                    </a:lnTo>
                    <a:lnTo>
                      <a:pt x="1" y="69"/>
                    </a:lnTo>
                    <a:lnTo>
                      <a:pt x="3" y="81"/>
                    </a:lnTo>
                    <a:lnTo>
                      <a:pt x="6" y="91"/>
                    </a:lnTo>
                    <a:lnTo>
                      <a:pt x="6" y="91"/>
                    </a:lnTo>
                    <a:lnTo>
                      <a:pt x="7" y="93"/>
                    </a:lnTo>
                    <a:lnTo>
                      <a:pt x="8" y="94"/>
                    </a:lnTo>
                    <a:lnTo>
                      <a:pt x="10" y="94"/>
                    </a:lnTo>
                    <a:lnTo>
                      <a:pt x="12" y="94"/>
                    </a:lnTo>
                    <a:lnTo>
                      <a:pt x="13" y="93"/>
                    </a:lnTo>
                    <a:lnTo>
                      <a:pt x="14" y="92"/>
                    </a:lnTo>
                    <a:lnTo>
                      <a:pt x="15" y="90"/>
                    </a:lnTo>
                    <a:lnTo>
                      <a:pt x="15" y="88"/>
                    </a:lnTo>
                    <a:lnTo>
                      <a:pt x="15" y="8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" name="Freeform 181"/>
              <p:cNvSpPr/>
              <p:nvPr/>
            </p:nvSpPr>
            <p:spPr bwMode="auto">
              <a:xfrm>
                <a:off x="4529138" y="2622550"/>
                <a:ext cx="7938" cy="63500"/>
              </a:xfrm>
              <a:custGeom>
                <a:avLst/>
                <a:gdLst/>
                <a:ahLst/>
                <a:cxnLst>
                  <a:cxn ang="0">
                    <a:pos x="6" y="5"/>
                  </a:cxn>
                  <a:cxn ang="0">
                    <a:pos x="6" y="5"/>
                  </a:cxn>
                  <a:cxn ang="0">
                    <a:pos x="5" y="18"/>
                  </a:cxn>
                  <a:cxn ang="0">
                    <a:pos x="3" y="31"/>
                  </a:cxn>
                  <a:cxn ang="0">
                    <a:pos x="1" y="43"/>
                  </a:cxn>
                  <a:cxn ang="0">
                    <a:pos x="0" y="57"/>
                  </a:cxn>
                  <a:cxn ang="0">
                    <a:pos x="0" y="57"/>
                  </a:cxn>
                  <a:cxn ang="0">
                    <a:pos x="0" y="86"/>
                  </a:cxn>
                  <a:cxn ang="0">
                    <a:pos x="0" y="114"/>
                  </a:cxn>
                  <a:cxn ang="0">
                    <a:pos x="0" y="114"/>
                  </a:cxn>
                  <a:cxn ang="0">
                    <a:pos x="1" y="116"/>
                  </a:cxn>
                  <a:cxn ang="0">
                    <a:pos x="2" y="117"/>
                  </a:cxn>
                  <a:cxn ang="0">
                    <a:pos x="3" y="118"/>
                  </a:cxn>
                  <a:cxn ang="0">
                    <a:pos x="6" y="119"/>
                  </a:cxn>
                  <a:cxn ang="0">
                    <a:pos x="8" y="118"/>
                  </a:cxn>
                  <a:cxn ang="0">
                    <a:pos x="9" y="117"/>
                  </a:cxn>
                  <a:cxn ang="0">
                    <a:pos x="10" y="116"/>
                  </a:cxn>
                  <a:cxn ang="0">
                    <a:pos x="11" y="114"/>
                  </a:cxn>
                  <a:cxn ang="0">
                    <a:pos x="11" y="57"/>
                  </a:cxn>
                  <a:cxn ang="0">
                    <a:pos x="11" y="57"/>
                  </a:cxn>
                  <a:cxn ang="0">
                    <a:pos x="11" y="43"/>
                  </a:cxn>
                  <a:cxn ang="0">
                    <a:pos x="13" y="31"/>
                  </a:cxn>
                  <a:cxn ang="0">
                    <a:pos x="14" y="18"/>
                  </a:cxn>
                  <a:cxn ang="0">
                    <a:pos x="15" y="5"/>
                  </a:cxn>
                  <a:cxn ang="0">
                    <a:pos x="15" y="5"/>
                  </a:cxn>
                  <a:cxn ang="0">
                    <a:pos x="15" y="3"/>
                  </a:cxn>
                  <a:cxn ang="0">
                    <a:pos x="14" y="1"/>
                  </a:cxn>
                  <a:cxn ang="0">
                    <a:pos x="12" y="0"/>
                  </a:cxn>
                  <a:cxn ang="0">
                    <a:pos x="11" y="0"/>
                  </a:cxn>
                  <a:cxn ang="0">
                    <a:pos x="9" y="0"/>
                  </a:cxn>
                  <a:cxn ang="0">
                    <a:pos x="8" y="1"/>
                  </a:cxn>
                  <a:cxn ang="0">
                    <a:pos x="6" y="3"/>
                  </a:cxn>
                  <a:cxn ang="0">
                    <a:pos x="6" y="5"/>
                  </a:cxn>
                  <a:cxn ang="0">
                    <a:pos x="6" y="5"/>
                  </a:cxn>
                </a:cxnLst>
                <a:rect l="0" t="0" r="r" b="b"/>
                <a:pathLst>
                  <a:path w="15" h="119">
                    <a:moveTo>
                      <a:pt x="6" y="5"/>
                    </a:moveTo>
                    <a:lnTo>
                      <a:pt x="6" y="5"/>
                    </a:lnTo>
                    <a:lnTo>
                      <a:pt x="5" y="18"/>
                    </a:lnTo>
                    <a:lnTo>
                      <a:pt x="3" y="31"/>
                    </a:lnTo>
                    <a:lnTo>
                      <a:pt x="1" y="43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0" y="86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1" y="116"/>
                    </a:lnTo>
                    <a:lnTo>
                      <a:pt x="2" y="117"/>
                    </a:lnTo>
                    <a:lnTo>
                      <a:pt x="3" y="118"/>
                    </a:lnTo>
                    <a:lnTo>
                      <a:pt x="6" y="119"/>
                    </a:lnTo>
                    <a:lnTo>
                      <a:pt x="8" y="118"/>
                    </a:lnTo>
                    <a:lnTo>
                      <a:pt x="9" y="117"/>
                    </a:lnTo>
                    <a:lnTo>
                      <a:pt x="10" y="116"/>
                    </a:lnTo>
                    <a:lnTo>
                      <a:pt x="11" y="114"/>
                    </a:lnTo>
                    <a:lnTo>
                      <a:pt x="11" y="57"/>
                    </a:lnTo>
                    <a:lnTo>
                      <a:pt x="11" y="57"/>
                    </a:lnTo>
                    <a:lnTo>
                      <a:pt x="11" y="43"/>
                    </a:lnTo>
                    <a:lnTo>
                      <a:pt x="13" y="31"/>
                    </a:lnTo>
                    <a:lnTo>
                      <a:pt x="14" y="18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3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" name="Freeform 182"/>
              <p:cNvSpPr/>
              <p:nvPr/>
            </p:nvSpPr>
            <p:spPr bwMode="auto">
              <a:xfrm>
                <a:off x="4551363" y="2652713"/>
                <a:ext cx="4763" cy="55563"/>
              </a:xfrm>
              <a:custGeom>
                <a:avLst/>
                <a:gdLst/>
                <a:ahLst/>
                <a:cxnLst>
                  <a:cxn ang="0">
                    <a:pos x="11" y="5"/>
                  </a:cxn>
                  <a:cxn ang="0">
                    <a:pos x="11" y="5"/>
                  </a:cxn>
                  <a:cxn ang="0">
                    <a:pos x="11" y="3"/>
                  </a:cxn>
                  <a:cxn ang="0">
                    <a:pos x="10" y="1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2" y="3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0" y="53"/>
                  </a:cxn>
                  <a:cxn ang="0">
                    <a:pos x="0" y="75"/>
                  </a:cxn>
                  <a:cxn ang="0">
                    <a:pos x="2" y="99"/>
                  </a:cxn>
                  <a:cxn ang="0">
                    <a:pos x="2" y="99"/>
                  </a:cxn>
                  <a:cxn ang="0">
                    <a:pos x="2" y="101"/>
                  </a:cxn>
                  <a:cxn ang="0">
                    <a:pos x="4" y="103"/>
                  </a:cxn>
                  <a:cxn ang="0">
                    <a:pos x="7" y="104"/>
                  </a:cxn>
                  <a:cxn ang="0">
                    <a:pos x="9" y="104"/>
                  </a:cxn>
                  <a:cxn ang="0">
                    <a:pos x="10" y="103"/>
                  </a:cxn>
                  <a:cxn ang="0">
                    <a:pos x="11" y="101"/>
                  </a:cxn>
                  <a:cxn ang="0">
                    <a:pos x="11" y="99"/>
                  </a:cxn>
                  <a:cxn ang="0">
                    <a:pos x="11" y="99"/>
                  </a:cxn>
                  <a:cxn ang="0">
                    <a:pos x="9" y="75"/>
                  </a:cxn>
                  <a:cxn ang="0">
                    <a:pos x="9" y="53"/>
                  </a:cxn>
                  <a:cxn ang="0">
                    <a:pos x="11" y="5"/>
                  </a:cxn>
                  <a:cxn ang="0">
                    <a:pos x="11" y="5"/>
                  </a:cxn>
                </a:cxnLst>
                <a:rect l="0" t="0" r="r" b="b"/>
                <a:pathLst>
                  <a:path w="11" h="104">
                    <a:moveTo>
                      <a:pt x="11" y="5"/>
                    </a:moveTo>
                    <a:lnTo>
                      <a:pt x="11" y="5"/>
                    </a:lnTo>
                    <a:lnTo>
                      <a:pt x="11" y="3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53"/>
                    </a:lnTo>
                    <a:lnTo>
                      <a:pt x="0" y="75"/>
                    </a:lnTo>
                    <a:lnTo>
                      <a:pt x="2" y="99"/>
                    </a:lnTo>
                    <a:lnTo>
                      <a:pt x="2" y="99"/>
                    </a:lnTo>
                    <a:lnTo>
                      <a:pt x="2" y="101"/>
                    </a:lnTo>
                    <a:lnTo>
                      <a:pt x="4" y="103"/>
                    </a:lnTo>
                    <a:lnTo>
                      <a:pt x="7" y="104"/>
                    </a:lnTo>
                    <a:lnTo>
                      <a:pt x="9" y="104"/>
                    </a:lnTo>
                    <a:lnTo>
                      <a:pt x="10" y="103"/>
                    </a:lnTo>
                    <a:lnTo>
                      <a:pt x="11" y="101"/>
                    </a:lnTo>
                    <a:lnTo>
                      <a:pt x="11" y="99"/>
                    </a:lnTo>
                    <a:lnTo>
                      <a:pt x="11" y="99"/>
                    </a:lnTo>
                    <a:lnTo>
                      <a:pt x="9" y="75"/>
                    </a:lnTo>
                    <a:lnTo>
                      <a:pt x="9" y="53"/>
                    </a:lnTo>
                    <a:lnTo>
                      <a:pt x="11" y="5"/>
                    </a:lnTo>
                    <a:lnTo>
                      <a:pt x="11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2" name="Freeform 183"/>
              <p:cNvSpPr/>
              <p:nvPr/>
            </p:nvSpPr>
            <p:spPr bwMode="auto">
              <a:xfrm>
                <a:off x="4572000" y="2676525"/>
                <a:ext cx="6350" cy="58738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10" y="4"/>
                  </a:cxn>
                  <a:cxn ang="0">
                    <a:pos x="9" y="2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" y="57"/>
                  </a:cxn>
                  <a:cxn ang="0">
                    <a:pos x="2" y="83"/>
                  </a:cxn>
                  <a:cxn ang="0">
                    <a:pos x="5" y="109"/>
                  </a:cxn>
                  <a:cxn ang="0">
                    <a:pos x="5" y="109"/>
                  </a:cxn>
                  <a:cxn ang="0">
                    <a:pos x="6" y="111"/>
                  </a:cxn>
                  <a:cxn ang="0">
                    <a:pos x="7" y="112"/>
                  </a:cxn>
                  <a:cxn ang="0">
                    <a:pos x="10" y="113"/>
                  </a:cxn>
                  <a:cxn ang="0">
                    <a:pos x="12" y="113"/>
                  </a:cxn>
                  <a:cxn ang="0">
                    <a:pos x="13" y="112"/>
                  </a:cxn>
                  <a:cxn ang="0">
                    <a:pos x="14" y="111"/>
                  </a:cxn>
                  <a:cxn ang="0">
                    <a:pos x="14" y="109"/>
                  </a:cxn>
                  <a:cxn ang="0">
                    <a:pos x="14" y="109"/>
                  </a:cxn>
                  <a:cxn ang="0">
                    <a:pos x="12" y="83"/>
                  </a:cxn>
                  <a:cxn ang="0">
                    <a:pos x="10" y="57"/>
                  </a:cxn>
                  <a:cxn ang="0">
                    <a:pos x="10" y="4"/>
                  </a:cxn>
                  <a:cxn ang="0">
                    <a:pos x="10" y="4"/>
                  </a:cxn>
                </a:cxnLst>
                <a:rect l="0" t="0" r="r" b="b"/>
                <a:pathLst>
                  <a:path w="14" h="113">
                    <a:moveTo>
                      <a:pt x="10" y="4"/>
                    </a:moveTo>
                    <a:lnTo>
                      <a:pt x="10" y="4"/>
                    </a:lnTo>
                    <a:lnTo>
                      <a:pt x="9" y="2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57"/>
                    </a:lnTo>
                    <a:lnTo>
                      <a:pt x="2" y="83"/>
                    </a:lnTo>
                    <a:lnTo>
                      <a:pt x="5" y="109"/>
                    </a:lnTo>
                    <a:lnTo>
                      <a:pt x="5" y="109"/>
                    </a:lnTo>
                    <a:lnTo>
                      <a:pt x="6" y="111"/>
                    </a:lnTo>
                    <a:lnTo>
                      <a:pt x="7" y="112"/>
                    </a:lnTo>
                    <a:lnTo>
                      <a:pt x="10" y="113"/>
                    </a:lnTo>
                    <a:lnTo>
                      <a:pt x="12" y="113"/>
                    </a:lnTo>
                    <a:lnTo>
                      <a:pt x="13" y="112"/>
                    </a:lnTo>
                    <a:lnTo>
                      <a:pt x="14" y="111"/>
                    </a:lnTo>
                    <a:lnTo>
                      <a:pt x="14" y="109"/>
                    </a:lnTo>
                    <a:lnTo>
                      <a:pt x="14" y="109"/>
                    </a:lnTo>
                    <a:lnTo>
                      <a:pt x="12" y="83"/>
                    </a:lnTo>
                    <a:lnTo>
                      <a:pt x="10" y="57"/>
                    </a:lnTo>
                    <a:lnTo>
                      <a:pt x="10" y="4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3" name="Freeform 184"/>
              <p:cNvSpPr/>
              <p:nvPr/>
            </p:nvSpPr>
            <p:spPr bwMode="auto">
              <a:xfrm>
                <a:off x="4481513" y="2305050"/>
                <a:ext cx="12700" cy="61913"/>
              </a:xfrm>
              <a:custGeom>
                <a:avLst/>
                <a:gdLst/>
                <a:ahLst/>
                <a:cxnLst>
                  <a:cxn ang="0">
                    <a:pos x="21" y="109"/>
                  </a:cxn>
                  <a:cxn ang="0">
                    <a:pos x="21" y="109"/>
                  </a:cxn>
                  <a:cxn ang="0">
                    <a:pos x="16" y="105"/>
                  </a:cxn>
                  <a:cxn ang="0">
                    <a:pos x="13" y="101"/>
                  </a:cxn>
                  <a:cxn ang="0">
                    <a:pos x="11" y="95"/>
                  </a:cxn>
                  <a:cxn ang="0">
                    <a:pos x="9" y="89"/>
                  </a:cxn>
                  <a:cxn ang="0">
                    <a:pos x="9" y="76"/>
                  </a:cxn>
                  <a:cxn ang="0">
                    <a:pos x="9" y="64"/>
                  </a:cxn>
                  <a:cxn ang="0">
                    <a:pos x="9" y="64"/>
                  </a:cxn>
                  <a:cxn ang="0">
                    <a:pos x="10" y="34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2" y="1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77"/>
                  </a:cxn>
                  <a:cxn ang="0">
                    <a:pos x="0" y="77"/>
                  </a:cxn>
                  <a:cxn ang="0">
                    <a:pos x="0" y="89"/>
                  </a:cxn>
                  <a:cxn ang="0">
                    <a:pos x="1" y="95"/>
                  </a:cxn>
                  <a:cxn ang="0">
                    <a:pos x="3" y="100"/>
                  </a:cxn>
                  <a:cxn ang="0">
                    <a:pos x="5" y="105"/>
                  </a:cxn>
                  <a:cxn ang="0">
                    <a:pos x="8" y="110"/>
                  </a:cxn>
                  <a:cxn ang="0">
                    <a:pos x="12" y="115"/>
                  </a:cxn>
                  <a:cxn ang="0">
                    <a:pos x="16" y="118"/>
                  </a:cxn>
                  <a:cxn ang="0">
                    <a:pos x="16" y="118"/>
                  </a:cxn>
                  <a:cxn ang="0">
                    <a:pos x="18" y="119"/>
                  </a:cxn>
                  <a:cxn ang="0">
                    <a:pos x="20" y="119"/>
                  </a:cxn>
                  <a:cxn ang="0">
                    <a:pos x="21" y="118"/>
                  </a:cxn>
                  <a:cxn ang="0">
                    <a:pos x="22" y="117"/>
                  </a:cxn>
                  <a:cxn ang="0">
                    <a:pos x="23" y="115"/>
                  </a:cxn>
                  <a:cxn ang="0">
                    <a:pos x="23" y="112"/>
                  </a:cxn>
                  <a:cxn ang="0">
                    <a:pos x="22" y="111"/>
                  </a:cxn>
                  <a:cxn ang="0">
                    <a:pos x="21" y="109"/>
                  </a:cxn>
                  <a:cxn ang="0">
                    <a:pos x="21" y="109"/>
                  </a:cxn>
                </a:cxnLst>
                <a:rect l="0" t="0" r="r" b="b"/>
                <a:pathLst>
                  <a:path w="23" h="119">
                    <a:moveTo>
                      <a:pt x="21" y="109"/>
                    </a:moveTo>
                    <a:lnTo>
                      <a:pt x="21" y="109"/>
                    </a:lnTo>
                    <a:lnTo>
                      <a:pt x="16" y="105"/>
                    </a:lnTo>
                    <a:lnTo>
                      <a:pt x="13" y="101"/>
                    </a:lnTo>
                    <a:lnTo>
                      <a:pt x="11" y="95"/>
                    </a:lnTo>
                    <a:lnTo>
                      <a:pt x="9" y="89"/>
                    </a:lnTo>
                    <a:lnTo>
                      <a:pt x="9" y="76"/>
                    </a:lnTo>
                    <a:lnTo>
                      <a:pt x="9" y="64"/>
                    </a:lnTo>
                    <a:lnTo>
                      <a:pt x="9" y="64"/>
                    </a:lnTo>
                    <a:lnTo>
                      <a:pt x="10" y="34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77"/>
                    </a:lnTo>
                    <a:lnTo>
                      <a:pt x="0" y="77"/>
                    </a:lnTo>
                    <a:lnTo>
                      <a:pt x="0" y="89"/>
                    </a:lnTo>
                    <a:lnTo>
                      <a:pt x="1" y="95"/>
                    </a:lnTo>
                    <a:lnTo>
                      <a:pt x="3" y="100"/>
                    </a:lnTo>
                    <a:lnTo>
                      <a:pt x="5" y="105"/>
                    </a:lnTo>
                    <a:lnTo>
                      <a:pt x="8" y="110"/>
                    </a:lnTo>
                    <a:lnTo>
                      <a:pt x="12" y="115"/>
                    </a:lnTo>
                    <a:lnTo>
                      <a:pt x="16" y="118"/>
                    </a:lnTo>
                    <a:lnTo>
                      <a:pt x="16" y="118"/>
                    </a:lnTo>
                    <a:lnTo>
                      <a:pt x="18" y="119"/>
                    </a:lnTo>
                    <a:lnTo>
                      <a:pt x="20" y="119"/>
                    </a:lnTo>
                    <a:lnTo>
                      <a:pt x="21" y="118"/>
                    </a:lnTo>
                    <a:lnTo>
                      <a:pt x="22" y="117"/>
                    </a:lnTo>
                    <a:lnTo>
                      <a:pt x="23" y="115"/>
                    </a:lnTo>
                    <a:lnTo>
                      <a:pt x="23" y="112"/>
                    </a:lnTo>
                    <a:lnTo>
                      <a:pt x="22" y="111"/>
                    </a:lnTo>
                    <a:lnTo>
                      <a:pt x="21" y="109"/>
                    </a:lnTo>
                    <a:lnTo>
                      <a:pt x="21" y="10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4" name="Freeform 185"/>
              <p:cNvSpPr/>
              <p:nvPr/>
            </p:nvSpPr>
            <p:spPr bwMode="auto">
              <a:xfrm>
                <a:off x="4519613" y="2336800"/>
                <a:ext cx="9525" cy="55563"/>
              </a:xfrm>
              <a:custGeom>
                <a:avLst/>
                <a:gdLst/>
                <a:ahLst/>
                <a:cxnLst>
                  <a:cxn ang="0">
                    <a:pos x="9" y="3"/>
                  </a:cxn>
                  <a:cxn ang="0">
                    <a:pos x="9" y="3"/>
                  </a:cxn>
                  <a:cxn ang="0">
                    <a:pos x="7" y="15"/>
                  </a:cxn>
                  <a:cxn ang="0">
                    <a:pos x="4" y="27"/>
                  </a:cxn>
                  <a:cxn ang="0">
                    <a:pos x="2" y="50"/>
                  </a:cxn>
                  <a:cxn ang="0">
                    <a:pos x="0" y="75"/>
                  </a:cxn>
                  <a:cxn ang="0">
                    <a:pos x="0" y="99"/>
                  </a:cxn>
                  <a:cxn ang="0">
                    <a:pos x="0" y="99"/>
                  </a:cxn>
                  <a:cxn ang="0">
                    <a:pos x="0" y="101"/>
                  </a:cxn>
                  <a:cxn ang="0">
                    <a:pos x="1" y="102"/>
                  </a:cxn>
                  <a:cxn ang="0">
                    <a:pos x="3" y="103"/>
                  </a:cxn>
                  <a:cxn ang="0">
                    <a:pos x="5" y="104"/>
                  </a:cxn>
                  <a:cxn ang="0">
                    <a:pos x="6" y="103"/>
                  </a:cxn>
                  <a:cxn ang="0">
                    <a:pos x="8" y="102"/>
                  </a:cxn>
                  <a:cxn ang="0">
                    <a:pos x="9" y="101"/>
                  </a:cxn>
                  <a:cxn ang="0">
                    <a:pos x="9" y="99"/>
                  </a:cxn>
                  <a:cxn ang="0">
                    <a:pos x="9" y="99"/>
                  </a:cxn>
                  <a:cxn ang="0">
                    <a:pos x="10" y="75"/>
                  </a:cxn>
                  <a:cxn ang="0">
                    <a:pos x="11" y="52"/>
                  </a:cxn>
                  <a:cxn ang="0">
                    <a:pos x="13" y="29"/>
                  </a:cxn>
                  <a:cxn ang="0">
                    <a:pos x="16" y="17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18" y="4"/>
                  </a:cxn>
                  <a:cxn ang="0">
                    <a:pos x="18" y="2"/>
                  </a:cxn>
                  <a:cxn ang="0">
                    <a:pos x="17" y="1"/>
                  </a:cxn>
                  <a:cxn ang="0">
                    <a:pos x="15" y="0"/>
                  </a:cxn>
                  <a:cxn ang="0">
                    <a:pos x="13" y="0"/>
                  </a:cxn>
                  <a:cxn ang="0">
                    <a:pos x="12" y="0"/>
                  </a:cxn>
                  <a:cxn ang="0">
                    <a:pos x="10" y="1"/>
                  </a:cxn>
                  <a:cxn ang="0">
                    <a:pos x="9" y="3"/>
                  </a:cxn>
                  <a:cxn ang="0">
                    <a:pos x="9" y="3"/>
                  </a:cxn>
                </a:cxnLst>
                <a:rect l="0" t="0" r="r" b="b"/>
                <a:pathLst>
                  <a:path w="18" h="104">
                    <a:moveTo>
                      <a:pt x="9" y="3"/>
                    </a:moveTo>
                    <a:lnTo>
                      <a:pt x="9" y="3"/>
                    </a:lnTo>
                    <a:lnTo>
                      <a:pt x="7" y="15"/>
                    </a:lnTo>
                    <a:lnTo>
                      <a:pt x="4" y="27"/>
                    </a:lnTo>
                    <a:lnTo>
                      <a:pt x="2" y="50"/>
                    </a:lnTo>
                    <a:lnTo>
                      <a:pt x="0" y="75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0" y="101"/>
                    </a:lnTo>
                    <a:lnTo>
                      <a:pt x="1" y="102"/>
                    </a:lnTo>
                    <a:lnTo>
                      <a:pt x="3" y="103"/>
                    </a:lnTo>
                    <a:lnTo>
                      <a:pt x="5" y="104"/>
                    </a:lnTo>
                    <a:lnTo>
                      <a:pt x="6" y="103"/>
                    </a:lnTo>
                    <a:lnTo>
                      <a:pt x="8" y="102"/>
                    </a:lnTo>
                    <a:lnTo>
                      <a:pt x="9" y="101"/>
                    </a:lnTo>
                    <a:lnTo>
                      <a:pt x="9" y="99"/>
                    </a:lnTo>
                    <a:lnTo>
                      <a:pt x="9" y="99"/>
                    </a:lnTo>
                    <a:lnTo>
                      <a:pt x="10" y="75"/>
                    </a:lnTo>
                    <a:lnTo>
                      <a:pt x="11" y="52"/>
                    </a:lnTo>
                    <a:lnTo>
                      <a:pt x="13" y="29"/>
                    </a:lnTo>
                    <a:lnTo>
                      <a:pt x="16" y="17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7" y="1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9" y="3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5" name="Freeform 186"/>
              <p:cNvSpPr/>
              <p:nvPr/>
            </p:nvSpPr>
            <p:spPr bwMode="auto">
              <a:xfrm>
                <a:off x="4543425" y="2370138"/>
                <a:ext cx="7938" cy="71438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5" y="4"/>
                  </a:cxn>
                  <a:cxn ang="0">
                    <a:pos x="4" y="36"/>
                  </a:cxn>
                  <a:cxn ang="0">
                    <a:pos x="3" y="68"/>
                  </a:cxn>
                  <a:cxn ang="0">
                    <a:pos x="1" y="100"/>
                  </a:cxn>
                  <a:cxn ang="0">
                    <a:pos x="0" y="132"/>
                  </a:cxn>
                  <a:cxn ang="0">
                    <a:pos x="0" y="132"/>
                  </a:cxn>
                  <a:cxn ang="0">
                    <a:pos x="0" y="134"/>
                  </a:cxn>
                  <a:cxn ang="0">
                    <a:pos x="1" y="135"/>
                  </a:cxn>
                  <a:cxn ang="0">
                    <a:pos x="3" y="136"/>
                  </a:cxn>
                  <a:cxn ang="0">
                    <a:pos x="4" y="136"/>
                  </a:cxn>
                  <a:cxn ang="0">
                    <a:pos x="7" y="136"/>
                  </a:cxn>
                  <a:cxn ang="0">
                    <a:pos x="9" y="135"/>
                  </a:cxn>
                  <a:cxn ang="0">
                    <a:pos x="10" y="134"/>
                  </a:cxn>
                  <a:cxn ang="0">
                    <a:pos x="10" y="132"/>
                  </a:cxn>
                  <a:cxn ang="0">
                    <a:pos x="10" y="132"/>
                  </a:cxn>
                  <a:cxn ang="0">
                    <a:pos x="11" y="100"/>
                  </a:cxn>
                  <a:cxn ang="0">
                    <a:pos x="13" y="68"/>
                  </a:cxn>
                  <a:cxn ang="0">
                    <a:pos x="14" y="36"/>
                  </a:cxn>
                  <a:cxn ang="0">
                    <a:pos x="15" y="4"/>
                  </a:cxn>
                  <a:cxn ang="0">
                    <a:pos x="15" y="4"/>
                  </a:cxn>
                  <a:cxn ang="0">
                    <a:pos x="14" y="2"/>
                  </a:cxn>
                  <a:cxn ang="0">
                    <a:pos x="13" y="1"/>
                  </a:cxn>
                  <a:cxn ang="0">
                    <a:pos x="12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7" y="1"/>
                  </a:cxn>
                  <a:cxn ang="0">
                    <a:pos x="5" y="2"/>
                  </a:cxn>
                  <a:cxn ang="0">
                    <a:pos x="5" y="4"/>
                  </a:cxn>
                  <a:cxn ang="0">
                    <a:pos x="5" y="4"/>
                  </a:cxn>
                </a:cxnLst>
                <a:rect l="0" t="0" r="r" b="b"/>
                <a:pathLst>
                  <a:path w="15" h="136">
                    <a:moveTo>
                      <a:pt x="5" y="4"/>
                    </a:moveTo>
                    <a:lnTo>
                      <a:pt x="5" y="4"/>
                    </a:lnTo>
                    <a:lnTo>
                      <a:pt x="4" y="36"/>
                    </a:lnTo>
                    <a:lnTo>
                      <a:pt x="3" y="68"/>
                    </a:lnTo>
                    <a:lnTo>
                      <a:pt x="1" y="100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0" y="134"/>
                    </a:lnTo>
                    <a:lnTo>
                      <a:pt x="1" y="135"/>
                    </a:lnTo>
                    <a:lnTo>
                      <a:pt x="3" y="136"/>
                    </a:lnTo>
                    <a:lnTo>
                      <a:pt x="4" y="136"/>
                    </a:lnTo>
                    <a:lnTo>
                      <a:pt x="7" y="136"/>
                    </a:lnTo>
                    <a:lnTo>
                      <a:pt x="9" y="135"/>
                    </a:lnTo>
                    <a:lnTo>
                      <a:pt x="10" y="134"/>
                    </a:lnTo>
                    <a:lnTo>
                      <a:pt x="10" y="132"/>
                    </a:lnTo>
                    <a:lnTo>
                      <a:pt x="10" y="132"/>
                    </a:lnTo>
                    <a:lnTo>
                      <a:pt x="11" y="100"/>
                    </a:lnTo>
                    <a:lnTo>
                      <a:pt x="13" y="68"/>
                    </a:lnTo>
                    <a:lnTo>
                      <a:pt x="14" y="36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6" name="Freeform 187"/>
              <p:cNvSpPr/>
              <p:nvPr/>
            </p:nvSpPr>
            <p:spPr bwMode="auto">
              <a:xfrm>
                <a:off x="4573588" y="2406650"/>
                <a:ext cx="4763" cy="71438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28"/>
                  </a:cxn>
                  <a:cxn ang="0">
                    <a:pos x="0" y="128"/>
                  </a:cxn>
                  <a:cxn ang="0">
                    <a:pos x="0" y="130"/>
                  </a:cxn>
                  <a:cxn ang="0">
                    <a:pos x="1" y="131"/>
                  </a:cxn>
                  <a:cxn ang="0">
                    <a:pos x="3" y="132"/>
                  </a:cxn>
                  <a:cxn ang="0">
                    <a:pos x="5" y="133"/>
                  </a:cxn>
                  <a:cxn ang="0">
                    <a:pos x="6" y="132"/>
                  </a:cxn>
                  <a:cxn ang="0">
                    <a:pos x="8" y="131"/>
                  </a:cxn>
                  <a:cxn ang="0">
                    <a:pos x="9" y="130"/>
                  </a:cxn>
                  <a:cxn ang="0">
                    <a:pos x="9" y="128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6" y="1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33">
                    <a:moveTo>
                      <a:pt x="0" y="5"/>
                    </a:moveTo>
                    <a:lnTo>
                      <a:pt x="0" y="128"/>
                    </a:lnTo>
                    <a:lnTo>
                      <a:pt x="0" y="128"/>
                    </a:lnTo>
                    <a:lnTo>
                      <a:pt x="0" y="130"/>
                    </a:lnTo>
                    <a:lnTo>
                      <a:pt x="1" y="131"/>
                    </a:lnTo>
                    <a:lnTo>
                      <a:pt x="3" y="132"/>
                    </a:lnTo>
                    <a:lnTo>
                      <a:pt x="5" y="133"/>
                    </a:lnTo>
                    <a:lnTo>
                      <a:pt x="6" y="132"/>
                    </a:lnTo>
                    <a:lnTo>
                      <a:pt x="8" y="131"/>
                    </a:lnTo>
                    <a:lnTo>
                      <a:pt x="9" y="130"/>
                    </a:lnTo>
                    <a:lnTo>
                      <a:pt x="9" y="128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7" name="Freeform 188"/>
              <p:cNvSpPr/>
              <p:nvPr/>
            </p:nvSpPr>
            <p:spPr bwMode="auto">
              <a:xfrm>
                <a:off x="4602163" y="2432050"/>
                <a:ext cx="4763" cy="65088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18"/>
                  </a:cxn>
                  <a:cxn ang="0">
                    <a:pos x="0" y="118"/>
                  </a:cxn>
                  <a:cxn ang="0">
                    <a:pos x="0" y="120"/>
                  </a:cxn>
                  <a:cxn ang="0">
                    <a:pos x="1" y="121"/>
                  </a:cxn>
                  <a:cxn ang="0">
                    <a:pos x="2" y="123"/>
                  </a:cxn>
                  <a:cxn ang="0">
                    <a:pos x="4" y="123"/>
                  </a:cxn>
                  <a:cxn ang="0">
                    <a:pos x="6" y="123"/>
                  </a:cxn>
                  <a:cxn ang="0">
                    <a:pos x="7" y="121"/>
                  </a:cxn>
                  <a:cxn ang="0">
                    <a:pos x="8" y="120"/>
                  </a:cxn>
                  <a:cxn ang="0">
                    <a:pos x="9" y="118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8" y="3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23">
                    <a:moveTo>
                      <a:pt x="0" y="5"/>
                    </a:moveTo>
                    <a:lnTo>
                      <a:pt x="0" y="118"/>
                    </a:lnTo>
                    <a:lnTo>
                      <a:pt x="0" y="118"/>
                    </a:lnTo>
                    <a:lnTo>
                      <a:pt x="0" y="120"/>
                    </a:lnTo>
                    <a:lnTo>
                      <a:pt x="1" y="121"/>
                    </a:lnTo>
                    <a:lnTo>
                      <a:pt x="2" y="123"/>
                    </a:lnTo>
                    <a:lnTo>
                      <a:pt x="4" y="123"/>
                    </a:lnTo>
                    <a:lnTo>
                      <a:pt x="6" y="123"/>
                    </a:lnTo>
                    <a:lnTo>
                      <a:pt x="7" y="121"/>
                    </a:lnTo>
                    <a:lnTo>
                      <a:pt x="8" y="120"/>
                    </a:lnTo>
                    <a:lnTo>
                      <a:pt x="9" y="118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8" name="Freeform 189"/>
              <p:cNvSpPr/>
              <p:nvPr/>
            </p:nvSpPr>
            <p:spPr bwMode="auto">
              <a:xfrm>
                <a:off x="4624388" y="2457450"/>
                <a:ext cx="4763" cy="65088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21"/>
                  </a:cxn>
                  <a:cxn ang="0">
                    <a:pos x="1" y="122"/>
                  </a:cxn>
                  <a:cxn ang="0">
                    <a:pos x="3" y="123"/>
                  </a:cxn>
                  <a:cxn ang="0">
                    <a:pos x="4" y="123"/>
                  </a:cxn>
                  <a:cxn ang="0">
                    <a:pos x="6" y="123"/>
                  </a:cxn>
                  <a:cxn ang="0">
                    <a:pos x="8" y="122"/>
                  </a:cxn>
                  <a:cxn ang="0">
                    <a:pos x="9" y="121"/>
                  </a:cxn>
                  <a:cxn ang="0">
                    <a:pos x="9" y="119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23">
                    <a:moveTo>
                      <a:pt x="0" y="5"/>
                    </a:moveTo>
                    <a:lnTo>
                      <a:pt x="0" y="119"/>
                    </a:lnTo>
                    <a:lnTo>
                      <a:pt x="0" y="119"/>
                    </a:lnTo>
                    <a:lnTo>
                      <a:pt x="0" y="121"/>
                    </a:lnTo>
                    <a:lnTo>
                      <a:pt x="1" y="122"/>
                    </a:lnTo>
                    <a:lnTo>
                      <a:pt x="3" y="123"/>
                    </a:lnTo>
                    <a:lnTo>
                      <a:pt x="4" y="123"/>
                    </a:lnTo>
                    <a:lnTo>
                      <a:pt x="6" y="123"/>
                    </a:lnTo>
                    <a:lnTo>
                      <a:pt x="8" y="122"/>
                    </a:lnTo>
                    <a:lnTo>
                      <a:pt x="9" y="121"/>
                    </a:lnTo>
                    <a:lnTo>
                      <a:pt x="9" y="119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9" name="Freeform 190"/>
              <p:cNvSpPr/>
              <p:nvPr/>
            </p:nvSpPr>
            <p:spPr bwMode="auto">
              <a:xfrm>
                <a:off x="4651375" y="2482850"/>
                <a:ext cx="7938" cy="73025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30"/>
                  </a:cxn>
                  <a:cxn ang="0">
                    <a:pos x="1" y="42"/>
                  </a:cxn>
                  <a:cxn ang="0">
                    <a:pos x="0" y="55"/>
                  </a:cxn>
                  <a:cxn ang="0">
                    <a:pos x="0" y="132"/>
                  </a:cxn>
                  <a:cxn ang="0">
                    <a:pos x="0" y="132"/>
                  </a:cxn>
                  <a:cxn ang="0">
                    <a:pos x="1" y="134"/>
                  </a:cxn>
                  <a:cxn ang="0">
                    <a:pos x="2" y="136"/>
                  </a:cxn>
                  <a:cxn ang="0">
                    <a:pos x="3" y="137"/>
                  </a:cxn>
                  <a:cxn ang="0">
                    <a:pos x="5" y="137"/>
                  </a:cxn>
                  <a:cxn ang="0">
                    <a:pos x="7" y="137"/>
                  </a:cxn>
                  <a:cxn ang="0">
                    <a:pos x="8" y="136"/>
                  </a:cxn>
                  <a:cxn ang="0">
                    <a:pos x="9" y="134"/>
                  </a:cxn>
                  <a:cxn ang="0">
                    <a:pos x="10" y="132"/>
                  </a:cxn>
                  <a:cxn ang="0">
                    <a:pos x="10" y="62"/>
                  </a:cxn>
                  <a:cxn ang="0">
                    <a:pos x="10" y="62"/>
                  </a:cxn>
                  <a:cxn ang="0">
                    <a:pos x="10" y="47"/>
                  </a:cxn>
                  <a:cxn ang="0">
                    <a:pos x="11" y="33"/>
                  </a:cxn>
                  <a:cxn ang="0">
                    <a:pos x="14" y="5"/>
                  </a:cxn>
                  <a:cxn ang="0">
                    <a:pos x="14" y="5"/>
                  </a:cxn>
                  <a:cxn ang="0">
                    <a:pos x="14" y="3"/>
                  </a:cxn>
                  <a:cxn ang="0">
                    <a:pos x="13" y="1"/>
                  </a:cxn>
                  <a:cxn ang="0">
                    <a:pos x="12" y="0"/>
                  </a:cxn>
                  <a:cxn ang="0">
                    <a:pos x="10" y="0"/>
                  </a:cxn>
                  <a:cxn ang="0">
                    <a:pos x="7" y="1"/>
                  </a:cxn>
                  <a:cxn ang="0">
                    <a:pos x="6" y="3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14" h="137">
                    <a:moveTo>
                      <a:pt x="5" y="5"/>
                    </a:moveTo>
                    <a:lnTo>
                      <a:pt x="5" y="5"/>
                    </a:lnTo>
                    <a:lnTo>
                      <a:pt x="2" y="30"/>
                    </a:lnTo>
                    <a:lnTo>
                      <a:pt x="1" y="42"/>
                    </a:lnTo>
                    <a:lnTo>
                      <a:pt x="0" y="55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1" y="134"/>
                    </a:lnTo>
                    <a:lnTo>
                      <a:pt x="2" y="136"/>
                    </a:lnTo>
                    <a:lnTo>
                      <a:pt x="3" y="137"/>
                    </a:lnTo>
                    <a:lnTo>
                      <a:pt x="5" y="137"/>
                    </a:lnTo>
                    <a:lnTo>
                      <a:pt x="7" y="137"/>
                    </a:lnTo>
                    <a:lnTo>
                      <a:pt x="8" y="136"/>
                    </a:lnTo>
                    <a:lnTo>
                      <a:pt x="9" y="134"/>
                    </a:lnTo>
                    <a:lnTo>
                      <a:pt x="10" y="132"/>
                    </a:lnTo>
                    <a:lnTo>
                      <a:pt x="10" y="62"/>
                    </a:lnTo>
                    <a:lnTo>
                      <a:pt x="10" y="62"/>
                    </a:lnTo>
                    <a:lnTo>
                      <a:pt x="10" y="47"/>
                    </a:lnTo>
                    <a:lnTo>
                      <a:pt x="11" y="33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7" y="1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0" name="Freeform 191"/>
              <p:cNvSpPr/>
              <p:nvPr/>
            </p:nvSpPr>
            <p:spPr bwMode="auto">
              <a:xfrm>
                <a:off x="4684713" y="2500313"/>
                <a:ext cx="4763" cy="8731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61"/>
                  </a:cxn>
                  <a:cxn ang="0">
                    <a:pos x="0" y="161"/>
                  </a:cxn>
                  <a:cxn ang="0">
                    <a:pos x="0" y="163"/>
                  </a:cxn>
                  <a:cxn ang="0">
                    <a:pos x="1" y="164"/>
                  </a:cxn>
                  <a:cxn ang="0">
                    <a:pos x="3" y="165"/>
                  </a:cxn>
                  <a:cxn ang="0">
                    <a:pos x="5" y="166"/>
                  </a:cxn>
                  <a:cxn ang="0">
                    <a:pos x="6" y="165"/>
                  </a:cxn>
                  <a:cxn ang="0">
                    <a:pos x="8" y="164"/>
                  </a:cxn>
                  <a:cxn ang="0">
                    <a:pos x="9" y="163"/>
                  </a:cxn>
                  <a:cxn ang="0">
                    <a:pos x="9" y="161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66">
                    <a:moveTo>
                      <a:pt x="0" y="5"/>
                    </a:moveTo>
                    <a:lnTo>
                      <a:pt x="0" y="161"/>
                    </a:lnTo>
                    <a:lnTo>
                      <a:pt x="0" y="161"/>
                    </a:lnTo>
                    <a:lnTo>
                      <a:pt x="0" y="163"/>
                    </a:lnTo>
                    <a:lnTo>
                      <a:pt x="1" y="164"/>
                    </a:lnTo>
                    <a:lnTo>
                      <a:pt x="3" y="165"/>
                    </a:lnTo>
                    <a:lnTo>
                      <a:pt x="5" y="166"/>
                    </a:lnTo>
                    <a:lnTo>
                      <a:pt x="6" y="165"/>
                    </a:lnTo>
                    <a:lnTo>
                      <a:pt x="8" y="164"/>
                    </a:lnTo>
                    <a:lnTo>
                      <a:pt x="9" y="163"/>
                    </a:lnTo>
                    <a:lnTo>
                      <a:pt x="9" y="161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1" name="Freeform 192"/>
              <p:cNvSpPr/>
              <p:nvPr/>
            </p:nvSpPr>
            <p:spPr bwMode="auto">
              <a:xfrm>
                <a:off x="4702175" y="2540000"/>
                <a:ext cx="7938" cy="69850"/>
              </a:xfrm>
              <a:custGeom>
                <a:avLst/>
                <a:gdLst/>
                <a:ahLst/>
                <a:cxnLst>
                  <a:cxn ang="0">
                    <a:pos x="6" y="3"/>
                  </a:cxn>
                  <a:cxn ang="0">
                    <a:pos x="6" y="3"/>
                  </a:cxn>
                  <a:cxn ang="0">
                    <a:pos x="3" y="19"/>
                  </a:cxn>
                  <a:cxn ang="0">
                    <a:pos x="1" y="34"/>
                  </a:cxn>
                  <a:cxn ang="0">
                    <a:pos x="0" y="50"/>
                  </a:cxn>
                  <a:cxn ang="0">
                    <a:pos x="0" y="65"/>
                  </a:cxn>
                  <a:cxn ang="0">
                    <a:pos x="1" y="96"/>
                  </a:cxn>
                  <a:cxn ang="0">
                    <a:pos x="1" y="127"/>
                  </a:cxn>
                  <a:cxn ang="0">
                    <a:pos x="1" y="127"/>
                  </a:cxn>
                  <a:cxn ang="0">
                    <a:pos x="2" y="129"/>
                  </a:cxn>
                  <a:cxn ang="0">
                    <a:pos x="3" y="131"/>
                  </a:cxn>
                  <a:cxn ang="0">
                    <a:pos x="4" y="132"/>
                  </a:cxn>
                  <a:cxn ang="0">
                    <a:pos x="6" y="132"/>
                  </a:cxn>
                  <a:cxn ang="0">
                    <a:pos x="7" y="132"/>
                  </a:cxn>
                  <a:cxn ang="0">
                    <a:pos x="9" y="131"/>
                  </a:cxn>
                  <a:cxn ang="0">
                    <a:pos x="10" y="129"/>
                  </a:cxn>
                  <a:cxn ang="0">
                    <a:pos x="10" y="127"/>
                  </a:cxn>
                  <a:cxn ang="0">
                    <a:pos x="10" y="127"/>
                  </a:cxn>
                  <a:cxn ang="0">
                    <a:pos x="10" y="97"/>
                  </a:cxn>
                  <a:cxn ang="0">
                    <a:pos x="9" y="66"/>
                  </a:cxn>
                  <a:cxn ang="0">
                    <a:pos x="9" y="51"/>
                  </a:cxn>
                  <a:cxn ang="0">
                    <a:pos x="10" y="36"/>
                  </a:cxn>
                  <a:cxn ang="0">
                    <a:pos x="12" y="21"/>
                  </a:cxn>
                  <a:cxn ang="0">
                    <a:pos x="15" y="5"/>
                  </a:cxn>
                  <a:cxn ang="0">
                    <a:pos x="15" y="5"/>
                  </a:cxn>
                  <a:cxn ang="0">
                    <a:pos x="15" y="3"/>
                  </a:cxn>
                  <a:cxn ang="0">
                    <a:pos x="14" y="2"/>
                  </a:cxn>
                  <a:cxn ang="0">
                    <a:pos x="13" y="0"/>
                  </a:cxn>
                  <a:cxn ang="0">
                    <a:pos x="11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7" y="1"/>
                  </a:cxn>
                  <a:cxn ang="0">
                    <a:pos x="6" y="3"/>
                  </a:cxn>
                  <a:cxn ang="0">
                    <a:pos x="6" y="3"/>
                  </a:cxn>
                </a:cxnLst>
                <a:rect l="0" t="0" r="r" b="b"/>
                <a:pathLst>
                  <a:path w="15" h="132">
                    <a:moveTo>
                      <a:pt x="6" y="3"/>
                    </a:moveTo>
                    <a:lnTo>
                      <a:pt x="6" y="3"/>
                    </a:lnTo>
                    <a:lnTo>
                      <a:pt x="3" y="19"/>
                    </a:lnTo>
                    <a:lnTo>
                      <a:pt x="1" y="34"/>
                    </a:lnTo>
                    <a:lnTo>
                      <a:pt x="0" y="50"/>
                    </a:lnTo>
                    <a:lnTo>
                      <a:pt x="0" y="65"/>
                    </a:lnTo>
                    <a:lnTo>
                      <a:pt x="1" y="96"/>
                    </a:lnTo>
                    <a:lnTo>
                      <a:pt x="1" y="127"/>
                    </a:lnTo>
                    <a:lnTo>
                      <a:pt x="1" y="127"/>
                    </a:lnTo>
                    <a:lnTo>
                      <a:pt x="2" y="129"/>
                    </a:lnTo>
                    <a:lnTo>
                      <a:pt x="3" y="131"/>
                    </a:lnTo>
                    <a:lnTo>
                      <a:pt x="4" y="132"/>
                    </a:lnTo>
                    <a:lnTo>
                      <a:pt x="6" y="132"/>
                    </a:lnTo>
                    <a:lnTo>
                      <a:pt x="7" y="132"/>
                    </a:lnTo>
                    <a:lnTo>
                      <a:pt x="9" y="131"/>
                    </a:lnTo>
                    <a:lnTo>
                      <a:pt x="10" y="129"/>
                    </a:lnTo>
                    <a:lnTo>
                      <a:pt x="10" y="127"/>
                    </a:lnTo>
                    <a:lnTo>
                      <a:pt x="10" y="127"/>
                    </a:lnTo>
                    <a:lnTo>
                      <a:pt x="10" y="97"/>
                    </a:lnTo>
                    <a:lnTo>
                      <a:pt x="9" y="66"/>
                    </a:lnTo>
                    <a:lnTo>
                      <a:pt x="9" y="51"/>
                    </a:lnTo>
                    <a:lnTo>
                      <a:pt x="10" y="36"/>
                    </a:lnTo>
                    <a:lnTo>
                      <a:pt x="12" y="21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3"/>
                    </a:lnTo>
                    <a:lnTo>
                      <a:pt x="14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2" name="Freeform 193"/>
              <p:cNvSpPr/>
              <p:nvPr/>
            </p:nvSpPr>
            <p:spPr bwMode="auto">
              <a:xfrm>
                <a:off x="4727575" y="2568575"/>
                <a:ext cx="9525" cy="52388"/>
              </a:xfrm>
              <a:custGeom>
                <a:avLst/>
                <a:gdLst/>
                <a:ahLst/>
                <a:cxnLst>
                  <a:cxn ang="0">
                    <a:pos x="10" y="3"/>
                  </a:cxn>
                  <a:cxn ang="0">
                    <a:pos x="10" y="3"/>
                  </a:cxn>
                  <a:cxn ang="0">
                    <a:pos x="3" y="48"/>
                  </a:cxn>
                  <a:cxn ang="0">
                    <a:pos x="1" y="72"/>
                  </a:cxn>
                  <a:cxn ang="0">
                    <a:pos x="0" y="95"/>
                  </a:cxn>
                  <a:cxn ang="0">
                    <a:pos x="0" y="95"/>
                  </a:cxn>
                  <a:cxn ang="0">
                    <a:pos x="0" y="97"/>
                  </a:cxn>
                  <a:cxn ang="0">
                    <a:pos x="1" y="98"/>
                  </a:cxn>
                  <a:cxn ang="0">
                    <a:pos x="3" y="99"/>
                  </a:cxn>
                  <a:cxn ang="0">
                    <a:pos x="6" y="99"/>
                  </a:cxn>
                  <a:cxn ang="0">
                    <a:pos x="7" y="99"/>
                  </a:cxn>
                  <a:cxn ang="0">
                    <a:pos x="9" y="98"/>
                  </a:cxn>
                  <a:cxn ang="0">
                    <a:pos x="10" y="97"/>
                  </a:cxn>
                  <a:cxn ang="0">
                    <a:pos x="10" y="95"/>
                  </a:cxn>
                  <a:cxn ang="0">
                    <a:pos x="10" y="95"/>
                  </a:cxn>
                  <a:cxn ang="0">
                    <a:pos x="11" y="72"/>
                  </a:cxn>
                  <a:cxn ang="0">
                    <a:pos x="13" y="50"/>
                  </a:cxn>
                  <a:cxn ang="0">
                    <a:pos x="19" y="6"/>
                  </a:cxn>
                  <a:cxn ang="0">
                    <a:pos x="19" y="6"/>
                  </a:cxn>
                  <a:cxn ang="0">
                    <a:pos x="19" y="4"/>
                  </a:cxn>
                  <a:cxn ang="0">
                    <a:pos x="18" y="2"/>
                  </a:cxn>
                  <a:cxn ang="0">
                    <a:pos x="15" y="0"/>
                  </a:cxn>
                  <a:cxn ang="0">
                    <a:pos x="14" y="0"/>
                  </a:cxn>
                  <a:cxn ang="0">
                    <a:pos x="12" y="0"/>
                  </a:cxn>
                  <a:cxn ang="0">
                    <a:pos x="11" y="2"/>
                  </a:cxn>
                  <a:cxn ang="0">
                    <a:pos x="10" y="3"/>
                  </a:cxn>
                  <a:cxn ang="0">
                    <a:pos x="10" y="3"/>
                  </a:cxn>
                </a:cxnLst>
                <a:rect l="0" t="0" r="r" b="b"/>
                <a:pathLst>
                  <a:path w="19" h="99">
                    <a:moveTo>
                      <a:pt x="10" y="3"/>
                    </a:moveTo>
                    <a:lnTo>
                      <a:pt x="10" y="3"/>
                    </a:lnTo>
                    <a:lnTo>
                      <a:pt x="3" y="48"/>
                    </a:lnTo>
                    <a:lnTo>
                      <a:pt x="1" y="72"/>
                    </a:lnTo>
                    <a:lnTo>
                      <a:pt x="0" y="95"/>
                    </a:lnTo>
                    <a:lnTo>
                      <a:pt x="0" y="95"/>
                    </a:lnTo>
                    <a:lnTo>
                      <a:pt x="0" y="97"/>
                    </a:lnTo>
                    <a:lnTo>
                      <a:pt x="1" y="98"/>
                    </a:lnTo>
                    <a:lnTo>
                      <a:pt x="3" y="99"/>
                    </a:lnTo>
                    <a:lnTo>
                      <a:pt x="6" y="99"/>
                    </a:lnTo>
                    <a:lnTo>
                      <a:pt x="7" y="99"/>
                    </a:lnTo>
                    <a:lnTo>
                      <a:pt x="9" y="98"/>
                    </a:lnTo>
                    <a:lnTo>
                      <a:pt x="10" y="97"/>
                    </a:lnTo>
                    <a:lnTo>
                      <a:pt x="10" y="95"/>
                    </a:lnTo>
                    <a:lnTo>
                      <a:pt x="10" y="95"/>
                    </a:lnTo>
                    <a:lnTo>
                      <a:pt x="11" y="72"/>
                    </a:lnTo>
                    <a:lnTo>
                      <a:pt x="13" y="50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9" y="4"/>
                    </a:lnTo>
                    <a:lnTo>
                      <a:pt x="18" y="2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3" name="Freeform 194"/>
              <p:cNvSpPr/>
              <p:nvPr/>
            </p:nvSpPr>
            <p:spPr bwMode="auto">
              <a:xfrm>
                <a:off x="4748213" y="2590800"/>
                <a:ext cx="4763" cy="57150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04"/>
                  </a:cxn>
                  <a:cxn ang="0">
                    <a:pos x="0" y="104"/>
                  </a:cxn>
                  <a:cxn ang="0">
                    <a:pos x="0" y="107"/>
                  </a:cxn>
                  <a:cxn ang="0">
                    <a:pos x="1" y="109"/>
                  </a:cxn>
                  <a:cxn ang="0">
                    <a:pos x="3" y="109"/>
                  </a:cxn>
                  <a:cxn ang="0">
                    <a:pos x="4" y="110"/>
                  </a:cxn>
                  <a:cxn ang="0">
                    <a:pos x="6" y="109"/>
                  </a:cxn>
                  <a:cxn ang="0">
                    <a:pos x="7" y="109"/>
                  </a:cxn>
                  <a:cxn ang="0">
                    <a:pos x="9" y="107"/>
                  </a:cxn>
                  <a:cxn ang="0">
                    <a:pos x="9" y="104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7" y="2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3" y="1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10">
                    <a:moveTo>
                      <a:pt x="0" y="5"/>
                    </a:moveTo>
                    <a:lnTo>
                      <a:pt x="0" y="104"/>
                    </a:lnTo>
                    <a:lnTo>
                      <a:pt x="0" y="104"/>
                    </a:lnTo>
                    <a:lnTo>
                      <a:pt x="0" y="107"/>
                    </a:lnTo>
                    <a:lnTo>
                      <a:pt x="1" y="109"/>
                    </a:lnTo>
                    <a:lnTo>
                      <a:pt x="3" y="109"/>
                    </a:lnTo>
                    <a:lnTo>
                      <a:pt x="4" y="110"/>
                    </a:lnTo>
                    <a:lnTo>
                      <a:pt x="6" y="109"/>
                    </a:lnTo>
                    <a:lnTo>
                      <a:pt x="7" y="109"/>
                    </a:lnTo>
                    <a:lnTo>
                      <a:pt x="9" y="107"/>
                    </a:lnTo>
                    <a:lnTo>
                      <a:pt x="9" y="104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4" name="Freeform 195"/>
              <p:cNvSpPr/>
              <p:nvPr/>
            </p:nvSpPr>
            <p:spPr bwMode="auto">
              <a:xfrm>
                <a:off x="4641850" y="2751138"/>
                <a:ext cx="7938" cy="26988"/>
              </a:xfrm>
              <a:custGeom>
                <a:avLst/>
                <a:gdLst/>
                <a:ahLst/>
                <a:cxnLst>
                  <a:cxn ang="0">
                    <a:pos x="15" y="46"/>
                  </a:cxn>
                  <a:cxn ang="0">
                    <a:pos x="15" y="46"/>
                  </a:cxn>
                  <a:cxn ang="0">
                    <a:pos x="12" y="36"/>
                  </a:cxn>
                  <a:cxn ang="0">
                    <a:pos x="11" y="26"/>
                  </a:cxn>
                  <a:cxn ang="0">
                    <a:pos x="10" y="5"/>
                  </a:cxn>
                  <a:cxn ang="0">
                    <a:pos x="10" y="5"/>
                  </a:cxn>
                  <a:cxn ang="0">
                    <a:pos x="10" y="3"/>
                  </a:cxn>
                  <a:cxn ang="0">
                    <a:pos x="8" y="1"/>
                  </a:cxn>
                  <a:cxn ang="0">
                    <a:pos x="6" y="1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27"/>
                  </a:cxn>
                  <a:cxn ang="0">
                    <a:pos x="2" y="38"/>
                  </a:cxn>
                  <a:cxn ang="0">
                    <a:pos x="5" y="48"/>
                  </a:cxn>
                  <a:cxn ang="0">
                    <a:pos x="5" y="48"/>
                  </a:cxn>
                  <a:cxn ang="0">
                    <a:pos x="6" y="50"/>
                  </a:cxn>
                  <a:cxn ang="0">
                    <a:pos x="7" y="51"/>
                  </a:cxn>
                  <a:cxn ang="0">
                    <a:pos x="10" y="51"/>
                  </a:cxn>
                  <a:cxn ang="0">
                    <a:pos x="11" y="51"/>
                  </a:cxn>
                  <a:cxn ang="0">
                    <a:pos x="13" y="51"/>
                  </a:cxn>
                  <a:cxn ang="0">
                    <a:pos x="14" y="49"/>
                  </a:cxn>
                  <a:cxn ang="0">
                    <a:pos x="15" y="48"/>
                  </a:cxn>
                  <a:cxn ang="0">
                    <a:pos x="15" y="46"/>
                  </a:cxn>
                  <a:cxn ang="0">
                    <a:pos x="15" y="46"/>
                  </a:cxn>
                </a:cxnLst>
                <a:rect l="0" t="0" r="r" b="b"/>
                <a:pathLst>
                  <a:path w="15" h="51">
                    <a:moveTo>
                      <a:pt x="15" y="46"/>
                    </a:moveTo>
                    <a:lnTo>
                      <a:pt x="15" y="46"/>
                    </a:lnTo>
                    <a:lnTo>
                      <a:pt x="12" y="36"/>
                    </a:lnTo>
                    <a:lnTo>
                      <a:pt x="11" y="26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27"/>
                    </a:lnTo>
                    <a:lnTo>
                      <a:pt x="2" y="38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6" y="50"/>
                    </a:lnTo>
                    <a:lnTo>
                      <a:pt x="7" y="51"/>
                    </a:lnTo>
                    <a:lnTo>
                      <a:pt x="10" y="51"/>
                    </a:lnTo>
                    <a:lnTo>
                      <a:pt x="11" y="51"/>
                    </a:lnTo>
                    <a:lnTo>
                      <a:pt x="13" y="51"/>
                    </a:lnTo>
                    <a:lnTo>
                      <a:pt x="14" y="49"/>
                    </a:lnTo>
                    <a:lnTo>
                      <a:pt x="15" y="48"/>
                    </a:lnTo>
                    <a:lnTo>
                      <a:pt x="15" y="46"/>
                    </a:lnTo>
                    <a:lnTo>
                      <a:pt x="15" y="4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5" name="Freeform 196"/>
              <p:cNvSpPr/>
              <p:nvPr/>
            </p:nvSpPr>
            <p:spPr bwMode="auto">
              <a:xfrm>
                <a:off x="4675188" y="2751138"/>
                <a:ext cx="12700" cy="34925"/>
              </a:xfrm>
              <a:custGeom>
                <a:avLst/>
                <a:gdLst/>
                <a:ahLst/>
                <a:cxnLst>
                  <a:cxn ang="0">
                    <a:pos x="18" y="39"/>
                  </a:cxn>
                  <a:cxn ang="0">
                    <a:pos x="18" y="39"/>
                  </a:cxn>
                  <a:cxn ang="0">
                    <a:pos x="14" y="31"/>
                  </a:cxn>
                  <a:cxn ang="0">
                    <a:pos x="12" y="23"/>
                  </a:cxn>
                  <a:cxn ang="0">
                    <a:pos x="9" y="13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8" y="3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3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17"/>
                  </a:cxn>
                  <a:cxn ang="0">
                    <a:pos x="1" y="24"/>
                  </a:cxn>
                  <a:cxn ang="0">
                    <a:pos x="3" y="30"/>
                  </a:cxn>
                  <a:cxn ang="0">
                    <a:pos x="3" y="30"/>
                  </a:cxn>
                  <a:cxn ang="0">
                    <a:pos x="6" y="38"/>
                  </a:cxn>
                  <a:cxn ang="0">
                    <a:pos x="9" y="45"/>
                  </a:cxn>
                  <a:cxn ang="0">
                    <a:pos x="13" y="54"/>
                  </a:cxn>
                  <a:cxn ang="0">
                    <a:pos x="14" y="62"/>
                  </a:cxn>
                  <a:cxn ang="0">
                    <a:pos x="14" y="62"/>
                  </a:cxn>
                  <a:cxn ang="0">
                    <a:pos x="15" y="64"/>
                  </a:cxn>
                  <a:cxn ang="0">
                    <a:pos x="16" y="65"/>
                  </a:cxn>
                  <a:cxn ang="0">
                    <a:pos x="18" y="66"/>
                  </a:cxn>
                  <a:cxn ang="0">
                    <a:pos x="19" y="66"/>
                  </a:cxn>
                  <a:cxn ang="0">
                    <a:pos x="21" y="66"/>
                  </a:cxn>
                  <a:cxn ang="0">
                    <a:pos x="22" y="65"/>
                  </a:cxn>
                  <a:cxn ang="0">
                    <a:pos x="23" y="64"/>
                  </a:cxn>
                  <a:cxn ang="0">
                    <a:pos x="24" y="62"/>
                  </a:cxn>
                  <a:cxn ang="0">
                    <a:pos x="24" y="62"/>
                  </a:cxn>
                  <a:cxn ang="0">
                    <a:pos x="23" y="56"/>
                  </a:cxn>
                  <a:cxn ang="0">
                    <a:pos x="22" y="49"/>
                  </a:cxn>
                  <a:cxn ang="0">
                    <a:pos x="18" y="39"/>
                  </a:cxn>
                  <a:cxn ang="0">
                    <a:pos x="18" y="39"/>
                  </a:cxn>
                </a:cxnLst>
                <a:rect l="0" t="0" r="r" b="b"/>
                <a:pathLst>
                  <a:path w="24" h="66">
                    <a:moveTo>
                      <a:pt x="18" y="39"/>
                    </a:moveTo>
                    <a:lnTo>
                      <a:pt x="18" y="39"/>
                    </a:lnTo>
                    <a:lnTo>
                      <a:pt x="14" y="31"/>
                    </a:lnTo>
                    <a:lnTo>
                      <a:pt x="12" y="23"/>
                    </a:lnTo>
                    <a:lnTo>
                      <a:pt x="9" y="13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17"/>
                    </a:lnTo>
                    <a:lnTo>
                      <a:pt x="1" y="24"/>
                    </a:lnTo>
                    <a:lnTo>
                      <a:pt x="3" y="30"/>
                    </a:lnTo>
                    <a:lnTo>
                      <a:pt x="3" y="30"/>
                    </a:lnTo>
                    <a:lnTo>
                      <a:pt x="6" y="38"/>
                    </a:lnTo>
                    <a:lnTo>
                      <a:pt x="9" y="45"/>
                    </a:lnTo>
                    <a:lnTo>
                      <a:pt x="13" y="54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5" y="64"/>
                    </a:lnTo>
                    <a:lnTo>
                      <a:pt x="16" y="65"/>
                    </a:lnTo>
                    <a:lnTo>
                      <a:pt x="18" y="66"/>
                    </a:lnTo>
                    <a:lnTo>
                      <a:pt x="19" y="66"/>
                    </a:lnTo>
                    <a:lnTo>
                      <a:pt x="21" y="66"/>
                    </a:lnTo>
                    <a:lnTo>
                      <a:pt x="22" y="65"/>
                    </a:lnTo>
                    <a:lnTo>
                      <a:pt x="23" y="64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3" y="56"/>
                    </a:lnTo>
                    <a:lnTo>
                      <a:pt x="22" y="49"/>
                    </a:lnTo>
                    <a:lnTo>
                      <a:pt x="18" y="39"/>
                    </a:lnTo>
                    <a:lnTo>
                      <a:pt x="18" y="3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6" name="Freeform 197"/>
              <p:cNvSpPr/>
              <p:nvPr/>
            </p:nvSpPr>
            <p:spPr bwMode="auto">
              <a:xfrm>
                <a:off x="4710113" y="2759075"/>
                <a:ext cx="9525" cy="44450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10" y="4"/>
                  </a:cxn>
                  <a:cxn ang="0">
                    <a:pos x="10" y="2"/>
                  </a:cxn>
                  <a:cxn ang="0">
                    <a:pos x="9" y="1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" y="24"/>
                  </a:cxn>
                  <a:cxn ang="0">
                    <a:pos x="3" y="44"/>
                  </a:cxn>
                  <a:cxn ang="0">
                    <a:pos x="6" y="63"/>
                  </a:cxn>
                  <a:cxn ang="0">
                    <a:pos x="10" y="82"/>
                  </a:cxn>
                  <a:cxn ang="0">
                    <a:pos x="10" y="82"/>
                  </a:cxn>
                  <a:cxn ang="0">
                    <a:pos x="11" y="84"/>
                  </a:cxn>
                  <a:cxn ang="0">
                    <a:pos x="12" y="85"/>
                  </a:cxn>
                  <a:cxn ang="0">
                    <a:pos x="14" y="85"/>
                  </a:cxn>
                  <a:cxn ang="0">
                    <a:pos x="16" y="85"/>
                  </a:cxn>
                  <a:cxn ang="0">
                    <a:pos x="17" y="84"/>
                  </a:cxn>
                  <a:cxn ang="0">
                    <a:pos x="18" y="83"/>
                  </a:cxn>
                  <a:cxn ang="0">
                    <a:pos x="19" y="82"/>
                  </a:cxn>
                  <a:cxn ang="0">
                    <a:pos x="19" y="80"/>
                  </a:cxn>
                  <a:cxn ang="0">
                    <a:pos x="19" y="80"/>
                  </a:cxn>
                  <a:cxn ang="0">
                    <a:pos x="16" y="61"/>
                  </a:cxn>
                  <a:cxn ang="0">
                    <a:pos x="13" y="43"/>
                  </a:cxn>
                  <a:cxn ang="0">
                    <a:pos x="11" y="24"/>
                  </a:cxn>
                  <a:cxn ang="0">
                    <a:pos x="10" y="4"/>
                  </a:cxn>
                  <a:cxn ang="0">
                    <a:pos x="10" y="4"/>
                  </a:cxn>
                </a:cxnLst>
                <a:rect l="0" t="0" r="r" b="b"/>
                <a:pathLst>
                  <a:path w="19" h="85">
                    <a:moveTo>
                      <a:pt x="10" y="4"/>
                    </a:moveTo>
                    <a:lnTo>
                      <a:pt x="10" y="4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24"/>
                    </a:lnTo>
                    <a:lnTo>
                      <a:pt x="3" y="44"/>
                    </a:lnTo>
                    <a:lnTo>
                      <a:pt x="6" y="63"/>
                    </a:lnTo>
                    <a:lnTo>
                      <a:pt x="10" y="82"/>
                    </a:lnTo>
                    <a:lnTo>
                      <a:pt x="10" y="82"/>
                    </a:lnTo>
                    <a:lnTo>
                      <a:pt x="11" y="84"/>
                    </a:lnTo>
                    <a:lnTo>
                      <a:pt x="12" y="85"/>
                    </a:lnTo>
                    <a:lnTo>
                      <a:pt x="14" y="85"/>
                    </a:lnTo>
                    <a:lnTo>
                      <a:pt x="16" y="85"/>
                    </a:lnTo>
                    <a:lnTo>
                      <a:pt x="17" y="84"/>
                    </a:lnTo>
                    <a:lnTo>
                      <a:pt x="18" y="83"/>
                    </a:lnTo>
                    <a:lnTo>
                      <a:pt x="19" y="82"/>
                    </a:lnTo>
                    <a:lnTo>
                      <a:pt x="19" y="80"/>
                    </a:lnTo>
                    <a:lnTo>
                      <a:pt x="19" y="80"/>
                    </a:lnTo>
                    <a:lnTo>
                      <a:pt x="16" y="61"/>
                    </a:lnTo>
                    <a:lnTo>
                      <a:pt x="13" y="43"/>
                    </a:lnTo>
                    <a:lnTo>
                      <a:pt x="11" y="24"/>
                    </a:lnTo>
                    <a:lnTo>
                      <a:pt x="10" y="4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7" name="Freeform 198"/>
              <p:cNvSpPr/>
              <p:nvPr/>
            </p:nvSpPr>
            <p:spPr bwMode="auto">
              <a:xfrm>
                <a:off x="4416425" y="2370138"/>
                <a:ext cx="15875" cy="106363"/>
              </a:xfrm>
              <a:custGeom>
                <a:avLst/>
                <a:gdLst/>
                <a:ahLst/>
                <a:cxnLst>
                  <a:cxn ang="0">
                    <a:pos x="19" y="3"/>
                  </a:cxn>
                  <a:cxn ang="0">
                    <a:pos x="19" y="3"/>
                  </a:cxn>
                  <a:cxn ang="0">
                    <a:pos x="14" y="24"/>
                  </a:cxn>
                  <a:cxn ang="0">
                    <a:pos x="13" y="34"/>
                  </a:cxn>
                  <a:cxn ang="0">
                    <a:pos x="13" y="45"/>
                  </a:cxn>
                  <a:cxn ang="0">
                    <a:pos x="13" y="98"/>
                  </a:cxn>
                  <a:cxn ang="0">
                    <a:pos x="13" y="98"/>
                  </a:cxn>
                  <a:cxn ang="0">
                    <a:pos x="13" y="124"/>
                  </a:cxn>
                  <a:cxn ang="0">
                    <a:pos x="12" y="136"/>
                  </a:cxn>
                  <a:cxn ang="0">
                    <a:pos x="10" y="149"/>
                  </a:cxn>
                  <a:cxn ang="0">
                    <a:pos x="10" y="149"/>
                  </a:cxn>
                  <a:cxn ang="0">
                    <a:pos x="4" y="171"/>
                  </a:cxn>
                  <a:cxn ang="0">
                    <a:pos x="2" y="183"/>
                  </a:cxn>
                  <a:cxn ang="0">
                    <a:pos x="0" y="194"/>
                  </a:cxn>
                  <a:cxn ang="0">
                    <a:pos x="0" y="194"/>
                  </a:cxn>
                  <a:cxn ang="0">
                    <a:pos x="1" y="196"/>
                  </a:cxn>
                  <a:cxn ang="0">
                    <a:pos x="2" y="197"/>
                  </a:cxn>
                  <a:cxn ang="0">
                    <a:pos x="3" y="198"/>
                  </a:cxn>
                  <a:cxn ang="0">
                    <a:pos x="5" y="199"/>
                  </a:cxn>
                  <a:cxn ang="0">
                    <a:pos x="6" y="198"/>
                  </a:cxn>
                  <a:cxn ang="0">
                    <a:pos x="8" y="197"/>
                  </a:cxn>
                  <a:cxn ang="0">
                    <a:pos x="9" y="196"/>
                  </a:cxn>
                  <a:cxn ang="0">
                    <a:pos x="10" y="194"/>
                  </a:cxn>
                  <a:cxn ang="0">
                    <a:pos x="10" y="194"/>
                  </a:cxn>
                  <a:cxn ang="0">
                    <a:pos x="11" y="182"/>
                  </a:cxn>
                  <a:cxn ang="0">
                    <a:pos x="14" y="169"/>
                  </a:cxn>
                  <a:cxn ang="0">
                    <a:pos x="20" y="144"/>
                  </a:cxn>
                  <a:cxn ang="0">
                    <a:pos x="20" y="144"/>
                  </a:cxn>
                  <a:cxn ang="0">
                    <a:pos x="22" y="135"/>
                  </a:cxn>
                  <a:cxn ang="0">
                    <a:pos x="22" y="125"/>
                  </a:cxn>
                  <a:cxn ang="0">
                    <a:pos x="22" y="105"/>
                  </a:cxn>
                  <a:cxn ang="0">
                    <a:pos x="22" y="105"/>
                  </a:cxn>
                  <a:cxn ang="0">
                    <a:pos x="22" y="80"/>
                  </a:cxn>
                  <a:cxn ang="0">
                    <a:pos x="22" y="55"/>
                  </a:cxn>
                  <a:cxn ang="0">
                    <a:pos x="23" y="31"/>
                  </a:cxn>
                  <a:cxn ang="0">
                    <a:pos x="25" y="18"/>
                  </a:cxn>
                  <a:cxn ang="0">
                    <a:pos x="29" y="6"/>
                  </a:cxn>
                  <a:cxn ang="0">
                    <a:pos x="29" y="6"/>
                  </a:cxn>
                  <a:cxn ang="0">
                    <a:pos x="29" y="4"/>
                  </a:cxn>
                  <a:cxn ang="0">
                    <a:pos x="28" y="2"/>
                  </a:cxn>
                  <a:cxn ang="0">
                    <a:pos x="27" y="1"/>
                  </a:cxn>
                  <a:cxn ang="0">
                    <a:pos x="24" y="0"/>
                  </a:cxn>
                  <a:cxn ang="0">
                    <a:pos x="23" y="0"/>
                  </a:cxn>
                  <a:cxn ang="0">
                    <a:pos x="21" y="0"/>
                  </a:cxn>
                  <a:cxn ang="0">
                    <a:pos x="20" y="2"/>
                  </a:cxn>
                  <a:cxn ang="0">
                    <a:pos x="19" y="3"/>
                  </a:cxn>
                  <a:cxn ang="0">
                    <a:pos x="19" y="3"/>
                  </a:cxn>
                </a:cxnLst>
                <a:rect l="0" t="0" r="r" b="b"/>
                <a:pathLst>
                  <a:path w="29" h="199">
                    <a:moveTo>
                      <a:pt x="19" y="3"/>
                    </a:moveTo>
                    <a:lnTo>
                      <a:pt x="19" y="3"/>
                    </a:lnTo>
                    <a:lnTo>
                      <a:pt x="14" y="24"/>
                    </a:lnTo>
                    <a:lnTo>
                      <a:pt x="13" y="34"/>
                    </a:lnTo>
                    <a:lnTo>
                      <a:pt x="13" y="45"/>
                    </a:lnTo>
                    <a:lnTo>
                      <a:pt x="13" y="98"/>
                    </a:lnTo>
                    <a:lnTo>
                      <a:pt x="13" y="98"/>
                    </a:lnTo>
                    <a:lnTo>
                      <a:pt x="13" y="124"/>
                    </a:lnTo>
                    <a:lnTo>
                      <a:pt x="12" y="136"/>
                    </a:lnTo>
                    <a:lnTo>
                      <a:pt x="10" y="149"/>
                    </a:lnTo>
                    <a:lnTo>
                      <a:pt x="10" y="149"/>
                    </a:lnTo>
                    <a:lnTo>
                      <a:pt x="4" y="171"/>
                    </a:lnTo>
                    <a:lnTo>
                      <a:pt x="2" y="183"/>
                    </a:lnTo>
                    <a:lnTo>
                      <a:pt x="0" y="194"/>
                    </a:lnTo>
                    <a:lnTo>
                      <a:pt x="0" y="194"/>
                    </a:lnTo>
                    <a:lnTo>
                      <a:pt x="1" y="196"/>
                    </a:lnTo>
                    <a:lnTo>
                      <a:pt x="2" y="197"/>
                    </a:lnTo>
                    <a:lnTo>
                      <a:pt x="3" y="198"/>
                    </a:lnTo>
                    <a:lnTo>
                      <a:pt x="5" y="199"/>
                    </a:lnTo>
                    <a:lnTo>
                      <a:pt x="6" y="198"/>
                    </a:lnTo>
                    <a:lnTo>
                      <a:pt x="8" y="197"/>
                    </a:lnTo>
                    <a:lnTo>
                      <a:pt x="9" y="196"/>
                    </a:lnTo>
                    <a:lnTo>
                      <a:pt x="10" y="194"/>
                    </a:lnTo>
                    <a:lnTo>
                      <a:pt x="10" y="194"/>
                    </a:lnTo>
                    <a:lnTo>
                      <a:pt x="11" y="182"/>
                    </a:lnTo>
                    <a:lnTo>
                      <a:pt x="14" y="169"/>
                    </a:lnTo>
                    <a:lnTo>
                      <a:pt x="20" y="144"/>
                    </a:lnTo>
                    <a:lnTo>
                      <a:pt x="20" y="144"/>
                    </a:lnTo>
                    <a:lnTo>
                      <a:pt x="22" y="135"/>
                    </a:lnTo>
                    <a:lnTo>
                      <a:pt x="22" y="125"/>
                    </a:lnTo>
                    <a:lnTo>
                      <a:pt x="22" y="105"/>
                    </a:lnTo>
                    <a:lnTo>
                      <a:pt x="22" y="105"/>
                    </a:lnTo>
                    <a:lnTo>
                      <a:pt x="22" y="80"/>
                    </a:lnTo>
                    <a:lnTo>
                      <a:pt x="22" y="55"/>
                    </a:lnTo>
                    <a:lnTo>
                      <a:pt x="23" y="31"/>
                    </a:lnTo>
                    <a:lnTo>
                      <a:pt x="25" y="18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9" y="4"/>
                    </a:lnTo>
                    <a:lnTo>
                      <a:pt x="28" y="2"/>
                    </a:lnTo>
                    <a:lnTo>
                      <a:pt x="27" y="1"/>
                    </a:lnTo>
                    <a:lnTo>
                      <a:pt x="24" y="0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20" y="2"/>
                    </a:lnTo>
                    <a:lnTo>
                      <a:pt x="19" y="3"/>
                    </a:lnTo>
                    <a:lnTo>
                      <a:pt x="19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8" name="Freeform 199"/>
              <p:cNvSpPr/>
              <p:nvPr/>
            </p:nvSpPr>
            <p:spPr bwMode="auto">
              <a:xfrm>
                <a:off x="4464050" y="2424113"/>
                <a:ext cx="19050" cy="88900"/>
              </a:xfrm>
              <a:custGeom>
                <a:avLst/>
                <a:gdLst/>
                <a:ahLst/>
                <a:cxnLst>
                  <a:cxn ang="0">
                    <a:pos x="26" y="3"/>
                  </a:cxn>
                  <a:cxn ang="0">
                    <a:pos x="26" y="3"/>
                  </a:cxn>
                  <a:cxn ang="0">
                    <a:pos x="18" y="42"/>
                  </a:cxn>
                  <a:cxn ang="0">
                    <a:pos x="11" y="83"/>
                  </a:cxn>
                  <a:cxn ang="0">
                    <a:pos x="6" y="123"/>
                  </a:cxn>
                  <a:cxn ang="0">
                    <a:pos x="0" y="162"/>
                  </a:cxn>
                  <a:cxn ang="0">
                    <a:pos x="0" y="162"/>
                  </a:cxn>
                  <a:cxn ang="0">
                    <a:pos x="0" y="164"/>
                  </a:cxn>
                  <a:cxn ang="0">
                    <a:pos x="2" y="166"/>
                  </a:cxn>
                  <a:cxn ang="0">
                    <a:pos x="3" y="167"/>
                  </a:cxn>
                  <a:cxn ang="0">
                    <a:pos x="5" y="167"/>
                  </a:cxn>
                  <a:cxn ang="0">
                    <a:pos x="8" y="166"/>
                  </a:cxn>
                  <a:cxn ang="0">
                    <a:pos x="10" y="164"/>
                  </a:cxn>
                  <a:cxn ang="0">
                    <a:pos x="10" y="162"/>
                  </a:cxn>
                  <a:cxn ang="0">
                    <a:pos x="10" y="162"/>
                  </a:cxn>
                  <a:cxn ang="0">
                    <a:pos x="15" y="123"/>
                  </a:cxn>
                  <a:cxn ang="0">
                    <a:pos x="20" y="84"/>
                  </a:cxn>
                  <a:cxn ang="0">
                    <a:pos x="26" y="45"/>
                  </a:cxn>
                  <a:cxn ang="0">
                    <a:pos x="36" y="6"/>
                  </a:cxn>
                  <a:cxn ang="0">
                    <a:pos x="36" y="6"/>
                  </a:cxn>
                  <a:cxn ang="0">
                    <a:pos x="36" y="4"/>
                  </a:cxn>
                  <a:cxn ang="0">
                    <a:pos x="35" y="2"/>
                  </a:cxn>
                  <a:cxn ang="0">
                    <a:pos x="34" y="1"/>
                  </a:cxn>
                  <a:cxn ang="0">
                    <a:pos x="31" y="0"/>
                  </a:cxn>
                  <a:cxn ang="0">
                    <a:pos x="29" y="0"/>
                  </a:cxn>
                  <a:cxn ang="0">
                    <a:pos x="28" y="0"/>
                  </a:cxn>
                  <a:cxn ang="0">
                    <a:pos x="26" y="1"/>
                  </a:cxn>
                  <a:cxn ang="0">
                    <a:pos x="26" y="3"/>
                  </a:cxn>
                  <a:cxn ang="0">
                    <a:pos x="26" y="3"/>
                  </a:cxn>
                </a:cxnLst>
                <a:rect l="0" t="0" r="r" b="b"/>
                <a:pathLst>
                  <a:path w="36" h="167">
                    <a:moveTo>
                      <a:pt x="26" y="3"/>
                    </a:moveTo>
                    <a:lnTo>
                      <a:pt x="26" y="3"/>
                    </a:lnTo>
                    <a:lnTo>
                      <a:pt x="18" y="42"/>
                    </a:lnTo>
                    <a:lnTo>
                      <a:pt x="11" y="83"/>
                    </a:lnTo>
                    <a:lnTo>
                      <a:pt x="6" y="123"/>
                    </a:lnTo>
                    <a:lnTo>
                      <a:pt x="0" y="162"/>
                    </a:lnTo>
                    <a:lnTo>
                      <a:pt x="0" y="162"/>
                    </a:lnTo>
                    <a:lnTo>
                      <a:pt x="0" y="164"/>
                    </a:lnTo>
                    <a:lnTo>
                      <a:pt x="2" y="166"/>
                    </a:lnTo>
                    <a:lnTo>
                      <a:pt x="3" y="167"/>
                    </a:lnTo>
                    <a:lnTo>
                      <a:pt x="5" y="167"/>
                    </a:lnTo>
                    <a:lnTo>
                      <a:pt x="8" y="166"/>
                    </a:lnTo>
                    <a:lnTo>
                      <a:pt x="10" y="164"/>
                    </a:lnTo>
                    <a:lnTo>
                      <a:pt x="10" y="162"/>
                    </a:lnTo>
                    <a:lnTo>
                      <a:pt x="10" y="162"/>
                    </a:lnTo>
                    <a:lnTo>
                      <a:pt x="15" y="123"/>
                    </a:lnTo>
                    <a:lnTo>
                      <a:pt x="20" y="84"/>
                    </a:lnTo>
                    <a:lnTo>
                      <a:pt x="26" y="45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6" y="4"/>
                    </a:lnTo>
                    <a:lnTo>
                      <a:pt x="35" y="2"/>
                    </a:lnTo>
                    <a:lnTo>
                      <a:pt x="34" y="1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6" y="1"/>
                    </a:lnTo>
                    <a:lnTo>
                      <a:pt x="26" y="3"/>
                    </a:lnTo>
                    <a:lnTo>
                      <a:pt x="26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9" name="Freeform 200"/>
              <p:cNvSpPr/>
              <p:nvPr/>
            </p:nvSpPr>
            <p:spPr bwMode="auto">
              <a:xfrm>
                <a:off x="4521200" y="2484438"/>
                <a:ext cx="17463" cy="95250"/>
              </a:xfrm>
              <a:custGeom>
                <a:avLst/>
                <a:gdLst/>
                <a:ahLst/>
                <a:cxnLst>
                  <a:cxn ang="0">
                    <a:pos x="26" y="5"/>
                  </a:cxn>
                  <a:cxn ang="0">
                    <a:pos x="26" y="5"/>
                  </a:cxn>
                  <a:cxn ang="0">
                    <a:pos x="25" y="26"/>
                  </a:cxn>
                  <a:cxn ang="0">
                    <a:pos x="23" y="46"/>
                  </a:cxn>
                  <a:cxn ang="0">
                    <a:pos x="20" y="67"/>
                  </a:cxn>
                  <a:cxn ang="0">
                    <a:pos x="14" y="88"/>
                  </a:cxn>
                  <a:cxn ang="0">
                    <a:pos x="14" y="88"/>
                  </a:cxn>
                  <a:cxn ang="0">
                    <a:pos x="11" y="98"/>
                  </a:cxn>
                  <a:cxn ang="0">
                    <a:pos x="9" y="109"/>
                  </a:cxn>
                  <a:cxn ang="0">
                    <a:pos x="6" y="131"/>
                  </a:cxn>
                  <a:cxn ang="0">
                    <a:pos x="3" y="153"/>
                  </a:cxn>
                  <a:cxn ang="0">
                    <a:pos x="0" y="174"/>
                  </a:cxn>
                  <a:cxn ang="0">
                    <a:pos x="0" y="174"/>
                  </a:cxn>
                  <a:cxn ang="0">
                    <a:pos x="0" y="176"/>
                  </a:cxn>
                  <a:cxn ang="0">
                    <a:pos x="1" y="177"/>
                  </a:cxn>
                  <a:cxn ang="0">
                    <a:pos x="4" y="179"/>
                  </a:cxn>
                  <a:cxn ang="0">
                    <a:pos x="6" y="179"/>
                  </a:cxn>
                  <a:cxn ang="0">
                    <a:pos x="7" y="179"/>
                  </a:cxn>
                  <a:cxn ang="0">
                    <a:pos x="8" y="178"/>
                  </a:cxn>
                  <a:cxn ang="0">
                    <a:pos x="9" y="176"/>
                  </a:cxn>
                  <a:cxn ang="0">
                    <a:pos x="9" y="176"/>
                  </a:cxn>
                  <a:cxn ang="0">
                    <a:pos x="12" y="155"/>
                  </a:cxn>
                  <a:cxn ang="0">
                    <a:pos x="15" y="133"/>
                  </a:cxn>
                  <a:cxn ang="0">
                    <a:pos x="18" y="111"/>
                  </a:cxn>
                  <a:cxn ang="0">
                    <a:pos x="24" y="91"/>
                  </a:cxn>
                  <a:cxn ang="0">
                    <a:pos x="24" y="91"/>
                  </a:cxn>
                  <a:cxn ang="0">
                    <a:pos x="28" y="69"/>
                  </a:cxn>
                  <a:cxn ang="0">
                    <a:pos x="32" y="48"/>
                  </a:cxn>
                  <a:cxn ang="0">
                    <a:pos x="34" y="27"/>
                  </a:cxn>
                  <a:cxn ang="0">
                    <a:pos x="35" y="5"/>
                  </a:cxn>
                  <a:cxn ang="0">
                    <a:pos x="35" y="5"/>
                  </a:cxn>
                  <a:cxn ang="0">
                    <a:pos x="34" y="3"/>
                  </a:cxn>
                  <a:cxn ang="0">
                    <a:pos x="33" y="1"/>
                  </a:cxn>
                  <a:cxn ang="0">
                    <a:pos x="32" y="0"/>
                  </a:cxn>
                  <a:cxn ang="0">
                    <a:pos x="30" y="0"/>
                  </a:cxn>
                  <a:cxn ang="0">
                    <a:pos x="28" y="0"/>
                  </a:cxn>
                  <a:cxn ang="0">
                    <a:pos x="27" y="1"/>
                  </a:cxn>
                  <a:cxn ang="0">
                    <a:pos x="26" y="3"/>
                  </a:cxn>
                  <a:cxn ang="0">
                    <a:pos x="26" y="5"/>
                  </a:cxn>
                  <a:cxn ang="0">
                    <a:pos x="26" y="5"/>
                  </a:cxn>
                </a:cxnLst>
                <a:rect l="0" t="0" r="r" b="b"/>
                <a:pathLst>
                  <a:path w="35" h="179">
                    <a:moveTo>
                      <a:pt x="26" y="5"/>
                    </a:moveTo>
                    <a:lnTo>
                      <a:pt x="26" y="5"/>
                    </a:lnTo>
                    <a:lnTo>
                      <a:pt x="25" y="26"/>
                    </a:lnTo>
                    <a:lnTo>
                      <a:pt x="23" y="46"/>
                    </a:lnTo>
                    <a:lnTo>
                      <a:pt x="20" y="67"/>
                    </a:lnTo>
                    <a:lnTo>
                      <a:pt x="14" y="88"/>
                    </a:lnTo>
                    <a:lnTo>
                      <a:pt x="14" y="88"/>
                    </a:lnTo>
                    <a:lnTo>
                      <a:pt x="11" y="98"/>
                    </a:lnTo>
                    <a:lnTo>
                      <a:pt x="9" y="109"/>
                    </a:lnTo>
                    <a:lnTo>
                      <a:pt x="6" y="131"/>
                    </a:lnTo>
                    <a:lnTo>
                      <a:pt x="3" y="153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0" y="176"/>
                    </a:lnTo>
                    <a:lnTo>
                      <a:pt x="1" y="177"/>
                    </a:lnTo>
                    <a:lnTo>
                      <a:pt x="4" y="179"/>
                    </a:lnTo>
                    <a:lnTo>
                      <a:pt x="6" y="179"/>
                    </a:lnTo>
                    <a:lnTo>
                      <a:pt x="7" y="179"/>
                    </a:lnTo>
                    <a:lnTo>
                      <a:pt x="8" y="178"/>
                    </a:lnTo>
                    <a:lnTo>
                      <a:pt x="9" y="176"/>
                    </a:lnTo>
                    <a:lnTo>
                      <a:pt x="9" y="176"/>
                    </a:lnTo>
                    <a:lnTo>
                      <a:pt x="12" y="155"/>
                    </a:lnTo>
                    <a:lnTo>
                      <a:pt x="15" y="133"/>
                    </a:lnTo>
                    <a:lnTo>
                      <a:pt x="18" y="111"/>
                    </a:lnTo>
                    <a:lnTo>
                      <a:pt x="24" y="91"/>
                    </a:lnTo>
                    <a:lnTo>
                      <a:pt x="24" y="91"/>
                    </a:lnTo>
                    <a:lnTo>
                      <a:pt x="28" y="69"/>
                    </a:lnTo>
                    <a:lnTo>
                      <a:pt x="32" y="48"/>
                    </a:lnTo>
                    <a:lnTo>
                      <a:pt x="34" y="27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4" y="3"/>
                    </a:lnTo>
                    <a:lnTo>
                      <a:pt x="33" y="1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1"/>
                    </a:lnTo>
                    <a:lnTo>
                      <a:pt x="26" y="3"/>
                    </a:lnTo>
                    <a:lnTo>
                      <a:pt x="26" y="5"/>
                    </a:lnTo>
                    <a:lnTo>
                      <a:pt x="26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0" name="Freeform 201"/>
              <p:cNvSpPr/>
              <p:nvPr/>
            </p:nvSpPr>
            <p:spPr bwMode="auto">
              <a:xfrm>
                <a:off x="4570413" y="2508250"/>
                <a:ext cx="12700" cy="41275"/>
              </a:xfrm>
              <a:custGeom>
                <a:avLst/>
                <a:gdLst/>
                <a:ahLst/>
                <a:cxnLst>
                  <a:cxn ang="0">
                    <a:pos x="12" y="3"/>
                  </a:cxn>
                  <a:cxn ang="0">
                    <a:pos x="12" y="3"/>
                  </a:cxn>
                  <a:cxn ang="0">
                    <a:pos x="8" y="21"/>
                  </a:cxn>
                  <a:cxn ang="0">
                    <a:pos x="6" y="38"/>
                  </a:cxn>
                  <a:cxn ang="0">
                    <a:pos x="3" y="56"/>
                  </a:cxn>
                  <a:cxn ang="0">
                    <a:pos x="0" y="73"/>
                  </a:cxn>
                  <a:cxn ang="0">
                    <a:pos x="0" y="73"/>
                  </a:cxn>
                  <a:cxn ang="0">
                    <a:pos x="0" y="76"/>
                  </a:cxn>
                  <a:cxn ang="0">
                    <a:pos x="1" y="77"/>
                  </a:cxn>
                  <a:cxn ang="0">
                    <a:pos x="2" y="78"/>
                  </a:cxn>
                  <a:cxn ang="0">
                    <a:pos x="3" y="79"/>
                  </a:cxn>
                  <a:cxn ang="0">
                    <a:pos x="5" y="79"/>
                  </a:cxn>
                  <a:cxn ang="0">
                    <a:pos x="7" y="79"/>
                  </a:cxn>
                  <a:cxn ang="0">
                    <a:pos x="8" y="78"/>
                  </a:cxn>
                  <a:cxn ang="0">
                    <a:pos x="9" y="76"/>
                  </a:cxn>
                  <a:cxn ang="0">
                    <a:pos x="9" y="76"/>
                  </a:cxn>
                  <a:cxn ang="0">
                    <a:pos x="12" y="58"/>
                  </a:cxn>
                  <a:cxn ang="0">
                    <a:pos x="14" y="40"/>
                  </a:cxn>
                  <a:cxn ang="0">
                    <a:pos x="17" y="23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2" y="4"/>
                  </a:cxn>
                  <a:cxn ang="0">
                    <a:pos x="22" y="2"/>
                  </a:cxn>
                  <a:cxn ang="0">
                    <a:pos x="21" y="1"/>
                  </a:cxn>
                  <a:cxn ang="0">
                    <a:pos x="19" y="0"/>
                  </a:cxn>
                  <a:cxn ang="0">
                    <a:pos x="16" y="0"/>
                  </a:cxn>
                  <a:cxn ang="0">
                    <a:pos x="15" y="0"/>
                  </a:cxn>
                  <a:cxn ang="0">
                    <a:pos x="13" y="1"/>
                  </a:cxn>
                  <a:cxn ang="0">
                    <a:pos x="12" y="3"/>
                  </a:cxn>
                  <a:cxn ang="0">
                    <a:pos x="12" y="3"/>
                  </a:cxn>
                </a:cxnLst>
                <a:rect l="0" t="0" r="r" b="b"/>
                <a:pathLst>
                  <a:path w="22" h="79">
                    <a:moveTo>
                      <a:pt x="12" y="3"/>
                    </a:moveTo>
                    <a:lnTo>
                      <a:pt x="12" y="3"/>
                    </a:lnTo>
                    <a:lnTo>
                      <a:pt x="8" y="21"/>
                    </a:lnTo>
                    <a:lnTo>
                      <a:pt x="6" y="38"/>
                    </a:lnTo>
                    <a:lnTo>
                      <a:pt x="3" y="56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0" y="76"/>
                    </a:lnTo>
                    <a:lnTo>
                      <a:pt x="1" y="77"/>
                    </a:lnTo>
                    <a:lnTo>
                      <a:pt x="2" y="78"/>
                    </a:lnTo>
                    <a:lnTo>
                      <a:pt x="3" y="79"/>
                    </a:lnTo>
                    <a:lnTo>
                      <a:pt x="5" y="79"/>
                    </a:lnTo>
                    <a:lnTo>
                      <a:pt x="7" y="79"/>
                    </a:lnTo>
                    <a:lnTo>
                      <a:pt x="8" y="78"/>
                    </a:lnTo>
                    <a:lnTo>
                      <a:pt x="9" y="76"/>
                    </a:lnTo>
                    <a:lnTo>
                      <a:pt x="9" y="76"/>
                    </a:lnTo>
                    <a:lnTo>
                      <a:pt x="12" y="58"/>
                    </a:lnTo>
                    <a:lnTo>
                      <a:pt x="14" y="40"/>
                    </a:lnTo>
                    <a:lnTo>
                      <a:pt x="17" y="23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2" y="2"/>
                    </a:lnTo>
                    <a:lnTo>
                      <a:pt x="21" y="1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3" y="1"/>
                    </a:lnTo>
                    <a:lnTo>
                      <a:pt x="12" y="3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1" name="Freeform 202"/>
              <p:cNvSpPr/>
              <p:nvPr/>
            </p:nvSpPr>
            <p:spPr bwMode="auto">
              <a:xfrm>
                <a:off x="4603750" y="2557463"/>
                <a:ext cx="15875" cy="46038"/>
              </a:xfrm>
              <a:custGeom>
                <a:avLst/>
                <a:gdLst/>
                <a:ahLst/>
                <a:cxnLst>
                  <a:cxn ang="0">
                    <a:pos x="20" y="3"/>
                  </a:cxn>
                  <a:cxn ang="0">
                    <a:pos x="20" y="3"/>
                  </a:cxn>
                  <a:cxn ang="0">
                    <a:pos x="0" y="79"/>
                  </a:cxn>
                  <a:cxn ang="0">
                    <a:pos x="0" y="79"/>
                  </a:cxn>
                  <a:cxn ang="0">
                    <a:pos x="0" y="81"/>
                  </a:cxn>
                  <a:cxn ang="0">
                    <a:pos x="1" y="83"/>
                  </a:cxn>
                  <a:cxn ang="0">
                    <a:pos x="2" y="84"/>
                  </a:cxn>
                  <a:cxn ang="0">
                    <a:pos x="4" y="85"/>
                  </a:cxn>
                  <a:cxn ang="0">
                    <a:pos x="5" y="85"/>
                  </a:cxn>
                  <a:cxn ang="0">
                    <a:pos x="7" y="85"/>
                  </a:cxn>
                  <a:cxn ang="0">
                    <a:pos x="8" y="84"/>
                  </a:cxn>
                  <a:cxn ang="0">
                    <a:pos x="9" y="82"/>
                  </a:cxn>
                  <a:cxn ang="0">
                    <a:pos x="9" y="82"/>
                  </a:cxn>
                  <a:cxn ang="0">
                    <a:pos x="28" y="5"/>
                  </a:cxn>
                  <a:cxn ang="0">
                    <a:pos x="28" y="5"/>
                  </a:cxn>
                  <a:cxn ang="0">
                    <a:pos x="29" y="3"/>
                  </a:cxn>
                  <a:cxn ang="0">
                    <a:pos x="28" y="2"/>
                  </a:cxn>
                  <a:cxn ang="0">
                    <a:pos x="27" y="1"/>
                  </a:cxn>
                  <a:cxn ang="0">
                    <a:pos x="25" y="0"/>
                  </a:cxn>
                  <a:cxn ang="0">
                    <a:pos x="23" y="0"/>
                  </a:cxn>
                  <a:cxn ang="0">
                    <a:pos x="22" y="0"/>
                  </a:cxn>
                  <a:cxn ang="0">
                    <a:pos x="20" y="1"/>
                  </a:cxn>
                  <a:cxn ang="0">
                    <a:pos x="20" y="3"/>
                  </a:cxn>
                  <a:cxn ang="0">
                    <a:pos x="20" y="3"/>
                  </a:cxn>
                </a:cxnLst>
                <a:rect l="0" t="0" r="r" b="b"/>
                <a:pathLst>
                  <a:path w="29" h="85">
                    <a:moveTo>
                      <a:pt x="20" y="3"/>
                    </a:moveTo>
                    <a:lnTo>
                      <a:pt x="20" y="3"/>
                    </a:lnTo>
                    <a:lnTo>
                      <a:pt x="0" y="79"/>
                    </a:lnTo>
                    <a:lnTo>
                      <a:pt x="0" y="79"/>
                    </a:lnTo>
                    <a:lnTo>
                      <a:pt x="0" y="81"/>
                    </a:lnTo>
                    <a:lnTo>
                      <a:pt x="1" y="83"/>
                    </a:lnTo>
                    <a:lnTo>
                      <a:pt x="2" y="84"/>
                    </a:lnTo>
                    <a:lnTo>
                      <a:pt x="4" y="85"/>
                    </a:lnTo>
                    <a:lnTo>
                      <a:pt x="5" y="85"/>
                    </a:lnTo>
                    <a:lnTo>
                      <a:pt x="7" y="85"/>
                    </a:lnTo>
                    <a:lnTo>
                      <a:pt x="8" y="84"/>
                    </a:lnTo>
                    <a:lnTo>
                      <a:pt x="9" y="82"/>
                    </a:lnTo>
                    <a:lnTo>
                      <a:pt x="9" y="8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7" y="1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20" y="3"/>
                    </a:lnTo>
                    <a:lnTo>
                      <a:pt x="2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2" name="Freeform 203"/>
              <p:cNvSpPr/>
              <p:nvPr/>
            </p:nvSpPr>
            <p:spPr bwMode="auto">
              <a:xfrm>
                <a:off x="4687888" y="2668588"/>
                <a:ext cx="15875" cy="61913"/>
              </a:xfrm>
              <a:custGeom>
                <a:avLst/>
                <a:gdLst/>
                <a:ahLst/>
                <a:cxnLst>
                  <a:cxn ang="0">
                    <a:pos x="19" y="4"/>
                  </a:cxn>
                  <a:cxn ang="0">
                    <a:pos x="19" y="4"/>
                  </a:cxn>
                  <a:cxn ang="0">
                    <a:pos x="19" y="12"/>
                  </a:cxn>
                  <a:cxn ang="0">
                    <a:pos x="17" y="19"/>
                  </a:cxn>
                  <a:cxn ang="0">
                    <a:pos x="12" y="35"/>
                  </a:cxn>
                  <a:cxn ang="0">
                    <a:pos x="8" y="50"/>
                  </a:cxn>
                  <a:cxn ang="0">
                    <a:pos x="7" y="58"/>
                  </a:cxn>
                  <a:cxn ang="0">
                    <a:pos x="6" y="65"/>
                  </a:cxn>
                  <a:cxn ang="0">
                    <a:pos x="6" y="65"/>
                  </a:cxn>
                  <a:cxn ang="0">
                    <a:pos x="6" y="76"/>
                  </a:cxn>
                  <a:cxn ang="0">
                    <a:pos x="5" y="89"/>
                  </a:cxn>
                  <a:cxn ang="0">
                    <a:pos x="4" y="99"/>
                  </a:cxn>
                  <a:cxn ang="0">
                    <a:pos x="0" y="110"/>
                  </a:cxn>
                  <a:cxn ang="0">
                    <a:pos x="0" y="110"/>
                  </a:cxn>
                  <a:cxn ang="0">
                    <a:pos x="0" y="112"/>
                  </a:cxn>
                  <a:cxn ang="0">
                    <a:pos x="0" y="113"/>
                  </a:cxn>
                  <a:cxn ang="0">
                    <a:pos x="1" y="116"/>
                  </a:cxn>
                  <a:cxn ang="0">
                    <a:pos x="3" y="116"/>
                  </a:cxn>
                  <a:cxn ang="0">
                    <a:pos x="6" y="116"/>
                  </a:cxn>
                  <a:cxn ang="0">
                    <a:pos x="8" y="114"/>
                  </a:cxn>
                  <a:cxn ang="0">
                    <a:pos x="9" y="112"/>
                  </a:cxn>
                  <a:cxn ang="0">
                    <a:pos x="9" y="112"/>
                  </a:cxn>
                  <a:cxn ang="0">
                    <a:pos x="12" y="102"/>
                  </a:cxn>
                  <a:cxn ang="0">
                    <a:pos x="14" y="92"/>
                  </a:cxn>
                  <a:cxn ang="0">
                    <a:pos x="15" y="80"/>
                  </a:cxn>
                  <a:cxn ang="0">
                    <a:pos x="15" y="70"/>
                  </a:cxn>
                  <a:cxn ang="0">
                    <a:pos x="15" y="70"/>
                  </a:cxn>
                  <a:cxn ang="0">
                    <a:pos x="17" y="62"/>
                  </a:cxn>
                  <a:cxn ang="0">
                    <a:pos x="18" y="54"/>
                  </a:cxn>
                  <a:cxn ang="0">
                    <a:pos x="22" y="37"/>
                  </a:cxn>
                  <a:cxn ang="0">
                    <a:pos x="26" y="20"/>
                  </a:cxn>
                  <a:cxn ang="0">
                    <a:pos x="28" y="12"/>
                  </a:cxn>
                  <a:cxn ang="0">
                    <a:pos x="29" y="4"/>
                  </a:cxn>
                  <a:cxn ang="0">
                    <a:pos x="29" y="4"/>
                  </a:cxn>
                  <a:cxn ang="0">
                    <a:pos x="28" y="2"/>
                  </a:cxn>
                  <a:cxn ang="0">
                    <a:pos x="27" y="1"/>
                  </a:cxn>
                  <a:cxn ang="0">
                    <a:pos x="26" y="0"/>
                  </a:cxn>
                  <a:cxn ang="0">
                    <a:pos x="24" y="0"/>
                  </a:cxn>
                  <a:cxn ang="0">
                    <a:pos x="22" y="0"/>
                  </a:cxn>
                  <a:cxn ang="0">
                    <a:pos x="21" y="1"/>
                  </a:cxn>
                  <a:cxn ang="0">
                    <a:pos x="20" y="2"/>
                  </a:cxn>
                  <a:cxn ang="0">
                    <a:pos x="19" y="4"/>
                  </a:cxn>
                  <a:cxn ang="0">
                    <a:pos x="19" y="4"/>
                  </a:cxn>
                </a:cxnLst>
                <a:rect l="0" t="0" r="r" b="b"/>
                <a:pathLst>
                  <a:path w="29" h="116">
                    <a:moveTo>
                      <a:pt x="19" y="4"/>
                    </a:moveTo>
                    <a:lnTo>
                      <a:pt x="19" y="4"/>
                    </a:lnTo>
                    <a:lnTo>
                      <a:pt x="19" y="12"/>
                    </a:lnTo>
                    <a:lnTo>
                      <a:pt x="17" y="19"/>
                    </a:lnTo>
                    <a:lnTo>
                      <a:pt x="12" y="35"/>
                    </a:lnTo>
                    <a:lnTo>
                      <a:pt x="8" y="50"/>
                    </a:lnTo>
                    <a:lnTo>
                      <a:pt x="7" y="58"/>
                    </a:lnTo>
                    <a:lnTo>
                      <a:pt x="6" y="65"/>
                    </a:lnTo>
                    <a:lnTo>
                      <a:pt x="6" y="65"/>
                    </a:lnTo>
                    <a:lnTo>
                      <a:pt x="6" y="76"/>
                    </a:lnTo>
                    <a:lnTo>
                      <a:pt x="5" y="89"/>
                    </a:lnTo>
                    <a:lnTo>
                      <a:pt x="4" y="99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0" y="112"/>
                    </a:lnTo>
                    <a:lnTo>
                      <a:pt x="0" y="113"/>
                    </a:lnTo>
                    <a:lnTo>
                      <a:pt x="1" y="116"/>
                    </a:lnTo>
                    <a:lnTo>
                      <a:pt x="3" y="116"/>
                    </a:lnTo>
                    <a:lnTo>
                      <a:pt x="6" y="116"/>
                    </a:lnTo>
                    <a:lnTo>
                      <a:pt x="8" y="114"/>
                    </a:lnTo>
                    <a:lnTo>
                      <a:pt x="9" y="112"/>
                    </a:lnTo>
                    <a:lnTo>
                      <a:pt x="9" y="112"/>
                    </a:lnTo>
                    <a:lnTo>
                      <a:pt x="12" y="102"/>
                    </a:lnTo>
                    <a:lnTo>
                      <a:pt x="14" y="92"/>
                    </a:lnTo>
                    <a:lnTo>
                      <a:pt x="15" y="80"/>
                    </a:lnTo>
                    <a:lnTo>
                      <a:pt x="15" y="70"/>
                    </a:lnTo>
                    <a:lnTo>
                      <a:pt x="15" y="70"/>
                    </a:lnTo>
                    <a:lnTo>
                      <a:pt x="17" y="62"/>
                    </a:lnTo>
                    <a:lnTo>
                      <a:pt x="18" y="54"/>
                    </a:lnTo>
                    <a:lnTo>
                      <a:pt x="22" y="37"/>
                    </a:lnTo>
                    <a:lnTo>
                      <a:pt x="26" y="20"/>
                    </a:lnTo>
                    <a:lnTo>
                      <a:pt x="28" y="12"/>
                    </a:lnTo>
                    <a:lnTo>
                      <a:pt x="29" y="4"/>
                    </a:lnTo>
                    <a:lnTo>
                      <a:pt x="29" y="4"/>
                    </a:lnTo>
                    <a:lnTo>
                      <a:pt x="28" y="2"/>
                    </a:lnTo>
                    <a:lnTo>
                      <a:pt x="27" y="1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21" y="1"/>
                    </a:lnTo>
                    <a:lnTo>
                      <a:pt x="20" y="2"/>
                    </a:lnTo>
                    <a:lnTo>
                      <a:pt x="19" y="4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3" name="Freeform 204"/>
              <p:cNvSpPr/>
              <p:nvPr/>
            </p:nvSpPr>
            <p:spPr bwMode="auto">
              <a:xfrm>
                <a:off x="4714875" y="2657475"/>
                <a:ext cx="11113" cy="61913"/>
              </a:xfrm>
              <a:custGeom>
                <a:avLst/>
                <a:gdLst/>
                <a:ahLst/>
                <a:cxnLst>
                  <a:cxn ang="0">
                    <a:pos x="12" y="5"/>
                  </a:cxn>
                  <a:cxn ang="0">
                    <a:pos x="12" y="5"/>
                  </a:cxn>
                  <a:cxn ang="0">
                    <a:pos x="10" y="32"/>
                  </a:cxn>
                  <a:cxn ang="0">
                    <a:pos x="6" y="59"/>
                  </a:cxn>
                  <a:cxn ang="0">
                    <a:pos x="2" y="86"/>
                  </a:cxn>
                  <a:cxn ang="0">
                    <a:pos x="0" y="113"/>
                  </a:cxn>
                  <a:cxn ang="0">
                    <a:pos x="0" y="113"/>
                  </a:cxn>
                  <a:cxn ang="0">
                    <a:pos x="0" y="115"/>
                  </a:cxn>
                  <a:cxn ang="0">
                    <a:pos x="1" y="116"/>
                  </a:cxn>
                  <a:cxn ang="0">
                    <a:pos x="3" y="117"/>
                  </a:cxn>
                  <a:cxn ang="0">
                    <a:pos x="4" y="117"/>
                  </a:cxn>
                  <a:cxn ang="0">
                    <a:pos x="6" y="117"/>
                  </a:cxn>
                  <a:cxn ang="0">
                    <a:pos x="8" y="116"/>
                  </a:cxn>
                  <a:cxn ang="0">
                    <a:pos x="9" y="115"/>
                  </a:cxn>
                  <a:cxn ang="0">
                    <a:pos x="9" y="113"/>
                  </a:cxn>
                  <a:cxn ang="0">
                    <a:pos x="9" y="113"/>
                  </a:cxn>
                  <a:cxn ang="0">
                    <a:pos x="11" y="86"/>
                  </a:cxn>
                  <a:cxn ang="0">
                    <a:pos x="15" y="59"/>
                  </a:cxn>
                  <a:cxn ang="0">
                    <a:pos x="19" y="32"/>
                  </a:cxn>
                  <a:cxn ang="0">
                    <a:pos x="21" y="5"/>
                  </a:cxn>
                  <a:cxn ang="0">
                    <a:pos x="21" y="5"/>
                  </a:cxn>
                  <a:cxn ang="0">
                    <a:pos x="21" y="3"/>
                  </a:cxn>
                  <a:cxn ang="0">
                    <a:pos x="20" y="2"/>
                  </a:cxn>
                  <a:cxn ang="0">
                    <a:pos x="19" y="1"/>
                  </a:cxn>
                  <a:cxn ang="0">
                    <a:pos x="17" y="0"/>
                  </a:cxn>
                  <a:cxn ang="0">
                    <a:pos x="15" y="1"/>
                  </a:cxn>
                  <a:cxn ang="0">
                    <a:pos x="14" y="2"/>
                  </a:cxn>
                  <a:cxn ang="0">
                    <a:pos x="13" y="3"/>
                  </a:cxn>
                  <a:cxn ang="0">
                    <a:pos x="12" y="5"/>
                  </a:cxn>
                  <a:cxn ang="0">
                    <a:pos x="12" y="5"/>
                  </a:cxn>
                </a:cxnLst>
                <a:rect l="0" t="0" r="r" b="b"/>
                <a:pathLst>
                  <a:path w="21" h="117">
                    <a:moveTo>
                      <a:pt x="12" y="5"/>
                    </a:moveTo>
                    <a:lnTo>
                      <a:pt x="12" y="5"/>
                    </a:lnTo>
                    <a:lnTo>
                      <a:pt x="10" y="32"/>
                    </a:lnTo>
                    <a:lnTo>
                      <a:pt x="6" y="59"/>
                    </a:lnTo>
                    <a:lnTo>
                      <a:pt x="2" y="86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0" y="115"/>
                    </a:lnTo>
                    <a:lnTo>
                      <a:pt x="1" y="116"/>
                    </a:lnTo>
                    <a:lnTo>
                      <a:pt x="3" y="117"/>
                    </a:lnTo>
                    <a:lnTo>
                      <a:pt x="4" y="117"/>
                    </a:lnTo>
                    <a:lnTo>
                      <a:pt x="6" y="117"/>
                    </a:lnTo>
                    <a:lnTo>
                      <a:pt x="8" y="116"/>
                    </a:lnTo>
                    <a:lnTo>
                      <a:pt x="9" y="115"/>
                    </a:lnTo>
                    <a:lnTo>
                      <a:pt x="9" y="113"/>
                    </a:lnTo>
                    <a:lnTo>
                      <a:pt x="9" y="113"/>
                    </a:lnTo>
                    <a:lnTo>
                      <a:pt x="11" y="86"/>
                    </a:lnTo>
                    <a:lnTo>
                      <a:pt x="15" y="59"/>
                    </a:lnTo>
                    <a:lnTo>
                      <a:pt x="19" y="32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21" y="3"/>
                    </a:lnTo>
                    <a:lnTo>
                      <a:pt x="20" y="2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4" y="2"/>
                    </a:lnTo>
                    <a:lnTo>
                      <a:pt x="13" y="3"/>
                    </a:lnTo>
                    <a:lnTo>
                      <a:pt x="12" y="5"/>
                    </a:lnTo>
                    <a:lnTo>
                      <a:pt x="12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4" name="Freeform 206"/>
              <p:cNvSpPr>
                <a:spLocks noEditPoints="1"/>
              </p:cNvSpPr>
              <p:nvPr/>
            </p:nvSpPr>
            <p:spPr bwMode="auto">
              <a:xfrm>
                <a:off x="4249738" y="2249488"/>
                <a:ext cx="555625" cy="574675"/>
              </a:xfrm>
              <a:custGeom>
                <a:avLst/>
                <a:gdLst/>
                <a:ahLst/>
                <a:cxnLst>
                  <a:cxn ang="0">
                    <a:pos x="817" y="1056"/>
                  </a:cxn>
                  <a:cxn ang="0">
                    <a:pos x="716" y="1035"/>
                  </a:cxn>
                  <a:cxn ang="0">
                    <a:pos x="659" y="1016"/>
                  </a:cxn>
                  <a:cxn ang="0">
                    <a:pos x="645" y="1010"/>
                  </a:cxn>
                  <a:cxn ang="0">
                    <a:pos x="623" y="986"/>
                  </a:cxn>
                  <a:cxn ang="0">
                    <a:pos x="608" y="970"/>
                  </a:cxn>
                  <a:cxn ang="0">
                    <a:pos x="577" y="929"/>
                  </a:cxn>
                  <a:cxn ang="0">
                    <a:pos x="513" y="864"/>
                  </a:cxn>
                  <a:cxn ang="0">
                    <a:pos x="403" y="767"/>
                  </a:cxn>
                  <a:cxn ang="0">
                    <a:pos x="307" y="683"/>
                  </a:cxn>
                  <a:cxn ang="0">
                    <a:pos x="222" y="574"/>
                  </a:cxn>
                  <a:cxn ang="0">
                    <a:pos x="139" y="472"/>
                  </a:cxn>
                  <a:cxn ang="0">
                    <a:pos x="97" y="439"/>
                  </a:cxn>
                  <a:cxn ang="0">
                    <a:pos x="31" y="360"/>
                  </a:cxn>
                  <a:cxn ang="0">
                    <a:pos x="27" y="300"/>
                  </a:cxn>
                  <a:cxn ang="0">
                    <a:pos x="84" y="371"/>
                  </a:cxn>
                  <a:cxn ang="0">
                    <a:pos x="141" y="426"/>
                  </a:cxn>
                  <a:cxn ang="0">
                    <a:pos x="208" y="491"/>
                  </a:cxn>
                  <a:cxn ang="0">
                    <a:pos x="305" y="624"/>
                  </a:cxn>
                  <a:cxn ang="0">
                    <a:pos x="398" y="714"/>
                  </a:cxn>
                  <a:cxn ang="0">
                    <a:pos x="481" y="790"/>
                  </a:cxn>
                  <a:cxn ang="0">
                    <a:pos x="571" y="872"/>
                  </a:cxn>
                  <a:cxn ang="0">
                    <a:pos x="646" y="943"/>
                  </a:cxn>
                  <a:cxn ang="0">
                    <a:pos x="724" y="871"/>
                  </a:cxn>
                  <a:cxn ang="0">
                    <a:pos x="843" y="787"/>
                  </a:cxn>
                  <a:cxn ang="0">
                    <a:pos x="981" y="693"/>
                  </a:cxn>
                  <a:cxn ang="0">
                    <a:pos x="917" y="620"/>
                  </a:cxn>
                  <a:cxn ang="0">
                    <a:pos x="751" y="446"/>
                  </a:cxn>
                  <a:cxn ang="0">
                    <a:pos x="583" y="291"/>
                  </a:cxn>
                  <a:cxn ang="0">
                    <a:pos x="501" y="195"/>
                  </a:cxn>
                  <a:cxn ang="0">
                    <a:pos x="431" y="116"/>
                  </a:cxn>
                  <a:cxn ang="0">
                    <a:pos x="378" y="54"/>
                  </a:cxn>
                  <a:cxn ang="0">
                    <a:pos x="377" y="0"/>
                  </a:cxn>
                  <a:cxn ang="0">
                    <a:pos x="496" y="134"/>
                  </a:cxn>
                  <a:cxn ang="0">
                    <a:pos x="631" y="290"/>
                  </a:cxn>
                  <a:cxn ang="0">
                    <a:pos x="729" y="380"/>
                  </a:cxn>
                  <a:cxn ang="0">
                    <a:pos x="900" y="546"/>
                  </a:cxn>
                  <a:cxn ang="0">
                    <a:pos x="980" y="641"/>
                  </a:cxn>
                  <a:cxn ang="0">
                    <a:pos x="1020" y="678"/>
                  </a:cxn>
                  <a:cxn ang="0">
                    <a:pos x="1032" y="689"/>
                  </a:cxn>
                  <a:cxn ang="0">
                    <a:pos x="1037" y="700"/>
                  </a:cxn>
                  <a:cxn ang="0">
                    <a:pos x="1051" y="800"/>
                  </a:cxn>
                  <a:cxn ang="0">
                    <a:pos x="1037" y="911"/>
                  </a:cxn>
                  <a:cxn ang="0">
                    <a:pos x="1029" y="991"/>
                  </a:cxn>
                  <a:cxn ang="0">
                    <a:pos x="1023" y="1039"/>
                  </a:cxn>
                  <a:cxn ang="0">
                    <a:pos x="1016" y="1079"/>
                  </a:cxn>
                  <a:cxn ang="0">
                    <a:pos x="1002" y="1088"/>
                  </a:cxn>
                  <a:cxn ang="0">
                    <a:pos x="996" y="1087"/>
                  </a:cxn>
                  <a:cxn ang="0">
                    <a:pos x="954" y="761"/>
                  </a:cxn>
                  <a:cxn ang="0">
                    <a:pos x="842" y="830"/>
                  </a:cxn>
                  <a:cxn ang="0">
                    <a:pos x="729" y="917"/>
                  </a:cxn>
                  <a:cxn ang="0">
                    <a:pos x="672" y="967"/>
                  </a:cxn>
                  <a:cxn ang="0">
                    <a:pos x="699" y="991"/>
                  </a:cxn>
                  <a:cxn ang="0">
                    <a:pos x="772" y="1010"/>
                  </a:cxn>
                  <a:cxn ang="0">
                    <a:pos x="941" y="1046"/>
                  </a:cxn>
                  <a:cxn ang="0">
                    <a:pos x="989" y="1039"/>
                  </a:cxn>
                  <a:cxn ang="0">
                    <a:pos x="990" y="1018"/>
                  </a:cxn>
                  <a:cxn ang="0">
                    <a:pos x="995" y="957"/>
                  </a:cxn>
                  <a:cxn ang="0">
                    <a:pos x="1010" y="856"/>
                  </a:cxn>
                  <a:cxn ang="0">
                    <a:pos x="1010" y="734"/>
                  </a:cxn>
                </a:cxnLst>
                <a:rect l="0" t="0" r="r" b="b"/>
                <a:pathLst>
                  <a:path w="1051" h="1088">
                    <a:moveTo>
                      <a:pt x="991" y="1088"/>
                    </a:moveTo>
                    <a:lnTo>
                      <a:pt x="991" y="1088"/>
                    </a:lnTo>
                    <a:lnTo>
                      <a:pt x="952" y="1084"/>
                    </a:lnTo>
                    <a:lnTo>
                      <a:pt x="911" y="1078"/>
                    </a:lnTo>
                    <a:lnTo>
                      <a:pt x="866" y="1069"/>
                    </a:lnTo>
                    <a:lnTo>
                      <a:pt x="817" y="1056"/>
                    </a:lnTo>
                    <a:lnTo>
                      <a:pt x="817" y="1056"/>
                    </a:lnTo>
                    <a:lnTo>
                      <a:pt x="773" y="1046"/>
                    </a:lnTo>
                    <a:lnTo>
                      <a:pt x="751" y="1041"/>
                    </a:lnTo>
                    <a:lnTo>
                      <a:pt x="728" y="1037"/>
                    </a:lnTo>
                    <a:lnTo>
                      <a:pt x="728" y="1037"/>
                    </a:lnTo>
                    <a:lnTo>
                      <a:pt x="716" y="1035"/>
                    </a:lnTo>
                    <a:lnTo>
                      <a:pt x="706" y="1031"/>
                    </a:lnTo>
                    <a:lnTo>
                      <a:pt x="686" y="1025"/>
                    </a:lnTo>
                    <a:lnTo>
                      <a:pt x="686" y="1025"/>
                    </a:lnTo>
                    <a:lnTo>
                      <a:pt x="673" y="1020"/>
                    </a:lnTo>
                    <a:lnTo>
                      <a:pt x="659" y="1016"/>
                    </a:lnTo>
                    <a:lnTo>
                      <a:pt x="659" y="1016"/>
                    </a:lnTo>
                    <a:lnTo>
                      <a:pt x="654" y="1015"/>
                    </a:lnTo>
                    <a:lnTo>
                      <a:pt x="651" y="1013"/>
                    </a:lnTo>
                    <a:lnTo>
                      <a:pt x="650" y="1012"/>
                    </a:lnTo>
                    <a:lnTo>
                      <a:pt x="649" y="1011"/>
                    </a:lnTo>
                    <a:lnTo>
                      <a:pt x="649" y="1011"/>
                    </a:lnTo>
                    <a:lnTo>
                      <a:pt x="645" y="1010"/>
                    </a:lnTo>
                    <a:lnTo>
                      <a:pt x="645" y="1010"/>
                    </a:lnTo>
                    <a:lnTo>
                      <a:pt x="640" y="1006"/>
                    </a:lnTo>
                    <a:lnTo>
                      <a:pt x="635" y="1001"/>
                    </a:lnTo>
                    <a:lnTo>
                      <a:pt x="628" y="991"/>
                    </a:lnTo>
                    <a:lnTo>
                      <a:pt x="623" y="986"/>
                    </a:lnTo>
                    <a:lnTo>
                      <a:pt x="623" y="986"/>
                    </a:lnTo>
                    <a:lnTo>
                      <a:pt x="620" y="983"/>
                    </a:lnTo>
                    <a:lnTo>
                      <a:pt x="619" y="982"/>
                    </a:lnTo>
                    <a:lnTo>
                      <a:pt x="619" y="982"/>
                    </a:lnTo>
                    <a:lnTo>
                      <a:pt x="614" y="979"/>
                    </a:lnTo>
                    <a:lnTo>
                      <a:pt x="611" y="976"/>
                    </a:lnTo>
                    <a:lnTo>
                      <a:pt x="608" y="970"/>
                    </a:lnTo>
                    <a:lnTo>
                      <a:pt x="608" y="965"/>
                    </a:lnTo>
                    <a:lnTo>
                      <a:pt x="608" y="963"/>
                    </a:lnTo>
                    <a:lnTo>
                      <a:pt x="606" y="961"/>
                    </a:lnTo>
                    <a:lnTo>
                      <a:pt x="606" y="961"/>
                    </a:lnTo>
                    <a:lnTo>
                      <a:pt x="591" y="946"/>
                    </a:lnTo>
                    <a:lnTo>
                      <a:pt x="577" y="929"/>
                    </a:lnTo>
                    <a:lnTo>
                      <a:pt x="577" y="929"/>
                    </a:lnTo>
                    <a:lnTo>
                      <a:pt x="561" y="912"/>
                    </a:lnTo>
                    <a:lnTo>
                      <a:pt x="546" y="895"/>
                    </a:lnTo>
                    <a:lnTo>
                      <a:pt x="529" y="879"/>
                    </a:lnTo>
                    <a:lnTo>
                      <a:pt x="513" y="864"/>
                    </a:lnTo>
                    <a:lnTo>
                      <a:pt x="513" y="864"/>
                    </a:lnTo>
                    <a:lnTo>
                      <a:pt x="490" y="846"/>
                    </a:lnTo>
                    <a:lnTo>
                      <a:pt x="469" y="827"/>
                    </a:lnTo>
                    <a:lnTo>
                      <a:pt x="428" y="789"/>
                    </a:lnTo>
                    <a:lnTo>
                      <a:pt x="428" y="789"/>
                    </a:lnTo>
                    <a:lnTo>
                      <a:pt x="416" y="777"/>
                    </a:lnTo>
                    <a:lnTo>
                      <a:pt x="403" y="767"/>
                    </a:lnTo>
                    <a:lnTo>
                      <a:pt x="378" y="745"/>
                    </a:lnTo>
                    <a:lnTo>
                      <a:pt x="378" y="745"/>
                    </a:lnTo>
                    <a:lnTo>
                      <a:pt x="356" y="729"/>
                    </a:lnTo>
                    <a:lnTo>
                      <a:pt x="336" y="711"/>
                    </a:lnTo>
                    <a:lnTo>
                      <a:pt x="317" y="693"/>
                    </a:lnTo>
                    <a:lnTo>
                      <a:pt x="307" y="683"/>
                    </a:lnTo>
                    <a:lnTo>
                      <a:pt x="299" y="673"/>
                    </a:lnTo>
                    <a:lnTo>
                      <a:pt x="299" y="673"/>
                    </a:lnTo>
                    <a:lnTo>
                      <a:pt x="271" y="638"/>
                    </a:lnTo>
                    <a:lnTo>
                      <a:pt x="271" y="638"/>
                    </a:lnTo>
                    <a:lnTo>
                      <a:pt x="238" y="596"/>
                    </a:lnTo>
                    <a:lnTo>
                      <a:pt x="222" y="574"/>
                    </a:lnTo>
                    <a:lnTo>
                      <a:pt x="207" y="552"/>
                    </a:lnTo>
                    <a:lnTo>
                      <a:pt x="207" y="552"/>
                    </a:lnTo>
                    <a:lnTo>
                      <a:pt x="194" y="534"/>
                    </a:lnTo>
                    <a:lnTo>
                      <a:pt x="178" y="514"/>
                    </a:lnTo>
                    <a:lnTo>
                      <a:pt x="160" y="493"/>
                    </a:lnTo>
                    <a:lnTo>
                      <a:pt x="139" y="472"/>
                    </a:lnTo>
                    <a:lnTo>
                      <a:pt x="139" y="472"/>
                    </a:lnTo>
                    <a:lnTo>
                      <a:pt x="128" y="461"/>
                    </a:lnTo>
                    <a:lnTo>
                      <a:pt x="115" y="453"/>
                    </a:lnTo>
                    <a:lnTo>
                      <a:pt x="115" y="453"/>
                    </a:lnTo>
                    <a:lnTo>
                      <a:pt x="103" y="444"/>
                    </a:lnTo>
                    <a:lnTo>
                      <a:pt x="97" y="439"/>
                    </a:lnTo>
                    <a:lnTo>
                      <a:pt x="92" y="433"/>
                    </a:lnTo>
                    <a:lnTo>
                      <a:pt x="92" y="433"/>
                    </a:lnTo>
                    <a:lnTo>
                      <a:pt x="74" y="414"/>
                    </a:lnTo>
                    <a:lnTo>
                      <a:pt x="57" y="393"/>
                    </a:lnTo>
                    <a:lnTo>
                      <a:pt x="57" y="393"/>
                    </a:lnTo>
                    <a:lnTo>
                      <a:pt x="31" y="360"/>
                    </a:lnTo>
                    <a:lnTo>
                      <a:pt x="16" y="345"/>
                    </a:lnTo>
                    <a:lnTo>
                      <a:pt x="2" y="329"/>
                    </a:lnTo>
                    <a:lnTo>
                      <a:pt x="2" y="329"/>
                    </a:lnTo>
                    <a:lnTo>
                      <a:pt x="0" y="327"/>
                    </a:lnTo>
                    <a:lnTo>
                      <a:pt x="0" y="327"/>
                    </a:lnTo>
                    <a:lnTo>
                      <a:pt x="27" y="300"/>
                    </a:lnTo>
                    <a:lnTo>
                      <a:pt x="27" y="300"/>
                    </a:lnTo>
                    <a:lnTo>
                      <a:pt x="45" y="322"/>
                    </a:lnTo>
                    <a:lnTo>
                      <a:pt x="45" y="322"/>
                    </a:lnTo>
                    <a:lnTo>
                      <a:pt x="68" y="351"/>
                    </a:lnTo>
                    <a:lnTo>
                      <a:pt x="68" y="351"/>
                    </a:lnTo>
                    <a:lnTo>
                      <a:pt x="84" y="371"/>
                    </a:lnTo>
                    <a:lnTo>
                      <a:pt x="102" y="392"/>
                    </a:lnTo>
                    <a:lnTo>
                      <a:pt x="111" y="401"/>
                    </a:lnTo>
                    <a:lnTo>
                      <a:pt x="120" y="411"/>
                    </a:lnTo>
                    <a:lnTo>
                      <a:pt x="131" y="419"/>
                    </a:lnTo>
                    <a:lnTo>
                      <a:pt x="141" y="426"/>
                    </a:lnTo>
                    <a:lnTo>
                      <a:pt x="141" y="426"/>
                    </a:lnTo>
                    <a:lnTo>
                      <a:pt x="151" y="434"/>
                    </a:lnTo>
                    <a:lnTo>
                      <a:pt x="163" y="444"/>
                    </a:lnTo>
                    <a:lnTo>
                      <a:pt x="174" y="454"/>
                    </a:lnTo>
                    <a:lnTo>
                      <a:pt x="186" y="465"/>
                    </a:lnTo>
                    <a:lnTo>
                      <a:pt x="197" y="478"/>
                    </a:lnTo>
                    <a:lnTo>
                      <a:pt x="208" y="491"/>
                    </a:lnTo>
                    <a:lnTo>
                      <a:pt x="219" y="506"/>
                    </a:lnTo>
                    <a:lnTo>
                      <a:pt x="229" y="521"/>
                    </a:lnTo>
                    <a:lnTo>
                      <a:pt x="229" y="521"/>
                    </a:lnTo>
                    <a:lnTo>
                      <a:pt x="261" y="567"/>
                    </a:lnTo>
                    <a:lnTo>
                      <a:pt x="291" y="607"/>
                    </a:lnTo>
                    <a:lnTo>
                      <a:pt x="305" y="624"/>
                    </a:lnTo>
                    <a:lnTo>
                      <a:pt x="319" y="640"/>
                    </a:lnTo>
                    <a:lnTo>
                      <a:pt x="332" y="654"/>
                    </a:lnTo>
                    <a:lnTo>
                      <a:pt x="346" y="668"/>
                    </a:lnTo>
                    <a:lnTo>
                      <a:pt x="346" y="668"/>
                    </a:lnTo>
                    <a:lnTo>
                      <a:pt x="371" y="692"/>
                    </a:lnTo>
                    <a:lnTo>
                      <a:pt x="398" y="714"/>
                    </a:lnTo>
                    <a:lnTo>
                      <a:pt x="398" y="714"/>
                    </a:lnTo>
                    <a:lnTo>
                      <a:pt x="429" y="741"/>
                    </a:lnTo>
                    <a:lnTo>
                      <a:pt x="445" y="755"/>
                    </a:lnTo>
                    <a:lnTo>
                      <a:pt x="459" y="769"/>
                    </a:lnTo>
                    <a:lnTo>
                      <a:pt x="459" y="769"/>
                    </a:lnTo>
                    <a:lnTo>
                      <a:pt x="481" y="790"/>
                    </a:lnTo>
                    <a:lnTo>
                      <a:pt x="504" y="809"/>
                    </a:lnTo>
                    <a:lnTo>
                      <a:pt x="504" y="809"/>
                    </a:lnTo>
                    <a:lnTo>
                      <a:pt x="526" y="828"/>
                    </a:lnTo>
                    <a:lnTo>
                      <a:pt x="548" y="849"/>
                    </a:lnTo>
                    <a:lnTo>
                      <a:pt x="548" y="849"/>
                    </a:lnTo>
                    <a:lnTo>
                      <a:pt x="571" y="872"/>
                    </a:lnTo>
                    <a:lnTo>
                      <a:pt x="594" y="896"/>
                    </a:lnTo>
                    <a:lnTo>
                      <a:pt x="594" y="896"/>
                    </a:lnTo>
                    <a:lnTo>
                      <a:pt x="615" y="920"/>
                    </a:lnTo>
                    <a:lnTo>
                      <a:pt x="638" y="943"/>
                    </a:lnTo>
                    <a:lnTo>
                      <a:pt x="643" y="948"/>
                    </a:lnTo>
                    <a:lnTo>
                      <a:pt x="646" y="943"/>
                    </a:lnTo>
                    <a:lnTo>
                      <a:pt x="646" y="943"/>
                    </a:lnTo>
                    <a:lnTo>
                      <a:pt x="658" y="929"/>
                    </a:lnTo>
                    <a:lnTo>
                      <a:pt x="669" y="917"/>
                    </a:lnTo>
                    <a:lnTo>
                      <a:pt x="682" y="904"/>
                    </a:lnTo>
                    <a:lnTo>
                      <a:pt x="696" y="893"/>
                    </a:lnTo>
                    <a:lnTo>
                      <a:pt x="724" y="871"/>
                    </a:lnTo>
                    <a:lnTo>
                      <a:pt x="753" y="851"/>
                    </a:lnTo>
                    <a:lnTo>
                      <a:pt x="753" y="851"/>
                    </a:lnTo>
                    <a:lnTo>
                      <a:pt x="784" y="829"/>
                    </a:lnTo>
                    <a:lnTo>
                      <a:pt x="784" y="829"/>
                    </a:lnTo>
                    <a:lnTo>
                      <a:pt x="812" y="807"/>
                    </a:lnTo>
                    <a:lnTo>
                      <a:pt x="843" y="787"/>
                    </a:lnTo>
                    <a:lnTo>
                      <a:pt x="906" y="748"/>
                    </a:lnTo>
                    <a:lnTo>
                      <a:pt x="906" y="748"/>
                    </a:lnTo>
                    <a:lnTo>
                      <a:pt x="944" y="725"/>
                    </a:lnTo>
                    <a:lnTo>
                      <a:pt x="980" y="702"/>
                    </a:lnTo>
                    <a:lnTo>
                      <a:pt x="986" y="698"/>
                    </a:lnTo>
                    <a:lnTo>
                      <a:pt x="981" y="693"/>
                    </a:lnTo>
                    <a:lnTo>
                      <a:pt x="981" y="693"/>
                    </a:lnTo>
                    <a:lnTo>
                      <a:pt x="964" y="676"/>
                    </a:lnTo>
                    <a:lnTo>
                      <a:pt x="949" y="660"/>
                    </a:lnTo>
                    <a:lnTo>
                      <a:pt x="920" y="624"/>
                    </a:lnTo>
                    <a:lnTo>
                      <a:pt x="917" y="620"/>
                    </a:lnTo>
                    <a:lnTo>
                      <a:pt x="917" y="620"/>
                    </a:lnTo>
                    <a:lnTo>
                      <a:pt x="882" y="579"/>
                    </a:lnTo>
                    <a:lnTo>
                      <a:pt x="850" y="543"/>
                    </a:lnTo>
                    <a:lnTo>
                      <a:pt x="819" y="510"/>
                    </a:lnTo>
                    <a:lnTo>
                      <a:pt x="789" y="480"/>
                    </a:lnTo>
                    <a:lnTo>
                      <a:pt x="789" y="480"/>
                    </a:lnTo>
                    <a:lnTo>
                      <a:pt x="751" y="446"/>
                    </a:lnTo>
                    <a:lnTo>
                      <a:pt x="712" y="412"/>
                    </a:lnTo>
                    <a:lnTo>
                      <a:pt x="712" y="412"/>
                    </a:lnTo>
                    <a:lnTo>
                      <a:pt x="668" y="372"/>
                    </a:lnTo>
                    <a:lnTo>
                      <a:pt x="624" y="332"/>
                    </a:lnTo>
                    <a:lnTo>
                      <a:pt x="604" y="313"/>
                    </a:lnTo>
                    <a:lnTo>
                      <a:pt x="583" y="291"/>
                    </a:lnTo>
                    <a:lnTo>
                      <a:pt x="564" y="269"/>
                    </a:lnTo>
                    <a:lnTo>
                      <a:pt x="544" y="246"/>
                    </a:lnTo>
                    <a:lnTo>
                      <a:pt x="544" y="246"/>
                    </a:lnTo>
                    <a:lnTo>
                      <a:pt x="522" y="221"/>
                    </a:lnTo>
                    <a:lnTo>
                      <a:pt x="501" y="195"/>
                    </a:lnTo>
                    <a:lnTo>
                      <a:pt x="501" y="195"/>
                    </a:lnTo>
                    <a:lnTo>
                      <a:pt x="475" y="165"/>
                    </a:lnTo>
                    <a:lnTo>
                      <a:pt x="450" y="135"/>
                    </a:lnTo>
                    <a:lnTo>
                      <a:pt x="450" y="135"/>
                    </a:lnTo>
                    <a:lnTo>
                      <a:pt x="441" y="125"/>
                    </a:lnTo>
                    <a:lnTo>
                      <a:pt x="431" y="116"/>
                    </a:lnTo>
                    <a:lnTo>
                      <a:pt x="431" y="116"/>
                    </a:lnTo>
                    <a:lnTo>
                      <a:pt x="422" y="107"/>
                    </a:lnTo>
                    <a:lnTo>
                      <a:pt x="413" y="98"/>
                    </a:lnTo>
                    <a:lnTo>
                      <a:pt x="413" y="98"/>
                    </a:lnTo>
                    <a:lnTo>
                      <a:pt x="400" y="81"/>
                    </a:lnTo>
                    <a:lnTo>
                      <a:pt x="389" y="67"/>
                    </a:lnTo>
                    <a:lnTo>
                      <a:pt x="378" y="54"/>
                    </a:lnTo>
                    <a:lnTo>
                      <a:pt x="366" y="44"/>
                    </a:lnTo>
                    <a:lnTo>
                      <a:pt x="366" y="44"/>
                    </a:lnTo>
                    <a:lnTo>
                      <a:pt x="355" y="33"/>
                    </a:lnTo>
                    <a:lnTo>
                      <a:pt x="346" y="21"/>
                    </a:lnTo>
                    <a:lnTo>
                      <a:pt x="346" y="21"/>
                    </a:lnTo>
                    <a:lnTo>
                      <a:pt x="377" y="0"/>
                    </a:lnTo>
                    <a:lnTo>
                      <a:pt x="377" y="0"/>
                    </a:lnTo>
                    <a:lnTo>
                      <a:pt x="382" y="6"/>
                    </a:lnTo>
                    <a:lnTo>
                      <a:pt x="382" y="6"/>
                    </a:lnTo>
                    <a:lnTo>
                      <a:pt x="433" y="64"/>
                    </a:lnTo>
                    <a:lnTo>
                      <a:pt x="433" y="64"/>
                    </a:lnTo>
                    <a:lnTo>
                      <a:pt x="496" y="134"/>
                    </a:lnTo>
                    <a:lnTo>
                      <a:pt x="527" y="170"/>
                    </a:lnTo>
                    <a:lnTo>
                      <a:pt x="558" y="207"/>
                    </a:lnTo>
                    <a:lnTo>
                      <a:pt x="558" y="207"/>
                    </a:lnTo>
                    <a:lnTo>
                      <a:pt x="585" y="239"/>
                    </a:lnTo>
                    <a:lnTo>
                      <a:pt x="614" y="273"/>
                    </a:lnTo>
                    <a:lnTo>
                      <a:pt x="631" y="290"/>
                    </a:lnTo>
                    <a:lnTo>
                      <a:pt x="647" y="307"/>
                    </a:lnTo>
                    <a:lnTo>
                      <a:pt x="665" y="324"/>
                    </a:lnTo>
                    <a:lnTo>
                      <a:pt x="683" y="341"/>
                    </a:lnTo>
                    <a:lnTo>
                      <a:pt x="683" y="341"/>
                    </a:lnTo>
                    <a:lnTo>
                      <a:pt x="729" y="380"/>
                    </a:lnTo>
                    <a:lnTo>
                      <a:pt x="729" y="380"/>
                    </a:lnTo>
                    <a:lnTo>
                      <a:pt x="765" y="411"/>
                    </a:lnTo>
                    <a:lnTo>
                      <a:pt x="801" y="444"/>
                    </a:lnTo>
                    <a:lnTo>
                      <a:pt x="801" y="444"/>
                    </a:lnTo>
                    <a:lnTo>
                      <a:pt x="836" y="477"/>
                    </a:lnTo>
                    <a:lnTo>
                      <a:pt x="869" y="511"/>
                    </a:lnTo>
                    <a:lnTo>
                      <a:pt x="900" y="546"/>
                    </a:lnTo>
                    <a:lnTo>
                      <a:pt x="930" y="581"/>
                    </a:lnTo>
                    <a:lnTo>
                      <a:pt x="930" y="581"/>
                    </a:lnTo>
                    <a:lnTo>
                      <a:pt x="946" y="600"/>
                    </a:lnTo>
                    <a:lnTo>
                      <a:pt x="946" y="600"/>
                    </a:lnTo>
                    <a:lnTo>
                      <a:pt x="962" y="620"/>
                    </a:lnTo>
                    <a:lnTo>
                      <a:pt x="980" y="641"/>
                    </a:lnTo>
                    <a:lnTo>
                      <a:pt x="998" y="661"/>
                    </a:lnTo>
                    <a:lnTo>
                      <a:pt x="1008" y="669"/>
                    </a:lnTo>
                    <a:lnTo>
                      <a:pt x="1018" y="677"/>
                    </a:lnTo>
                    <a:lnTo>
                      <a:pt x="1019" y="678"/>
                    </a:lnTo>
                    <a:lnTo>
                      <a:pt x="1020" y="678"/>
                    </a:lnTo>
                    <a:lnTo>
                      <a:pt x="1020" y="678"/>
                    </a:lnTo>
                    <a:lnTo>
                      <a:pt x="1025" y="680"/>
                    </a:lnTo>
                    <a:lnTo>
                      <a:pt x="1029" y="684"/>
                    </a:lnTo>
                    <a:lnTo>
                      <a:pt x="1029" y="685"/>
                    </a:lnTo>
                    <a:lnTo>
                      <a:pt x="1030" y="686"/>
                    </a:lnTo>
                    <a:lnTo>
                      <a:pt x="1030" y="686"/>
                    </a:lnTo>
                    <a:lnTo>
                      <a:pt x="1032" y="689"/>
                    </a:lnTo>
                    <a:lnTo>
                      <a:pt x="1035" y="692"/>
                    </a:lnTo>
                    <a:lnTo>
                      <a:pt x="1036" y="695"/>
                    </a:lnTo>
                    <a:lnTo>
                      <a:pt x="1037" y="698"/>
                    </a:lnTo>
                    <a:lnTo>
                      <a:pt x="1037" y="699"/>
                    </a:lnTo>
                    <a:lnTo>
                      <a:pt x="1037" y="700"/>
                    </a:lnTo>
                    <a:lnTo>
                      <a:pt x="1037" y="700"/>
                    </a:lnTo>
                    <a:lnTo>
                      <a:pt x="1041" y="711"/>
                    </a:lnTo>
                    <a:lnTo>
                      <a:pt x="1045" y="723"/>
                    </a:lnTo>
                    <a:lnTo>
                      <a:pt x="1047" y="735"/>
                    </a:lnTo>
                    <a:lnTo>
                      <a:pt x="1049" y="748"/>
                    </a:lnTo>
                    <a:lnTo>
                      <a:pt x="1051" y="774"/>
                    </a:lnTo>
                    <a:lnTo>
                      <a:pt x="1051" y="800"/>
                    </a:lnTo>
                    <a:lnTo>
                      <a:pt x="1050" y="826"/>
                    </a:lnTo>
                    <a:lnTo>
                      <a:pt x="1047" y="851"/>
                    </a:lnTo>
                    <a:lnTo>
                      <a:pt x="1044" y="872"/>
                    </a:lnTo>
                    <a:lnTo>
                      <a:pt x="1040" y="892"/>
                    </a:lnTo>
                    <a:lnTo>
                      <a:pt x="1040" y="892"/>
                    </a:lnTo>
                    <a:lnTo>
                      <a:pt x="1037" y="911"/>
                    </a:lnTo>
                    <a:lnTo>
                      <a:pt x="1035" y="929"/>
                    </a:lnTo>
                    <a:lnTo>
                      <a:pt x="1030" y="967"/>
                    </a:lnTo>
                    <a:lnTo>
                      <a:pt x="1030" y="973"/>
                    </a:lnTo>
                    <a:lnTo>
                      <a:pt x="1030" y="973"/>
                    </a:lnTo>
                    <a:lnTo>
                      <a:pt x="1029" y="991"/>
                    </a:lnTo>
                    <a:lnTo>
                      <a:pt x="1029" y="991"/>
                    </a:lnTo>
                    <a:lnTo>
                      <a:pt x="1029" y="1009"/>
                    </a:lnTo>
                    <a:lnTo>
                      <a:pt x="1028" y="1017"/>
                    </a:lnTo>
                    <a:lnTo>
                      <a:pt x="1026" y="1024"/>
                    </a:lnTo>
                    <a:lnTo>
                      <a:pt x="1026" y="1024"/>
                    </a:lnTo>
                    <a:lnTo>
                      <a:pt x="1024" y="1031"/>
                    </a:lnTo>
                    <a:lnTo>
                      <a:pt x="1023" y="1039"/>
                    </a:lnTo>
                    <a:lnTo>
                      <a:pt x="1023" y="1051"/>
                    </a:lnTo>
                    <a:lnTo>
                      <a:pt x="1023" y="1051"/>
                    </a:lnTo>
                    <a:lnTo>
                      <a:pt x="1023" y="1059"/>
                    </a:lnTo>
                    <a:lnTo>
                      <a:pt x="1021" y="1068"/>
                    </a:lnTo>
                    <a:lnTo>
                      <a:pt x="1019" y="1075"/>
                    </a:lnTo>
                    <a:lnTo>
                      <a:pt x="1016" y="1079"/>
                    </a:lnTo>
                    <a:lnTo>
                      <a:pt x="1013" y="1083"/>
                    </a:lnTo>
                    <a:lnTo>
                      <a:pt x="1013" y="1083"/>
                    </a:lnTo>
                    <a:lnTo>
                      <a:pt x="1010" y="1085"/>
                    </a:lnTo>
                    <a:lnTo>
                      <a:pt x="1008" y="1086"/>
                    </a:lnTo>
                    <a:lnTo>
                      <a:pt x="1005" y="1087"/>
                    </a:lnTo>
                    <a:lnTo>
                      <a:pt x="1002" y="1088"/>
                    </a:lnTo>
                    <a:lnTo>
                      <a:pt x="1002" y="1088"/>
                    </a:lnTo>
                    <a:lnTo>
                      <a:pt x="1002" y="1088"/>
                    </a:lnTo>
                    <a:lnTo>
                      <a:pt x="998" y="1087"/>
                    </a:lnTo>
                    <a:lnTo>
                      <a:pt x="997" y="1087"/>
                    </a:lnTo>
                    <a:lnTo>
                      <a:pt x="996" y="1087"/>
                    </a:lnTo>
                    <a:lnTo>
                      <a:pt x="996" y="1087"/>
                    </a:lnTo>
                    <a:lnTo>
                      <a:pt x="992" y="1088"/>
                    </a:lnTo>
                    <a:lnTo>
                      <a:pt x="991" y="1088"/>
                    </a:lnTo>
                    <a:close/>
                    <a:moveTo>
                      <a:pt x="1002" y="731"/>
                    </a:moveTo>
                    <a:lnTo>
                      <a:pt x="1002" y="731"/>
                    </a:lnTo>
                    <a:lnTo>
                      <a:pt x="954" y="761"/>
                    </a:lnTo>
                    <a:lnTo>
                      <a:pt x="954" y="761"/>
                    </a:lnTo>
                    <a:lnTo>
                      <a:pt x="918" y="784"/>
                    </a:lnTo>
                    <a:lnTo>
                      <a:pt x="918" y="784"/>
                    </a:lnTo>
                    <a:lnTo>
                      <a:pt x="885" y="803"/>
                    </a:lnTo>
                    <a:lnTo>
                      <a:pt x="885" y="803"/>
                    </a:lnTo>
                    <a:lnTo>
                      <a:pt x="856" y="821"/>
                    </a:lnTo>
                    <a:lnTo>
                      <a:pt x="842" y="830"/>
                    </a:lnTo>
                    <a:lnTo>
                      <a:pt x="829" y="839"/>
                    </a:lnTo>
                    <a:lnTo>
                      <a:pt x="819" y="847"/>
                    </a:lnTo>
                    <a:lnTo>
                      <a:pt x="819" y="847"/>
                    </a:lnTo>
                    <a:lnTo>
                      <a:pt x="773" y="881"/>
                    </a:lnTo>
                    <a:lnTo>
                      <a:pt x="729" y="917"/>
                    </a:lnTo>
                    <a:lnTo>
                      <a:pt x="729" y="917"/>
                    </a:lnTo>
                    <a:lnTo>
                      <a:pt x="717" y="925"/>
                    </a:lnTo>
                    <a:lnTo>
                      <a:pt x="717" y="925"/>
                    </a:lnTo>
                    <a:lnTo>
                      <a:pt x="704" y="936"/>
                    </a:lnTo>
                    <a:lnTo>
                      <a:pt x="691" y="948"/>
                    </a:lnTo>
                    <a:lnTo>
                      <a:pt x="678" y="960"/>
                    </a:lnTo>
                    <a:lnTo>
                      <a:pt x="672" y="967"/>
                    </a:lnTo>
                    <a:lnTo>
                      <a:pt x="668" y="974"/>
                    </a:lnTo>
                    <a:lnTo>
                      <a:pt x="664" y="980"/>
                    </a:lnTo>
                    <a:lnTo>
                      <a:pt x="671" y="982"/>
                    </a:lnTo>
                    <a:lnTo>
                      <a:pt x="671" y="982"/>
                    </a:lnTo>
                    <a:lnTo>
                      <a:pt x="699" y="991"/>
                    </a:lnTo>
                    <a:lnTo>
                      <a:pt x="699" y="991"/>
                    </a:lnTo>
                    <a:lnTo>
                      <a:pt x="718" y="996"/>
                    </a:lnTo>
                    <a:lnTo>
                      <a:pt x="738" y="1003"/>
                    </a:lnTo>
                    <a:lnTo>
                      <a:pt x="738" y="1003"/>
                    </a:lnTo>
                    <a:lnTo>
                      <a:pt x="756" y="1007"/>
                    </a:lnTo>
                    <a:lnTo>
                      <a:pt x="772" y="1010"/>
                    </a:lnTo>
                    <a:lnTo>
                      <a:pt x="772" y="1010"/>
                    </a:lnTo>
                    <a:lnTo>
                      <a:pt x="792" y="1014"/>
                    </a:lnTo>
                    <a:lnTo>
                      <a:pt x="811" y="1018"/>
                    </a:lnTo>
                    <a:lnTo>
                      <a:pt x="811" y="1018"/>
                    </a:lnTo>
                    <a:lnTo>
                      <a:pt x="854" y="1028"/>
                    </a:lnTo>
                    <a:lnTo>
                      <a:pt x="897" y="1039"/>
                    </a:lnTo>
                    <a:lnTo>
                      <a:pt x="941" y="1046"/>
                    </a:lnTo>
                    <a:lnTo>
                      <a:pt x="962" y="1049"/>
                    </a:lnTo>
                    <a:lnTo>
                      <a:pt x="984" y="1051"/>
                    </a:lnTo>
                    <a:lnTo>
                      <a:pt x="991" y="1052"/>
                    </a:lnTo>
                    <a:lnTo>
                      <a:pt x="990" y="1045"/>
                    </a:lnTo>
                    <a:lnTo>
                      <a:pt x="990" y="1045"/>
                    </a:lnTo>
                    <a:lnTo>
                      <a:pt x="989" y="1039"/>
                    </a:lnTo>
                    <a:lnTo>
                      <a:pt x="989" y="1039"/>
                    </a:lnTo>
                    <a:lnTo>
                      <a:pt x="987" y="1032"/>
                    </a:lnTo>
                    <a:lnTo>
                      <a:pt x="987" y="1029"/>
                    </a:lnTo>
                    <a:lnTo>
                      <a:pt x="987" y="1027"/>
                    </a:lnTo>
                    <a:lnTo>
                      <a:pt x="987" y="1027"/>
                    </a:lnTo>
                    <a:lnTo>
                      <a:pt x="990" y="1018"/>
                    </a:lnTo>
                    <a:lnTo>
                      <a:pt x="992" y="1008"/>
                    </a:lnTo>
                    <a:lnTo>
                      <a:pt x="993" y="988"/>
                    </a:lnTo>
                    <a:lnTo>
                      <a:pt x="993" y="988"/>
                    </a:lnTo>
                    <a:lnTo>
                      <a:pt x="994" y="974"/>
                    </a:lnTo>
                    <a:lnTo>
                      <a:pt x="994" y="974"/>
                    </a:lnTo>
                    <a:lnTo>
                      <a:pt x="995" y="957"/>
                    </a:lnTo>
                    <a:lnTo>
                      <a:pt x="995" y="957"/>
                    </a:lnTo>
                    <a:lnTo>
                      <a:pt x="998" y="925"/>
                    </a:lnTo>
                    <a:lnTo>
                      <a:pt x="1000" y="910"/>
                    </a:lnTo>
                    <a:lnTo>
                      <a:pt x="1004" y="893"/>
                    </a:lnTo>
                    <a:lnTo>
                      <a:pt x="1004" y="893"/>
                    </a:lnTo>
                    <a:lnTo>
                      <a:pt x="1010" y="856"/>
                    </a:lnTo>
                    <a:lnTo>
                      <a:pt x="1013" y="835"/>
                    </a:lnTo>
                    <a:lnTo>
                      <a:pt x="1015" y="813"/>
                    </a:lnTo>
                    <a:lnTo>
                      <a:pt x="1016" y="793"/>
                    </a:lnTo>
                    <a:lnTo>
                      <a:pt x="1015" y="772"/>
                    </a:lnTo>
                    <a:lnTo>
                      <a:pt x="1014" y="753"/>
                    </a:lnTo>
                    <a:lnTo>
                      <a:pt x="1010" y="734"/>
                    </a:lnTo>
                    <a:lnTo>
                      <a:pt x="1008" y="726"/>
                    </a:lnTo>
                    <a:lnTo>
                      <a:pt x="1002" y="73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5" name="Freeform 207"/>
              <p:cNvSpPr/>
              <p:nvPr/>
            </p:nvSpPr>
            <p:spPr bwMode="auto">
              <a:xfrm>
                <a:off x="4251325" y="2251075"/>
                <a:ext cx="195263" cy="161925"/>
              </a:xfrm>
              <a:custGeom>
                <a:avLst/>
                <a:gdLst/>
                <a:ahLst/>
                <a:cxnLst>
                  <a:cxn ang="0">
                    <a:pos x="15" y="307"/>
                  </a:cxn>
                  <a:cxn ang="0">
                    <a:pos x="9" y="306"/>
                  </a:cxn>
                  <a:cxn ang="0">
                    <a:pos x="2" y="298"/>
                  </a:cxn>
                  <a:cxn ang="0">
                    <a:pos x="0" y="293"/>
                  </a:cxn>
                  <a:cxn ang="0">
                    <a:pos x="2" y="281"/>
                  </a:cxn>
                  <a:cxn ang="0">
                    <a:pos x="6" y="275"/>
                  </a:cxn>
                  <a:cxn ang="0">
                    <a:pos x="12" y="272"/>
                  </a:cxn>
                  <a:cxn ang="0">
                    <a:pos x="18" y="269"/>
                  </a:cxn>
                  <a:cxn ang="0">
                    <a:pos x="30" y="259"/>
                  </a:cxn>
                  <a:cxn ang="0">
                    <a:pos x="48" y="238"/>
                  </a:cxn>
                  <a:cxn ang="0">
                    <a:pos x="59" y="222"/>
                  </a:cxn>
                  <a:cxn ang="0">
                    <a:pos x="75" y="201"/>
                  </a:cxn>
                  <a:cxn ang="0">
                    <a:pos x="94" y="180"/>
                  </a:cxn>
                  <a:cxn ang="0">
                    <a:pos x="136" y="143"/>
                  </a:cxn>
                  <a:cxn ang="0">
                    <a:pos x="160" y="124"/>
                  </a:cxn>
                  <a:cxn ang="0">
                    <a:pos x="174" y="112"/>
                  </a:cxn>
                  <a:cxn ang="0">
                    <a:pos x="224" y="83"/>
                  </a:cxn>
                  <a:cxn ang="0">
                    <a:pos x="241" y="73"/>
                  </a:cxn>
                  <a:cxn ang="0">
                    <a:pos x="259" y="63"/>
                  </a:cxn>
                  <a:cxn ang="0">
                    <a:pos x="305" y="32"/>
                  </a:cxn>
                  <a:cxn ang="0">
                    <a:pos x="345" y="3"/>
                  </a:cxn>
                  <a:cxn ang="0">
                    <a:pos x="354" y="0"/>
                  </a:cxn>
                  <a:cxn ang="0">
                    <a:pos x="359" y="1"/>
                  </a:cxn>
                  <a:cxn ang="0">
                    <a:pos x="366" y="8"/>
                  </a:cxn>
                  <a:cxn ang="0">
                    <a:pos x="368" y="12"/>
                  </a:cxn>
                  <a:cxn ang="0">
                    <a:pos x="369" y="22"/>
                  </a:cxn>
                  <a:cxn ang="0">
                    <a:pos x="367" y="29"/>
                  </a:cxn>
                  <a:cxn ang="0">
                    <a:pos x="362" y="35"/>
                  </a:cxn>
                  <a:cxn ang="0">
                    <a:pos x="339" y="51"/>
                  </a:cxn>
                  <a:cxn ang="0">
                    <a:pos x="270" y="96"/>
                  </a:cxn>
                  <a:cxn ang="0">
                    <a:pos x="240" y="115"/>
                  </a:cxn>
                  <a:cxn ang="0">
                    <a:pos x="180" y="157"/>
                  </a:cxn>
                  <a:cxn ang="0">
                    <a:pos x="151" y="179"/>
                  </a:cxn>
                  <a:cxn ang="0">
                    <a:pos x="109" y="218"/>
                  </a:cxn>
                  <a:cxn ang="0">
                    <a:pos x="78" y="252"/>
                  </a:cxn>
                  <a:cxn ang="0">
                    <a:pos x="69" y="264"/>
                  </a:cxn>
                  <a:cxn ang="0">
                    <a:pos x="47" y="290"/>
                  </a:cxn>
                  <a:cxn ang="0">
                    <a:pos x="35" y="300"/>
                  </a:cxn>
                  <a:cxn ang="0">
                    <a:pos x="21" y="306"/>
                  </a:cxn>
                  <a:cxn ang="0">
                    <a:pos x="15" y="307"/>
                  </a:cxn>
                </a:cxnLst>
                <a:rect l="0" t="0" r="r" b="b"/>
                <a:pathLst>
                  <a:path w="369" h="307">
                    <a:moveTo>
                      <a:pt x="15" y="307"/>
                    </a:moveTo>
                    <a:lnTo>
                      <a:pt x="15" y="307"/>
                    </a:lnTo>
                    <a:lnTo>
                      <a:pt x="12" y="307"/>
                    </a:lnTo>
                    <a:lnTo>
                      <a:pt x="9" y="306"/>
                    </a:lnTo>
                    <a:lnTo>
                      <a:pt x="5" y="303"/>
                    </a:lnTo>
                    <a:lnTo>
                      <a:pt x="2" y="298"/>
                    </a:lnTo>
                    <a:lnTo>
                      <a:pt x="0" y="293"/>
                    </a:lnTo>
                    <a:lnTo>
                      <a:pt x="0" y="293"/>
                    </a:lnTo>
                    <a:lnTo>
                      <a:pt x="0" y="287"/>
                    </a:lnTo>
                    <a:lnTo>
                      <a:pt x="2" y="281"/>
                    </a:lnTo>
                    <a:lnTo>
                      <a:pt x="4" y="277"/>
                    </a:lnTo>
                    <a:lnTo>
                      <a:pt x="6" y="275"/>
                    </a:lnTo>
                    <a:lnTo>
                      <a:pt x="9" y="273"/>
                    </a:lnTo>
                    <a:lnTo>
                      <a:pt x="12" y="272"/>
                    </a:lnTo>
                    <a:lnTo>
                      <a:pt x="12" y="272"/>
                    </a:lnTo>
                    <a:lnTo>
                      <a:pt x="18" y="269"/>
                    </a:lnTo>
                    <a:lnTo>
                      <a:pt x="24" y="265"/>
                    </a:lnTo>
                    <a:lnTo>
                      <a:pt x="30" y="259"/>
                    </a:lnTo>
                    <a:lnTo>
                      <a:pt x="36" y="253"/>
                    </a:lnTo>
                    <a:lnTo>
                      <a:pt x="48" y="238"/>
                    </a:lnTo>
                    <a:lnTo>
                      <a:pt x="59" y="222"/>
                    </a:lnTo>
                    <a:lnTo>
                      <a:pt x="59" y="222"/>
                    </a:lnTo>
                    <a:lnTo>
                      <a:pt x="68" y="210"/>
                    </a:lnTo>
                    <a:lnTo>
                      <a:pt x="75" y="201"/>
                    </a:lnTo>
                    <a:lnTo>
                      <a:pt x="75" y="201"/>
                    </a:lnTo>
                    <a:lnTo>
                      <a:pt x="94" y="180"/>
                    </a:lnTo>
                    <a:lnTo>
                      <a:pt x="114" y="162"/>
                    </a:lnTo>
                    <a:lnTo>
                      <a:pt x="136" y="143"/>
                    </a:lnTo>
                    <a:lnTo>
                      <a:pt x="157" y="126"/>
                    </a:lnTo>
                    <a:lnTo>
                      <a:pt x="160" y="124"/>
                    </a:lnTo>
                    <a:lnTo>
                      <a:pt x="160" y="124"/>
                    </a:lnTo>
                    <a:lnTo>
                      <a:pt x="174" y="112"/>
                    </a:lnTo>
                    <a:lnTo>
                      <a:pt x="190" y="102"/>
                    </a:lnTo>
                    <a:lnTo>
                      <a:pt x="224" y="83"/>
                    </a:lnTo>
                    <a:lnTo>
                      <a:pt x="224" y="83"/>
                    </a:lnTo>
                    <a:lnTo>
                      <a:pt x="241" y="73"/>
                    </a:lnTo>
                    <a:lnTo>
                      <a:pt x="259" y="63"/>
                    </a:lnTo>
                    <a:lnTo>
                      <a:pt x="259" y="63"/>
                    </a:lnTo>
                    <a:lnTo>
                      <a:pt x="283" y="47"/>
                    </a:lnTo>
                    <a:lnTo>
                      <a:pt x="305" y="32"/>
                    </a:lnTo>
                    <a:lnTo>
                      <a:pt x="345" y="3"/>
                    </a:lnTo>
                    <a:lnTo>
                      <a:pt x="345" y="3"/>
                    </a:lnTo>
                    <a:lnTo>
                      <a:pt x="350" y="1"/>
                    </a:lnTo>
                    <a:lnTo>
                      <a:pt x="354" y="0"/>
                    </a:lnTo>
                    <a:lnTo>
                      <a:pt x="354" y="0"/>
                    </a:lnTo>
                    <a:lnTo>
                      <a:pt x="359" y="1"/>
                    </a:lnTo>
                    <a:lnTo>
                      <a:pt x="363" y="4"/>
                    </a:lnTo>
                    <a:lnTo>
                      <a:pt x="366" y="8"/>
                    </a:lnTo>
                    <a:lnTo>
                      <a:pt x="368" y="12"/>
                    </a:lnTo>
                    <a:lnTo>
                      <a:pt x="368" y="12"/>
                    </a:lnTo>
                    <a:lnTo>
                      <a:pt x="369" y="16"/>
                    </a:lnTo>
                    <a:lnTo>
                      <a:pt x="369" y="22"/>
                    </a:lnTo>
                    <a:lnTo>
                      <a:pt x="369" y="25"/>
                    </a:lnTo>
                    <a:lnTo>
                      <a:pt x="367" y="29"/>
                    </a:lnTo>
                    <a:lnTo>
                      <a:pt x="365" y="32"/>
                    </a:lnTo>
                    <a:lnTo>
                      <a:pt x="362" y="35"/>
                    </a:lnTo>
                    <a:lnTo>
                      <a:pt x="362" y="35"/>
                    </a:lnTo>
                    <a:lnTo>
                      <a:pt x="339" y="51"/>
                    </a:lnTo>
                    <a:lnTo>
                      <a:pt x="317" y="67"/>
                    </a:lnTo>
                    <a:lnTo>
                      <a:pt x="270" y="96"/>
                    </a:lnTo>
                    <a:lnTo>
                      <a:pt x="270" y="96"/>
                    </a:lnTo>
                    <a:lnTo>
                      <a:pt x="240" y="115"/>
                    </a:lnTo>
                    <a:lnTo>
                      <a:pt x="210" y="135"/>
                    </a:lnTo>
                    <a:lnTo>
                      <a:pt x="180" y="157"/>
                    </a:lnTo>
                    <a:lnTo>
                      <a:pt x="151" y="179"/>
                    </a:lnTo>
                    <a:lnTo>
                      <a:pt x="151" y="179"/>
                    </a:lnTo>
                    <a:lnTo>
                      <a:pt x="131" y="198"/>
                    </a:lnTo>
                    <a:lnTo>
                      <a:pt x="109" y="218"/>
                    </a:lnTo>
                    <a:lnTo>
                      <a:pt x="88" y="239"/>
                    </a:lnTo>
                    <a:lnTo>
                      <a:pt x="78" y="252"/>
                    </a:lnTo>
                    <a:lnTo>
                      <a:pt x="69" y="264"/>
                    </a:lnTo>
                    <a:lnTo>
                      <a:pt x="69" y="264"/>
                    </a:lnTo>
                    <a:lnTo>
                      <a:pt x="59" y="277"/>
                    </a:lnTo>
                    <a:lnTo>
                      <a:pt x="47" y="290"/>
                    </a:lnTo>
                    <a:lnTo>
                      <a:pt x="42" y="295"/>
                    </a:lnTo>
                    <a:lnTo>
                      <a:pt x="35" y="300"/>
                    </a:lnTo>
                    <a:lnTo>
                      <a:pt x="29" y="304"/>
                    </a:lnTo>
                    <a:lnTo>
                      <a:pt x="21" y="306"/>
                    </a:lnTo>
                    <a:lnTo>
                      <a:pt x="21" y="306"/>
                    </a:lnTo>
                    <a:lnTo>
                      <a:pt x="15" y="307"/>
                    </a:lnTo>
                    <a:lnTo>
                      <a:pt x="15" y="30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6" name="Freeform 208"/>
              <p:cNvSpPr/>
              <p:nvPr/>
            </p:nvSpPr>
            <p:spPr bwMode="auto">
              <a:xfrm>
                <a:off x="4284663" y="2282825"/>
                <a:ext cx="195263" cy="171450"/>
              </a:xfrm>
              <a:custGeom>
                <a:avLst/>
                <a:gdLst/>
                <a:ahLst/>
                <a:cxnLst>
                  <a:cxn ang="0">
                    <a:pos x="15" y="323"/>
                  </a:cxn>
                  <a:cxn ang="0">
                    <a:pos x="6" y="319"/>
                  </a:cxn>
                  <a:cxn ang="0">
                    <a:pos x="1" y="309"/>
                  </a:cxn>
                  <a:cxn ang="0">
                    <a:pos x="0" y="306"/>
                  </a:cxn>
                  <a:cxn ang="0">
                    <a:pos x="0" y="297"/>
                  </a:cxn>
                  <a:cxn ang="0">
                    <a:pos x="4" y="290"/>
                  </a:cxn>
                  <a:cxn ang="0">
                    <a:pos x="7" y="287"/>
                  </a:cxn>
                  <a:cxn ang="0">
                    <a:pos x="15" y="277"/>
                  </a:cxn>
                  <a:cxn ang="0">
                    <a:pos x="20" y="266"/>
                  </a:cxn>
                  <a:cxn ang="0">
                    <a:pos x="29" y="253"/>
                  </a:cxn>
                  <a:cxn ang="0">
                    <a:pos x="48" y="230"/>
                  </a:cxn>
                  <a:cxn ang="0">
                    <a:pos x="68" y="211"/>
                  </a:cxn>
                  <a:cxn ang="0">
                    <a:pos x="94" y="190"/>
                  </a:cxn>
                  <a:cxn ang="0">
                    <a:pos x="126" y="162"/>
                  </a:cxn>
                  <a:cxn ang="0">
                    <a:pos x="159" y="135"/>
                  </a:cxn>
                  <a:cxn ang="0">
                    <a:pos x="187" y="111"/>
                  </a:cxn>
                  <a:cxn ang="0">
                    <a:pos x="236" y="73"/>
                  </a:cxn>
                  <a:cxn ang="0">
                    <a:pos x="254" y="61"/>
                  </a:cxn>
                  <a:cxn ang="0">
                    <a:pos x="311" y="23"/>
                  </a:cxn>
                  <a:cxn ang="0">
                    <a:pos x="344" y="3"/>
                  </a:cxn>
                  <a:cxn ang="0">
                    <a:pos x="348" y="1"/>
                  </a:cxn>
                  <a:cxn ang="0">
                    <a:pos x="352" y="0"/>
                  </a:cxn>
                  <a:cxn ang="0">
                    <a:pos x="358" y="2"/>
                  </a:cxn>
                  <a:cxn ang="0">
                    <a:pos x="366" y="9"/>
                  </a:cxn>
                  <a:cxn ang="0">
                    <a:pos x="368" y="14"/>
                  </a:cxn>
                  <a:cxn ang="0">
                    <a:pos x="369" y="22"/>
                  </a:cxn>
                  <a:cxn ang="0">
                    <a:pos x="366" y="29"/>
                  </a:cxn>
                  <a:cxn ang="0">
                    <a:pos x="361" y="35"/>
                  </a:cxn>
                  <a:cxn ang="0">
                    <a:pos x="325" y="57"/>
                  </a:cxn>
                  <a:cxn ang="0">
                    <a:pos x="271" y="92"/>
                  </a:cxn>
                  <a:cxn ang="0">
                    <a:pos x="250" y="107"/>
                  </a:cxn>
                  <a:cxn ang="0">
                    <a:pos x="190" y="157"/>
                  </a:cxn>
                  <a:cxn ang="0">
                    <a:pos x="164" y="179"/>
                  </a:cxn>
                  <a:cxn ang="0">
                    <a:pos x="134" y="203"/>
                  </a:cxn>
                  <a:cxn ang="0">
                    <a:pos x="102" y="229"/>
                  </a:cxn>
                  <a:cxn ang="0">
                    <a:pos x="72" y="258"/>
                  </a:cxn>
                  <a:cxn ang="0">
                    <a:pos x="66" y="264"/>
                  </a:cxn>
                  <a:cxn ang="0">
                    <a:pos x="51" y="286"/>
                  </a:cxn>
                  <a:cxn ang="0">
                    <a:pos x="46" y="295"/>
                  </a:cxn>
                  <a:cxn ang="0">
                    <a:pos x="33" y="312"/>
                  </a:cxn>
                  <a:cxn ang="0">
                    <a:pos x="24" y="319"/>
                  </a:cxn>
                  <a:cxn ang="0">
                    <a:pos x="15" y="323"/>
                  </a:cxn>
                </a:cxnLst>
                <a:rect l="0" t="0" r="r" b="b"/>
                <a:pathLst>
                  <a:path w="369" h="323">
                    <a:moveTo>
                      <a:pt x="15" y="323"/>
                    </a:moveTo>
                    <a:lnTo>
                      <a:pt x="15" y="323"/>
                    </a:lnTo>
                    <a:lnTo>
                      <a:pt x="10" y="322"/>
                    </a:lnTo>
                    <a:lnTo>
                      <a:pt x="6" y="319"/>
                    </a:lnTo>
                    <a:lnTo>
                      <a:pt x="3" y="315"/>
                    </a:lnTo>
                    <a:lnTo>
                      <a:pt x="1" y="309"/>
                    </a:lnTo>
                    <a:lnTo>
                      <a:pt x="1" y="309"/>
                    </a:lnTo>
                    <a:lnTo>
                      <a:pt x="0" y="306"/>
                    </a:lnTo>
                    <a:lnTo>
                      <a:pt x="0" y="300"/>
                    </a:lnTo>
                    <a:lnTo>
                      <a:pt x="0" y="297"/>
                    </a:lnTo>
                    <a:lnTo>
                      <a:pt x="2" y="294"/>
                    </a:lnTo>
                    <a:lnTo>
                      <a:pt x="4" y="290"/>
                    </a:lnTo>
                    <a:lnTo>
                      <a:pt x="7" y="287"/>
                    </a:lnTo>
                    <a:lnTo>
                      <a:pt x="7" y="287"/>
                    </a:lnTo>
                    <a:lnTo>
                      <a:pt x="11" y="283"/>
                    </a:lnTo>
                    <a:lnTo>
                      <a:pt x="15" y="277"/>
                    </a:lnTo>
                    <a:lnTo>
                      <a:pt x="20" y="266"/>
                    </a:lnTo>
                    <a:lnTo>
                      <a:pt x="20" y="266"/>
                    </a:lnTo>
                    <a:lnTo>
                      <a:pt x="24" y="259"/>
                    </a:lnTo>
                    <a:lnTo>
                      <a:pt x="29" y="253"/>
                    </a:lnTo>
                    <a:lnTo>
                      <a:pt x="29" y="253"/>
                    </a:lnTo>
                    <a:lnTo>
                      <a:pt x="48" y="230"/>
                    </a:lnTo>
                    <a:lnTo>
                      <a:pt x="59" y="221"/>
                    </a:lnTo>
                    <a:lnTo>
                      <a:pt x="68" y="211"/>
                    </a:lnTo>
                    <a:lnTo>
                      <a:pt x="68" y="211"/>
                    </a:lnTo>
                    <a:lnTo>
                      <a:pt x="94" y="190"/>
                    </a:lnTo>
                    <a:lnTo>
                      <a:pt x="94" y="190"/>
                    </a:lnTo>
                    <a:lnTo>
                      <a:pt x="126" y="162"/>
                    </a:lnTo>
                    <a:lnTo>
                      <a:pt x="159" y="135"/>
                    </a:lnTo>
                    <a:lnTo>
                      <a:pt x="159" y="135"/>
                    </a:lnTo>
                    <a:lnTo>
                      <a:pt x="187" y="111"/>
                    </a:lnTo>
                    <a:lnTo>
                      <a:pt x="187" y="111"/>
                    </a:lnTo>
                    <a:lnTo>
                      <a:pt x="220" y="85"/>
                    </a:lnTo>
                    <a:lnTo>
                      <a:pt x="236" y="73"/>
                    </a:lnTo>
                    <a:lnTo>
                      <a:pt x="254" y="61"/>
                    </a:lnTo>
                    <a:lnTo>
                      <a:pt x="254" y="61"/>
                    </a:lnTo>
                    <a:lnTo>
                      <a:pt x="282" y="41"/>
                    </a:lnTo>
                    <a:lnTo>
                      <a:pt x="311" y="23"/>
                    </a:lnTo>
                    <a:lnTo>
                      <a:pt x="311" y="23"/>
                    </a:lnTo>
                    <a:lnTo>
                      <a:pt x="344" y="3"/>
                    </a:lnTo>
                    <a:lnTo>
                      <a:pt x="344" y="3"/>
                    </a:lnTo>
                    <a:lnTo>
                      <a:pt x="348" y="1"/>
                    </a:lnTo>
                    <a:lnTo>
                      <a:pt x="352" y="0"/>
                    </a:lnTo>
                    <a:lnTo>
                      <a:pt x="352" y="0"/>
                    </a:lnTo>
                    <a:lnTo>
                      <a:pt x="355" y="1"/>
                    </a:lnTo>
                    <a:lnTo>
                      <a:pt x="358" y="2"/>
                    </a:lnTo>
                    <a:lnTo>
                      <a:pt x="363" y="5"/>
                    </a:lnTo>
                    <a:lnTo>
                      <a:pt x="366" y="9"/>
                    </a:lnTo>
                    <a:lnTo>
                      <a:pt x="368" y="14"/>
                    </a:lnTo>
                    <a:lnTo>
                      <a:pt x="368" y="14"/>
                    </a:lnTo>
                    <a:lnTo>
                      <a:pt x="369" y="17"/>
                    </a:lnTo>
                    <a:lnTo>
                      <a:pt x="369" y="22"/>
                    </a:lnTo>
                    <a:lnTo>
                      <a:pt x="368" y="25"/>
                    </a:lnTo>
                    <a:lnTo>
                      <a:pt x="366" y="29"/>
                    </a:lnTo>
                    <a:lnTo>
                      <a:pt x="364" y="32"/>
                    </a:lnTo>
                    <a:lnTo>
                      <a:pt x="361" y="35"/>
                    </a:lnTo>
                    <a:lnTo>
                      <a:pt x="361" y="35"/>
                    </a:lnTo>
                    <a:lnTo>
                      <a:pt x="325" y="57"/>
                    </a:lnTo>
                    <a:lnTo>
                      <a:pt x="325" y="57"/>
                    </a:lnTo>
                    <a:lnTo>
                      <a:pt x="271" y="92"/>
                    </a:lnTo>
                    <a:lnTo>
                      <a:pt x="271" y="92"/>
                    </a:lnTo>
                    <a:lnTo>
                      <a:pt x="250" y="107"/>
                    </a:lnTo>
                    <a:lnTo>
                      <a:pt x="229" y="123"/>
                    </a:lnTo>
                    <a:lnTo>
                      <a:pt x="190" y="157"/>
                    </a:lnTo>
                    <a:lnTo>
                      <a:pt x="190" y="157"/>
                    </a:lnTo>
                    <a:lnTo>
                      <a:pt x="164" y="179"/>
                    </a:lnTo>
                    <a:lnTo>
                      <a:pt x="164" y="179"/>
                    </a:lnTo>
                    <a:lnTo>
                      <a:pt x="134" y="203"/>
                    </a:lnTo>
                    <a:lnTo>
                      <a:pt x="134" y="203"/>
                    </a:lnTo>
                    <a:lnTo>
                      <a:pt x="102" y="229"/>
                    </a:lnTo>
                    <a:lnTo>
                      <a:pt x="86" y="242"/>
                    </a:lnTo>
                    <a:lnTo>
                      <a:pt x="72" y="258"/>
                    </a:lnTo>
                    <a:lnTo>
                      <a:pt x="72" y="258"/>
                    </a:lnTo>
                    <a:lnTo>
                      <a:pt x="66" y="264"/>
                    </a:lnTo>
                    <a:lnTo>
                      <a:pt x="61" y="271"/>
                    </a:lnTo>
                    <a:lnTo>
                      <a:pt x="51" y="286"/>
                    </a:lnTo>
                    <a:lnTo>
                      <a:pt x="51" y="286"/>
                    </a:lnTo>
                    <a:lnTo>
                      <a:pt x="46" y="295"/>
                    </a:lnTo>
                    <a:lnTo>
                      <a:pt x="40" y="303"/>
                    </a:lnTo>
                    <a:lnTo>
                      <a:pt x="33" y="312"/>
                    </a:lnTo>
                    <a:lnTo>
                      <a:pt x="24" y="319"/>
                    </a:lnTo>
                    <a:lnTo>
                      <a:pt x="24" y="319"/>
                    </a:lnTo>
                    <a:lnTo>
                      <a:pt x="19" y="322"/>
                    </a:lnTo>
                    <a:lnTo>
                      <a:pt x="15" y="323"/>
                    </a:lnTo>
                    <a:lnTo>
                      <a:pt x="15" y="32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7" name="Freeform 209"/>
              <p:cNvSpPr/>
              <p:nvPr/>
            </p:nvSpPr>
            <p:spPr bwMode="auto">
              <a:xfrm>
                <a:off x="4446588" y="2346325"/>
                <a:ext cx="285750" cy="307975"/>
              </a:xfrm>
              <a:custGeom>
                <a:avLst/>
                <a:gdLst/>
                <a:ahLst/>
                <a:cxnLst>
                  <a:cxn ang="0">
                    <a:pos x="524" y="583"/>
                  </a:cxn>
                  <a:cxn ang="0">
                    <a:pos x="515" y="580"/>
                  </a:cxn>
                  <a:cxn ang="0">
                    <a:pos x="501" y="571"/>
                  </a:cxn>
                  <a:cxn ang="0">
                    <a:pos x="476" y="549"/>
                  </a:cxn>
                  <a:cxn ang="0">
                    <a:pos x="437" y="513"/>
                  </a:cxn>
                  <a:cxn ang="0">
                    <a:pos x="414" y="488"/>
                  </a:cxn>
                  <a:cxn ang="0">
                    <a:pos x="388" y="460"/>
                  </a:cxn>
                  <a:cxn ang="0">
                    <a:pos x="339" y="409"/>
                  </a:cxn>
                  <a:cxn ang="0">
                    <a:pos x="300" y="361"/>
                  </a:cxn>
                  <a:cxn ang="0">
                    <a:pos x="288" y="344"/>
                  </a:cxn>
                  <a:cxn ang="0">
                    <a:pos x="246" y="293"/>
                  </a:cxn>
                  <a:cxn ang="0">
                    <a:pos x="202" y="245"/>
                  </a:cxn>
                  <a:cxn ang="0">
                    <a:pos x="167" y="208"/>
                  </a:cxn>
                  <a:cxn ang="0">
                    <a:pos x="134" y="170"/>
                  </a:cxn>
                  <a:cxn ang="0">
                    <a:pos x="121" y="153"/>
                  </a:cxn>
                  <a:cxn ang="0">
                    <a:pos x="95" y="121"/>
                  </a:cxn>
                  <a:cxn ang="0">
                    <a:pos x="54" y="76"/>
                  </a:cxn>
                  <a:cxn ang="0">
                    <a:pos x="24" y="48"/>
                  </a:cxn>
                  <a:cxn ang="0">
                    <a:pos x="8" y="36"/>
                  </a:cxn>
                  <a:cxn ang="0">
                    <a:pos x="3" y="29"/>
                  </a:cxn>
                  <a:cxn ang="0">
                    <a:pos x="0" y="22"/>
                  </a:cxn>
                  <a:cxn ang="0">
                    <a:pos x="1" y="13"/>
                  </a:cxn>
                  <a:cxn ang="0">
                    <a:pos x="4" y="8"/>
                  </a:cxn>
                  <a:cxn ang="0">
                    <a:pos x="12" y="1"/>
                  </a:cxn>
                  <a:cxn ang="0">
                    <a:pos x="16" y="0"/>
                  </a:cxn>
                  <a:cxn ang="0">
                    <a:pos x="25" y="3"/>
                  </a:cxn>
                  <a:cxn ang="0">
                    <a:pos x="41" y="15"/>
                  </a:cxn>
                  <a:cxn ang="0">
                    <a:pos x="70" y="41"/>
                  </a:cxn>
                  <a:cxn ang="0">
                    <a:pos x="110" y="84"/>
                  </a:cxn>
                  <a:cxn ang="0">
                    <a:pos x="136" y="115"/>
                  </a:cxn>
                  <a:cxn ang="0">
                    <a:pos x="206" y="198"/>
                  </a:cxn>
                  <a:cxn ang="0">
                    <a:pos x="290" y="291"/>
                  </a:cxn>
                  <a:cxn ang="0">
                    <a:pos x="303" y="306"/>
                  </a:cxn>
                  <a:cxn ang="0">
                    <a:pos x="341" y="353"/>
                  </a:cxn>
                  <a:cxn ang="0">
                    <a:pos x="371" y="390"/>
                  </a:cxn>
                  <a:cxn ang="0">
                    <a:pos x="403" y="425"/>
                  </a:cxn>
                  <a:cxn ang="0">
                    <a:pos x="433" y="457"/>
                  </a:cxn>
                  <a:cxn ang="0">
                    <a:pos x="457" y="482"/>
                  </a:cxn>
                  <a:cxn ang="0">
                    <a:pos x="493" y="518"/>
                  </a:cxn>
                  <a:cxn ang="0">
                    <a:pos x="519" y="540"/>
                  </a:cxn>
                  <a:cxn ang="0">
                    <a:pos x="532" y="549"/>
                  </a:cxn>
                  <a:cxn ang="0">
                    <a:pos x="539" y="554"/>
                  </a:cxn>
                  <a:cxn ang="0">
                    <a:pos x="541" y="560"/>
                  </a:cxn>
                  <a:cxn ang="0">
                    <a:pos x="541" y="570"/>
                  </a:cxn>
                  <a:cxn ang="0">
                    <a:pos x="539" y="575"/>
                  </a:cxn>
                  <a:cxn ang="0">
                    <a:pos x="530" y="582"/>
                  </a:cxn>
                  <a:cxn ang="0">
                    <a:pos x="524" y="583"/>
                  </a:cxn>
                </a:cxnLst>
                <a:rect l="0" t="0" r="r" b="b"/>
                <a:pathLst>
                  <a:path w="541" h="583">
                    <a:moveTo>
                      <a:pt x="524" y="583"/>
                    </a:moveTo>
                    <a:lnTo>
                      <a:pt x="524" y="583"/>
                    </a:lnTo>
                    <a:lnTo>
                      <a:pt x="520" y="582"/>
                    </a:lnTo>
                    <a:lnTo>
                      <a:pt x="515" y="580"/>
                    </a:lnTo>
                    <a:lnTo>
                      <a:pt x="515" y="580"/>
                    </a:lnTo>
                    <a:lnTo>
                      <a:pt x="501" y="571"/>
                    </a:lnTo>
                    <a:lnTo>
                      <a:pt x="488" y="560"/>
                    </a:lnTo>
                    <a:lnTo>
                      <a:pt x="476" y="549"/>
                    </a:lnTo>
                    <a:lnTo>
                      <a:pt x="462" y="538"/>
                    </a:lnTo>
                    <a:lnTo>
                      <a:pt x="437" y="513"/>
                    </a:lnTo>
                    <a:lnTo>
                      <a:pt x="414" y="488"/>
                    </a:lnTo>
                    <a:lnTo>
                      <a:pt x="414" y="488"/>
                    </a:lnTo>
                    <a:lnTo>
                      <a:pt x="388" y="460"/>
                    </a:lnTo>
                    <a:lnTo>
                      <a:pt x="388" y="460"/>
                    </a:lnTo>
                    <a:lnTo>
                      <a:pt x="365" y="437"/>
                    </a:lnTo>
                    <a:lnTo>
                      <a:pt x="339" y="409"/>
                    </a:lnTo>
                    <a:lnTo>
                      <a:pt x="313" y="377"/>
                    </a:lnTo>
                    <a:lnTo>
                      <a:pt x="300" y="361"/>
                    </a:lnTo>
                    <a:lnTo>
                      <a:pt x="288" y="344"/>
                    </a:lnTo>
                    <a:lnTo>
                      <a:pt x="288" y="344"/>
                    </a:lnTo>
                    <a:lnTo>
                      <a:pt x="268" y="319"/>
                    </a:lnTo>
                    <a:lnTo>
                      <a:pt x="246" y="293"/>
                    </a:lnTo>
                    <a:lnTo>
                      <a:pt x="224" y="269"/>
                    </a:lnTo>
                    <a:lnTo>
                      <a:pt x="202" y="245"/>
                    </a:lnTo>
                    <a:lnTo>
                      <a:pt x="202" y="245"/>
                    </a:lnTo>
                    <a:lnTo>
                      <a:pt x="167" y="208"/>
                    </a:lnTo>
                    <a:lnTo>
                      <a:pt x="150" y="189"/>
                    </a:lnTo>
                    <a:lnTo>
                      <a:pt x="134" y="170"/>
                    </a:lnTo>
                    <a:lnTo>
                      <a:pt x="134" y="170"/>
                    </a:lnTo>
                    <a:lnTo>
                      <a:pt x="121" y="153"/>
                    </a:lnTo>
                    <a:lnTo>
                      <a:pt x="121" y="153"/>
                    </a:lnTo>
                    <a:lnTo>
                      <a:pt x="95" y="121"/>
                    </a:lnTo>
                    <a:lnTo>
                      <a:pt x="69" y="90"/>
                    </a:lnTo>
                    <a:lnTo>
                      <a:pt x="54" y="76"/>
                    </a:lnTo>
                    <a:lnTo>
                      <a:pt x="40" y="61"/>
                    </a:lnTo>
                    <a:lnTo>
                      <a:pt x="24" y="48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5" y="32"/>
                    </a:lnTo>
                    <a:lnTo>
                      <a:pt x="3" y="29"/>
                    </a:lnTo>
                    <a:lnTo>
                      <a:pt x="0" y="25"/>
                    </a:lnTo>
                    <a:lnTo>
                      <a:pt x="0" y="22"/>
                    </a:lnTo>
                    <a:lnTo>
                      <a:pt x="0" y="17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4" y="8"/>
                    </a:lnTo>
                    <a:lnTo>
                      <a:pt x="7" y="3"/>
                    </a:lnTo>
                    <a:lnTo>
                      <a:pt x="12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41" y="15"/>
                    </a:lnTo>
                    <a:lnTo>
                      <a:pt x="55" y="28"/>
                    </a:lnTo>
                    <a:lnTo>
                      <a:pt x="70" y="41"/>
                    </a:lnTo>
                    <a:lnTo>
                      <a:pt x="83" y="55"/>
                    </a:lnTo>
                    <a:lnTo>
                      <a:pt x="110" y="84"/>
                    </a:lnTo>
                    <a:lnTo>
                      <a:pt x="136" y="115"/>
                    </a:lnTo>
                    <a:lnTo>
                      <a:pt x="136" y="115"/>
                    </a:lnTo>
                    <a:lnTo>
                      <a:pt x="170" y="156"/>
                    </a:lnTo>
                    <a:lnTo>
                      <a:pt x="206" y="198"/>
                    </a:lnTo>
                    <a:lnTo>
                      <a:pt x="246" y="242"/>
                    </a:lnTo>
                    <a:lnTo>
                      <a:pt x="290" y="291"/>
                    </a:lnTo>
                    <a:lnTo>
                      <a:pt x="290" y="291"/>
                    </a:lnTo>
                    <a:lnTo>
                      <a:pt x="303" y="306"/>
                    </a:lnTo>
                    <a:lnTo>
                      <a:pt x="317" y="322"/>
                    </a:lnTo>
                    <a:lnTo>
                      <a:pt x="341" y="353"/>
                    </a:lnTo>
                    <a:lnTo>
                      <a:pt x="341" y="353"/>
                    </a:lnTo>
                    <a:lnTo>
                      <a:pt x="371" y="390"/>
                    </a:lnTo>
                    <a:lnTo>
                      <a:pt x="387" y="407"/>
                    </a:lnTo>
                    <a:lnTo>
                      <a:pt x="403" y="425"/>
                    </a:lnTo>
                    <a:lnTo>
                      <a:pt x="403" y="425"/>
                    </a:lnTo>
                    <a:lnTo>
                      <a:pt x="433" y="457"/>
                    </a:lnTo>
                    <a:lnTo>
                      <a:pt x="433" y="457"/>
                    </a:lnTo>
                    <a:lnTo>
                      <a:pt x="457" y="482"/>
                    </a:lnTo>
                    <a:lnTo>
                      <a:pt x="481" y="507"/>
                    </a:lnTo>
                    <a:lnTo>
                      <a:pt x="493" y="518"/>
                    </a:lnTo>
                    <a:lnTo>
                      <a:pt x="507" y="529"/>
                    </a:lnTo>
                    <a:lnTo>
                      <a:pt x="519" y="540"/>
                    </a:lnTo>
                    <a:lnTo>
                      <a:pt x="532" y="549"/>
                    </a:lnTo>
                    <a:lnTo>
                      <a:pt x="532" y="549"/>
                    </a:lnTo>
                    <a:lnTo>
                      <a:pt x="537" y="552"/>
                    </a:lnTo>
                    <a:lnTo>
                      <a:pt x="539" y="554"/>
                    </a:lnTo>
                    <a:lnTo>
                      <a:pt x="540" y="557"/>
                    </a:lnTo>
                    <a:lnTo>
                      <a:pt x="541" y="560"/>
                    </a:lnTo>
                    <a:lnTo>
                      <a:pt x="541" y="565"/>
                    </a:lnTo>
                    <a:lnTo>
                      <a:pt x="541" y="570"/>
                    </a:lnTo>
                    <a:lnTo>
                      <a:pt x="541" y="570"/>
                    </a:lnTo>
                    <a:lnTo>
                      <a:pt x="539" y="575"/>
                    </a:lnTo>
                    <a:lnTo>
                      <a:pt x="534" y="579"/>
                    </a:lnTo>
                    <a:lnTo>
                      <a:pt x="530" y="582"/>
                    </a:lnTo>
                    <a:lnTo>
                      <a:pt x="527" y="583"/>
                    </a:lnTo>
                    <a:lnTo>
                      <a:pt x="524" y="583"/>
                    </a:lnTo>
                    <a:lnTo>
                      <a:pt x="524" y="58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8" name="Freeform 210"/>
              <p:cNvSpPr/>
              <p:nvPr/>
            </p:nvSpPr>
            <p:spPr bwMode="auto">
              <a:xfrm>
                <a:off x="4349750" y="2435225"/>
                <a:ext cx="273050" cy="288925"/>
              </a:xfrm>
              <a:custGeom>
                <a:avLst/>
                <a:gdLst/>
                <a:ahLst/>
                <a:cxnLst>
                  <a:cxn ang="0">
                    <a:pos x="493" y="546"/>
                  </a:cxn>
                  <a:cxn ang="0">
                    <a:pos x="481" y="537"/>
                  </a:cxn>
                  <a:cxn ang="0">
                    <a:pos x="475" y="524"/>
                  </a:cxn>
                  <a:cxn ang="0">
                    <a:pos x="457" y="505"/>
                  </a:cxn>
                  <a:cxn ang="0">
                    <a:pos x="444" y="490"/>
                  </a:cxn>
                  <a:cxn ang="0">
                    <a:pos x="436" y="479"/>
                  </a:cxn>
                  <a:cxn ang="0">
                    <a:pos x="411" y="452"/>
                  </a:cxn>
                  <a:cxn ang="0">
                    <a:pos x="402" y="443"/>
                  </a:cxn>
                  <a:cxn ang="0">
                    <a:pos x="387" y="420"/>
                  </a:cxn>
                  <a:cxn ang="0">
                    <a:pos x="376" y="410"/>
                  </a:cxn>
                  <a:cxn ang="0">
                    <a:pos x="345" y="378"/>
                  </a:cxn>
                  <a:cxn ang="0">
                    <a:pos x="321" y="352"/>
                  </a:cxn>
                  <a:cxn ang="0">
                    <a:pos x="280" y="313"/>
                  </a:cxn>
                  <a:cxn ang="0">
                    <a:pos x="252" y="285"/>
                  </a:cxn>
                  <a:cxn ang="0">
                    <a:pos x="151" y="183"/>
                  </a:cxn>
                  <a:cxn ang="0">
                    <a:pos x="106" y="136"/>
                  </a:cxn>
                  <a:cxn ang="0">
                    <a:pos x="64" y="92"/>
                  </a:cxn>
                  <a:cxn ang="0">
                    <a:pos x="33" y="58"/>
                  </a:cxn>
                  <a:cxn ang="0">
                    <a:pos x="13" y="39"/>
                  </a:cxn>
                  <a:cxn ang="0">
                    <a:pos x="3" y="26"/>
                  </a:cxn>
                  <a:cxn ang="0">
                    <a:pos x="0" y="14"/>
                  </a:cxn>
                  <a:cxn ang="0">
                    <a:pos x="5" y="6"/>
                  </a:cxn>
                  <a:cxn ang="0">
                    <a:pos x="19" y="0"/>
                  </a:cxn>
                  <a:cxn ang="0">
                    <a:pos x="26" y="2"/>
                  </a:cxn>
                  <a:cxn ang="0">
                    <a:pos x="34" y="8"/>
                  </a:cxn>
                  <a:cxn ang="0">
                    <a:pos x="72" y="47"/>
                  </a:cxn>
                  <a:cxn ang="0">
                    <a:pos x="94" y="67"/>
                  </a:cxn>
                  <a:cxn ang="0">
                    <a:pos x="151" y="133"/>
                  </a:cxn>
                  <a:cxn ang="0">
                    <a:pos x="191" y="176"/>
                  </a:cxn>
                  <a:cxn ang="0">
                    <a:pos x="275" y="260"/>
                  </a:cxn>
                  <a:cxn ang="0">
                    <a:pos x="311" y="293"/>
                  </a:cxn>
                  <a:cxn ang="0">
                    <a:pos x="364" y="343"/>
                  </a:cxn>
                  <a:cxn ang="0">
                    <a:pos x="407" y="387"/>
                  </a:cxn>
                  <a:cxn ang="0">
                    <a:pos x="423" y="411"/>
                  </a:cxn>
                  <a:cxn ang="0">
                    <a:pos x="440" y="429"/>
                  </a:cxn>
                  <a:cxn ang="0">
                    <a:pos x="452" y="440"/>
                  </a:cxn>
                  <a:cxn ang="0">
                    <a:pos x="460" y="452"/>
                  </a:cxn>
                  <a:cxn ang="0">
                    <a:pos x="481" y="478"/>
                  </a:cxn>
                  <a:cxn ang="0">
                    <a:pos x="496" y="493"/>
                  </a:cxn>
                  <a:cxn ang="0">
                    <a:pos x="508" y="510"/>
                  </a:cxn>
                  <a:cxn ang="0">
                    <a:pos x="512" y="513"/>
                  </a:cxn>
                  <a:cxn ang="0">
                    <a:pos x="515" y="524"/>
                  </a:cxn>
                  <a:cxn ang="0">
                    <a:pos x="515" y="533"/>
                  </a:cxn>
                  <a:cxn ang="0">
                    <a:pos x="510" y="542"/>
                  </a:cxn>
                  <a:cxn ang="0">
                    <a:pos x="499" y="546"/>
                  </a:cxn>
                </a:cxnLst>
                <a:rect l="0" t="0" r="r" b="b"/>
                <a:pathLst>
                  <a:path w="515" h="546">
                    <a:moveTo>
                      <a:pt x="499" y="546"/>
                    </a:moveTo>
                    <a:lnTo>
                      <a:pt x="499" y="546"/>
                    </a:lnTo>
                    <a:lnTo>
                      <a:pt x="493" y="546"/>
                    </a:lnTo>
                    <a:lnTo>
                      <a:pt x="488" y="543"/>
                    </a:lnTo>
                    <a:lnTo>
                      <a:pt x="483" y="540"/>
                    </a:lnTo>
                    <a:lnTo>
                      <a:pt x="481" y="537"/>
                    </a:lnTo>
                    <a:lnTo>
                      <a:pt x="480" y="534"/>
                    </a:lnTo>
                    <a:lnTo>
                      <a:pt x="480" y="534"/>
                    </a:lnTo>
                    <a:lnTo>
                      <a:pt x="475" y="524"/>
                    </a:lnTo>
                    <a:lnTo>
                      <a:pt x="470" y="517"/>
                    </a:lnTo>
                    <a:lnTo>
                      <a:pt x="463" y="511"/>
                    </a:lnTo>
                    <a:lnTo>
                      <a:pt x="457" y="505"/>
                    </a:lnTo>
                    <a:lnTo>
                      <a:pt x="457" y="505"/>
                    </a:lnTo>
                    <a:lnTo>
                      <a:pt x="450" y="498"/>
                    </a:lnTo>
                    <a:lnTo>
                      <a:pt x="444" y="490"/>
                    </a:lnTo>
                    <a:lnTo>
                      <a:pt x="444" y="490"/>
                    </a:lnTo>
                    <a:lnTo>
                      <a:pt x="436" y="479"/>
                    </a:lnTo>
                    <a:lnTo>
                      <a:pt x="436" y="479"/>
                    </a:lnTo>
                    <a:lnTo>
                      <a:pt x="425" y="466"/>
                    </a:lnTo>
                    <a:lnTo>
                      <a:pt x="419" y="458"/>
                    </a:lnTo>
                    <a:lnTo>
                      <a:pt x="411" y="452"/>
                    </a:lnTo>
                    <a:lnTo>
                      <a:pt x="411" y="452"/>
                    </a:lnTo>
                    <a:lnTo>
                      <a:pt x="407" y="448"/>
                    </a:lnTo>
                    <a:lnTo>
                      <a:pt x="402" y="443"/>
                    </a:lnTo>
                    <a:lnTo>
                      <a:pt x="395" y="433"/>
                    </a:lnTo>
                    <a:lnTo>
                      <a:pt x="395" y="433"/>
                    </a:lnTo>
                    <a:lnTo>
                      <a:pt x="387" y="420"/>
                    </a:lnTo>
                    <a:lnTo>
                      <a:pt x="382" y="415"/>
                    </a:lnTo>
                    <a:lnTo>
                      <a:pt x="376" y="410"/>
                    </a:lnTo>
                    <a:lnTo>
                      <a:pt x="376" y="410"/>
                    </a:lnTo>
                    <a:lnTo>
                      <a:pt x="367" y="404"/>
                    </a:lnTo>
                    <a:lnTo>
                      <a:pt x="360" y="395"/>
                    </a:lnTo>
                    <a:lnTo>
                      <a:pt x="345" y="378"/>
                    </a:lnTo>
                    <a:lnTo>
                      <a:pt x="345" y="378"/>
                    </a:lnTo>
                    <a:lnTo>
                      <a:pt x="333" y="364"/>
                    </a:lnTo>
                    <a:lnTo>
                      <a:pt x="321" y="352"/>
                    </a:lnTo>
                    <a:lnTo>
                      <a:pt x="321" y="352"/>
                    </a:lnTo>
                    <a:lnTo>
                      <a:pt x="299" y="332"/>
                    </a:lnTo>
                    <a:lnTo>
                      <a:pt x="280" y="313"/>
                    </a:lnTo>
                    <a:lnTo>
                      <a:pt x="280" y="313"/>
                    </a:lnTo>
                    <a:lnTo>
                      <a:pt x="252" y="285"/>
                    </a:lnTo>
                    <a:lnTo>
                      <a:pt x="252" y="285"/>
                    </a:lnTo>
                    <a:lnTo>
                      <a:pt x="225" y="260"/>
                    </a:lnTo>
                    <a:lnTo>
                      <a:pt x="200" y="234"/>
                    </a:lnTo>
                    <a:lnTo>
                      <a:pt x="151" y="183"/>
                    </a:lnTo>
                    <a:lnTo>
                      <a:pt x="151" y="183"/>
                    </a:lnTo>
                    <a:lnTo>
                      <a:pt x="106" y="136"/>
                    </a:lnTo>
                    <a:lnTo>
                      <a:pt x="106" y="136"/>
                    </a:lnTo>
                    <a:lnTo>
                      <a:pt x="87" y="116"/>
                    </a:lnTo>
                    <a:lnTo>
                      <a:pt x="87" y="116"/>
                    </a:lnTo>
                    <a:lnTo>
                      <a:pt x="64" y="92"/>
                    </a:lnTo>
                    <a:lnTo>
                      <a:pt x="40" y="66"/>
                    </a:lnTo>
                    <a:lnTo>
                      <a:pt x="40" y="66"/>
                    </a:lnTo>
                    <a:lnTo>
                      <a:pt x="33" y="58"/>
                    </a:lnTo>
                    <a:lnTo>
                      <a:pt x="24" y="50"/>
                    </a:lnTo>
                    <a:lnTo>
                      <a:pt x="24" y="50"/>
                    </a:lnTo>
                    <a:lnTo>
                      <a:pt x="13" y="39"/>
                    </a:lnTo>
                    <a:lnTo>
                      <a:pt x="8" y="33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1" y="22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6"/>
                    </a:lnTo>
                    <a:lnTo>
                      <a:pt x="9" y="3"/>
                    </a:lnTo>
                    <a:lnTo>
                      <a:pt x="14" y="1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2" y="1"/>
                    </a:lnTo>
                    <a:lnTo>
                      <a:pt x="26" y="2"/>
                    </a:lnTo>
                    <a:lnTo>
                      <a:pt x="31" y="4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42" y="18"/>
                    </a:lnTo>
                    <a:lnTo>
                      <a:pt x="51" y="29"/>
                    </a:lnTo>
                    <a:lnTo>
                      <a:pt x="72" y="47"/>
                    </a:lnTo>
                    <a:lnTo>
                      <a:pt x="72" y="47"/>
                    </a:lnTo>
                    <a:lnTo>
                      <a:pt x="83" y="57"/>
                    </a:lnTo>
                    <a:lnTo>
                      <a:pt x="94" y="67"/>
                    </a:lnTo>
                    <a:lnTo>
                      <a:pt x="94" y="67"/>
                    </a:lnTo>
                    <a:lnTo>
                      <a:pt x="124" y="100"/>
                    </a:lnTo>
                    <a:lnTo>
                      <a:pt x="151" y="133"/>
                    </a:lnTo>
                    <a:lnTo>
                      <a:pt x="164" y="146"/>
                    </a:lnTo>
                    <a:lnTo>
                      <a:pt x="164" y="146"/>
                    </a:lnTo>
                    <a:lnTo>
                      <a:pt x="191" y="176"/>
                    </a:lnTo>
                    <a:lnTo>
                      <a:pt x="219" y="205"/>
                    </a:lnTo>
                    <a:lnTo>
                      <a:pt x="247" y="232"/>
                    </a:lnTo>
                    <a:lnTo>
                      <a:pt x="275" y="260"/>
                    </a:lnTo>
                    <a:lnTo>
                      <a:pt x="275" y="260"/>
                    </a:lnTo>
                    <a:lnTo>
                      <a:pt x="311" y="293"/>
                    </a:lnTo>
                    <a:lnTo>
                      <a:pt x="311" y="293"/>
                    </a:lnTo>
                    <a:lnTo>
                      <a:pt x="342" y="321"/>
                    </a:lnTo>
                    <a:lnTo>
                      <a:pt x="342" y="321"/>
                    </a:lnTo>
                    <a:lnTo>
                      <a:pt x="364" y="343"/>
                    </a:lnTo>
                    <a:lnTo>
                      <a:pt x="386" y="363"/>
                    </a:lnTo>
                    <a:lnTo>
                      <a:pt x="396" y="375"/>
                    </a:lnTo>
                    <a:lnTo>
                      <a:pt x="407" y="387"/>
                    </a:lnTo>
                    <a:lnTo>
                      <a:pt x="415" y="398"/>
                    </a:lnTo>
                    <a:lnTo>
                      <a:pt x="423" y="411"/>
                    </a:lnTo>
                    <a:lnTo>
                      <a:pt x="423" y="411"/>
                    </a:lnTo>
                    <a:lnTo>
                      <a:pt x="426" y="416"/>
                    </a:lnTo>
                    <a:lnTo>
                      <a:pt x="430" y="421"/>
                    </a:lnTo>
                    <a:lnTo>
                      <a:pt x="440" y="429"/>
                    </a:lnTo>
                    <a:lnTo>
                      <a:pt x="440" y="429"/>
                    </a:lnTo>
                    <a:lnTo>
                      <a:pt x="446" y="435"/>
                    </a:lnTo>
                    <a:lnTo>
                      <a:pt x="452" y="440"/>
                    </a:lnTo>
                    <a:lnTo>
                      <a:pt x="452" y="440"/>
                    </a:lnTo>
                    <a:lnTo>
                      <a:pt x="460" y="452"/>
                    </a:lnTo>
                    <a:lnTo>
                      <a:pt x="460" y="452"/>
                    </a:lnTo>
                    <a:lnTo>
                      <a:pt x="470" y="466"/>
                    </a:lnTo>
                    <a:lnTo>
                      <a:pt x="475" y="472"/>
                    </a:lnTo>
                    <a:lnTo>
                      <a:pt x="481" y="478"/>
                    </a:lnTo>
                    <a:lnTo>
                      <a:pt x="481" y="478"/>
                    </a:lnTo>
                    <a:lnTo>
                      <a:pt x="489" y="486"/>
                    </a:lnTo>
                    <a:lnTo>
                      <a:pt x="496" y="493"/>
                    </a:lnTo>
                    <a:lnTo>
                      <a:pt x="502" y="501"/>
                    </a:lnTo>
                    <a:lnTo>
                      <a:pt x="507" y="509"/>
                    </a:lnTo>
                    <a:lnTo>
                      <a:pt x="508" y="510"/>
                    </a:lnTo>
                    <a:lnTo>
                      <a:pt x="509" y="511"/>
                    </a:lnTo>
                    <a:lnTo>
                      <a:pt x="509" y="511"/>
                    </a:lnTo>
                    <a:lnTo>
                      <a:pt x="512" y="513"/>
                    </a:lnTo>
                    <a:lnTo>
                      <a:pt x="514" y="516"/>
                    </a:lnTo>
                    <a:lnTo>
                      <a:pt x="515" y="520"/>
                    </a:lnTo>
                    <a:lnTo>
                      <a:pt x="515" y="524"/>
                    </a:lnTo>
                    <a:lnTo>
                      <a:pt x="515" y="530"/>
                    </a:lnTo>
                    <a:lnTo>
                      <a:pt x="515" y="530"/>
                    </a:lnTo>
                    <a:lnTo>
                      <a:pt x="515" y="533"/>
                    </a:lnTo>
                    <a:lnTo>
                      <a:pt x="514" y="537"/>
                    </a:lnTo>
                    <a:lnTo>
                      <a:pt x="513" y="540"/>
                    </a:lnTo>
                    <a:lnTo>
                      <a:pt x="510" y="542"/>
                    </a:lnTo>
                    <a:lnTo>
                      <a:pt x="510" y="542"/>
                    </a:lnTo>
                    <a:lnTo>
                      <a:pt x="506" y="545"/>
                    </a:lnTo>
                    <a:lnTo>
                      <a:pt x="499" y="546"/>
                    </a:lnTo>
                    <a:lnTo>
                      <a:pt x="499" y="54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9" name="Freeform 211"/>
              <p:cNvSpPr/>
              <p:nvPr/>
            </p:nvSpPr>
            <p:spPr bwMode="auto">
              <a:xfrm>
                <a:off x="4708525" y="2740025"/>
                <a:ext cx="77788" cy="74613"/>
              </a:xfrm>
              <a:custGeom>
                <a:avLst/>
                <a:gdLst/>
                <a:ahLst/>
                <a:cxnLst>
                  <a:cxn ang="0">
                    <a:pos x="116" y="142"/>
                  </a:cxn>
                  <a:cxn ang="0">
                    <a:pos x="111" y="142"/>
                  </a:cxn>
                  <a:cxn ang="0">
                    <a:pos x="101" y="140"/>
                  </a:cxn>
                  <a:cxn ang="0">
                    <a:pos x="90" y="136"/>
                  </a:cxn>
                  <a:cxn ang="0">
                    <a:pos x="88" y="139"/>
                  </a:cxn>
                  <a:cxn ang="0">
                    <a:pos x="79" y="141"/>
                  </a:cxn>
                  <a:cxn ang="0">
                    <a:pos x="77" y="141"/>
                  </a:cxn>
                  <a:cxn ang="0">
                    <a:pos x="63" y="139"/>
                  </a:cxn>
                  <a:cxn ang="0">
                    <a:pos x="49" y="136"/>
                  </a:cxn>
                  <a:cxn ang="0">
                    <a:pos x="42" y="134"/>
                  </a:cxn>
                  <a:cxn ang="0">
                    <a:pos x="33" y="127"/>
                  </a:cxn>
                  <a:cxn ang="0">
                    <a:pos x="30" y="129"/>
                  </a:cxn>
                  <a:cxn ang="0">
                    <a:pos x="21" y="131"/>
                  </a:cxn>
                  <a:cxn ang="0">
                    <a:pos x="18" y="130"/>
                  </a:cxn>
                  <a:cxn ang="0">
                    <a:pos x="12" y="127"/>
                  </a:cxn>
                  <a:cxn ang="0">
                    <a:pos x="7" y="122"/>
                  </a:cxn>
                  <a:cxn ang="0">
                    <a:pos x="6" y="117"/>
                  </a:cxn>
                  <a:cxn ang="0">
                    <a:pos x="5" y="115"/>
                  </a:cxn>
                  <a:cxn ang="0">
                    <a:pos x="1" y="108"/>
                  </a:cxn>
                  <a:cxn ang="0">
                    <a:pos x="1" y="101"/>
                  </a:cxn>
                  <a:cxn ang="0">
                    <a:pos x="3" y="95"/>
                  </a:cxn>
                  <a:cxn ang="0">
                    <a:pos x="13" y="83"/>
                  </a:cxn>
                  <a:cxn ang="0">
                    <a:pos x="31" y="62"/>
                  </a:cxn>
                  <a:cxn ang="0">
                    <a:pos x="63" y="34"/>
                  </a:cxn>
                  <a:cxn ang="0">
                    <a:pos x="92" y="13"/>
                  </a:cxn>
                  <a:cxn ang="0">
                    <a:pos x="98" y="8"/>
                  </a:cxn>
                  <a:cxn ang="0">
                    <a:pos x="113" y="1"/>
                  </a:cxn>
                  <a:cxn ang="0">
                    <a:pos x="121" y="0"/>
                  </a:cxn>
                  <a:cxn ang="0">
                    <a:pos x="131" y="2"/>
                  </a:cxn>
                  <a:cxn ang="0">
                    <a:pos x="137" y="5"/>
                  </a:cxn>
                  <a:cxn ang="0">
                    <a:pos x="143" y="15"/>
                  </a:cxn>
                  <a:cxn ang="0">
                    <a:pos x="147" y="29"/>
                  </a:cxn>
                  <a:cxn ang="0">
                    <a:pos x="148" y="35"/>
                  </a:cxn>
                  <a:cxn ang="0">
                    <a:pos x="147" y="53"/>
                  </a:cxn>
                  <a:cxn ang="0">
                    <a:pos x="148" y="84"/>
                  </a:cxn>
                  <a:cxn ang="0">
                    <a:pos x="148" y="100"/>
                  </a:cxn>
                  <a:cxn ang="0">
                    <a:pos x="146" y="116"/>
                  </a:cxn>
                  <a:cxn ang="0">
                    <a:pos x="145" y="125"/>
                  </a:cxn>
                  <a:cxn ang="0">
                    <a:pos x="141" y="132"/>
                  </a:cxn>
                  <a:cxn ang="0">
                    <a:pos x="136" y="136"/>
                  </a:cxn>
                  <a:cxn ang="0">
                    <a:pos x="128" y="141"/>
                  </a:cxn>
                  <a:cxn ang="0">
                    <a:pos x="126" y="141"/>
                  </a:cxn>
                  <a:cxn ang="0">
                    <a:pos x="121" y="142"/>
                  </a:cxn>
                  <a:cxn ang="0">
                    <a:pos x="116" y="142"/>
                  </a:cxn>
                </a:cxnLst>
                <a:rect l="0" t="0" r="r" b="b"/>
                <a:pathLst>
                  <a:path w="148" h="142">
                    <a:moveTo>
                      <a:pt x="116" y="142"/>
                    </a:moveTo>
                    <a:lnTo>
                      <a:pt x="116" y="142"/>
                    </a:lnTo>
                    <a:lnTo>
                      <a:pt x="111" y="142"/>
                    </a:lnTo>
                    <a:lnTo>
                      <a:pt x="111" y="142"/>
                    </a:lnTo>
                    <a:lnTo>
                      <a:pt x="101" y="140"/>
                    </a:lnTo>
                    <a:lnTo>
                      <a:pt x="101" y="140"/>
                    </a:lnTo>
                    <a:lnTo>
                      <a:pt x="93" y="136"/>
                    </a:lnTo>
                    <a:lnTo>
                      <a:pt x="90" y="136"/>
                    </a:lnTo>
                    <a:lnTo>
                      <a:pt x="88" y="139"/>
                    </a:lnTo>
                    <a:lnTo>
                      <a:pt x="88" y="139"/>
                    </a:lnTo>
                    <a:lnTo>
                      <a:pt x="84" y="141"/>
                    </a:lnTo>
                    <a:lnTo>
                      <a:pt x="79" y="141"/>
                    </a:lnTo>
                    <a:lnTo>
                      <a:pt x="79" y="141"/>
                    </a:lnTo>
                    <a:lnTo>
                      <a:pt x="77" y="141"/>
                    </a:lnTo>
                    <a:lnTo>
                      <a:pt x="77" y="141"/>
                    </a:lnTo>
                    <a:lnTo>
                      <a:pt x="63" y="139"/>
                    </a:lnTo>
                    <a:lnTo>
                      <a:pt x="63" y="139"/>
                    </a:lnTo>
                    <a:lnTo>
                      <a:pt x="49" y="136"/>
                    </a:lnTo>
                    <a:lnTo>
                      <a:pt x="49" y="136"/>
                    </a:lnTo>
                    <a:lnTo>
                      <a:pt x="42" y="134"/>
                    </a:lnTo>
                    <a:lnTo>
                      <a:pt x="36" y="130"/>
                    </a:lnTo>
                    <a:lnTo>
                      <a:pt x="33" y="127"/>
                    </a:lnTo>
                    <a:lnTo>
                      <a:pt x="30" y="129"/>
                    </a:lnTo>
                    <a:lnTo>
                      <a:pt x="30" y="129"/>
                    </a:lnTo>
                    <a:lnTo>
                      <a:pt x="25" y="130"/>
                    </a:lnTo>
                    <a:lnTo>
                      <a:pt x="21" y="131"/>
                    </a:lnTo>
                    <a:lnTo>
                      <a:pt x="21" y="131"/>
                    </a:lnTo>
                    <a:lnTo>
                      <a:pt x="18" y="130"/>
                    </a:lnTo>
                    <a:lnTo>
                      <a:pt x="13" y="129"/>
                    </a:lnTo>
                    <a:lnTo>
                      <a:pt x="12" y="127"/>
                    </a:lnTo>
                    <a:lnTo>
                      <a:pt x="10" y="125"/>
                    </a:lnTo>
                    <a:lnTo>
                      <a:pt x="7" y="122"/>
                    </a:lnTo>
                    <a:lnTo>
                      <a:pt x="6" y="119"/>
                    </a:lnTo>
                    <a:lnTo>
                      <a:pt x="6" y="117"/>
                    </a:lnTo>
                    <a:lnTo>
                      <a:pt x="5" y="115"/>
                    </a:lnTo>
                    <a:lnTo>
                      <a:pt x="5" y="115"/>
                    </a:lnTo>
                    <a:lnTo>
                      <a:pt x="2" y="112"/>
                    </a:lnTo>
                    <a:lnTo>
                      <a:pt x="1" y="108"/>
                    </a:lnTo>
                    <a:lnTo>
                      <a:pt x="0" y="104"/>
                    </a:lnTo>
                    <a:lnTo>
                      <a:pt x="1" y="101"/>
                    </a:lnTo>
                    <a:lnTo>
                      <a:pt x="2" y="98"/>
                    </a:lnTo>
                    <a:lnTo>
                      <a:pt x="3" y="95"/>
                    </a:lnTo>
                    <a:lnTo>
                      <a:pt x="3" y="95"/>
                    </a:lnTo>
                    <a:lnTo>
                      <a:pt x="13" y="83"/>
                    </a:lnTo>
                    <a:lnTo>
                      <a:pt x="22" y="72"/>
                    </a:lnTo>
                    <a:lnTo>
                      <a:pt x="31" y="62"/>
                    </a:lnTo>
                    <a:lnTo>
                      <a:pt x="42" y="52"/>
                    </a:lnTo>
                    <a:lnTo>
                      <a:pt x="63" y="34"/>
                    </a:lnTo>
                    <a:lnTo>
                      <a:pt x="87" y="17"/>
                    </a:lnTo>
                    <a:lnTo>
                      <a:pt x="92" y="13"/>
                    </a:lnTo>
                    <a:lnTo>
                      <a:pt x="92" y="13"/>
                    </a:lnTo>
                    <a:lnTo>
                      <a:pt x="98" y="8"/>
                    </a:lnTo>
                    <a:lnTo>
                      <a:pt x="105" y="4"/>
                    </a:lnTo>
                    <a:lnTo>
                      <a:pt x="113" y="1"/>
                    </a:lnTo>
                    <a:lnTo>
                      <a:pt x="121" y="0"/>
                    </a:lnTo>
                    <a:lnTo>
                      <a:pt x="121" y="0"/>
                    </a:lnTo>
                    <a:lnTo>
                      <a:pt x="126" y="1"/>
                    </a:lnTo>
                    <a:lnTo>
                      <a:pt x="131" y="2"/>
                    </a:lnTo>
                    <a:lnTo>
                      <a:pt x="131" y="2"/>
                    </a:lnTo>
                    <a:lnTo>
                      <a:pt x="137" y="5"/>
                    </a:lnTo>
                    <a:lnTo>
                      <a:pt x="141" y="9"/>
                    </a:lnTo>
                    <a:lnTo>
                      <a:pt x="143" y="15"/>
                    </a:lnTo>
                    <a:lnTo>
                      <a:pt x="145" y="20"/>
                    </a:lnTo>
                    <a:lnTo>
                      <a:pt x="147" y="29"/>
                    </a:lnTo>
                    <a:lnTo>
                      <a:pt x="148" y="35"/>
                    </a:lnTo>
                    <a:lnTo>
                      <a:pt x="148" y="35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81"/>
                    </a:lnTo>
                    <a:lnTo>
                      <a:pt x="148" y="84"/>
                    </a:lnTo>
                    <a:lnTo>
                      <a:pt x="148" y="84"/>
                    </a:lnTo>
                    <a:lnTo>
                      <a:pt x="148" y="100"/>
                    </a:lnTo>
                    <a:lnTo>
                      <a:pt x="147" y="108"/>
                    </a:lnTo>
                    <a:lnTo>
                      <a:pt x="146" y="116"/>
                    </a:lnTo>
                    <a:lnTo>
                      <a:pt x="146" y="116"/>
                    </a:lnTo>
                    <a:lnTo>
                      <a:pt x="145" y="125"/>
                    </a:lnTo>
                    <a:lnTo>
                      <a:pt x="143" y="128"/>
                    </a:lnTo>
                    <a:lnTo>
                      <a:pt x="141" y="132"/>
                    </a:lnTo>
                    <a:lnTo>
                      <a:pt x="139" y="134"/>
                    </a:lnTo>
                    <a:lnTo>
                      <a:pt x="136" y="136"/>
                    </a:lnTo>
                    <a:lnTo>
                      <a:pt x="128" y="141"/>
                    </a:lnTo>
                    <a:lnTo>
                      <a:pt x="128" y="141"/>
                    </a:lnTo>
                    <a:lnTo>
                      <a:pt x="127" y="141"/>
                    </a:lnTo>
                    <a:lnTo>
                      <a:pt x="126" y="141"/>
                    </a:lnTo>
                    <a:lnTo>
                      <a:pt x="126" y="141"/>
                    </a:lnTo>
                    <a:lnTo>
                      <a:pt x="121" y="142"/>
                    </a:lnTo>
                    <a:lnTo>
                      <a:pt x="116" y="142"/>
                    </a:lnTo>
                    <a:lnTo>
                      <a:pt x="116" y="14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0" name="Freeform 212"/>
              <p:cNvSpPr/>
              <p:nvPr/>
            </p:nvSpPr>
            <p:spPr bwMode="auto">
              <a:xfrm>
                <a:off x="4197350" y="2182813"/>
                <a:ext cx="260350" cy="244475"/>
              </a:xfrm>
              <a:custGeom>
                <a:avLst/>
                <a:gdLst/>
                <a:ahLst/>
                <a:cxnLst>
                  <a:cxn ang="0">
                    <a:pos x="106" y="462"/>
                  </a:cxn>
                  <a:cxn ang="0">
                    <a:pos x="96" y="455"/>
                  </a:cxn>
                  <a:cxn ang="0">
                    <a:pos x="94" y="452"/>
                  </a:cxn>
                  <a:cxn ang="0">
                    <a:pos x="85" y="442"/>
                  </a:cxn>
                  <a:cxn ang="0">
                    <a:pos x="76" y="430"/>
                  </a:cxn>
                  <a:cxn ang="0">
                    <a:pos x="53" y="411"/>
                  </a:cxn>
                  <a:cxn ang="0">
                    <a:pos x="35" y="386"/>
                  </a:cxn>
                  <a:cxn ang="0">
                    <a:pos x="15" y="339"/>
                  </a:cxn>
                  <a:cxn ang="0">
                    <a:pos x="5" y="299"/>
                  </a:cxn>
                  <a:cxn ang="0">
                    <a:pos x="0" y="253"/>
                  </a:cxn>
                  <a:cxn ang="0">
                    <a:pos x="3" y="202"/>
                  </a:cxn>
                  <a:cxn ang="0">
                    <a:pos x="8" y="172"/>
                  </a:cxn>
                  <a:cxn ang="0">
                    <a:pos x="24" y="124"/>
                  </a:cxn>
                  <a:cxn ang="0">
                    <a:pos x="48" y="85"/>
                  </a:cxn>
                  <a:cxn ang="0">
                    <a:pos x="68" y="64"/>
                  </a:cxn>
                  <a:cxn ang="0">
                    <a:pos x="124" y="25"/>
                  </a:cxn>
                  <a:cxn ang="0">
                    <a:pos x="193" y="4"/>
                  </a:cxn>
                  <a:cxn ang="0">
                    <a:pos x="241" y="0"/>
                  </a:cxn>
                  <a:cxn ang="0">
                    <a:pos x="298" y="5"/>
                  </a:cxn>
                  <a:cxn ang="0">
                    <a:pos x="352" y="20"/>
                  </a:cxn>
                  <a:cxn ang="0">
                    <a:pos x="401" y="44"/>
                  </a:cxn>
                  <a:cxn ang="0">
                    <a:pos x="445" y="76"/>
                  </a:cxn>
                  <a:cxn ang="0">
                    <a:pos x="480" y="115"/>
                  </a:cxn>
                  <a:cxn ang="0">
                    <a:pos x="492" y="135"/>
                  </a:cxn>
                  <a:cxn ang="0">
                    <a:pos x="491" y="146"/>
                  </a:cxn>
                  <a:cxn ang="0">
                    <a:pos x="483" y="153"/>
                  </a:cxn>
                  <a:cxn ang="0">
                    <a:pos x="473" y="157"/>
                  </a:cxn>
                  <a:cxn ang="0">
                    <a:pos x="465" y="154"/>
                  </a:cxn>
                  <a:cxn ang="0">
                    <a:pos x="458" y="147"/>
                  </a:cxn>
                  <a:cxn ang="0">
                    <a:pos x="429" y="112"/>
                  </a:cxn>
                  <a:cxn ang="0">
                    <a:pos x="395" y="85"/>
                  </a:cxn>
                  <a:cxn ang="0">
                    <a:pos x="356" y="65"/>
                  </a:cxn>
                  <a:cxn ang="0">
                    <a:pos x="289" y="42"/>
                  </a:cxn>
                  <a:cxn ang="0">
                    <a:pos x="247" y="34"/>
                  </a:cxn>
                  <a:cxn ang="0">
                    <a:pos x="219" y="34"/>
                  </a:cxn>
                  <a:cxn ang="0">
                    <a:pos x="182" y="40"/>
                  </a:cxn>
                  <a:cxn ang="0">
                    <a:pos x="144" y="53"/>
                  </a:cxn>
                  <a:cxn ang="0">
                    <a:pos x="109" y="74"/>
                  </a:cxn>
                  <a:cxn ang="0">
                    <a:pos x="80" y="100"/>
                  </a:cxn>
                  <a:cxn ang="0">
                    <a:pos x="59" y="133"/>
                  </a:cxn>
                  <a:cxn ang="0">
                    <a:pos x="48" y="163"/>
                  </a:cxn>
                  <a:cxn ang="0">
                    <a:pos x="39" y="210"/>
                  </a:cxn>
                  <a:cxn ang="0">
                    <a:pos x="38" y="259"/>
                  </a:cxn>
                  <a:cxn ang="0">
                    <a:pos x="45" y="304"/>
                  </a:cxn>
                  <a:cxn ang="0">
                    <a:pos x="60" y="348"/>
                  </a:cxn>
                  <a:cxn ang="0">
                    <a:pos x="76" y="373"/>
                  </a:cxn>
                  <a:cxn ang="0">
                    <a:pos x="101" y="402"/>
                  </a:cxn>
                  <a:cxn ang="0">
                    <a:pos x="122" y="429"/>
                  </a:cxn>
                  <a:cxn ang="0">
                    <a:pos x="125" y="431"/>
                  </a:cxn>
                  <a:cxn ang="0">
                    <a:pos x="131" y="446"/>
                  </a:cxn>
                  <a:cxn ang="0">
                    <a:pos x="129" y="455"/>
                  </a:cxn>
                  <a:cxn ang="0">
                    <a:pos x="121" y="462"/>
                  </a:cxn>
                  <a:cxn ang="0">
                    <a:pos x="110" y="463"/>
                  </a:cxn>
                </a:cxnLst>
                <a:rect l="0" t="0" r="r" b="b"/>
                <a:pathLst>
                  <a:path w="492" h="463">
                    <a:moveTo>
                      <a:pt x="110" y="463"/>
                    </a:moveTo>
                    <a:lnTo>
                      <a:pt x="110" y="463"/>
                    </a:lnTo>
                    <a:lnTo>
                      <a:pt x="106" y="462"/>
                    </a:lnTo>
                    <a:lnTo>
                      <a:pt x="102" y="461"/>
                    </a:lnTo>
                    <a:lnTo>
                      <a:pt x="98" y="458"/>
                    </a:lnTo>
                    <a:lnTo>
                      <a:pt x="96" y="455"/>
                    </a:lnTo>
                    <a:lnTo>
                      <a:pt x="96" y="455"/>
                    </a:lnTo>
                    <a:lnTo>
                      <a:pt x="94" y="453"/>
                    </a:lnTo>
                    <a:lnTo>
                      <a:pt x="94" y="452"/>
                    </a:lnTo>
                    <a:lnTo>
                      <a:pt x="91" y="450"/>
                    </a:lnTo>
                    <a:lnTo>
                      <a:pt x="91" y="450"/>
                    </a:lnTo>
                    <a:lnTo>
                      <a:pt x="85" y="442"/>
                    </a:lnTo>
                    <a:lnTo>
                      <a:pt x="85" y="442"/>
                    </a:lnTo>
                    <a:lnTo>
                      <a:pt x="80" y="435"/>
                    </a:lnTo>
                    <a:lnTo>
                      <a:pt x="76" y="430"/>
                    </a:lnTo>
                    <a:lnTo>
                      <a:pt x="65" y="421"/>
                    </a:lnTo>
                    <a:lnTo>
                      <a:pt x="65" y="421"/>
                    </a:lnTo>
                    <a:lnTo>
                      <a:pt x="53" y="411"/>
                    </a:lnTo>
                    <a:lnTo>
                      <a:pt x="53" y="411"/>
                    </a:lnTo>
                    <a:lnTo>
                      <a:pt x="44" y="399"/>
                    </a:lnTo>
                    <a:lnTo>
                      <a:pt x="35" y="386"/>
                    </a:lnTo>
                    <a:lnTo>
                      <a:pt x="27" y="370"/>
                    </a:lnTo>
                    <a:lnTo>
                      <a:pt x="21" y="355"/>
                    </a:lnTo>
                    <a:lnTo>
                      <a:pt x="15" y="339"/>
                    </a:lnTo>
                    <a:lnTo>
                      <a:pt x="11" y="325"/>
                    </a:lnTo>
                    <a:lnTo>
                      <a:pt x="5" y="299"/>
                    </a:lnTo>
                    <a:lnTo>
                      <a:pt x="5" y="299"/>
                    </a:lnTo>
                    <a:lnTo>
                      <a:pt x="3" y="285"/>
                    </a:lnTo>
                    <a:lnTo>
                      <a:pt x="0" y="269"/>
                    </a:lnTo>
                    <a:lnTo>
                      <a:pt x="0" y="253"/>
                    </a:lnTo>
                    <a:lnTo>
                      <a:pt x="0" y="235"/>
                    </a:lnTo>
                    <a:lnTo>
                      <a:pt x="0" y="218"/>
                    </a:lnTo>
                    <a:lnTo>
                      <a:pt x="3" y="202"/>
                    </a:lnTo>
                    <a:lnTo>
                      <a:pt x="5" y="186"/>
                    </a:lnTo>
                    <a:lnTo>
                      <a:pt x="8" y="172"/>
                    </a:lnTo>
                    <a:lnTo>
                      <a:pt x="8" y="172"/>
                    </a:lnTo>
                    <a:lnTo>
                      <a:pt x="13" y="154"/>
                    </a:lnTo>
                    <a:lnTo>
                      <a:pt x="18" y="139"/>
                    </a:lnTo>
                    <a:lnTo>
                      <a:pt x="24" y="124"/>
                    </a:lnTo>
                    <a:lnTo>
                      <a:pt x="31" y="110"/>
                    </a:lnTo>
                    <a:lnTo>
                      <a:pt x="39" y="98"/>
                    </a:lnTo>
                    <a:lnTo>
                      <a:pt x="48" y="85"/>
                    </a:lnTo>
                    <a:lnTo>
                      <a:pt x="57" y="74"/>
                    </a:lnTo>
                    <a:lnTo>
                      <a:pt x="68" y="64"/>
                    </a:lnTo>
                    <a:lnTo>
                      <a:pt x="68" y="64"/>
                    </a:lnTo>
                    <a:lnTo>
                      <a:pt x="85" y="49"/>
                    </a:lnTo>
                    <a:lnTo>
                      <a:pt x="105" y="36"/>
                    </a:lnTo>
                    <a:lnTo>
                      <a:pt x="124" y="25"/>
                    </a:lnTo>
                    <a:lnTo>
                      <a:pt x="146" y="16"/>
                    </a:lnTo>
                    <a:lnTo>
                      <a:pt x="169" y="9"/>
                    </a:lnTo>
                    <a:lnTo>
                      <a:pt x="193" y="4"/>
                    </a:lnTo>
                    <a:lnTo>
                      <a:pt x="216" y="1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60" y="1"/>
                    </a:lnTo>
                    <a:lnTo>
                      <a:pt x="279" y="2"/>
                    </a:lnTo>
                    <a:lnTo>
                      <a:pt x="298" y="5"/>
                    </a:lnTo>
                    <a:lnTo>
                      <a:pt x="316" y="9"/>
                    </a:lnTo>
                    <a:lnTo>
                      <a:pt x="334" y="14"/>
                    </a:lnTo>
                    <a:lnTo>
                      <a:pt x="352" y="20"/>
                    </a:lnTo>
                    <a:lnTo>
                      <a:pt x="368" y="27"/>
                    </a:lnTo>
                    <a:lnTo>
                      <a:pt x="385" y="35"/>
                    </a:lnTo>
                    <a:lnTo>
                      <a:pt x="401" y="44"/>
                    </a:lnTo>
                    <a:lnTo>
                      <a:pt x="416" y="54"/>
                    </a:lnTo>
                    <a:lnTo>
                      <a:pt x="430" y="65"/>
                    </a:lnTo>
                    <a:lnTo>
                      <a:pt x="445" y="76"/>
                    </a:lnTo>
                    <a:lnTo>
                      <a:pt x="457" y="88"/>
                    </a:lnTo>
                    <a:lnTo>
                      <a:pt x="469" y="102"/>
                    </a:lnTo>
                    <a:lnTo>
                      <a:pt x="480" y="115"/>
                    </a:lnTo>
                    <a:lnTo>
                      <a:pt x="490" y="130"/>
                    </a:lnTo>
                    <a:lnTo>
                      <a:pt x="490" y="130"/>
                    </a:lnTo>
                    <a:lnTo>
                      <a:pt x="492" y="135"/>
                    </a:lnTo>
                    <a:lnTo>
                      <a:pt x="492" y="139"/>
                    </a:lnTo>
                    <a:lnTo>
                      <a:pt x="492" y="143"/>
                    </a:lnTo>
                    <a:lnTo>
                      <a:pt x="491" y="146"/>
                    </a:lnTo>
                    <a:lnTo>
                      <a:pt x="491" y="146"/>
                    </a:lnTo>
                    <a:lnTo>
                      <a:pt x="487" y="150"/>
                    </a:lnTo>
                    <a:lnTo>
                      <a:pt x="483" y="153"/>
                    </a:lnTo>
                    <a:lnTo>
                      <a:pt x="478" y="155"/>
                    </a:lnTo>
                    <a:lnTo>
                      <a:pt x="473" y="157"/>
                    </a:lnTo>
                    <a:lnTo>
                      <a:pt x="473" y="157"/>
                    </a:lnTo>
                    <a:lnTo>
                      <a:pt x="473" y="157"/>
                    </a:lnTo>
                    <a:lnTo>
                      <a:pt x="469" y="155"/>
                    </a:lnTo>
                    <a:lnTo>
                      <a:pt x="465" y="154"/>
                    </a:lnTo>
                    <a:lnTo>
                      <a:pt x="462" y="151"/>
                    </a:lnTo>
                    <a:lnTo>
                      <a:pt x="458" y="147"/>
                    </a:lnTo>
                    <a:lnTo>
                      <a:pt x="458" y="147"/>
                    </a:lnTo>
                    <a:lnTo>
                      <a:pt x="450" y="135"/>
                    </a:lnTo>
                    <a:lnTo>
                      <a:pt x="439" y="123"/>
                    </a:lnTo>
                    <a:lnTo>
                      <a:pt x="429" y="112"/>
                    </a:lnTo>
                    <a:lnTo>
                      <a:pt x="419" y="102"/>
                    </a:lnTo>
                    <a:lnTo>
                      <a:pt x="407" y="94"/>
                    </a:lnTo>
                    <a:lnTo>
                      <a:pt x="395" y="85"/>
                    </a:lnTo>
                    <a:lnTo>
                      <a:pt x="383" y="77"/>
                    </a:lnTo>
                    <a:lnTo>
                      <a:pt x="369" y="71"/>
                    </a:lnTo>
                    <a:lnTo>
                      <a:pt x="356" y="65"/>
                    </a:lnTo>
                    <a:lnTo>
                      <a:pt x="342" y="59"/>
                    </a:lnTo>
                    <a:lnTo>
                      <a:pt x="316" y="50"/>
                    </a:lnTo>
                    <a:lnTo>
                      <a:pt x="289" y="42"/>
                    </a:lnTo>
                    <a:lnTo>
                      <a:pt x="263" y="36"/>
                    </a:lnTo>
                    <a:lnTo>
                      <a:pt x="263" y="36"/>
                    </a:lnTo>
                    <a:lnTo>
                      <a:pt x="247" y="34"/>
                    </a:lnTo>
                    <a:lnTo>
                      <a:pt x="232" y="33"/>
                    </a:lnTo>
                    <a:lnTo>
                      <a:pt x="232" y="33"/>
                    </a:lnTo>
                    <a:lnTo>
                      <a:pt x="219" y="34"/>
                    </a:lnTo>
                    <a:lnTo>
                      <a:pt x="207" y="35"/>
                    </a:lnTo>
                    <a:lnTo>
                      <a:pt x="195" y="37"/>
                    </a:lnTo>
                    <a:lnTo>
                      <a:pt x="182" y="40"/>
                    </a:lnTo>
                    <a:lnTo>
                      <a:pt x="169" y="44"/>
                    </a:lnTo>
                    <a:lnTo>
                      <a:pt x="156" y="48"/>
                    </a:lnTo>
                    <a:lnTo>
                      <a:pt x="144" y="53"/>
                    </a:lnTo>
                    <a:lnTo>
                      <a:pt x="133" y="59"/>
                    </a:lnTo>
                    <a:lnTo>
                      <a:pt x="120" y="66"/>
                    </a:lnTo>
                    <a:lnTo>
                      <a:pt x="109" y="74"/>
                    </a:lnTo>
                    <a:lnTo>
                      <a:pt x="99" y="82"/>
                    </a:lnTo>
                    <a:lnTo>
                      <a:pt x="89" y="90"/>
                    </a:lnTo>
                    <a:lnTo>
                      <a:pt x="80" y="100"/>
                    </a:lnTo>
                    <a:lnTo>
                      <a:pt x="72" y="110"/>
                    </a:lnTo>
                    <a:lnTo>
                      <a:pt x="66" y="121"/>
                    </a:lnTo>
                    <a:lnTo>
                      <a:pt x="59" y="133"/>
                    </a:lnTo>
                    <a:lnTo>
                      <a:pt x="59" y="133"/>
                    </a:lnTo>
                    <a:lnTo>
                      <a:pt x="53" y="147"/>
                    </a:lnTo>
                    <a:lnTo>
                      <a:pt x="48" y="163"/>
                    </a:lnTo>
                    <a:lnTo>
                      <a:pt x="44" y="178"/>
                    </a:lnTo>
                    <a:lnTo>
                      <a:pt x="41" y="195"/>
                    </a:lnTo>
                    <a:lnTo>
                      <a:pt x="39" y="210"/>
                    </a:lnTo>
                    <a:lnTo>
                      <a:pt x="38" y="227"/>
                    </a:lnTo>
                    <a:lnTo>
                      <a:pt x="37" y="242"/>
                    </a:lnTo>
                    <a:lnTo>
                      <a:pt x="38" y="259"/>
                    </a:lnTo>
                    <a:lnTo>
                      <a:pt x="39" y="274"/>
                    </a:lnTo>
                    <a:lnTo>
                      <a:pt x="42" y="290"/>
                    </a:lnTo>
                    <a:lnTo>
                      <a:pt x="45" y="304"/>
                    </a:lnTo>
                    <a:lnTo>
                      <a:pt x="49" y="320"/>
                    </a:lnTo>
                    <a:lnTo>
                      <a:pt x="54" y="334"/>
                    </a:lnTo>
                    <a:lnTo>
                      <a:pt x="60" y="348"/>
                    </a:lnTo>
                    <a:lnTo>
                      <a:pt x="68" y="361"/>
                    </a:lnTo>
                    <a:lnTo>
                      <a:pt x="76" y="373"/>
                    </a:lnTo>
                    <a:lnTo>
                      <a:pt x="76" y="373"/>
                    </a:lnTo>
                    <a:lnTo>
                      <a:pt x="87" y="389"/>
                    </a:lnTo>
                    <a:lnTo>
                      <a:pt x="101" y="402"/>
                    </a:lnTo>
                    <a:lnTo>
                      <a:pt x="101" y="402"/>
                    </a:lnTo>
                    <a:lnTo>
                      <a:pt x="112" y="416"/>
                    </a:lnTo>
                    <a:lnTo>
                      <a:pt x="121" y="428"/>
                    </a:lnTo>
                    <a:lnTo>
                      <a:pt x="122" y="429"/>
                    </a:lnTo>
                    <a:lnTo>
                      <a:pt x="123" y="430"/>
                    </a:lnTo>
                    <a:lnTo>
                      <a:pt x="123" y="430"/>
                    </a:lnTo>
                    <a:lnTo>
                      <a:pt x="125" y="431"/>
                    </a:lnTo>
                    <a:lnTo>
                      <a:pt x="128" y="434"/>
                    </a:lnTo>
                    <a:lnTo>
                      <a:pt x="130" y="440"/>
                    </a:lnTo>
                    <a:lnTo>
                      <a:pt x="131" y="446"/>
                    </a:lnTo>
                    <a:lnTo>
                      <a:pt x="130" y="451"/>
                    </a:lnTo>
                    <a:lnTo>
                      <a:pt x="130" y="451"/>
                    </a:lnTo>
                    <a:lnTo>
                      <a:pt x="129" y="455"/>
                    </a:lnTo>
                    <a:lnTo>
                      <a:pt x="125" y="458"/>
                    </a:lnTo>
                    <a:lnTo>
                      <a:pt x="123" y="460"/>
                    </a:lnTo>
                    <a:lnTo>
                      <a:pt x="121" y="462"/>
                    </a:lnTo>
                    <a:lnTo>
                      <a:pt x="117" y="463"/>
                    </a:lnTo>
                    <a:lnTo>
                      <a:pt x="114" y="463"/>
                    </a:lnTo>
                    <a:lnTo>
                      <a:pt x="110" y="46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grpSp>
          <p:nvGrpSpPr>
            <p:cNvPr id="192" name="组合 191"/>
            <p:cNvGrpSpPr/>
            <p:nvPr/>
          </p:nvGrpSpPr>
          <p:grpSpPr>
            <a:xfrm>
              <a:off x="7666840" y="4089244"/>
              <a:ext cx="3012184" cy="1339041"/>
              <a:chOff x="1279158" y="2558135"/>
              <a:chExt cx="3012184" cy="1339041"/>
            </a:xfrm>
          </p:grpSpPr>
          <p:sp>
            <p:nvSpPr>
              <p:cNvPr id="193" name="矩形 192"/>
              <p:cNvSpPr/>
              <p:nvPr/>
            </p:nvSpPr>
            <p:spPr>
              <a:xfrm>
                <a:off x="1279158" y="3140046"/>
                <a:ext cx="3012184" cy="75713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用户可以在投影仪或者计算机上进行演示也可以将演示文稿打印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出来</a:t>
                </a:r>
                <a:endPara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endParaRPr>
              </a:p>
            </p:txBody>
          </p:sp>
          <p:sp>
            <p:nvSpPr>
              <p:cNvPr id="194" name="矩形 193"/>
              <p:cNvSpPr/>
              <p:nvPr/>
            </p:nvSpPr>
            <p:spPr>
              <a:xfrm>
                <a:off x="1279158" y="2558135"/>
                <a:ext cx="2241974" cy="51610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标题文字添加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8987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50" name="组合 49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52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文本框 50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56720" y="2235669"/>
            <a:ext cx="10449468" cy="683264"/>
            <a:chOff x="956720" y="2235669"/>
            <a:chExt cx="10449468" cy="683264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3035935" y="2308859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762216" y="2308859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488497" y="2308859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5214778" y="2308859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5941059" y="2308859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6667340" y="2308859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7393621" y="2308859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8119902" y="2308859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8846183" y="2308859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956720" y="2235669"/>
              <a:ext cx="1930010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9476178" y="2235669"/>
              <a:ext cx="1930010" cy="683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 smtClean="0">
                  <a:solidFill>
                    <a:schemeClr val="accent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90%</a:t>
              </a:r>
              <a:endParaRPr lang="zh-CN" altLang="en-US" sz="3200" b="1" dirty="0">
                <a:solidFill>
                  <a:schemeClr val="accent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56720" y="3028735"/>
            <a:ext cx="8267871" cy="683264"/>
            <a:chOff x="956720" y="3028735"/>
            <a:chExt cx="8267871" cy="683264"/>
          </a:xfrm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3035935" y="3133830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3762216" y="3133830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4488497" y="3133830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5214778" y="3133830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5941059" y="3133830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6667340" y="3133830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956720" y="3112315"/>
              <a:ext cx="1930010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7294581" y="3028735"/>
              <a:ext cx="1930010" cy="683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accent2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6</a:t>
              </a:r>
              <a:r>
                <a:rPr lang="en-US" altLang="zh-CN" sz="3200" b="1" dirty="0" smtClean="0">
                  <a:solidFill>
                    <a:schemeClr val="accent2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0%</a:t>
              </a:r>
              <a:endParaRPr lang="zh-CN" altLang="en-US" sz="3200" b="1" dirty="0">
                <a:solidFill>
                  <a:schemeClr val="accent2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56720" y="3879530"/>
            <a:ext cx="9742855" cy="683264"/>
            <a:chOff x="956720" y="3879530"/>
            <a:chExt cx="9742855" cy="683264"/>
          </a:xfrm>
        </p:grpSpPr>
        <p:sp>
          <p:nvSpPr>
            <p:cNvPr id="28" name="Freeform 5"/>
            <p:cNvSpPr>
              <a:spLocks/>
            </p:cNvSpPr>
            <p:nvPr/>
          </p:nvSpPr>
          <p:spPr bwMode="auto">
            <a:xfrm>
              <a:off x="3035935" y="3958801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"/>
            <p:cNvSpPr>
              <a:spLocks/>
            </p:cNvSpPr>
            <p:nvPr/>
          </p:nvSpPr>
          <p:spPr bwMode="auto">
            <a:xfrm>
              <a:off x="3762216" y="3958801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"/>
            <p:cNvSpPr>
              <a:spLocks/>
            </p:cNvSpPr>
            <p:nvPr/>
          </p:nvSpPr>
          <p:spPr bwMode="auto">
            <a:xfrm>
              <a:off x="4488497" y="3958801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"/>
            <p:cNvSpPr>
              <a:spLocks/>
            </p:cNvSpPr>
            <p:nvPr/>
          </p:nvSpPr>
          <p:spPr bwMode="auto">
            <a:xfrm>
              <a:off x="5214778" y="3958801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5941059" y="3958801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6667340" y="3958801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"/>
            <p:cNvSpPr>
              <a:spLocks/>
            </p:cNvSpPr>
            <p:nvPr/>
          </p:nvSpPr>
          <p:spPr bwMode="auto">
            <a:xfrm>
              <a:off x="7393621" y="3958801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"/>
            <p:cNvSpPr>
              <a:spLocks/>
            </p:cNvSpPr>
            <p:nvPr/>
          </p:nvSpPr>
          <p:spPr bwMode="auto">
            <a:xfrm>
              <a:off x="8119902" y="3958801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956720" y="3938267"/>
              <a:ext cx="1930010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  <p:sp>
          <p:nvSpPr>
            <p:cNvPr id="62" name="矩形 61"/>
            <p:cNvSpPr/>
            <p:nvPr/>
          </p:nvSpPr>
          <p:spPr>
            <a:xfrm>
              <a:off x="8769565" y="3879530"/>
              <a:ext cx="1930010" cy="683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accent3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8</a:t>
              </a:r>
              <a:r>
                <a:rPr lang="en-US" altLang="zh-CN" sz="3200" b="1" dirty="0" smtClean="0">
                  <a:solidFill>
                    <a:schemeClr val="accent3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0%</a:t>
              </a:r>
              <a:endParaRPr lang="zh-CN" altLang="en-US" sz="3200" b="1" dirty="0">
                <a:solidFill>
                  <a:schemeClr val="accent3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56720" y="4720272"/>
            <a:ext cx="7546984" cy="683264"/>
            <a:chOff x="956720" y="4720272"/>
            <a:chExt cx="7546984" cy="683264"/>
          </a:xfrm>
        </p:grpSpPr>
        <p:sp>
          <p:nvSpPr>
            <p:cNvPr id="39" name="Freeform 5"/>
            <p:cNvSpPr>
              <a:spLocks/>
            </p:cNvSpPr>
            <p:nvPr/>
          </p:nvSpPr>
          <p:spPr bwMode="auto">
            <a:xfrm>
              <a:off x="3035935" y="4783773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"/>
            <p:cNvSpPr>
              <a:spLocks/>
            </p:cNvSpPr>
            <p:nvPr/>
          </p:nvSpPr>
          <p:spPr bwMode="auto">
            <a:xfrm>
              <a:off x="3762216" y="4783773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"/>
            <p:cNvSpPr>
              <a:spLocks/>
            </p:cNvSpPr>
            <p:nvPr/>
          </p:nvSpPr>
          <p:spPr bwMode="auto">
            <a:xfrm>
              <a:off x="4488497" y="4783773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"/>
            <p:cNvSpPr>
              <a:spLocks/>
            </p:cNvSpPr>
            <p:nvPr/>
          </p:nvSpPr>
          <p:spPr bwMode="auto">
            <a:xfrm>
              <a:off x="5214778" y="4783773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"/>
            <p:cNvSpPr>
              <a:spLocks/>
            </p:cNvSpPr>
            <p:nvPr/>
          </p:nvSpPr>
          <p:spPr bwMode="auto">
            <a:xfrm>
              <a:off x="5941059" y="4783773"/>
              <a:ext cx="512941" cy="473075"/>
            </a:xfrm>
            <a:custGeom>
              <a:avLst/>
              <a:gdLst>
                <a:gd name="T0" fmla="*/ 114 w 183"/>
                <a:gd name="T1" fmla="*/ 5 h 169"/>
                <a:gd name="T2" fmla="*/ 2 w 183"/>
                <a:gd name="T3" fmla="*/ 128 h 169"/>
                <a:gd name="T4" fmla="*/ 11 w 183"/>
                <a:gd name="T5" fmla="*/ 135 h 169"/>
                <a:gd name="T6" fmla="*/ 175 w 183"/>
                <a:gd name="T7" fmla="*/ 99 h 169"/>
                <a:gd name="T8" fmla="*/ 178 w 183"/>
                <a:gd name="T9" fmla="*/ 87 h 169"/>
                <a:gd name="T10" fmla="*/ 19 w 183"/>
                <a:gd name="T11" fmla="*/ 19 h 169"/>
                <a:gd name="T12" fmla="*/ 12 w 183"/>
                <a:gd name="T13" fmla="*/ 28 h 169"/>
                <a:gd name="T14" fmla="*/ 107 w 183"/>
                <a:gd name="T15" fmla="*/ 165 h 169"/>
                <a:gd name="T16" fmla="*/ 117 w 183"/>
                <a:gd name="T17" fmla="*/ 163 h 169"/>
                <a:gd name="T18" fmla="*/ 125 w 183"/>
                <a:gd name="T19" fmla="*/ 9 h 169"/>
                <a:gd name="T20" fmla="*/ 113 w 183"/>
                <a:gd name="T21" fmla="*/ 9 h 169"/>
                <a:gd name="T22" fmla="*/ 106 w 183"/>
                <a:gd name="T23" fmla="*/ 160 h 169"/>
                <a:gd name="T24" fmla="*/ 116 w 183"/>
                <a:gd name="T25" fmla="*/ 157 h 169"/>
                <a:gd name="T26" fmla="*/ 23 w 183"/>
                <a:gd name="T27" fmla="*/ 21 h 169"/>
                <a:gd name="T28" fmla="*/ 16 w 183"/>
                <a:gd name="T29" fmla="*/ 30 h 169"/>
                <a:gd name="T30" fmla="*/ 172 w 183"/>
                <a:gd name="T31" fmla="*/ 98 h 169"/>
                <a:gd name="T32" fmla="*/ 175 w 183"/>
                <a:gd name="T33" fmla="*/ 87 h 169"/>
                <a:gd name="T34" fmla="*/ 5 w 183"/>
                <a:gd name="T35" fmla="*/ 124 h 169"/>
                <a:gd name="T36" fmla="*/ 14 w 183"/>
                <a:gd name="T37" fmla="*/ 131 h 169"/>
                <a:gd name="T38" fmla="*/ 123 w 183"/>
                <a:gd name="T39" fmla="*/ 13 h 169"/>
                <a:gd name="T40" fmla="*/ 114 w 183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69">
                  <a:moveTo>
                    <a:pt x="114" y="5"/>
                  </a:moveTo>
                  <a:cubicBezTo>
                    <a:pt x="73" y="40"/>
                    <a:pt x="23" y="76"/>
                    <a:pt x="2" y="128"/>
                  </a:cubicBezTo>
                  <a:cubicBezTo>
                    <a:pt x="0" y="133"/>
                    <a:pt x="7" y="137"/>
                    <a:pt x="11" y="135"/>
                  </a:cubicBezTo>
                  <a:cubicBezTo>
                    <a:pt x="61" y="108"/>
                    <a:pt x="119" y="99"/>
                    <a:pt x="175" y="99"/>
                  </a:cubicBezTo>
                  <a:cubicBezTo>
                    <a:pt x="181" y="99"/>
                    <a:pt x="183" y="91"/>
                    <a:pt x="178" y="87"/>
                  </a:cubicBezTo>
                  <a:cubicBezTo>
                    <a:pt x="131" y="55"/>
                    <a:pt x="75" y="32"/>
                    <a:pt x="19" y="19"/>
                  </a:cubicBezTo>
                  <a:cubicBezTo>
                    <a:pt x="14" y="18"/>
                    <a:pt x="9" y="23"/>
                    <a:pt x="12" y="28"/>
                  </a:cubicBezTo>
                  <a:cubicBezTo>
                    <a:pt x="44" y="73"/>
                    <a:pt x="68" y="125"/>
                    <a:pt x="107" y="165"/>
                  </a:cubicBezTo>
                  <a:cubicBezTo>
                    <a:pt x="110" y="169"/>
                    <a:pt x="116" y="167"/>
                    <a:pt x="117" y="163"/>
                  </a:cubicBezTo>
                  <a:cubicBezTo>
                    <a:pt x="129" y="113"/>
                    <a:pt x="125" y="60"/>
                    <a:pt x="125" y="9"/>
                  </a:cubicBezTo>
                  <a:cubicBezTo>
                    <a:pt x="125" y="1"/>
                    <a:pt x="113" y="1"/>
                    <a:pt x="113" y="9"/>
                  </a:cubicBezTo>
                  <a:cubicBezTo>
                    <a:pt x="113" y="59"/>
                    <a:pt x="117" y="111"/>
                    <a:pt x="106" y="160"/>
                  </a:cubicBezTo>
                  <a:cubicBezTo>
                    <a:pt x="109" y="159"/>
                    <a:pt x="112" y="158"/>
                    <a:pt x="116" y="157"/>
                  </a:cubicBezTo>
                  <a:cubicBezTo>
                    <a:pt x="78" y="117"/>
                    <a:pt x="54" y="66"/>
                    <a:pt x="23" y="21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71" y="43"/>
                    <a:pt x="126" y="65"/>
                    <a:pt x="172" y="98"/>
                  </a:cubicBezTo>
                  <a:cubicBezTo>
                    <a:pt x="173" y="94"/>
                    <a:pt x="174" y="90"/>
                    <a:pt x="175" y="87"/>
                  </a:cubicBezTo>
                  <a:cubicBezTo>
                    <a:pt x="117" y="87"/>
                    <a:pt x="57" y="97"/>
                    <a:pt x="5" y="124"/>
                  </a:cubicBezTo>
                  <a:cubicBezTo>
                    <a:pt x="8" y="127"/>
                    <a:pt x="11" y="129"/>
                    <a:pt x="14" y="131"/>
                  </a:cubicBezTo>
                  <a:cubicBezTo>
                    <a:pt x="34" y="82"/>
                    <a:pt x="83" y="46"/>
                    <a:pt x="123" y="13"/>
                  </a:cubicBezTo>
                  <a:cubicBezTo>
                    <a:pt x="129" y="8"/>
                    <a:pt x="120" y="0"/>
                    <a:pt x="114" y="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956720" y="4764219"/>
              <a:ext cx="1930010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  <p:sp>
          <p:nvSpPr>
            <p:cNvPr id="63" name="矩形 62"/>
            <p:cNvSpPr/>
            <p:nvPr/>
          </p:nvSpPr>
          <p:spPr>
            <a:xfrm>
              <a:off x="6573694" y="4720272"/>
              <a:ext cx="1930010" cy="683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accent4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5</a:t>
              </a:r>
              <a:r>
                <a:rPr lang="en-US" altLang="zh-CN" sz="3200" b="1" dirty="0" smtClean="0">
                  <a:solidFill>
                    <a:schemeClr val="accent4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0%</a:t>
              </a:r>
              <a:endParaRPr lang="zh-CN" altLang="en-US" sz="3200" b="1" dirty="0">
                <a:solidFill>
                  <a:schemeClr val="accent4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7564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2216570" y="2282614"/>
            <a:ext cx="7750629" cy="901881"/>
          </a:xfrm>
          <a:custGeom>
            <a:avLst/>
            <a:gdLst>
              <a:gd name="connsiteX0" fmla="*/ 0 w 7750629"/>
              <a:gd name="connsiteY0" fmla="*/ 174172 h 901881"/>
              <a:gd name="connsiteX1" fmla="*/ 2627086 w 7750629"/>
              <a:gd name="connsiteY1" fmla="*/ 899886 h 901881"/>
              <a:gd name="connsiteX2" fmla="*/ 5341257 w 7750629"/>
              <a:gd name="connsiteY2" fmla="*/ 377372 h 901881"/>
              <a:gd name="connsiteX3" fmla="*/ 7750629 w 7750629"/>
              <a:gd name="connsiteY3" fmla="*/ 0 h 901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0629" h="901881">
                <a:moveTo>
                  <a:pt x="0" y="174172"/>
                </a:moveTo>
                <a:cubicBezTo>
                  <a:pt x="868438" y="520095"/>
                  <a:pt x="1736877" y="866019"/>
                  <a:pt x="2627086" y="899886"/>
                </a:cubicBezTo>
                <a:cubicBezTo>
                  <a:pt x="3517295" y="933753"/>
                  <a:pt x="4487333" y="527353"/>
                  <a:pt x="5341257" y="377372"/>
                </a:cubicBezTo>
                <a:cubicBezTo>
                  <a:pt x="6195181" y="227391"/>
                  <a:pt x="7049105" y="152400"/>
                  <a:pt x="7750629" y="0"/>
                </a:cubicBezTo>
              </a:path>
            </a:pathLst>
          </a:custGeom>
          <a:noFill/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8" name="组合 7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10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064924" y="3983918"/>
            <a:ext cx="2303292" cy="10895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用户可以在投影仪或者计算机上进行演示也可以将演示文稿打印</a:t>
            </a:r>
            <a:r>
              <a:rPr lang="zh-CN" altLang="en-US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出来</a:t>
            </a:r>
            <a:endParaRPr lang="zh-CN" altLang="en-US" dirty="0">
              <a:solidFill>
                <a:schemeClr val="bg1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392127" y="2444785"/>
            <a:ext cx="1295400" cy="1341438"/>
            <a:chOff x="1392127" y="2444785"/>
            <a:chExt cx="1295400" cy="1341438"/>
          </a:xfrm>
        </p:grpSpPr>
        <p:sp>
          <p:nvSpPr>
            <p:cNvPr id="2" name="Freeform 5"/>
            <p:cNvSpPr>
              <a:spLocks noEditPoints="1"/>
            </p:cNvSpPr>
            <p:nvPr/>
          </p:nvSpPr>
          <p:spPr bwMode="auto">
            <a:xfrm rot="169628">
              <a:off x="1392127" y="2444785"/>
              <a:ext cx="1295400" cy="1341438"/>
            </a:xfrm>
            <a:custGeom>
              <a:avLst/>
              <a:gdLst>
                <a:gd name="T0" fmla="*/ 215 w 218"/>
                <a:gd name="T1" fmla="*/ 61 h 226"/>
                <a:gd name="T2" fmla="*/ 205 w 218"/>
                <a:gd name="T3" fmla="*/ 44 h 226"/>
                <a:gd name="T4" fmla="*/ 202 w 218"/>
                <a:gd name="T5" fmla="*/ 40 h 226"/>
                <a:gd name="T6" fmla="*/ 158 w 218"/>
                <a:gd name="T7" fmla="*/ 13 h 226"/>
                <a:gd name="T8" fmla="*/ 156 w 218"/>
                <a:gd name="T9" fmla="*/ 8 h 226"/>
                <a:gd name="T10" fmla="*/ 116 w 218"/>
                <a:gd name="T11" fmla="*/ 2 h 226"/>
                <a:gd name="T12" fmla="*/ 51 w 218"/>
                <a:gd name="T13" fmla="*/ 26 h 226"/>
                <a:gd name="T14" fmla="*/ 46 w 218"/>
                <a:gd name="T15" fmla="*/ 28 h 226"/>
                <a:gd name="T16" fmla="*/ 0 w 218"/>
                <a:gd name="T17" fmla="*/ 186 h 226"/>
                <a:gd name="T18" fmla="*/ 16 w 218"/>
                <a:gd name="T19" fmla="*/ 187 h 226"/>
                <a:gd name="T20" fmla="*/ 38 w 218"/>
                <a:gd name="T21" fmla="*/ 222 h 226"/>
                <a:gd name="T22" fmla="*/ 42 w 218"/>
                <a:gd name="T23" fmla="*/ 226 h 226"/>
                <a:gd name="T24" fmla="*/ 211 w 218"/>
                <a:gd name="T25" fmla="*/ 226 h 226"/>
                <a:gd name="T26" fmla="*/ 214 w 218"/>
                <a:gd name="T27" fmla="*/ 223 h 226"/>
                <a:gd name="T28" fmla="*/ 218 w 218"/>
                <a:gd name="T29" fmla="*/ 65 h 226"/>
                <a:gd name="T30" fmla="*/ 122 w 218"/>
                <a:gd name="T31" fmla="*/ 7 h 226"/>
                <a:gd name="T32" fmla="*/ 129 w 218"/>
                <a:gd name="T33" fmla="*/ 61 h 226"/>
                <a:gd name="T34" fmla="*/ 127 w 218"/>
                <a:gd name="T35" fmla="*/ 64 h 226"/>
                <a:gd name="T36" fmla="*/ 123 w 218"/>
                <a:gd name="T37" fmla="*/ 64 h 226"/>
                <a:gd name="T38" fmla="*/ 122 w 218"/>
                <a:gd name="T39" fmla="*/ 7 h 226"/>
                <a:gd name="T40" fmla="*/ 52 w 218"/>
                <a:gd name="T41" fmla="*/ 34 h 226"/>
                <a:gd name="T42" fmla="*/ 89 w 218"/>
                <a:gd name="T43" fmla="*/ 61 h 226"/>
                <a:gd name="T44" fmla="*/ 91 w 218"/>
                <a:gd name="T45" fmla="*/ 66 h 226"/>
                <a:gd name="T46" fmla="*/ 126 w 218"/>
                <a:gd name="T47" fmla="*/ 71 h 226"/>
                <a:gd name="T48" fmla="*/ 128 w 218"/>
                <a:gd name="T49" fmla="*/ 67 h 226"/>
                <a:gd name="T50" fmla="*/ 133 w 218"/>
                <a:gd name="T51" fmla="*/ 67 h 226"/>
                <a:gd name="T52" fmla="*/ 145 w 218"/>
                <a:gd name="T53" fmla="*/ 43 h 226"/>
                <a:gd name="T54" fmla="*/ 186 w 218"/>
                <a:gd name="T55" fmla="*/ 117 h 226"/>
                <a:gd name="T56" fmla="*/ 159 w 218"/>
                <a:gd name="T57" fmla="*/ 196 h 226"/>
                <a:gd name="T58" fmla="*/ 158 w 218"/>
                <a:gd name="T59" fmla="*/ 198 h 226"/>
                <a:gd name="T60" fmla="*/ 154 w 218"/>
                <a:gd name="T61" fmla="*/ 198 h 226"/>
                <a:gd name="T62" fmla="*/ 16 w 218"/>
                <a:gd name="T63" fmla="*/ 181 h 226"/>
                <a:gd name="T64" fmla="*/ 45 w 218"/>
                <a:gd name="T65" fmla="*/ 219 h 226"/>
                <a:gd name="T66" fmla="*/ 60 w 218"/>
                <a:gd name="T67" fmla="*/ 192 h 226"/>
                <a:gd name="T68" fmla="*/ 156 w 218"/>
                <a:gd name="T69" fmla="*/ 205 h 226"/>
                <a:gd name="T70" fmla="*/ 164 w 218"/>
                <a:gd name="T71" fmla="*/ 202 h 226"/>
                <a:gd name="T72" fmla="*/ 167 w 218"/>
                <a:gd name="T73" fmla="*/ 195 h 226"/>
                <a:gd name="T74" fmla="*/ 200 w 218"/>
                <a:gd name="T75" fmla="*/ 68 h 226"/>
                <a:gd name="T76" fmla="*/ 208 w 218"/>
                <a:gd name="T77" fmla="*/ 202 h 226"/>
                <a:gd name="T78" fmla="*/ 135 w 218"/>
                <a:gd name="T79" fmla="*/ 21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8" h="226">
                  <a:moveTo>
                    <a:pt x="217" y="62"/>
                  </a:moveTo>
                  <a:cubicBezTo>
                    <a:pt x="216" y="61"/>
                    <a:pt x="215" y="61"/>
                    <a:pt x="215" y="61"/>
                  </a:cubicBezTo>
                  <a:cubicBezTo>
                    <a:pt x="210" y="61"/>
                    <a:pt x="206" y="61"/>
                    <a:pt x="201" y="61"/>
                  </a:cubicBezTo>
                  <a:cubicBezTo>
                    <a:pt x="202" y="55"/>
                    <a:pt x="203" y="49"/>
                    <a:pt x="205" y="44"/>
                  </a:cubicBezTo>
                  <a:cubicBezTo>
                    <a:pt x="205" y="43"/>
                    <a:pt x="205" y="42"/>
                    <a:pt x="204" y="42"/>
                  </a:cubicBezTo>
                  <a:cubicBezTo>
                    <a:pt x="204" y="41"/>
                    <a:pt x="203" y="40"/>
                    <a:pt x="202" y="40"/>
                  </a:cubicBezTo>
                  <a:cubicBezTo>
                    <a:pt x="183" y="37"/>
                    <a:pt x="166" y="36"/>
                    <a:pt x="148" y="36"/>
                  </a:cubicBezTo>
                  <a:cubicBezTo>
                    <a:pt x="151" y="28"/>
                    <a:pt x="154" y="21"/>
                    <a:pt x="158" y="13"/>
                  </a:cubicBezTo>
                  <a:cubicBezTo>
                    <a:pt x="158" y="12"/>
                    <a:pt x="158" y="11"/>
                    <a:pt x="158" y="10"/>
                  </a:cubicBezTo>
                  <a:cubicBezTo>
                    <a:pt x="158" y="9"/>
                    <a:pt x="157" y="8"/>
                    <a:pt x="156" y="8"/>
                  </a:cubicBezTo>
                  <a:cubicBezTo>
                    <a:pt x="144" y="4"/>
                    <a:pt x="132" y="1"/>
                    <a:pt x="120" y="0"/>
                  </a:cubicBezTo>
                  <a:cubicBezTo>
                    <a:pt x="118" y="0"/>
                    <a:pt x="117" y="1"/>
                    <a:pt x="116" y="2"/>
                  </a:cubicBezTo>
                  <a:cubicBezTo>
                    <a:pt x="113" y="14"/>
                    <a:pt x="108" y="25"/>
                    <a:pt x="103" y="36"/>
                  </a:cubicBezTo>
                  <a:cubicBezTo>
                    <a:pt x="84" y="36"/>
                    <a:pt x="66" y="35"/>
                    <a:pt x="51" y="26"/>
                  </a:cubicBezTo>
                  <a:cubicBezTo>
                    <a:pt x="50" y="26"/>
                    <a:pt x="49" y="25"/>
                    <a:pt x="48" y="26"/>
                  </a:cubicBezTo>
                  <a:cubicBezTo>
                    <a:pt x="47" y="26"/>
                    <a:pt x="46" y="27"/>
                    <a:pt x="46" y="28"/>
                  </a:cubicBezTo>
                  <a:cubicBezTo>
                    <a:pt x="38" y="73"/>
                    <a:pt x="31" y="139"/>
                    <a:pt x="1" y="183"/>
                  </a:cubicBezTo>
                  <a:cubicBezTo>
                    <a:pt x="0" y="184"/>
                    <a:pt x="0" y="185"/>
                    <a:pt x="0" y="186"/>
                  </a:cubicBezTo>
                  <a:cubicBezTo>
                    <a:pt x="1" y="187"/>
                    <a:pt x="2" y="188"/>
                    <a:pt x="4" y="188"/>
                  </a:cubicBezTo>
                  <a:cubicBezTo>
                    <a:pt x="8" y="188"/>
                    <a:pt x="12" y="187"/>
                    <a:pt x="16" y="187"/>
                  </a:cubicBezTo>
                  <a:cubicBezTo>
                    <a:pt x="24" y="187"/>
                    <a:pt x="32" y="188"/>
                    <a:pt x="41" y="189"/>
                  </a:cubicBezTo>
                  <a:cubicBezTo>
                    <a:pt x="39" y="201"/>
                    <a:pt x="39" y="211"/>
                    <a:pt x="38" y="222"/>
                  </a:cubicBezTo>
                  <a:cubicBezTo>
                    <a:pt x="38" y="223"/>
                    <a:pt x="38" y="224"/>
                    <a:pt x="39" y="225"/>
                  </a:cubicBezTo>
                  <a:cubicBezTo>
                    <a:pt x="40" y="225"/>
                    <a:pt x="41" y="226"/>
                    <a:pt x="42" y="226"/>
                  </a:cubicBezTo>
                  <a:cubicBezTo>
                    <a:pt x="70" y="225"/>
                    <a:pt x="103" y="224"/>
                    <a:pt x="135" y="224"/>
                  </a:cubicBezTo>
                  <a:cubicBezTo>
                    <a:pt x="161" y="224"/>
                    <a:pt x="187" y="225"/>
                    <a:pt x="211" y="226"/>
                  </a:cubicBezTo>
                  <a:cubicBezTo>
                    <a:pt x="212" y="226"/>
                    <a:pt x="213" y="226"/>
                    <a:pt x="213" y="225"/>
                  </a:cubicBezTo>
                  <a:cubicBezTo>
                    <a:pt x="214" y="225"/>
                    <a:pt x="214" y="224"/>
                    <a:pt x="214" y="223"/>
                  </a:cubicBezTo>
                  <a:cubicBezTo>
                    <a:pt x="214" y="216"/>
                    <a:pt x="214" y="209"/>
                    <a:pt x="214" y="202"/>
                  </a:cubicBezTo>
                  <a:cubicBezTo>
                    <a:pt x="214" y="156"/>
                    <a:pt x="215" y="111"/>
                    <a:pt x="218" y="65"/>
                  </a:cubicBezTo>
                  <a:cubicBezTo>
                    <a:pt x="218" y="64"/>
                    <a:pt x="218" y="63"/>
                    <a:pt x="217" y="62"/>
                  </a:cubicBezTo>
                  <a:close/>
                  <a:moveTo>
                    <a:pt x="122" y="7"/>
                  </a:moveTo>
                  <a:cubicBezTo>
                    <a:pt x="131" y="8"/>
                    <a:pt x="141" y="10"/>
                    <a:pt x="150" y="13"/>
                  </a:cubicBezTo>
                  <a:cubicBezTo>
                    <a:pt x="143" y="29"/>
                    <a:pt x="136" y="45"/>
                    <a:pt x="129" y="61"/>
                  </a:cubicBezTo>
                  <a:cubicBezTo>
                    <a:pt x="129" y="62"/>
                    <a:pt x="128" y="63"/>
                    <a:pt x="128" y="63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6" y="65"/>
                    <a:pt x="126" y="65"/>
                    <a:pt x="126" y="65"/>
                  </a:cubicBezTo>
                  <a:cubicBezTo>
                    <a:pt x="125" y="65"/>
                    <a:pt x="124" y="65"/>
                    <a:pt x="123" y="64"/>
                  </a:cubicBezTo>
                  <a:cubicBezTo>
                    <a:pt x="115" y="63"/>
                    <a:pt x="106" y="61"/>
                    <a:pt x="97" y="60"/>
                  </a:cubicBezTo>
                  <a:cubicBezTo>
                    <a:pt x="108" y="44"/>
                    <a:pt x="116" y="26"/>
                    <a:pt x="122" y="7"/>
                  </a:cubicBezTo>
                  <a:close/>
                  <a:moveTo>
                    <a:pt x="10" y="181"/>
                  </a:moveTo>
                  <a:cubicBezTo>
                    <a:pt x="38" y="137"/>
                    <a:pt x="44" y="77"/>
                    <a:pt x="52" y="34"/>
                  </a:cubicBezTo>
                  <a:cubicBezTo>
                    <a:pt x="66" y="41"/>
                    <a:pt x="83" y="43"/>
                    <a:pt x="100" y="43"/>
                  </a:cubicBezTo>
                  <a:cubicBezTo>
                    <a:pt x="96" y="49"/>
                    <a:pt x="93" y="55"/>
                    <a:pt x="89" y="61"/>
                  </a:cubicBezTo>
                  <a:cubicBezTo>
                    <a:pt x="88" y="62"/>
                    <a:pt x="88" y="63"/>
                    <a:pt x="89" y="64"/>
                  </a:cubicBezTo>
                  <a:cubicBezTo>
                    <a:pt x="89" y="65"/>
                    <a:pt x="90" y="66"/>
                    <a:pt x="91" y="66"/>
                  </a:cubicBezTo>
                  <a:cubicBezTo>
                    <a:pt x="101" y="68"/>
                    <a:pt x="112" y="69"/>
                    <a:pt x="122" y="71"/>
                  </a:cubicBezTo>
                  <a:cubicBezTo>
                    <a:pt x="123" y="71"/>
                    <a:pt x="124" y="71"/>
                    <a:pt x="126" y="71"/>
                  </a:cubicBezTo>
                  <a:cubicBezTo>
                    <a:pt x="127" y="71"/>
                    <a:pt x="128" y="71"/>
                    <a:pt x="130" y="70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1" y="70"/>
                    <a:pt x="133" y="68"/>
                    <a:pt x="133" y="67"/>
                  </a:cubicBezTo>
                  <a:cubicBezTo>
                    <a:pt x="134" y="66"/>
                    <a:pt x="135" y="65"/>
                    <a:pt x="135" y="64"/>
                  </a:cubicBezTo>
                  <a:cubicBezTo>
                    <a:pt x="138" y="57"/>
                    <a:pt x="141" y="50"/>
                    <a:pt x="145" y="43"/>
                  </a:cubicBezTo>
                  <a:cubicBezTo>
                    <a:pt x="162" y="43"/>
                    <a:pt x="179" y="43"/>
                    <a:pt x="197" y="46"/>
                  </a:cubicBezTo>
                  <a:cubicBezTo>
                    <a:pt x="193" y="67"/>
                    <a:pt x="191" y="92"/>
                    <a:pt x="186" y="117"/>
                  </a:cubicBezTo>
                  <a:cubicBezTo>
                    <a:pt x="182" y="143"/>
                    <a:pt x="175" y="170"/>
                    <a:pt x="161" y="191"/>
                  </a:cubicBezTo>
                  <a:cubicBezTo>
                    <a:pt x="160" y="193"/>
                    <a:pt x="160" y="195"/>
                    <a:pt x="159" y="196"/>
                  </a:cubicBezTo>
                  <a:cubicBezTo>
                    <a:pt x="159" y="197"/>
                    <a:pt x="158" y="198"/>
                    <a:pt x="158" y="198"/>
                  </a:cubicBezTo>
                  <a:cubicBezTo>
                    <a:pt x="158" y="198"/>
                    <a:pt x="158" y="198"/>
                    <a:pt x="158" y="198"/>
                  </a:cubicBezTo>
                  <a:cubicBezTo>
                    <a:pt x="157" y="198"/>
                    <a:pt x="157" y="199"/>
                    <a:pt x="156" y="199"/>
                  </a:cubicBezTo>
                  <a:cubicBezTo>
                    <a:pt x="156" y="199"/>
                    <a:pt x="155" y="198"/>
                    <a:pt x="154" y="198"/>
                  </a:cubicBezTo>
                  <a:cubicBezTo>
                    <a:pt x="123" y="194"/>
                    <a:pt x="92" y="189"/>
                    <a:pt x="61" y="185"/>
                  </a:cubicBezTo>
                  <a:cubicBezTo>
                    <a:pt x="47" y="183"/>
                    <a:pt x="31" y="181"/>
                    <a:pt x="16" y="181"/>
                  </a:cubicBezTo>
                  <a:cubicBezTo>
                    <a:pt x="14" y="181"/>
                    <a:pt x="12" y="181"/>
                    <a:pt x="10" y="181"/>
                  </a:cubicBezTo>
                  <a:close/>
                  <a:moveTo>
                    <a:pt x="45" y="219"/>
                  </a:moveTo>
                  <a:cubicBezTo>
                    <a:pt x="46" y="209"/>
                    <a:pt x="46" y="200"/>
                    <a:pt x="47" y="190"/>
                  </a:cubicBezTo>
                  <a:cubicBezTo>
                    <a:pt x="52" y="190"/>
                    <a:pt x="56" y="191"/>
                    <a:pt x="60" y="192"/>
                  </a:cubicBezTo>
                  <a:cubicBezTo>
                    <a:pt x="91" y="196"/>
                    <a:pt x="122" y="201"/>
                    <a:pt x="153" y="205"/>
                  </a:cubicBezTo>
                  <a:cubicBezTo>
                    <a:pt x="154" y="205"/>
                    <a:pt x="155" y="205"/>
                    <a:pt x="156" y="205"/>
                  </a:cubicBezTo>
                  <a:cubicBezTo>
                    <a:pt x="158" y="205"/>
                    <a:pt x="159" y="205"/>
                    <a:pt x="160" y="205"/>
                  </a:cubicBezTo>
                  <a:cubicBezTo>
                    <a:pt x="162" y="204"/>
                    <a:pt x="163" y="203"/>
                    <a:pt x="164" y="202"/>
                  </a:cubicBezTo>
                  <a:cubicBezTo>
                    <a:pt x="165" y="201"/>
                    <a:pt x="165" y="199"/>
                    <a:pt x="166" y="198"/>
                  </a:cubicBezTo>
                  <a:cubicBezTo>
                    <a:pt x="166" y="196"/>
                    <a:pt x="167" y="195"/>
                    <a:pt x="167" y="195"/>
                  </a:cubicBezTo>
                  <a:cubicBezTo>
                    <a:pt x="182" y="172"/>
                    <a:pt x="189" y="145"/>
                    <a:pt x="193" y="118"/>
                  </a:cubicBezTo>
                  <a:cubicBezTo>
                    <a:pt x="196" y="100"/>
                    <a:pt x="198" y="83"/>
                    <a:pt x="200" y="68"/>
                  </a:cubicBezTo>
                  <a:cubicBezTo>
                    <a:pt x="204" y="68"/>
                    <a:pt x="207" y="68"/>
                    <a:pt x="211" y="68"/>
                  </a:cubicBezTo>
                  <a:cubicBezTo>
                    <a:pt x="208" y="113"/>
                    <a:pt x="208" y="157"/>
                    <a:pt x="208" y="202"/>
                  </a:cubicBezTo>
                  <a:cubicBezTo>
                    <a:pt x="208" y="208"/>
                    <a:pt x="208" y="214"/>
                    <a:pt x="208" y="219"/>
                  </a:cubicBezTo>
                  <a:cubicBezTo>
                    <a:pt x="185" y="218"/>
                    <a:pt x="160" y="218"/>
                    <a:pt x="135" y="218"/>
                  </a:cubicBezTo>
                  <a:cubicBezTo>
                    <a:pt x="104" y="218"/>
                    <a:pt x="73" y="218"/>
                    <a:pt x="45" y="2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496996" y="2844843"/>
              <a:ext cx="1085662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文字</a:t>
              </a:r>
              <a:endParaRPr lang="en-US" altLang="zh-CN" sz="2000" b="1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添加</a:t>
              </a:r>
              <a:endParaRPr lang="zh-CN" altLang="en-US" sz="2000" b="1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969316" y="3146634"/>
            <a:ext cx="1295400" cy="1341438"/>
            <a:chOff x="3969316" y="3146634"/>
            <a:chExt cx="1295400" cy="1341438"/>
          </a:xfrm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 rot="169628">
              <a:off x="3969316" y="3146634"/>
              <a:ext cx="1295400" cy="1341438"/>
            </a:xfrm>
            <a:custGeom>
              <a:avLst/>
              <a:gdLst>
                <a:gd name="T0" fmla="*/ 215 w 218"/>
                <a:gd name="T1" fmla="*/ 61 h 226"/>
                <a:gd name="T2" fmla="*/ 205 w 218"/>
                <a:gd name="T3" fmla="*/ 44 h 226"/>
                <a:gd name="T4" fmla="*/ 202 w 218"/>
                <a:gd name="T5" fmla="*/ 40 h 226"/>
                <a:gd name="T6" fmla="*/ 158 w 218"/>
                <a:gd name="T7" fmla="*/ 13 h 226"/>
                <a:gd name="T8" fmla="*/ 156 w 218"/>
                <a:gd name="T9" fmla="*/ 8 h 226"/>
                <a:gd name="T10" fmla="*/ 116 w 218"/>
                <a:gd name="T11" fmla="*/ 2 h 226"/>
                <a:gd name="T12" fmla="*/ 51 w 218"/>
                <a:gd name="T13" fmla="*/ 26 h 226"/>
                <a:gd name="T14" fmla="*/ 46 w 218"/>
                <a:gd name="T15" fmla="*/ 28 h 226"/>
                <a:gd name="T16" fmla="*/ 0 w 218"/>
                <a:gd name="T17" fmla="*/ 186 h 226"/>
                <a:gd name="T18" fmla="*/ 16 w 218"/>
                <a:gd name="T19" fmla="*/ 187 h 226"/>
                <a:gd name="T20" fmla="*/ 38 w 218"/>
                <a:gd name="T21" fmla="*/ 222 h 226"/>
                <a:gd name="T22" fmla="*/ 42 w 218"/>
                <a:gd name="T23" fmla="*/ 226 h 226"/>
                <a:gd name="T24" fmla="*/ 211 w 218"/>
                <a:gd name="T25" fmla="*/ 226 h 226"/>
                <a:gd name="T26" fmla="*/ 214 w 218"/>
                <a:gd name="T27" fmla="*/ 223 h 226"/>
                <a:gd name="T28" fmla="*/ 218 w 218"/>
                <a:gd name="T29" fmla="*/ 65 h 226"/>
                <a:gd name="T30" fmla="*/ 122 w 218"/>
                <a:gd name="T31" fmla="*/ 7 h 226"/>
                <a:gd name="T32" fmla="*/ 129 w 218"/>
                <a:gd name="T33" fmla="*/ 61 h 226"/>
                <a:gd name="T34" fmla="*/ 127 w 218"/>
                <a:gd name="T35" fmla="*/ 64 h 226"/>
                <a:gd name="T36" fmla="*/ 123 w 218"/>
                <a:gd name="T37" fmla="*/ 64 h 226"/>
                <a:gd name="T38" fmla="*/ 122 w 218"/>
                <a:gd name="T39" fmla="*/ 7 h 226"/>
                <a:gd name="T40" fmla="*/ 52 w 218"/>
                <a:gd name="T41" fmla="*/ 34 h 226"/>
                <a:gd name="T42" fmla="*/ 89 w 218"/>
                <a:gd name="T43" fmla="*/ 61 h 226"/>
                <a:gd name="T44" fmla="*/ 91 w 218"/>
                <a:gd name="T45" fmla="*/ 66 h 226"/>
                <a:gd name="T46" fmla="*/ 126 w 218"/>
                <a:gd name="T47" fmla="*/ 71 h 226"/>
                <a:gd name="T48" fmla="*/ 128 w 218"/>
                <a:gd name="T49" fmla="*/ 67 h 226"/>
                <a:gd name="T50" fmla="*/ 133 w 218"/>
                <a:gd name="T51" fmla="*/ 67 h 226"/>
                <a:gd name="T52" fmla="*/ 145 w 218"/>
                <a:gd name="T53" fmla="*/ 43 h 226"/>
                <a:gd name="T54" fmla="*/ 186 w 218"/>
                <a:gd name="T55" fmla="*/ 117 h 226"/>
                <a:gd name="T56" fmla="*/ 159 w 218"/>
                <a:gd name="T57" fmla="*/ 196 h 226"/>
                <a:gd name="T58" fmla="*/ 158 w 218"/>
                <a:gd name="T59" fmla="*/ 198 h 226"/>
                <a:gd name="T60" fmla="*/ 154 w 218"/>
                <a:gd name="T61" fmla="*/ 198 h 226"/>
                <a:gd name="T62" fmla="*/ 16 w 218"/>
                <a:gd name="T63" fmla="*/ 181 h 226"/>
                <a:gd name="T64" fmla="*/ 45 w 218"/>
                <a:gd name="T65" fmla="*/ 219 h 226"/>
                <a:gd name="T66" fmla="*/ 60 w 218"/>
                <a:gd name="T67" fmla="*/ 192 h 226"/>
                <a:gd name="T68" fmla="*/ 156 w 218"/>
                <a:gd name="T69" fmla="*/ 205 h 226"/>
                <a:gd name="T70" fmla="*/ 164 w 218"/>
                <a:gd name="T71" fmla="*/ 202 h 226"/>
                <a:gd name="T72" fmla="*/ 167 w 218"/>
                <a:gd name="T73" fmla="*/ 195 h 226"/>
                <a:gd name="T74" fmla="*/ 200 w 218"/>
                <a:gd name="T75" fmla="*/ 68 h 226"/>
                <a:gd name="T76" fmla="*/ 208 w 218"/>
                <a:gd name="T77" fmla="*/ 202 h 226"/>
                <a:gd name="T78" fmla="*/ 135 w 218"/>
                <a:gd name="T79" fmla="*/ 21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8" h="226">
                  <a:moveTo>
                    <a:pt x="217" y="62"/>
                  </a:moveTo>
                  <a:cubicBezTo>
                    <a:pt x="216" y="61"/>
                    <a:pt x="215" y="61"/>
                    <a:pt x="215" y="61"/>
                  </a:cubicBezTo>
                  <a:cubicBezTo>
                    <a:pt x="210" y="61"/>
                    <a:pt x="206" y="61"/>
                    <a:pt x="201" y="61"/>
                  </a:cubicBezTo>
                  <a:cubicBezTo>
                    <a:pt x="202" y="55"/>
                    <a:pt x="203" y="49"/>
                    <a:pt x="205" y="44"/>
                  </a:cubicBezTo>
                  <a:cubicBezTo>
                    <a:pt x="205" y="43"/>
                    <a:pt x="205" y="42"/>
                    <a:pt x="204" y="42"/>
                  </a:cubicBezTo>
                  <a:cubicBezTo>
                    <a:pt x="204" y="41"/>
                    <a:pt x="203" y="40"/>
                    <a:pt x="202" y="40"/>
                  </a:cubicBezTo>
                  <a:cubicBezTo>
                    <a:pt x="183" y="37"/>
                    <a:pt x="166" y="36"/>
                    <a:pt x="148" y="36"/>
                  </a:cubicBezTo>
                  <a:cubicBezTo>
                    <a:pt x="151" y="28"/>
                    <a:pt x="154" y="21"/>
                    <a:pt x="158" y="13"/>
                  </a:cubicBezTo>
                  <a:cubicBezTo>
                    <a:pt x="158" y="12"/>
                    <a:pt x="158" y="11"/>
                    <a:pt x="158" y="10"/>
                  </a:cubicBezTo>
                  <a:cubicBezTo>
                    <a:pt x="158" y="9"/>
                    <a:pt x="157" y="8"/>
                    <a:pt x="156" y="8"/>
                  </a:cubicBezTo>
                  <a:cubicBezTo>
                    <a:pt x="144" y="4"/>
                    <a:pt x="132" y="1"/>
                    <a:pt x="120" y="0"/>
                  </a:cubicBezTo>
                  <a:cubicBezTo>
                    <a:pt x="118" y="0"/>
                    <a:pt x="117" y="1"/>
                    <a:pt x="116" y="2"/>
                  </a:cubicBezTo>
                  <a:cubicBezTo>
                    <a:pt x="113" y="14"/>
                    <a:pt x="108" y="25"/>
                    <a:pt x="103" y="36"/>
                  </a:cubicBezTo>
                  <a:cubicBezTo>
                    <a:pt x="84" y="36"/>
                    <a:pt x="66" y="35"/>
                    <a:pt x="51" y="26"/>
                  </a:cubicBezTo>
                  <a:cubicBezTo>
                    <a:pt x="50" y="26"/>
                    <a:pt x="49" y="25"/>
                    <a:pt x="48" y="26"/>
                  </a:cubicBezTo>
                  <a:cubicBezTo>
                    <a:pt x="47" y="26"/>
                    <a:pt x="46" y="27"/>
                    <a:pt x="46" y="28"/>
                  </a:cubicBezTo>
                  <a:cubicBezTo>
                    <a:pt x="38" y="73"/>
                    <a:pt x="31" y="139"/>
                    <a:pt x="1" y="183"/>
                  </a:cubicBezTo>
                  <a:cubicBezTo>
                    <a:pt x="0" y="184"/>
                    <a:pt x="0" y="185"/>
                    <a:pt x="0" y="186"/>
                  </a:cubicBezTo>
                  <a:cubicBezTo>
                    <a:pt x="1" y="187"/>
                    <a:pt x="2" y="188"/>
                    <a:pt x="4" y="188"/>
                  </a:cubicBezTo>
                  <a:cubicBezTo>
                    <a:pt x="8" y="188"/>
                    <a:pt x="12" y="187"/>
                    <a:pt x="16" y="187"/>
                  </a:cubicBezTo>
                  <a:cubicBezTo>
                    <a:pt x="24" y="187"/>
                    <a:pt x="32" y="188"/>
                    <a:pt x="41" y="189"/>
                  </a:cubicBezTo>
                  <a:cubicBezTo>
                    <a:pt x="39" y="201"/>
                    <a:pt x="39" y="211"/>
                    <a:pt x="38" y="222"/>
                  </a:cubicBezTo>
                  <a:cubicBezTo>
                    <a:pt x="38" y="223"/>
                    <a:pt x="38" y="224"/>
                    <a:pt x="39" y="225"/>
                  </a:cubicBezTo>
                  <a:cubicBezTo>
                    <a:pt x="40" y="225"/>
                    <a:pt x="41" y="226"/>
                    <a:pt x="42" y="226"/>
                  </a:cubicBezTo>
                  <a:cubicBezTo>
                    <a:pt x="70" y="225"/>
                    <a:pt x="103" y="224"/>
                    <a:pt x="135" y="224"/>
                  </a:cubicBezTo>
                  <a:cubicBezTo>
                    <a:pt x="161" y="224"/>
                    <a:pt x="187" y="225"/>
                    <a:pt x="211" y="226"/>
                  </a:cubicBezTo>
                  <a:cubicBezTo>
                    <a:pt x="212" y="226"/>
                    <a:pt x="213" y="226"/>
                    <a:pt x="213" y="225"/>
                  </a:cubicBezTo>
                  <a:cubicBezTo>
                    <a:pt x="214" y="225"/>
                    <a:pt x="214" y="224"/>
                    <a:pt x="214" y="223"/>
                  </a:cubicBezTo>
                  <a:cubicBezTo>
                    <a:pt x="214" y="216"/>
                    <a:pt x="214" y="209"/>
                    <a:pt x="214" y="202"/>
                  </a:cubicBezTo>
                  <a:cubicBezTo>
                    <a:pt x="214" y="156"/>
                    <a:pt x="215" y="111"/>
                    <a:pt x="218" y="65"/>
                  </a:cubicBezTo>
                  <a:cubicBezTo>
                    <a:pt x="218" y="64"/>
                    <a:pt x="218" y="63"/>
                    <a:pt x="217" y="62"/>
                  </a:cubicBezTo>
                  <a:close/>
                  <a:moveTo>
                    <a:pt x="122" y="7"/>
                  </a:moveTo>
                  <a:cubicBezTo>
                    <a:pt x="131" y="8"/>
                    <a:pt x="141" y="10"/>
                    <a:pt x="150" y="13"/>
                  </a:cubicBezTo>
                  <a:cubicBezTo>
                    <a:pt x="143" y="29"/>
                    <a:pt x="136" y="45"/>
                    <a:pt x="129" y="61"/>
                  </a:cubicBezTo>
                  <a:cubicBezTo>
                    <a:pt x="129" y="62"/>
                    <a:pt x="128" y="63"/>
                    <a:pt x="128" y="63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6" y="65"/>
                    <a:pt x="126" y="65"/>
                    <a:pt x="126" y="65"/>
                  </a:cubicBezTo>
                  <a:cubicBezTo>
                    <a:pt x="125" y="65"/>
                    <a:pt x="124" y="65"/>
                    <a:pt x="123" y="64"/>
                  </a:cubicBezTo>
                  <a:cubicBezTo>
                    <a:pt x="115" y="63"/>
                    <a:pt x="106" y="61"/>
                    <a:pt x="97" y="60"/>
                  </a:cubicBezTo>
                  <a:cubicBezTo>
                    <a:pt x="108" y="44"/>
                    <a:pt x="116" y="26"/>
                    <a:pt x="122" y="7"/>
                  </a:cubicBezTo>
                  <a:close/>
                  <a:moveTo>
                    <a:pt x="10" y="181"/>
                  </a:moveTo>
                  <a:cubicBezTo>
                    <a:pt x="38" y="137"/>
                    <a:pt x="44" y="77"/>
                    <a:pt x="52" y="34"/>
                  </a:cubicBezTo>
                  <a:cubicBezTo>
                    <a:pt x="66" y="41"/>
                    <a:pt x="83" y="43"/>
                    <a:pt x="100" y="43"/>
                  </a:cubicBezTo>
                  <a:cubicBezTo>
                    <a:pt x="96" y="49"/>
                    <a:pt x="93" y="55"/>
                    <a:pt x="89" y="61"/>
                  </a:cubicBezTo>
                  <a:cubicBezTo>
                    <a:pt x="88" y="62"/>
                    <a:pt x="88" y="63"/>
                    <a:pt x="89" y="64"/>
                  </a:cubicBezTo>
                  <a:cubicBezTo>
                    <a:pt x="89" y="65"/>
                    <a:pt x="90" y="66"/>
                    <a:pt x="91" y="66"/>
                  </a:cubicBezTo>
                  <a:cubicBezTo>
                    <a:pt x="101" y="68"/>
                    <a:pt x="112" y="69"/>
                    <a:pt x="122" y="71"/>
                  </a:cubicBezTo>
                  <a:cubicBezTo>
                    <a:pt x="123" y="71"/>
                    <a:pt x="124" y="71"/>
                    <a:pt x="126" y="71"/>
                  </a:cubicBezTo>
                  <a:cubicBezTo>
                    <a:pt x="127" y="71"/>
                    <a:pt x="128" y="71"/>
                    <a:pt x="130" y="70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1" y="70"/>
                    <a:pt x="133" y="68"/>
                    <a:pt x="133" y="67"/>
                  </a:cubicBezTo>
                  <a:cubicBezTo>
                    <a:pt x="134" y="66"/>
                    <a:pt x="135" y="65"/>
                    <a:pt x="135" y="64"/>
                  </a:cubicBezTo>
                  <a:cubicBezTo>
                    <a:pt x="138" y="57"/>
                    <a:pt x="141" y="50"/>
                    <a:pt x="145" y="43"/>
                  </a:cubicBezTo>
                  <a:cubicBezTo>
                    <a:pt x="162" y="43"/>
                    <a:pt x="179" y="43"/>
                    <a:pt x="197" y="46"/>
                  </a:cubicBezTo>
                  <a:cubicBezTo>
                    <a:pt x="193" y="67"/>
                    <a:pt x="191" y="92"/>
                    <a:pt x="186" y="117"/>
                  </a:cubicBezTo>
                  <a:cubicBezTo>
                    <a:pt x="182" y="143"/>
                    <a:pt x="175" y="170"/>
                    <a:pt x="161" y="191"/>
                  </a:cubicBezTo>
                  <a:cubicBezTo>
                    <a:pt x="160" y="193"/>
                    <a:pt x="160" y="195"/>
                    <a:pt x="159" y="196"/>
                  </a:cubicBezTo>
                  <a:cubicBezTo>
                    <a:pt x="159" y="197"/>
                    <a:pt x="158" y="198"/>
                    <a:pt x="158" y="198"/>
                  </a:cubicBezTo>
                  <a:cubicBezTo>
                    <a:pt x="158" y="198"/>
                    <a:pt x="158" y="198"/>
                    <a:pt x="158" y="198"/>
                  </a:cubicBezTo>
                  <a:cubicBezTo>
                    <a:pt x="157" y="198"/>
                    <a:pt x="157" y="199"/>
                    <a:pt x="156" y="199"/>
                  </a:cubicBezTo>
                  <a:cubicBezTo>
                    <a:pt x="156" y="199"/>
                    <a:pt x="155" y="198"/>
                    <a:pt x="154" y="198"/>
                  </a:cubicBezTo>
                  <a:cubicBezTo>
                    <a:pt x="123" y="194"/>
                    <a:pt x="92" y="189"/>
                    <a:pt x="61" y="185"/>
                  </a:cubicBezTo>
                  <a:cubicBezTo>
                    <a:pt x="47" y="183"/>
                    <a:pt x="31" y="181"/>
                    <a:pt x="16" y="181"/>
                  </a:cubicBezTo>
                  <a:cubicBezTo>
                    <a:pt x="14" y="181"/>
                    <a:pt x="12" y="181"/>
                    <a:pt x="10" y="181"/>
                  </a:cubicBezTo>
                  <a:close/>
                  <a:moveTo>
                    <a:pt x="45" y="219"/>
                  </a:moveTo>
                  <a:cubicBezTo>
                    <a:pt x="46" y="209"/>
                    <a:pt x="46" y="200"/>
                    <a:pt x="47" y="190"/>
                  </a:cubicBezTo>
                  <a:cubicBezTo>
                    <a:pt x="52" y="190"/>
                    <a:pt x="56" y="191"/>
                    <a:pt x="60" y="192"/>
                  </a:cubicBezTo>
                  <a:cubicBezTo>
                    <a:pt x="91" y="196"/>
                    <a:pt x="122" y="201"/>
                    <a:pt x="153" y="205"/>
                  </a:cubicBezTo>
                  <a:cubicBezTo>
                    <a:pt x="154" y="205"/>
                    <a:pt x="155" y="205"/>
                    <a:pt x="156" y="205"/>
                  </a:cubicBezTo>
                  <a:cubicBezTo>
                    <a:pt x="158" y="205"/>
                    <a:pt x="159" y="205"/>
                    <a:pt x="160" y="205"/>
                  </a:cubicBezTo>
                  <a:cubicBezTo>
                    <a:pt x="162" y="204"/>
                    <a:pt x="163" y="203"/>
                    <a:pt x="164" y="202"/>
                  </a:cubicBezTo>
                  <a:cubicBezTo>
                    <a:pt x="165" y="201"/>
                    <a:pt x="165" y="199"/>
                    <a:pt x="166" y="198"/>
                  </a:cubicBezTo>
                  <a:cubicBezTo>
                    <a:pt x="166" y="196"/>
                    <a:pt x="167" y="195"/>
                    <a:pt x="167" y="195"/>
                  </a:cubicBezTo>
                  <a:cubicBezTo>
                    <a:pt x="182" y="172"/>
                    <a:pt x="189" y="145"/>
                    <a:pt x="193" y="118"/>
                  </a:cubicBezTo>
                  <a:cubicBezTo>
                    <a:pt x="196" y="100"/>
                    <a:pt x="198" y="83"/>
                    <a:pt x="200" y="68"/>
                  </a:cubicBezTo>
                  <a:cubicBezTo>
                    <a:pt x="204" y="68"/>
                    <a:pt x="207" y="68"/>
                    <a:pt x="211" y="68"/>
                  </a:cubicBezTo>
                  <a:cubicBezTo>
                    <a:pt x="208" y="113"/>
                    <a:pt x="208" y="157"/>
                    <a:pt x="208" y="202"/>
                  </a:cubicBezTo>
                  <a:cubicBezTo>
                    <a:pt x="208" y="208"/>
                    <a:pt x="208" y="214"/>
                    <a:pt x="208" y="219"/>
                  </a:cubicBezTo>
                  <a:cubicBezTo>
                    <a:pt x="185" y="218"/>
                    <a:pt x="160" y="218"/>
                    <a:pt x="135" y="218"/>
                  </a:cubicBezTo>
                  <a:cubicBezTo>
                    <a:pt x="104" y="218"/>
                    <a:pt x="73" y="218"/>
                    <a:pt x="45" y="2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074185" y="3559350"/>
              <a:ext cx="1085662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文字</a:t>
              </a:r>
              <a:endParaRPr lang="en-US" altLang="zh-CN" sz="2000" b="1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添加</a:t>
              </a:r>
              <a:endParaRPr lang="zh-CN" altLang="en-US" sz="2000" b="1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489500" y="2687845"/>
            <a:ext cx="1295400" cy="1341438"/>
            <a:chOff x="6489500" y="2687845"/>
            <a:chExt cx="1295400" cy="1341438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 rot="169628">
              <a:off x="6489500" y="2687845"/>
              <a:ext cx="1295400" cy="1341438"/>
            </a:xfrm>
            <a:custGeom>
              <a:avLst/>
              <a:gdLst>
                <a:gd name="T0" fmla="*/ 215 w 218"/>
                <a:gd name="T1" fmla="*/ 61 h 226"/>
                <a:gd name="T2" fmla="*/ 205 w 218"/>
                <a:gd name="T3" fmla="*/ 44 h 226"/>
                <a:gd name="T4" fmla="*/ 202 w 218"/>
                <a:gd name="T5" fmla="*/ 40 h 226"/>
                <a:gd name="T6" fmla="*/ 158 w 218"/>
                <a:gd name="T7" fmla="*/ 13 h 226"/>
                <a:gd name="T8" fmla="*/ 156 w 218"/>
                <a:gd name="T9" fmla="*/ 8 h 226"/>
                <a:gd name="T10" fmla="*/ 116 w 218"/>
                <a:gd name="T11" fmla="*/ 2 h 226"/>
                <a:gd name="T12" fmla="*/ 51 w 218"/>
                <a:gd name="T13" fmla="*/ 26 h 226"/>
                <a:gd name="T14" fmla="*/ 46 w 218"/>
                <a:gd name="T15" fmla="*/ 28 h 226"/>
                <a:gd name="T16" fmla="*/ 0 w 218"/>
                <a:gd name="T17" fmla="*/ 186 h 226"/>
                <a:gd name="T18" fmla="*/ 16 w 218"/>
                <a:gd name="T19" fmla="*/ 187 h 226"/>
                <a:gd name="T20" fmla="*/ 38 w 218"/>
                <a:gd name="T21" fmla="*/ 222 h 226"/>
                <a:gd name="T22" fmla="*/ 42 w 218"/>
                <a:gd name="T23" fmla="*/ 226 h 226"/>
                <a:gd name="T24" fmla="*/ 211 w 218"/>
                <a:gd name="T25" fmla="*/ 226 h 226"/>
                <a:gd name="T26" fmla="*/ 214 w 218"/>
                <a:gd name="T27" fmla="*/ 223 h 226"/>
                <a:gd name="T28" fmla="*/ 218 w 218"/>
                <a:gd name="T29" fmla="*/ 65 h 226"/>
                <a:gd name="T30" fmla="*/ 122 w 218"/>
                <a:gd name="T31" fmla="*/ 7 h 226"/>
                <a:gd name="T32" fmla="*/ 129 w 218"/>
                <a:gd name="T33" fmla="*/ 61 h 226"/>
                <a:gd name="T34" fmla="*/ 127 w 218"/>
                <a:gd name="T35" fmla="*/ 64 h 226"/>
                <a:gd name="T36" fmla="*/ 123 w 218"/>
                <a:gd name="T37" fmla="*/ 64 h 226"/>
                <a:gd name="T38" fmla="*/ 122 w 218"/>
                <a:gd name="T39" fmla="*/ 7 h 226"/>
                <a:gd name="T40" fmla="*/ 52 w 218"/>
                <a:gd name="T41" fmla="*/ 34 h 226"/>
                <a:gd name="T42" fmla="*/ 89 w 218"/>
                <a:gd name="T43" fmla="*/ 61 h 226"/>
                <a:gd name="T44" fmla="*/ 91 w 218"/>
                <a:gd name="T45" fmla="*/ 66 h 226"/>
                <a:gd name="T46" fmla="*/ 126 w 218"/>
                <a:gd name="T47" fmla="*/ 71 h 226"/>
                <a:gd name="T48" fmla="*/ 128 w 218"/>
                <a:gd name="T49" fmla="*/ 67 h 226"/>
                <a:gd name="T50" fmla="*/ 133 w 218"/>
                <a:gd name="T51" fmla="*/ 67 h 226"/>
                <a:gd name="T52" fmla="*/ 145 w 218"/>
                <a:gd name="T53" fmla="*/ 43 h 226"/>
                <a:gd name="T54" fmla="*/ 186 w 218"/>
                <a:gd name="T55" fmla="*/ 117 h 226"/>
                <a:gd name="T56" fmla="*/ 159 w 218"/>
                <a:gd name="T57" fmla="*/ 196 h 226"/>
                <a:gd name="T58" fmla="*/ 158 w 218"/>
                <a:gd name="T59" fmla="*/ 198 h 226"/>
                <a:gd name="T60" fmla="*/ 154 w 218"/>
                <a:gd name="T61" fmla="*/ 198 h 226"/>
                <a:gd name="T62" fmla="*/ 16 w 218"/>
                <a:gd name="T63" fmla="*/ 181 h 226"/>
                <a:gd name="T64" fmla="*/ 45 w 218"/>
                <a:gd name="T65" fmla="*/ 219 h 226"/>
                <a:gd name="T66" fmla="*/ 60 w 218"/>
                <a:gd name="T67" fmla="*/ 192 h 226"/>
                <a:gd name="T68" fmla="*/ 156 w 218"/>
                <a:gd name="T69" fmla="*/ 205 h 226"/>
                <a:gd name="T70" fmla="*/ 164 w 218"/>
                <a:gd name="T71" fmla="*/ 202 h 226"/>
                <a:gd name="T72" fmla="*/ 167 w 218"/>
                <a:gd name="T73" fmla="*/ 195 h 226"/>
                <a:gd name="T74" fmla="*/ 200 w 218"/>
                <a:gd name="T75" fmla="*/ 68 h 226"/>
                <a:gd name="T76" fmla="*/ 208 w 218"/>
                <a:gd name="T77" fmla="*/ 202 h 226"/>
                <a:gd name="T78" fmla="*/ 135 w 218"/>
                <a:gd name="T79" fmla="*/ 21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8" h="226">
                  <a:moveTo>
                    <a:pt x="217" y="62"/>
                  </a:moveTo>
                  <a:cubicBezTo>
                    <a:pt x="216" y="61"/>
                    <a:pt x="215" y="61"/>
                    <a:pt x="215" y="61"/>
                  </a:cubicBezTo>
                  <a:cubicBezTo>
                    <a:pt x="210" y="61"/>
                    <a:pt x="206" y="61"/>
                    <a:pt x="201" y="61"/>
                  </a:cubicBezTo>
                  <a:cubicBezTo>
                    <a:pt x="202" y="55"/>
                    <a:pt x="203" y="49"/>
                    <a:pt x="205" y="44"/>
                  </a:cubicBezTo>
                  <a:cubicBezTo>
                    <a:pt x="205" y="43"/>
                    <a:pt x="205" y="42"/>
                    <a:pt x="204" y="42"/>
                  </a:cubicBezTo>
                  <a:cubicBezTo>
                    <a:pt x="204" y="41"/>
                    <a:pt x="203" y="40"/>
                    <a:pt x="202" y="40"/>
                  </a:cubicBezTo>
                  <a:cubicBezTo>
                    <a:pt x="183" y="37"/>
                    <a:pt x="166" y="36"/>
                    <a:pt x="148" y="36"/>
                  </a:cubicBezTo>
                  <a:cubicBezTo>
                    <a:pt x="151" y="28"/>
                    <a:pt x="154" y="21"/>
                    <a:pt x="158" y="13"/>
                  </a:cubicBezTo>
                  <a:cubicBezTo>
                    <a:pt x="158" y="12"/>
                    <a:pt x="158" y="11"/>
                    <a:pt x="158" y="10"/>
                  </a:cubicBezTo>
                  <a:cubicBezTo>
                    <a:pt x="158" y="9"/>
                    <a:pt x="157" y="8"/>
                    <a:pt x="156" y="8"/>
                  </a:cubicBezTo>
                  <a:cubicBezTo>
                    <a:pt x="144" y="4"/>
                    <a:pt x="132" y="1"/>
                    <a:pt x="120" y="0"/>
                  </a:cubicBezTo>
                  <a:cubicBezTo>
                    <a:pt x="118" y="0"/>
                    <a:pt x="117" y="1"/>
                    <a:pt x="116" y="2"/>
                  </a:cubicBezTo>
                  <a:cubicBezTo>
                    <a:pt x="113" y="14"/>
                    <a:pt x="108" y="25"/>
                    <a:pt x="103" y="36"/>
                  </a:cubicBezTo>
                  <a:cubicBezTo>
                    <a:pt x="84" y="36"/>
                    <a:pt x="66" y="35"/>
                    <a:pt x="51" y="26"/>
                  </a:cubicBezTo>
                  <a:cubicBezTo>
                    <a:pt x="50" y="26"/>
                    <a:pt x="49" y="25"/>
                    <a:pt x="48" y="26"/>
                  </a:cubicBezTo>
                  <a:cubicBezTo>
                    <a:pt x="47" y="26"/>
                    <a:pt x="46" y="27"/>
                    <a:pt x="46" y="28"/>
                  </a:cubicBezTo>
                  <a:cubicBezTo>
                    <a:pt x="38" y="73"/>
                    <a:pt x="31" y="139"/>
                    <a:pt x="1" y="183"/>
                  </a:cubicBezTo>
                  <a:cubicBezTo>
                    <a:pt x="0" y="184"/>
                    <a:pt x="0" y="185"/>
                    <a:pt x="0" y="186"/>
                  </a:cubicBezTo>
                  <a:cubicBezTo>
                    <a:pt x="1" y="187"/>
                    <a:pt x="2" y="188"/>
                    <a:pt x="4" y="188"/>
                  </a:cubicBezTo>
                  <a:cubicBezTo>
                    <a:pt x="8" y="188"/>
                    <a:pt x="12" y="187"/>
                    <a:pt x="16" y="187"/>
                  </a:cubicBezTo>
                  <a:cubicBezTo>
                    <a:pt x="24" y="187"/>
                    <a:pt x="32" y="188"/>
                    <a:pt x="41" y="189"/>
                  </a:cubicBezTo>
                  <a:cubicBezTo>
                    <a:pt x="39" y="201"/>
                    <a:pt x="39" y="211"/>
                    <a:pt x="38" y="222"/>
                  </a:cubicBezTo>
                  <a:cubicBezTo>
                    <a:pt x="38" y="223"/>
                    <a:pt x="38" y="224"/>
                    <a:pt x="39" y="225"/>
                  </a:cubicBezTo>
                  <a:cubicBezTo>
                    <a:pt x="40" y="225"/>
                    <a:pt x="41" y="226"/>
                    <a:pt x="42" y="226"/>
                  </a:cubicBezTo>
                  <a:cubicBezTo>
                    <a:pt x="70" y="225"/>
                    <a:pt x="103" y="224"/>
                    <a:pt x="135" y="224"/>
                  </a:cubicBezTo>
                  <a:cubicBezTo>
                    <a:pt x="161" y="224"/>
                    <a:pt x="187" y="225"/>
                    <a:pt x="211" y="226"/>
                  </a:cubicBezTo>
                  <a:cubicBezTo>
                    <a:pt x="212" y="226"/>
                    <a:pt x="213" y="226"/>
                    <a:pt x="213" y="225"/>
                  </a:cubicBezTo>
                  <a:cubicBezTo>
                    <a:pt x="214" y="225"/>
                    <a:pt x="214" y="224"/>
                    <a:pt x="214" y="223"/>
                  </a:cubicBezTo>
                  <a:cubicBezTo>
                    <a:pt x="214" y="216"/>
                    <a:pt x="214" y="209"/>
                    <a:pt x="214" y="202"/>
                  </a:cubicBezTo>
                  <a:cubicBezTo>
                    <a:pt x="214" y="156"/>
                    <a:pt x="215" y="111"/>
                    <a:pt x="218" y="65"/>
                  </a:cubicBezTo>
                  <a:cubicBezTo>
                    <a:pt x="218" y="64"/>
                    <a:pt x="218" y="63"/>
                    <a:pt x="217" y="62"/>
                  </a:cubicBezTo>
                  <a:close/>
                  <a:moveTo>
                    <a:pt x="122" y="7"/>
                  </a:moveTo>
                  <a:cubicBezTo>
                    <a:pt x="131" y="8"/>
                    <a:pt x="141" y="10"/>
                    <a:pt x="150" y="13"/>
                  </a:cubicBezTo>
                  <a:cubicBezTo>
                    <a:pt x="143" y="29"/>
                    <a:pt x="136" y="45"/>
                    <a:pt x="129" y="61"/>
                  </a:cubicBezTo>
                  <a:cubicBezTo>
                    <a:pt x="129" y="62"/>
                    <a:pt x="128" y="63"/>
                    <a:pt x="128" y="63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6" y="65"/>
                    <a:pt x="126" y="65"/>
                    <a:pt x="126" y="65"/>
                  </a:cubicBezTo>
                  <a:cubicBezTo>
                    <a:pt x="125" y="65"/>
                    <a:pt x="124" y="65"/>
                    <a:pt x="123" y="64"/>
                  </a:cubicBezTo>
                  <a:cubicBezTo>
                    <a:pt x="115" y="63"/>
                    <a:pt x="106" y="61"/>
                    <a:pt x="97" y="60"/>
                  </a:cubicBezTo>
                  <a:cubicBezTo>
                    <a:pt x="108" y="44"/>
                    <a:pt x="116" y="26"/>
                    <a:pt x="122" y="7"/>
                  </a:cubicBezTo>
                  <a:close/>
                  <a:moveTo>
                    <a:pt x="10" y="181"/>
                  </a:moveTo>
                  <a:cubicBezTo>
                    <a:pt x="38" y="137"/>
                    <a:pt x="44" y="77"/>
                    <a:pt x="52" y="34"/>
                  </a:cubicBezTo>
                  <a:cubicBezTo>
                    <a:pt x="66" y="41"/>
                    <a:pt x="83" y="43"/>
                    <a:pt x="100" y="43"/>
                  </a:cubicBezTo>
                  <a:cubicBezTo>
                    <a:pt x="96" y="49"/>
                    <a:pt x="93" y="55"/>
                    <a:pt x="89" y="61"/>
                  </a:cubicBezTo>
                  <a:cubicBezTo>
                    <a:pt x="88" y="62"/>
                    <a:pt x="88" y="63"/>
                    <a:pt x="89" y="64"/>
                  </a:cubicBezTo>
                  <a:cubicBezTo>
                    <a:pt x="89" y="65"/>
                    <a:pt x="90" y="66"/>
                    <a:pt x="91" y="66"/>
                  </a:cubicBezTo>
                  <a:cubicBezTo>
                    <a:pt x="101" y="68"/>
                    <a:pt x="112" y="69"/>
                    <a:pt x="122" y="71"/>
                  </a:cubicBezTo>
                  <a:cubicBezTo>
                    <a:pt x="123" y="71"/>
                    <a:pt x="124" y="71"/>
                    <a:pt x="126" y="71"/>
                  </a:cubicBezTo>
                  <a:cubicBezTo>
                    <a:pt x="127" y="71"/>
                    <a:pt x="128" y="71"/>
                    <a:pt x="130" y="70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1" y="70"/>
                    <a:pt x="133" y="68"/>
                    <a:pt x="133" y="67"/>
                  </a:cubicBezTo>
                  <a:cubicBezTo>
                    <a:pt x="134" y="66"/>
                    <a:pt x="135" y="65"/>
                    <a:pt x="135" y="64"/>
                  </a:cubicBezTo>
                  <a:cubicBezTo>
                    <a:pt x="138" y="57"/>
                    <a:pt x="141" y="50"/>
                    <a:pt x="145" y="43"/>
                  </a:cubicBezTo>
                  <a:cubicBezTo>
                    <a:pt x="162" y="43"/>
                    <a:pt x="179" y="43"/>
                    <a:pt x="197" y="46"/>
                  </a:cubicBezTo>
                  <a:cubicBezTo>
                    <a:pt x="193" y="67"/>
                    <a:pt x="191" y="92"/>
                    <a:pt x="186" y="117"/>
                  </a:cubicBezTo>
                  <a:cubicBezTo>
                    <a:pt x="182" y="143"/>
                    <a:pt x="175" y="170"/>
                    <a:pt x="161" y="191"/>
                  </a:cubicBezTo>
                  <a:cubicBezTo>
                    <a:pt x="160" y="193"/>
                    <a:pt x="160" y="195"/>
                    <a:pt x="159" y="196"/>
                  </a:cubicBezTo>
                  <a:cubicBezTo>
                    <a:pt x="159" y="197"/>
                    <a:pt x="158" y="198"/>
                    <a:pt x="158" y="198"/>
                  </a:cubicBezTo>
                  <a:cubicBezTo>
                    <a:pt x="158" y="198"/>
                    <a:pt x="158" y="198"/>
                    <a:pt x="158" y="198"/>
                  </a:cubicBezTo>
                  <a:cubicBezTo>
                    <a:pt x="157" y="198"/>
                    <a:pt x="157" y="199"/>
                    <a:pt x="156" y="199"/>
                  </a:cubicBezTo>
                  <a:cubicBezTo>
                    <a:pt x="156" y="199"/>
                    <a:pt x="155" y="198"/>
                    <a:pt x="154" y="198"/>
                  </a:cubicBezTo>
                  <a:cubicBezTo>
                    <a:pt x="123" y="194"/>
                    <a:pt x="92" y="189"/>
                    <a:pt x="61" y="185"/>
                  </a:cubicBezTo>
                  <a:cubicBezTo>
                    <a:pt x="47" y="183"/>
                    <a:pt x="31" y="181"/>
                    <a:pt x="16" y="181"/>
                  </a:cubicBezTo>
                  <a:cubicBezTo>
                    <a:pt x="14" y="181"/>
                    <a:pt x="12" y="181"/>
                    <a:pt x="10" y="181"/>
                  </a:cubicBezTo>
                  <a:close/>
                  <a:moveTo>
                    <a:pt x="45" y="219"/>
                  </a:moveTo>
                  <a:cubicBezTo>
                    <a:pt x="46" y="209"/>
                    <a:pt x="46" y="200"/>
                    <a:pt x="47" y="190"/>
                  </a:cubicBezTo>
                  <a:cubicBezTo>
                    <a:pt x="52" y="190"/>
                    <a:pt x="56" y="191"/>
                    <a:pt x="60" y="192"/>
                  </a:cubicBezTo>
                  <a:cubicBezTo>
                    <a:pt x="91" y="196"/>
                    <a:pt x="122" y="201"/>
                    <a:pt x="153" y="205"/>
                  </a:cubicBezTo>
                  <a:cubicBezTo>
                    <a:pt x="154" y="205"/>
                    <a:pt x="155" y="205"/>
                    <a:pt x="156" y="205"/>
                  </a:cubicBezTo>
                  <a:cubicBezTo>
                    <a:pt x="158" y="205"/>
                    <a:pt x="159" y="205"/>
                    <a:pt x="160" y="205"/>
                  </a:cubicBezTo>
                  <a:cubicBezTo>
                    <a:pt x="162" y="204"/>
                    <a:pt x="163" y="203"/>
                    <a:pt x="164" y="202"/>
                  </a:cubicBezTo>
                  <a:cubicBezTo>
                    <a:pt x="165" y="201"/>
                    <a:pt x="165" y="199"/>
                    <a:pt x="166" y="198"/>
                  </a:cubicBezTo>
                  <a:cubicBezTo>
                    <a:pt x="166" y="196"/>
                    <a:pt x="167" y="195"/>
                    <a:pt x="167" y="195"/>
                  </a:cubicBezTo>
                  <a:cubicBezTo>
                    <a:pt x="182" y="172"/>
                    <a:pt x="189" y="145"/>
                    <a:pt x="193" y="118"/>
                  </a:cubicBezTo>
                  <a:cubicBezTo>
                    <a:pt x="196" y="100"/>
                    <a:pt x="198" y="83"/>
                    <a:pt x="200" y="68"/>
                  </a:cubicBezTo>
                  <a:cubicBezTo>
                    <a:pt x="204" y="68"/>
                    <a:pt x="207" y="68"/>
                    <a:pt x="211" y="68"/>
                  </a:cubicBezTo>
                  <a:cubicBezTo>
                    <a:pt x="208" y="113"/>
                    <a:pt x="208" y="157"/>
                    <a:pt x="208" y="202"/>
                  </a:cubicBezTo>
                  <a:cubicBezTo>
                    <a:pt x="208" y="208"/>
                    <a:pt x="208" y="214"/>
                    <a:pt x="208" y="219"/>
                  </a:cubicBezTo>
                  <a:cubicBezTo>
                    <a:pt x="185" y="218"/>
                    <a:pt x="160" y="218"/>
                    <a:pt x="135" y="218"/>
                  </a:cubicBezTo>
                  <a:cubicBezTo>
                    <a:pt x="104" y="218"/>
                    <a:pt x="73" y="218"/>
                    <a:pt x="45" y="2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594369" y="3115503"/>
              <a:ext cx="1085662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文字</a:t>
              </a:r>
              <a:endParaRPr lang="en-US" altLang="zh-CN" sz="2000" b="1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添加</a:t>
              </a:r>
              <a:endParaRPr lang="zh-CN" altLang="en-US" sz="2000" b="1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066690" y="2277871"/>
            <a:ext cx="1295400" cy="1341438"/>
            <a:chOff x="9066690" y="2277871"/>
            <a:chExt cx="1295400" cy="1341438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 rot="169628">
              <a:off x="9066690" y="2277871"/>
              <a:ext cx="1295400" cy="1341438"/>
            </a:xfrm>
            <a:custGeom>
              <a:avLst/>
              <a:gdLst>
                <a:gd name="T0" fmla="*/ 215 w 218"/>
                <a:gd name="T1" fmla="*/ 61 h 226"/>
                <a:gd name="T2" fmla="*/ 205 w 218"/>
                <a:gd name="T3" fmla="*/ 44 h 226"/>
                <a:gd name="T4" fmla="*/ 202 w 218"/>
                <a:gd name="T5" fmla="*/ 40 h 226"/>
                <a:gd name="T6" fmla="*/ 158 w 218"/>
                <a:gd name="T7" fmla="*/ 13 h 226"/>
                <a:gd name="T8" fmla="*/ 156 w 218"/>
                <a:gd name="T9" fmla="*/ 8 h 226"/>
                <a:gd name="T10" fmla="*/ 116 w 218"/>
                <a:gd name="T11" fmla="*/ 2 h 226"/>
                <a:gd name="T12" fmla="*/ 51 w 218"/>
                <a:gd name="T13" fmla="*/ 26 h 226"/>
                <a:gd name="T14" fmla="*/ 46 w 218"/>
                <a:gd name="T15" fmla="*/ 28 h 226"/>
                <a:gd name="T16" fmla="*/ 0 w 218"/>
                <a:gd name="T17" fmla="*/ 186 h 226"/>
                <a:gd name="T18" fmla="*/ 16 w 218"/>
                <a:gd name="T19" fmla="*/ 187 h 226"/>
                <a:gd name="T20" fmla="*/ 38 w 218"/>
                <a:gd name="T21" fmla="*/ 222 h 226"/>
                <a:gd name="T22" fmla="*/ 42 w 218"/>
                <a:gd name="T23" fmla="*/ 226 h 226"/>
                <a:gd name="T24" fmla="*/ 211 w 218"/>
                <a:gd name="T25" fmla="*/ 226 h 226"/>
                <a:gd name="T26" fmla="*/ 214 w 218"/>
                <a:gd name="T27" fmla="*/ 223 h 226"/>
                <a:gd name="T28" fmla="*/ 218 w 218"/>
                <a:gd name="T29" fmla="*/ 65 h 226"/>
                <a:gd name="T30" fmla="*/ 122 w 218"/>
                <a:gd name="T31" fmla="*/ 7 h 226"/>
                <a:gd name="T32" fmla="*/ 129 w 218"/>
                <a:gd name="T33" fmla="*/ 61 h 226"/>
                <a:gd name="T34" fmla="*/ 127 w 218"/>
                <a:gd name="T35" fmla="*/ 64 h 226"/>
                <a:gd name="T36" fmla="*/ 123 w 218"/>
                <a:gd name="T37" fmla="*/ 64 h 226"/>
                <a:gd name="T38" fmla="*/ 122 w 218"/>
                <a:gd name="T39" fmla="*/ 7 h 226"/>
                <a:gd name="T40" fmla="*/ 52 w 218"/>
                <a:gd name="T41" fmla="*/ 34 h 226"/>
                <a:gd name="T42" fmla="*/ 89 w 218"/>
                <a:gd name="T43" fmla="*/ 61 h 226"/>
                <a:gd name="T44" fmla="*/ 91 w 218"/>
                <a:gd name="T45" fmla="*/ 66 h 226"/>
                <a:gd name="T46" fmla="*/ 126 w 218"/>
                <a:gd name="T47" fmla="*/ 71 h 226"/>
                <a:gd name="T48" fmla="*/ 128 w 218"/>
                <a:gd name="T49" fmla="*/ 67 h 226"/>
                <a:gd name="T50" fmla="*/ 133 w 218"/>
                <a:gd name="T51" fmla="*/ 67 h 226"/>
                <a:gd name="T52" fmla="*/ 145 w 218"/>
                <a:gd name="T53" fmla="*/ 43 h 226"/>
                <a:gd name="T54" fmla="*/ 186 w 218"/>
                <a:gd name="T55" fmla="*/ 117 h 226"/>
                <a:gd name="T56" fmla="*/ 159 w 218"/>
                <a:gd name="T57" fmla="*/ 196 h 226"/>
                <a:gd name="T58" fmla="*/ 158 w 218"/>
                <a:gd name="T59" fmla="*/ 198 h 226"/>
                <a:gd name="T60" fmla="*/ 154 w 218"/>
                <a:gd name="T61" fmla="*/ 198 h 226"/>
                <a:gd name="T62" fmla="*/ 16 w 218"/>
                <a:gd name="T63" fmla="*/ 181 h 226"/>
                <a:gd name="T64" fmla="*/ 45 w 218"/>
                <a:gd name="T65" fmla="*/ 219 h 226"/>
                <a:gd name="T66" fmla="*/ 60 w 218"/>
                <a:gd name="T67" fmla="*/ 192 h 226"/>
                <a:gd name="T68" fmla="*/ 156 w 218"/>
                <a:gd name="T69" fmla="*/ 205 h 226"/>
                <a:gd name="T70" fmla="*/ 164 w 218"/>
                <a:gd name="T71" fmla="*/ 202 h 226"/>
                <a:gd name="T72" fmla="*/ 167 w 218"/>
                <a:gd name="T73" fmla="*/ 195 h 226"/>
                <a:gd name="T74" fmla="*/ 200 w 218"/>
                <a:gd name="T75" fmla="*/ 68 h 226"/>
                <a:gd name="T76" fmla="*/ 208 w 218"/>
                <a:gd name="T77" fmla="*/ 202 h 226"/>
                <a:gd name="T78" fmla="*/ 135 w 218"/>
                <a:gd name="T79" fmla="*/ 21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8" h="226">
                  <a:moveTo>
                    <a:pt x="217" y="62"/>
                  </a:moveTo>
                  <a:cubicBezTo>
                    <a:pt x="216" y="61"/>
                    <a:pt x="215" y="61"/>
                    <a:pt x="215" y="61"/>
                  </a:cubicBezTo>
                  <a:cubicBezTo>
                    <a:pt x="210" y="61"/>
                    <a:pt x="206" y="61"/>
                    <a:pt x="201" y="61"/>
                  </a:cubicBezTo>
                  <a:cubicBezTo>
                    <a:pt x="202" y="55"/>
                    <a:pt x="203" y="49"/>
                    <a:pt x="205" y="44"/>
                  </a:cubicBezTo>
                  <a:cubicBezTo>
                    <a:pt x="205" y="43"/>
                    <a:pt x="205" y="42"/>
                    <a:pt x="204" y="42"/>
                  </a:cubicBezTo>
                  <a:cubicBezTo>
                    <a:pt x="204" y="41"/>
                    <a:pt x="203" y="40"/>
                    <a:pt x="202" y="40"/>
                  </a:cubicBezTo>
                  <a:cubicBezTo>
                    <a:pt x="183" y="37"/>
                    <a:pt x="166" y="36"/>
                    <a:pt x="148" y="36"/>
                  </a:cubicBezTo>
                  <a:cubicBezTo>
                    <a:pt x="151" y="28"/>
                    <a:pt x="154" y="21"/>
                    <a:pt x="158" y="13"/>
                  </a:cubicBezTo>
                  <a:cubicBezTo>
                    <a:pt x="158" y="12"/>
                    <a:pt x="158" y="11"/>
                    <a:pt x="158" y="10"/>
                  </a:cubicBezTo>
                  <a:cubicBezTo>
                    <a:pt x="158" y="9"/>
                    <a:pt x="157" y="8"/>
                    <a:pt x="156" y="8"/>
                  </a:cubicBezTo>
                  <a:cubicBezTo>
                    <a:pt x="144" y="4"/>
                    <a:pt x="132" y="1"/>
                    <a:pt x="120" y="0"/>
                  </a:cubicBezTo>
                  <a:cubicBezTo>
                    <a:pt x="118" y="0"/>
                    <a:pt x="117" y="1"/>
                    <a:pt x="116" y="2"/>
                  </a:cubicBezTo>
                  <a:cubicBezTo>
                    <a:pt x="113" y="14"/>
                    <a:pt x="108" y="25"/>
                    <a:pt x="103" y="36"/>
                  </a:cubicBezTo>
                  <a:cubicBezTo>
                    <a:pt x="84" y="36"/>
                    <a:pt x="66" y="35"/>
                    <a:pt x="51" y="26"/>
                  </a:cubicBezTo>
                  <a:cubicBezTo>
                    <a:pt x="50" y="26"/>
                    <a:pt x="49" y="25"/>
                    <a:pt x="48" y="26"/>
                  </a:cubicBezTo>
                  <a:cubicBezTo>
                    <a:pt x="47" y="26"/>
                    <a:pt x="46" y="27"/>
                    <a:pt x="46" y="28"/>
                  </a:cubicBezTo>
                  <a:cubicBezTo>
                    <a:pt x="38" y="73"/>
                    <a:pt x="31" y="139"/>
                    <a:pt x="1" y="183"/>
                  </a:cubicBezTo>
                  <a:cubicBezTo>
                    <a:pt x="0" y="184"/>
                    <a:pt x="0" y="185"/>
                    <a:pt x="0" y="186"/>
                  </a:cubicBezTo>
                  <a:cubicBezTo>
                    <a:pt x="1" y="187"/>
                    <a:pt x="2" y="188"/>
                    <a:pt x="4" y="188"/>
                  </a:cubicBezTo>
                  <a:cubicBezTo>
                    <a:pt x="8" y="188"/>
                    <a:pt x="12" y="187"/>
                    <a:pt x="16" y="187"/>
                  </a:cubicBezTo>
                  <a:cubicBezTo>
                    <a:pt x="24" y="187"/>
                    <a:pt x="32" y="188"/>
                    <a:pt x="41" y="189"/>
                  </a:cubicBezTo>
                  <a:cubicBezTo>
                    <a:pt x="39" y="201"/>
                    <a:pt x="39" y="211"/>
                    <a:pt x="38" y="222"/>
                  </a:cubicBezTo>
                  <a:cubicBezTo>
                    <a:pt x="38" y="223"/>
                    <a:pt x="38" y="224"/>
                    <a:pt x="39" y="225"/>
                  </a:cubicBezTo>
                  <a:cubicBezTo>
                    <a:pt x="40" y="225"/>
                    <a:pt x="41" y="226"/>
                    <a:pt x="42" y="226"/>
                  </a:cubicBezTo>
                  <a:cubicBezTo>
                    <a:pt x="70" y="225"/>
                    <a:pt x="103" y="224"/>
                    <a:pt x="135" y="224"/>
                  </a:cubicBezTo>
                  <a:cubicBezTo>
                    <a:pt x="161" y="224"/>
                    <a:pt x="187" y="225"/>
                    <a:pt x="211" y="226"/>
                  </a:cubicBezTo>
                  <a:cubicBezTo>
                    <a:pt x="212" y="226"/>
                    <a:pt x="213" y="226"/>
                    <a:pt x="213" y="225"/>
                  </a:cubicBezTo>
                  <a:cubicBezTo>
                    <a:pt x="214" y="225"/>
                    <a:pt x="214" y="224"/>
                    <a:pt x="214" y="223"/>
                  </a:cubicBezTo>
                  <a:cubicBezTo>
                    <a:pt x="214" y="216"/>
                    <a:pt x="214" y="209"/>
                    <a:pt x="214" y="202"/>
                  </a:cubicBezTo>
                  <a:cubicBezTo>
                    <a:pt x="214" y="156"/>
                    <a:pt x="215" y="111"/>
                    <a:pt x="218" y="65"/>
                  </a:cubicBezTo>
                  <a:cubicBezTo>
                    <a:pt x="218" y="64"/>
                    <a:pt x="218" y="63"/>
                    <a:pt x="217" y="62"/>
                  </a:cubicBezTo>
                  <a:close/>
                  <a:moveTo>
                    <a:pt x="122" y="7"/>
                  </a:moveTo>
                  <a:cubicBezTo>
                    <a:pt x="131" y="8"/>
                    <a:pt x="141" y="10"/>
                    <a:pt x="150" y="13"/>
                  </a:cubicBezTo>
                  <a:cubicBezTo>
                    <a:pt x="143" y="29"/>
                    <a:pt x="136" y="45"/>
                    <a:pt x="129" y="61"/>
                  </a:cubicBezTo>
                  <a:cubicBezTo>
                    <a:pt x="129" y="62"/>
                    <a:pt x="128" y="63"/>
                    <a:pt x="128" y="63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6" y="65"/>
                    <a:pt x="126" y="65"/>
                    <a:pt x="126" y="65"/>
                  </a:cubicBezTo>
                  <a:cubicBezTo>
                    <a:pt x="125" y="65"/>
                    <a:pt x="124" y="65"/>
                    <a:pt x="123" y="64"/>
                  </a:cubicBezTo>
                  <a:cubicBezTo>
                    <a:pt x="115" y="63"/>
                    <a:pt x="106" y="61"/>
                    <a:pt x="97" y="60"/>
                  </a:cubicBezTo>
                  <a:cubicBezTo>
                    <a:pt x="108" y="44"/>
                    <a:pt x="116" y="26"/>
                    <a:pt x="122" y="7"/>
                  </a:cubicBezTo>
                  <a:close/>
                  <a:moveTo>
                    <a:pt x="10" y="181"/>
                  </a:moveTo>
                  <a:cubicBezTo>
                    <a:pt x="38" y="137"/>
                    <a:pt x="44" y="77"/>
                    <a:pt x="52" y="34"/>
                  </a:cubicBezTo>
                  <a:cubicBezTo>
                    <a:pt x="66" y="41"/>
                    <a:pt x="83" y="43"/>
                    <a:pt x="100" y="43"/>
                  </a:cubicBezTo>
                  <a:cubicBezTo>
                    <a:pt x="96" y="49"/>
                    <a:pt x="93" y="55"/>
                    <a:pt x="89" y="61"/>
                  </a:cubicBezTo>
                  <a:cubicBezTo>
                    <a:pt x="88" y="62"/>
                    <a:pt x="88" y="63"/>
                    <a:pt x="89" y="64"/>
                  </a:cubicBezTo>
                  <a:cubicBezTo>
                    <a:pt x="89" y="65"/>
                    <a:pt x="90" y="66"/>
                    <a:pt x="91" y="66"/>
                  </a:cubicBezTo>
                  <a:cubicBezTo>
                    <a:pt x="101" y="68"/>
                    <a:pt x="112" y="69"/>
                    <a:pt x="122" y="71"/>
                  </a:cubicBezTo>
                  <a:cubicBezTo>
                    <a:pt x="123" y="71"/>
                    <a:pt x="124" y="71"/>
                    <a:pt x="126" y="71"/>
                  </a:cubicBezTo>
                  <a:cubicBezTo>
                    <a:pt x="127" y="71"/>
                    <a:pt x="128" y="71"/>
                    <a:pt x="130" y="70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1" y="70"/>
                    <a:pt x="133" y="68"/>
                    <a:pt x="133" y="67"/>
                  </a:cubicBezTo>
                  <a:cubicBezTo>
                    <a:pt x="134" y="66"/>
                    <a:pt x="135" y="65"/>
                    <a:pt x="135" y="64"/>
                  </a:cubicBezTo>
                  <a:cubicBezTo>
                    <a:pt x="138" y="57"/>
                    <a:pt x="141" y="50"/>
                    <a:pt x="145" y="43"/>
                  </a:cubicBezTo>
                  <a:cubicBezTo>
                    <a:pt x="162" y="43"/>
                    <a:pt x="179" y="43"/>
                    <a:pt x="197" y="46"/>
                  </a:cubicBezTo>
                  <a:cubicBezTo>
                    <a:pt x="193" y="67"/>
                    <a:pt x="191" y="92"/>
                    <a:pt x="186" y="117"/>
                  </a:cubicBezTo>
                  <a:cubicBezTo>
                    <a:pt x="182" y="143"/>
                    <a:pt x="175" y="170"/>
                    <a:pt x="161" y="191"/>
                  </a:cubicBezTo>
                  <a:cubicBezTo>
                    <a:pt x="160" y="193"/>
                    <a:pt x="160" y="195"/>
                    <a:pt x="159" y="196"/>
                  </a:cubicBezTo>
                  <a:cubicBezTo>
                    <a:pt x="159" y="197"/>
                    <a:pt x="158" y="198"/>
                    <a:pt x="158" y="198"/>
                  </a:cubicBezTo>
                  <a:cubicBezTo>
                    <a:pt x="158" y="198"/>
                    <a:pt x="158" y="198"/>
                    <a:pt x="158" y="198"/>
                  </a:cubicBezTo>
                  <a:cubicBezTo>
                    <a:pt x="157" y="198"/>
                    <a:pt x="157" y="199"/>
                    <a:pt x="156" y="199"/>
                  </a:cubicBezTo>
                  <a:cubicBezTo>
                    <a:pt x="156" y="199"/>
                    <a:pt x="155" y="198"/>
                    <a:pt x="154" y="198"/>
                  </a:cubicBezTo>
                  <a:cubicBezTo>
                    <a:pt x="123" y="194"/>
                    <a:pt x="92" y="189"/>
                    <a:pt x="61" y="185"/>
                  </a:cubicBezTo>
                  <a:cubicBezTo>
                    <a:pt x="47" y="183"/>
                    <a:pt x="31" y="181"/>
                    <a:pt x="16" y="181"/>
                  </a:cubicBezTo>
                  <a:cubicBezTo>
                    <a:pt x="14" y="181"/>
                    <a:pt x="12" y="181"/>
                    <a:pt x="10" y="181"/>
                  </a:cubicBezTo>
                  <a:close/>
                  <a:moveTo>
                    <a:pt x="45" y="219"/>
                  </a:moveTo>
                  <a:cubicBezTo>
                    <a:pt x="46" y="209"/>
                    <a:pt x="46" y="200"/>
                    <a:pt x="47" y="190"/>
                  </a:cubicBezTo>
                  <a:cubicBezTo>
                    <a:pt x="52" y="190"/>
                    <a:pt x="56" y="191"/>
                    <a:pt x="60" y="192"/>
                  </a:cubicBezTo>
                  <a:cubicBezTo>
                    <a:pt x="91" y="196"/>
                    <a:pt x="122" y="201"/>
                    <a:pt x="153" y="205"/>
                  </a:cubicBezTo>
                  <a:cubicBezTo>
                    <a:pt x="154" y="205"/>
                    <a:pt x="155" y="205"/>
                    <a:pt x="156" y="205"/>
                  </a:cubicBezTo>
                  <a:cubicBezTo>
                    <a:pt x="158" y="205"/>
                    <a:pt x="159" y="205"/>
                    <a:pt x="160" y="205"/>
                  </a:cubicBezTo>
                  <a:cubicBezTo>
                    <a:pt x="162" y="204"/>
                    <a:pt x="163" y="203"/>
                    <a:pt x="164" y="202"/>
                  </a:cubicBezTo>
                  <a:cubicBezTo>
                    <a:pt x="165" y="201"/>
                    <a:pt x="165" y="199"/>
                    <a:pt x="166" y="198"/>
                  </a:cubicBezTo>
                  <a:cubicBezTo>
                    <a:pt x="166" y="196"/>
                    <a:pt x="167" y="195"/>
                    <a:pt x="167" y="195"/>
                  </a:cubicBezTo>
                  <a:cubicBezTo>
                    <a:pt x="182" y="172"/>
                    <a:pt x="189" y="145"/>
                    <a:pt x="193" y="118"/>
                  </a:cubicBezTo>
                  <a:cubicBezTo>
                    <a:pt x="196" y="100"/>
                    <a:pt x="198" y="83"/>
                    <a:pt x="200" y="68"/>
                  </a:cubicBezTo>
                  <a:cubicBezTo>
                    <a:pt x="204" y="68"/>
                    <a:pt x="207" y="68"/>
                    <a:pt x="211" y="68"/>
                  </a:cubicBezTo>
                  <a:cubicBezTo>
                    <a:pt x="208" y="113"/>
                    <a:pt x="208" y="157"/>
                    <a:pt x="208" y="202"/>
                  </a:cubicBezTo>
                  <a:cubicBezTo>
                    <a:pt x="208" y="208"/>
                    <a:pt x="208" y="214"/>
                    <a:pt x="208" y="219"/>
                  </a:cubicBezTo>
                  <a:cubicBezTo>
                    <a:pt x="185" y="218"/>
                    <a:pt x="160" y="218"/>
                    <a:pt x="135" y="218"/>
                  </a:cubicBezTo>
                  <a:cubicBezTo>
                    <a:pt x="104" y="218"/>
                    <a:pt x="73" y="218"/>
                    <a:pt x="45" y="21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9171559" y="2733554"/>
              <a:ext cx="1085662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文字</a:t>
              </a:r>
              <a:endParaRPr lang="en-US" altLang="zh-CN" sz="2000" b="1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添加</a:t>
              </a:r>
              <a:endParaRPr lang="zh-CN" altLang="en-US" sz="2000" b="1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3506858" y="4663905"/>
            <a:ext cx="2303292" cy="10895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用户可以在投影仪或者计算机上进行演示也可以将演示文稿打印</a:t>
            </a:r>
            <a:r>
              <a:rPr lang="zh-CN" altLang="en-US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出来</a:t>
            </a:r>
            <a:endParaRPr lang="zh-CN" altLang="en-US" dirty="0">
              <a:solidFill>
                <a:schemeClr val="bg1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088097" y="4231234"/>
            <a:ext cx="2303292" cy="10895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用户可以在投影仪或者计算机上进行演示也可以将演示文稿打印</a:t>
            </a:r>
            <a:r>
              <a:rPr lang="zh-CN" altLang="en-US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出来</a:t>
            </a:r>
            <a:endParaRPr lang="zh-CN" altLang="en-US" dirty="0">
              <a:solidFill>
                <a:schemeClr val="bg1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807978" y="3845380"/>
            <a:ext cx="2303292" cy="10895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用户可以在投影仪或者计算机上进行演示也可以将演示文稿打印</a:t>
            </a:r>
            <a:r>
              <a:rPr lang="zh-CN" altLang="en-US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出来</a:t>
            </a:r>
            <a:endParaRPr lang="zh-CN" altLang="en-US" dirty="0">
              <a:solidFill>
                <a:schemeClr val="bg1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0145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31"/>
          <p:cNvSpPr/>
          <p:nvPr/>
        </p:nvSpPr>
        <p:spPr>
          <a:xfrm>
            <a:off x="1566278" y="2137410"/>
            <a:ext cx="2354212" cy="3337492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accent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31"/>
          <p:cNvSpPr/>
          <p:nvPr/>
        </p:nvSpPr>
        <p:spPr>
          <a:xfrm>
            <a:off x="4926698" y="2137410"/>
            <a:ext cx="2354212" cy="3337492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accent2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31"/>
          <p:cNvSpPr/>
          <p:nvPr/>
        </p:nvSpPr>
        <p:spPr>
          <a:xfrm>
            <a:off x="8287118" y="2137410"/>
            <a:ext cx="2354212" cy="3337492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accent3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994820" y="610692"/>
            <a:ext cx="5886671" cy="625183"/>
            <a:chOff x="994820" y="496392"/>
            <a:chExt cx="5886671" cy="625183"/>
          </a:xfrm>
        </p:grpSpPr>
        <p:grpSp>
          <p:nvGrpSpPr>
            <p:cNvPr id="21" name="组合 20"/>
            <p:cNvGrpSpPr/>
            <p:nvPr/>
          </p:nvGrpSpPr>
          <p:grpSpPr>
            <a:xfrm>
              <a:off x="994820" y="626210"/>
              <a:ext cx="5886671" cy="495365"/>
              <a:chOff x="3532280" y="5381090"/>
              <a:chExt cx="5886671" cy="495365"/>
            </a:xfrm>
          </p:grpSpPr>
          <p:sp>
            <p:nvSpPr>
              <p:cNvPr id="26" name="Freeform 34"/>
              <p:cNvSpPr>
                <a:spLocks noEditPoints="1"/>
              </p:cNvSpPr>
              <p:nvPr/>
            </p:nvSpPr>
            <p:spPr bwMode="auto">
              <a:xfrm>
                <a:off x="8625557" y="5381090"/>
                <a:ext cx="793394" cy="459363"/>
              </a:xfrm>
              <a:custGeom>
                <a:avLst/>
                <a:gdLst>
                  <a:gd name="T0" fmla="*/ 97 w 97"/>
                  <a:gd name="T1" fmla="*/ 16 h 63"/>
                  <a:gd name="T2" fmla="*/ 90 w 97"/>
                  <a:gd name="T3" fmla="*/ 22 h 63"/>
                  <a:gd name="T4" fmla="*/ 75 w 97"/>
                  <a:gd name="T5" fmla="*/ 33 h 63"/>
                  <a:gd name="T6" fmla="*/ 46 w 97"/>
                  <a:gd name="T7" fmla="*/ 51 h 63"/>
                  <a:gd name="T8" fmla="*/ 29 w 97"/>
                  <a:gd name="T9" fmla="*/ 63 h 63"/>
                  <a:gd name="T10" fmla="*/ 26 w 97"/>
                  <a:gd name="T11" fmla="*/ 62 h 63"/>
                  <a:gd name="T12" fmla="*/ 16 w 97"/>
                  <a:gd name="T13" fmla="*/ 47 h 63"/>
                  <a:gd name="T14" fmla="*/ 2 w 97"/>
                  <a:gd name="T15" fmla="*/ 48 h 63"/>
                  <a:gd name="T16" fmla="*/ 10 w 97"/>
                  <a:gd name="T17" fmla="*/ 28 h 63"/>
                  <a:gd name="T18" fmla="*/ 10 w 97"/>
                  <a:gd name="T19" fmla="*/ 26 h 63"/>
                  <a:gd name="T20" fmla="*/ 18 w 97"/>
                  <a:gd name="T21" fmla="*/ 0 h 63"/>
                  <a:gd name="T22" fmla="*/ 40 w 97"/>
                  <a:gd name="T23" fmla="*/ 5 h 63"/>
                  <a:gd name="T24" fmla="*/ 75 w 97"/>
                  <a:gd name="T25" fmla="*/ 13 h 63"/>
                  <a:gd name="T26" fmla="*/ 94 w 97"/>
                  <a:gd name="T27" fmla="*/ 15 h 63"/>
                  <a:gd name="T28" fmla="*/ 97 w 97"/>
                  <a:gd name="T29" fmla="*/ 16 h 63"/>
                  <a:gd name="T30" fmla="*/ 20 w 97"/>
                  <a:gd name="T31" fmla="*/ 3 h 63"/>
                  <a:gd name="T32" fmla="*/ 16 w 97"/>
                  <a:gd name="T33" fmla="*/ 18 h 63"/>
                  <a:gd name="T34" fmla="*/ 14 w 97"/>
                  <a:gd name="T35" fmla="*/ 26 h 63"/>
                  <a:gd name="T36" fmla="*/ 65 w 97"/>
                  <a:gd name="T37" fmla="*/ 20 h 63"/>
                  <a:gd name="T38" fmla="*/ 86 w 97"/>
                  <a:gd name="T39" fmla="*/ 17 h 63"/>
                  <a:gd name="T40" fmla="*/ 20 w 97"/>
                  <a:gd name="T41" fmla="*/ 3 h 63"/>
                  <a:gd name="T42" fmla="*/ 14 w 97"/>
                  <a:gd name="T43" fmla="*/ 38 h 63"/>
                  <a:gd name="T44" fmla="*/ 28 w 97"/>
                  <a:gd name="T45" fmla="*/ 60 h 63"/>
                  <a:gd name="T46" fmla="*/ 82 w 97"/>
                  <a:gd name="T47" fmla="*/ 24 h 63"/>
                  <a:gd name="T48" fmla="*/ 82 w 97"/>
                  <a:gd name="T49" fmla="*/ 23 h 63"/>
                  <a:gd name="T50" fmla="*/ 14 w 97"/>
                  <a:gd name="T51" fmla="*/ 38 h 63"/>
                  <a:gd name="T52" fmla="*/ 13 w 97"/>
                  <a:gd name="T53" fmla="*/ 29 h 63"/>
                  <a:gd name="T54" fmla="*/ 7 w 97"/>
                  <a:gd name="T55" fmla="*/ 40 h 63"/>
                  <a:gd name="T56" fmla="*/ 12 w 97"/>
                  <a:gd name="T57" fmla="*/ 35 h 63"/>
                  <a:gd name="T58" fmla="*/ 15 w 97"/>
                  <a:gd name="T59" fmla="*/ 36 h 63"/>
                  <a:gd name="T60" fmla="*/ 57 w 97"/>
                  <a:gd name="T61" fmla="*/ 27 h 63"/>
                  <a:gd name="T62" fmla="*/ 77 w 97"/>
                  <a:gd name="T63" fmla="*/ 21 h 63"/>
                  <a:gd name="T64" fmla="*/ 13 w 97"/>
                  <a:gd name="T65" fmla="*/ 29 h 63"/>
                  <a:gd name="T66" fmla="*/ 6 w 97"/>
                  <a:gd name="T67" fmla="*/ 45 h 63"/>
                  <a:gd name="T68" fmla="*/ 14 w 97"/>
                  <a:gd name="T69" fmla="*/ 44 h 63"/>
                  <a:gd name="T70" fmla="*/ 11 w 97"/>
                  <a:gd name="T71" fmla="*/ 39 h 63"/>
                  <a:gd name="T72" fmla="*/ 6 w 97"/>
                  <a:gd name="T73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7" h="63">
                    <a:moveTo>
                      <a:pt x="97" y="16"/>
                    </a:moveTo>
                    <a:cubicBezTo>
                      <a:pt x="96" y="20"/>
                      <a:pt x="92" y="19"/>
                      <a:pt x="90" y="22"/>
                    </a:cubicBezTo>
                    <a:cubicBezTo>
                      <a:pt x="85" y="24"/>
                      <a:pt x="80" y="29"/>
                      <a:pt x="75" y="33"/>
                    </a:cubicBezTo>
                    <a:cubicBezTo>
                      <a:pt x="65" y="38"/>
                      <a:pt x="56" y="45"/>
                      <a:pt x="46" y="51"/>
                    </a:cubicBezTo>
                    <a:cubicBezTo>
                      <a:pt x="40" y="54"/>
                      <a:pt x="35" y="58"/>
                      <a:pt x="29" y="63"/>
                    </a:cubicBezTo>
                    <a:cubicBezTo>
                      <a:pt x="28" y="62"/>
                      <a:pt x="27" y="62"/>
                      <a:pt x="26" y="62"/>
                    </a:cubicBezTo>
                    <a:cubicBezTo>
                      <a:pt x="22" y="57"/>
                      <a:pt x="20" y="52"/>
                      <a:pt x="16" y="47"/>
                    </a:cubicBezTo>
                    <a:cubicBezTo>
                      <a:pt x="12" y="47"/>
                      <a:pt x="6" y="49"/>
                      <a:pt x="2" y="48"/>
                    </a:cubicBezTo>
                    <a:cubicBezTo>
                      <a:pt x="0" y="42"/>
                      <a:pt x="7" y="35"/>
                      <a:pt x="10" y="28"/>
                    </a:cubicBezTo>
                    <a:cubicBezTo>
                      <a:pt x="10" y="27"/>
                      <a:pt x="10" y="26"/>
                      <a:pt x="10" y="26"/>
                    </a:cubicBezTo>
                    <a:cubicBezTo>
                      <a:pt x="13" y="17"/>
                      <a:pt x="15" y="8"/>
                      <a:pt x="18" y="0"/>
                    </a:cubicBezTo>
                    <a:cubicBezTo>
                      <a:pt x="25" y="0"/>
                      <a:pt x="33" y="4"/>
                      <a:pt x="40" y="5"/>
                    </a:cubicBezTo>
                    <a:cubicBezTo>
                      <a:pt x="51" y="8"/>
                      <a:pt x="63" y="10"/>
                      <a:pt x="75" y="13"/>
                    </a:cubicBezTo>
                    <a:cubicBezTo>
                      <a:pt x="81" y="13"/>
                      <a:pt x="88" y="15"/>
                      <a:pt x="94" y="15"/>
                    </a:cubicBezTo>
                    <a:cubicBezTo>
                      <a:pt x="95" y="15"/>
                      <a:pt x="96" y="14"/>
                      <a:pt x="97" y="16"/>
                    </a:cubicBezTo>
                    <a:close/>
                    <a:moveTo>
                      <a:pt x="20" y="3"/>
                    </a:moveTo>
                    <a:cubicBezTo>
                      <a:pt x="18" y="8"/>
                      <a:pt x="16" y="13"/>
                      <a:pt x="16" y="18"/>
                    </a:cubicBezTo>
                    <a:cubicBezTo>
                      <a:pt x="15" y="21"/>
                      <a:pt x="13" y="23"/>
                      <a:pt x="14" y="26"/>
                    </a:cubicBezTo>
                    <a:cubicBezTo>
                      <a:pt x="31" y="24"/>
                      <a:pt x="48" y="21"/>
                      <a:pt x="65" y="20"/>
                    </a:cubicBezTo>
                    <a:cubicBezTo>
                      <a:pt x="72" y="18"/>
                      <a:pt x="80" y="19"/>
                      <a:pt x="86" y="17"/>
                    </a:cubicBezTo>
                    <a:cubicBezTo>
                      <a:pt x="64" y="14"/>
                      <a:pt x="41" y="7"/>
                      <a:pt x="20" y="3"/>
                    </a:cubicBezTo>
                    <a:close/>
                    <a:moveTo>
                      <a:pt x="14" y="38"/>
                    </a:moveTo>
                    <a:cubicBezTo>
                      <a:pt x="19" y="45"/>
                      <a:pt x="22" y="53"/>
                      <a:pt x="28" y="60"/>
                    </a:cubicBezTo>
                    <a:cubicBezTo>
                      <a:pt x="46" y="48"/>
                      <a:pt x="64" y="37"/>
                      <a:pt x="82" y="24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59" y="29"/>
                      <a:pt x="37" y="35"/>
                      <a:pt x="14" y="38"/>
                    </a:cubicBezTo>
                    <a:close/>
                    <a:moveTo>
                      <a:pt x="13" y="29"/>
                    </a:moveTo>
                    <a:cubicBezTo>
                      <a:pt x="11" y="33"/>
                      <a:pt x="8" y="37"/>
                      <a:pt x="7" y="40"/>
                    </a:cubicBezTo>
                    <a:cubicBezTo>
                      <a:pt x="9" y="39"/>
                      <a:pt x="9" y="36"/>
                      <a:pt x="12" y="35"/>
                    </a:cubicBezTo>
                    <a:cubicBezTo>
                      <a:pt x="13" y="35"/>
                      <a:pt x="14" y="35"/>
                      <a:pt x="15" y="36"/>
                    </a:cubicBezTo>
                    <a:cubicBezTo>
                      <a:pt x="29" y="33"/>
                      <a:pt x="43" y="30"/>
                      <a:pt x="57" y="27"/>
                    </a:cubicBezTo>
                    <a:cubicBezTo>
                      <a:pt x="64" y="24"/>
                      <a:pt x="70" y="23"/>
                      <a:pt x="77" y="21"/>
                    </a:cubicBezTo>
                    <a:cubicBezTo>
                      <a:pt x="55" y="23"/>
                      <a:pt x="34" y="25"/>
                      <a:pt x="13" y="29"/>
                    </a:cubicBezTo>
                    <a:close/>
                    <a:moveTo>
                      <a:pt x="6" y="45"/>
                    </a:moveTo>
                    <a:cubicBezTo>
                      <a:pt x="9" y="46"/>
                      <a:pt x="12" y="44"/>
                      <a:pt x="14" y="44"/>
                    </a:cubicBezTo>
                    <a:cubicBezTo>
                      <a:pt x="13" y="42"/>
                      <a:pt x="13" y="41"/>
                      <a:pt x="11" y="39"/>
                    </a:cubicBezTo>
                    <a:cubicBezTo>
                      <a:pt x="10" y="41"/>
                      <a:pt x="8" y="43"/>
                      <a:pt x="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3532280" y="5475339"/>
                <a:ext cx="5024077" cy="401116"/>
              </a:xfrm>
              <a:custGeom>
                <a:avLst/>
                <a:gdLst>
                  <a:gd name="connsiteX0" fmla="*/ 0 w 6766560"/>
                  <a:gd name="connsiteY0" fmla="*/ 39809 h 361457"/>
                  <a:gd name="connsiteX1" fmla="*/ 4411980 w 6766560"/>
                  <a:gd name="connsiteY1" fmla="*/ 28379 h 361457"/>
                  <a:gd name="connsiteX2" fmla="*/ 4023360 w 6766560"/>
                  <a:gd name="connsiteY2" fmla="*/ 359849 h 361457"/>
                  <a:gd name="connsiteX3" fmla="*/ 6766560 w 6766560"/>
                  <a:gd name="connsiteY3" fmla="*/ 131249 h 361457"/>
                  <a:gd name="connsiteX0-1" fmla="*/ 0 w 6766560"/>
                  <a:gd name="connsiteY0-2" fmla="*/ 75291 h 398381"/>
                  <a:gd name="connsiteX1-3" fmla="*/ 4369154 w 6766560"/>
                  <a:gd name="connsiteY1-4" fmla="*/ 18141 h 398381"/>
                  <a:gd name="connsiteX2-5" fmla="*/ 4023360 w 6766560"/>
                  <a:gd name="connsiteY2-6" fmla="*/ 395331 h 398381"/>
                  <a:gd name="connsiteX3-7" fmla="*/ 6766560 w 6766560"/>
                  <a:gd name="connsiteY3-8" fmla="*/ 166731 h 398381"/>
                  <a:gd name="connsiteX0-9" fmla="*/ 0 w 6766560"/>
                  <a:gd name="connsiteY0-10" fmla="*/ 71354 h 339035"/>
                  <a:gd name="connsiteX1-11" fmla="*/ 4369154 w 6766560"/>
                  <a:gd name="connsiteY1-12" fmla="*/ 14204 h 339035"/>
                  <a:gd name="connsiteX2-13" fmla="*/ 4351696 w 6766560"/>
                  <a:gd name="connsiteY2-14" fmla="*/ 334244 h 339035"/>
                  <a:gd name="connsiteX3-15" fmla="*/ 6766560 w 6766560"/>
                  <a:gd name="connsiteY3-16" fmla="*/ 162794 h 339035"/>
                  <a:gd name="connsiteX0-17" fmla="*/ 0 w 7194823"/>
                  <a:gd name="connsiteY0-18" fmla="*/ 71354 h 334304"/>
                  <a:gd name="connsiteX1-19" fmla="*/ 4369154 w 7194823"/>
                  <a:gd name="connsiteY1-20" fmla="*/ 14204 h 334304"/>
                  <a:gd name="connsiteX2-21" fmla="*/ 4351696 w 7194823"/>
                  <a:gd name="connsiteY2-22" fmla="*/ 334244 h 334304"/>
                  <a:gd name="connsiteX3-23" fmla="*/ 7194823 w 7194823"/>
                  <a:gd name="connsiteY3-24" fmla="*/ 37064 h 334304"/>
                  <a:gd name="connsiteX0-25" fmla="*/ 0 w 7194823"/>
                  <a:gd name="connsiteY0-26" fmla="*/ 72918 h 358721"/>
                  <a:gd name="connsiteX1-27" fmla="*/ 4369154 w 7194823"/>
                  <a:gd name="connsiteY1-28" fmla="*/ 15768 h 358721"/>
                  <a:gd name="connsiteX2-29" fmla="*/ 4051911 w 7194823"/>
                  <a:gd name="connsiteY2-30" fmla="*/ 358668 h 358721"/>
                  <a:gd name="connsiteX3-31" fmla="*/ 7194823 w 7194823"/>
                  <a:gd name="connsiteY3-32" fmla="*/ 38628 h 358721"/>
                  <a:gd name="connsiteX0-33" fmla="*/ 0 w 6454042"/>
                  <a:gd name="connsiteY0-34" fmla="*/ 72918 h 359955"/>
                  <a:gd name="connsiteX1-35" fmla="*/ 4369154 w 6454042"/>
                  <a:gd name="connsiteY1-36" fmla="*/ 15768 h 359955"/>
                  <a:gd name="connsiteX2-37" fmla="*/ 4051911 w 6454042"/>
                  <a:gd name="connsiteY2-38" fmla="*/ 358668 h 359955"/>
                  <a:gd name="connsiteX3-39" fmla="*/ 6454042 w 6454042"/>
                  <a:gd name="connsiteY3-40" fmla="*/ 112769 h 359955"/>
                  <a:gd name="connsiteX0-41" fmla="*/ 0 w 6454042"/>
                  <a:gd name="connsiteY0-42" fmla="*/ 62493 h 349247"/>
                  <a:gd name="connsiteX1-43" fmla="*/ 4122228 w 6454042"/>
                  <a:gd name="connsiteY1-44" fmla="*/ 17700 h 349247"/>
                  <a:gd name="connsiteX2-45" fmla="*/ 4051911 w 6454042"/>
                  <a:gd name="connsiteY2-46" fmla="*/ 348243 h 349247"/>
                  <a:gd name="connsiteX3-47" fmla="*/ 6454042 w 6454042"/>
                  <a:gd name="connsiteY3-48" fmla="*/ 102344 h 349247"/>
                  <a:gd name="connsiteX0-49" fmla="*/ 0 w 4341830"/>
                  <a:gd name="connsiteY0-50" fmla="*/ 62493 h 348243"/>
                  <a:gd name="connsiteX1-51" fmla="*/ 4122228 w 4341830"/>
                  <a:gd name="connsiteY1-52" fmla="*/ 17700 h 348243"/>
                  <a:gd name="connsiteX2-53" fmla="*/ 4051911 w 4341830"/>
                  <a:gd name="connsiteY2-54" fmla="*/ 348243 h 348243"/>
                  <a:gd name="connsiteX0-55" fmla="*/ 0 w 4122228"/>
                  <a:gd name="connsiteY0-56" fmla="*/ 62493 h 62493"/>
                  <a:gd name="connsiteX1-57" fmla="*/ 4122228 w 4122228"/>
                  <a:gd name="connsiteY1-58" fmla="*/ 17700 h 62493"/>
                  <a:gd name="connsiteX0-59" fmla="*/ 0 w 4122228"/>
                  <a:gd name="connsiteY0-60" fmla="*/ 44793 h 66159"/>
                  <a:gd name="connsiteX1-61" fmla="*/ 4122228 w 4122228"/>
                  <a:gd name="connsiteY1-62" fmla="*/ 0 h 66159"/>
                  <a:gd name="connsiteX0-63" fmla="*/ 0 w 4245691"/>
                  <a:gd name="connsiteY0-64" fmla="*/ 156004 h 156004"/>
                  <a:gd name="connsiteX1-65" fmla="*/ 4245691 w 4245691"/>
                  <a:gd name="connsiteY1-66" fmla="*/ 0 h 156004"/>
                  <a:gd name="connsiteX0-67" fmla="*/ 0 w 4245691"/>
                  <a:gd name="connsiteY0-68" fmla="*/ 156004 h 163985"/>
                  <a:gd name="connsiteX1-69" fmla="*/ 4245691 w 4245691"/>
                  <a:gd name="connsiteY1-70" fmla="*/ 0 h 163985"/>
                  <a:gd name="connsiteX0-71" fmla="*/ 0 w 5449458"/>
                  <a:gd name="connsiteY0-72" fmla="*/ 143648 h 143648"/>
                  <a:gd name="connsiteX1-73" fmla="*/ 5449458 w 5449458"/>
                  <a:gd name="connsiteY1-74" fmla="*/ 0 h 143648"/>
                  <a:gd name="connsiteX0-75" fmla="*/ 0 w 5449458"/>
                  <a:gd name="connsiteY0-76" fmla="*/ 143648 h 260913"/>
                  <a:gd name="connsiteX1-77" fmla="*/ 1990356 w 5449458"/>
                  <a:gd name="connsiteY1-78" fmla="*/ 260339 h 260913"/>
                  <a:gd name="connsiteX2-79" fmla="*/ 5449458 w 5449458"/>
                  <a:gd name="connsiteY2-80" fmla="*/ 0 h 260913"/>
                  <a:gd name="connsiteX0-81" fmla="*/ 0 w 4693246"/>
                  <a:gd name="connsiteY0-82" fmla="*/ 169 h 463018"/>
                  <a:gd name="connsiteX1-83" fmla="*/ 1234144 w 4693246"/>
                  <a:gd name="connsiteY1-84" fmla="*/ 462849 h 463018"/>
                  <a:gd name="connsiteX2-85" fmla="*/ 4693246 w 4693246"/>
                  <a:gd name="connsiteY2-86" fmla="*/ 202510 h 463018"/>
                  <a:gd name="connsiteX0-87" fmla="*/ 153395 w 4846641"/>
                  <a:gd name="connsiteY0-88" fmla="*/ 0 h 462988"/>
                  <a:gd name="connsiteX1-89" fmla="*/ 1387539 w 4846641"/>
                  <a:gd name="connsiteY1-90" fmla="*/ 462680 h 462988"/>
                  <a:gd name="connsiteX2-91" fmla="*/ 4846641 w 4846641"/>
                  <a:gd name="connsiteY2-92" fmla="*/ 202341 h 462988"/>
                  <a:gd name="connsiteX0-93" fmla="*/ 212160 w 4457851"/>
                  <a:gd name="connsiteY0-94" fmla="*/ 0 h 462988"/>
                  <a:gd name="connsiteX1-95" fmla="*/ 998749 w 4457851"/>
                  <a:gd name="connsiteY1-96" fmla="*/ 462680 h 462988"/>
                  <a:gd name="connsiteX2-97" fmla="*/ 4457851 w 4457851"/>
                  <a:gd name="connsiteY2-98" fmla="*/ 202341 h 462988"/>
                  <a:gd name="connsiteX0-99" fmla="*/ 238795 w 4484486"/>
                  <a:gd name="connsiteY0-100" fmla="*/ 0 h 462868"/>
                  <a:gd name="connsiteX1-101" fmla="*/ 1025384 w 4484486"/>
                  <a:gd name="connsiteY1-102" fmla="*/ 462680 h 462868"/>
                  <a:gd name="connsiteX2-103" fmla="*/ 4484486 w 4484486"/>
                  <a:gd name="connsiteY2-104" fmla="*/ 202341 h 462868"/>
                  <a:gd name="connsiteX0-105" fmla="*/ 410770 w 4656461"/>
                  <a:gd name="connsiteY0-106" fmla="*/ 0 h 425815"/>
                  <a:gd name="connsiteX1-107" fmla="*/ 595476 w 4656461"/>
                  <a:gd name="connsiteY1-108" fmla="*/ 425610 h 425815"/>
                  <a:gd name="connsiteX2-109" fmla="*/ 4656461 w 4656461"/>
                  <a:gd name="connsiteY2-110" fmla="*/ 202341 h 425815"/>
                  <a:gd name="connsiteX0-111" fmla="*/ 410770 w 4656461"/>
                  <a:gd name="connsiteY0-112" fmla="*/ 0 h 364069"/>
                  <a:gd name="connsiteX1-113" fmla="*/ 595476 w 4656461"/>
                  <a:gd name="connsiteY1-114" fmla="*/ 363827 h 364069"/>
                  <a:gd name="connsiteX2-115" fmla="*/ 4656461 w 4656461"/>
                  <a:gd name="connsiteY2-116" fmla="*/ 202341 h 364069"/>
                  <a:gd name="connsiteX0-117" fmla="*/ 558636 w 4511100"/>
                  <a:gd name="connsiteY0-118" fmla="*/ 0 h 388767"/>
                  <a:gd name="connsiteX1-119" fmla="*/ 450115 w 4511100"/>
                  <a:gd name="connsiteY1-120" fmla="*/ 388541 h 388767"/>
                  <a:gd name="connsiteX2-121" fmla="*/ 4511100 w 4511100"/>
                  <a:gd name="connsiteY2-122" fmla="*/ 227055 h 388767"/>
                  <a:gd name="connsiteX0-123" fmla="*/ 445007 w 4613533"/>
                  <a:gd name="connsiteY0-124" fmla="*/ 0 h 413467"/>
                  <a:gd name="connsiteX1-125" fmla="*/ 552548 w 4613533"/>
                  <a:gd name="connsiteY1-126" fmla="*/ 413255 h 413467"/>
                  <a:gd name="connsiteX2-127" fmla="*/ 4613533 w 4613533"/>
                  <a:gd name="connsiteY2-128" fmla="*/ 251769 h 413467"/>
                  <a:gd name="connsiteX0-129" fmla="*/ 437894 w 4606420"/>
                  <a:gd name="connsiteY0-130" fmla="*/ 0 h 351722"/>
                  <a:gd name="connsiteX1-131" fmla="*/ 560868 w 4606420"/>
                  <a:gd name="connsiteY1-132" fmla="*/ 351471 h 351722"/>
                  <a:gd name="connsiteX2-133" fmla="*/ 4606420 w 4606420"/>
                  <a:gd name="connsiteY2-134" fmla="*/ 251769 h 351722"/>
                  <a:gd name="connsiteX0-135" fmla="*/ 424068 w 4592594"/>
                  <a:gd name="connsiteY0-136" fmla="*/ 0 h 401116"/>
                  <a:gd name="connsiteX1-137" fmla="*/ 577907 w 4592594"/>
                  <a:gd name="connsiteY1-138" fmla="*/ 400898 h 401116"/>
                  <a:gd name="connsiteX2-139" fmla="*/ 4592594 w 4592594"/>
                  <a:gd name="connsiteY2-140" fmla="*/ 251769 h 401116"/>
                  <a:gd name="connsiteX0-141" fmla="*/ 424068 w 4592594"/>
                  <a:gd name="connsiteY0-142" fmla="*/ 0 h 401116"/>
                  <a:gd name="connsiteX1-143" fmla="*/ 577907 w 4592594"/>
                  <a:gd name="connsiteY1-144" fmla="*/ 400898 h 401116"/>
                  <a:gd name="connsiteX2-145" fmla="*/ 4592594 w 4592594"/>
                  <a:gd name="connsiteY2-146" fmla="*/ 338266 h 401116"/>
                  <a:gd name="connsiteX0-147" fmla="*/ 391353 w 4638179"/>
                  <a:gd name="connsiteY0-148" fmla="*/ 0 h 401116"/>
                  <a:gd name="connsiteX1-149" fmla="*/ 623492 w 4638179"/>
                  <a:gd name="connsiteY1-150" fmla="*/ 400898 h 401116"/>
                  <a:gd name="connsiteX2-151" fmla="*/ 4638179 w 4638179"/>
                  <a:gd name="connsiteY2-152" fmla="*/ 338266 h 401116"/>
                  <a:gd name="connsiteX0-153" fmla="*/ 391353 w 4904398"/>
                  <a:gd name="connsiteY0-154" fmla="*/ 0 h 401116"/>
                  <a:gd name="connsiteX1-155" fmla="*/ 623492 w 4904398"/>
                  <a:gd name="connsiteY1-156" fmla="*/ 400898 h 401116"/>
                  <a:gd name="connsiteX2-157" fmla="*/ 4904398 w 4904398"/>
                  <a:gd name="connsiteY2-158" fmla="*/ 322224 h 401116"/>
                </a:gdLst>
                <a:ahLst/>
                <a:cxnLst>
                  <a:cxn ang="0">
                    <a:pos x="connsiteX0-153" y="connsiteY0-154"/>
                  </a:cxn>
                  <a:cxn ang="0">
                    <a:pos x="connsiteX1-155" y="connsiteY1-156"/>
                  </a:cxn>
                  <a:cxn ang="0">
                    <a:pos x="connsiteX2-157" y="connsiteY2-158"/>
                  </a:cxn>
                </a:cxnLst>
                <a:rect l="l" t="t" r="r" b="b"/>
                <a:pathLst>
                  <a:path w="4904398" h="401116">
                    <a:moveTo>
                      <a:pt x="391353" y="0"/>
                    </a:moveTo>
                    <a:cubicBezTo>
                      <a:pt x="-226127" y="38897"/>
                      <a:pt x="-86259" y="411428"/>
                      <a:pt x="623492" y="400898"/>
                    </a:cubicBezTo>
                    <a:lnTo>
                      <a:pt x="4904398" y="32222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1595870" y="496392"/>
              <a:ext cx="34708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标题文字内容添加此处</a:t>
              </a:r>
              <a:endParaRPr lang="zh-CN" altLang="en-US" sz="32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pic>
        <p:nvPicPr>
          <p:cNvPr id="12" name="图片占位符 11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124" y="2471722"/>
            <a:ext cx="1874520" cy="2635282"/>
          </a:xfrm>
        </p:spPr>
      </p:pic>
      <p:pic>
        <p:nvPicPr>
          <p:cNvPr id="31" name="图片占位符 30"/>
          <p:cNvPicPr>
            <a:picLocks noGrp="1" noChangeAspect="1"/>
          </p:cNvPicPr>
          <p:nvPr>
            <p:ph type="pic" sz="quarter" idx="1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798" y="2469198"/>
            <a:ext cx="1872012" cy="2640330"/>
          </a:xfrm>
        </p:spPr>
      </p:pic>
      <p:pic>
        <p:nvPicPr>
          <p:cNvPr id="32" name="图片占位符 31"/>
          <p:cNvPicPr>
            <a:picLocks noGrp="1" noChangeAspect="1"/>
          </p:cNvPicPr>
          <p:nvPr>
            <p:ph type="pic" sz="quarter" idx="1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8218" y="2469198"/>
            <a:ext cx="1872012" cy="2640330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82076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 noChangeAspect="1"/>
          </p:cNvGrpSpPr>
          <p:nvPr/>
        </p:nvGrpSpPr>
        <p:grpSpPr bwMode="auto">
          <a:xfrm>
            <a:off x="5267320" y="1587064"/>
            <a:ext cx="1657360" cy="1899846"/>
            <a:chOff x="6092" y="2755"/>
            <a:chExt cx="704" cy="807"/>
          </a:xfrm>
          <a:solidFill>
            <a:schemeClr val="accent2"/>
          </a:solidFill>
        </p:grpSpPr>
        <p:sp>
          <p:nvSpPr>
            <p:cNvPr id="4" name="Freeform 16"/>
            <p:cNvSpPr>
              <a:spLocks/>
            </p:cNvSpPr>
            <p:nvPr/>
          </p:nvSpPr>
          <p:spPr bwMode="auto">
            <a:xfrm>
              <a:off x="6092" y="2822"/>
              <a:ext cx="420" cy="378"/>
            </a:xfrm>
            <a:custGeom>
              <a:avLst/>
              <a:gdLst>
                <a:gd name="T0" fmla="*/ 4 w 188"/>
                <a:gd name="T1" fmla="*/ 89 h 169"/>
                <a:gd name="T2" fmla="*/ 137 w 188"/>
                <a:gd name="T3" fmla="*/ 141 h 169"/>
                <a:gd name="T4" fmla="*/ 159 w 188"/>
                <a:gd name="T5" fmla="*/ 3 h 169"/>
                <a:gd name="T6" fmla="*/ 154 w 188"/>
                <a:gd name="T7" fmla="*/ 0 h 169"/>
                <a:gd name="T8" fmla="*/ 6 w 188"/>
                <a:gd name="T9" fmla="*/ 80 h 169"/>
                <a:gd name="T10" fmla="*/ 15 w 188"/>
                <a:gd name="T11" fmla="*/ 89 h 169"/>
                <a:gd name="T12" fmla="*/ 95 w 188"/>
                <a:gd name="T13" fmla="*/ 28 h 169"/>
                <a:gd name="T14" fmla="*/ 140 w 188"/>
                <a:gd name="T15" fmla="*/ 13 h 169"/>
                <a:gd name="T16" fmla="*/ 156 w 188"/>
                <a:gd name="T17" fmla="*/ 25 h 169"/>
                <a:gd name="T18" fmla="*/ 164 w 188"/>
                <a:gd name="T19" fmla="*/ 57 h 169"/>
                <a:gd name="T20" fmla="*/ 112 w 188"/>
                <a:gd name="T21" fmla="*/ 138 h 169"/>
                <a:gd name="T22" fmla="*/ 15 w 188"/>
                <a:gd name="T23" fmla="*/ 83 h 169"/>
                <a:gd name="T24" fmla="*/ 4 w 188"/>
                <a:gd name="T25" fmla="*/ 8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69">
                  <a:moveTo>
                    <a:pt x="4" y="89"/>
                  </a:moveTo>
                  <a:cubicBezTo>
                    <a:pt x="33" y="136"/>
                    <a:pt x="83" y="169"/>
                    <a:pt x="137" y="141"/>
                  </a:cubicBezTo>
                  <a:cubicBezTo>
                    <a:pt x="188" y="113"/>
                    <a:pt x="180" y="46"/>
                    <a:pt x="159" y="3"/>
                  </a:cubicBezTo>
                  <a:cubicBezTo>
                    <a:pt x="158" y="1"/>
                    <a:pt x="155" y="0"/>
                    <a:pt x="154" y="0"/>
                  </a:cubicBezTo>
                  <a:cubicBezTo>
                    <a:pt x="99" y="2"/>
                    <a:pt x="40" y="39"/>
                    <a:pt x="6" y="80"/>
                  </a:cubicBezTo>
                  <a:cubicBezTo>
                    <a:pt x="2" y="86"/>
                    <a:pt x="10" y="95"/>
                    <a:pt x="15" y="89"/>
                  </a:cubicBezTo>
                  <a:cubicBezTo>
                    <a:pt x="37" y="62"/>
                    <a:pt x="65" y="43"/>
                    <a:pt x="95" y="28"/>
                  </a:cubicBezTo>
                  <a:cubicBezTo>
                    <a:pt x="110" y="21"/>
                    <a:pt x="125" y="16"/>
                    <a:pt x="140" y="13"/>
                  </a:cubicBezTo>
                  <a:cubicBezTo>
                    <a:pt x="152" y="11"/>
                    <a:pt x="151" y="13"/>
                    <a:pt x="156" y="25"/>
                  </a:cubicBezTo>
                  <a:cubicBezTo>
                    <a:pt x="160" y="35"/>
                    <a:pt x="162" y="46"/>
                    <a:pt x="164" y="57"/>
                  </a:cubicBezTo>
                  <a:cubicBezTo>
                    <a:pt x="168" y="94"/>
                    <a:pt x="148" y="128"/>
                    <a:pt x="112" y="138"/>
                  </a:cubicBezTo>
                  <a:cubicBezTo>
                    <a:pt x="70" y="149"/>
                    <a:pt x="35" y="116"/>
                    <a:pt x="15" y="83"/>
                  </a:cubicBezTo>
                  <a:cubicBezTo>
                    <a:pt x="11" y="77"/>
                    <a:pt x="0" y="83"/>
                    <a:pt x="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7"/>
            <p:cNvSpPr>
              <a:spLocks/>
            </p:cNvSpPr>
            <p:nvPr/>
          </p:nvSpPr>
          <p:spPr bwMode="auto">
            <a:xfrm>
              <a:off x="6148" y="2891"/>
              <a:ext cx="648" cy="671"/>
            </a:xfrm>
            <a:custGeom>
              <a:avLst/>
              <a:gdLst>
                <a:gd name="T0" fmla="*/ 1 w 290"/>
                <a:gd name="T1" fmla="*/ 89 h 300"/>
                <a:gd name="T2" fmla="*/ 17 w 290"/>
                <a:gd name="T3" fmla="*/ 199 h 300"/>
                <a:gd name="T4" fmla="*/ 55 w 290"/>
                <a:gd name="T5" fmla="*/ 271 h 300"/>
                <a:gd name="T6" fmla="*/ 198 w 290"/>
                <a:gd name="T7" fmla="*/ 259 h 300"/>
                <a:gd name="T8" fmla="*/ 277 w 290"/>
                <a:gd name="T9" fmla="*/ 142 h 300"/>
                <a:gd name="T10" fmla="*/ 231 w 290"/>
                <a:gd name="T11" fmla="*/ 74 h 300"/>
                <a:gd name="T12" fmla="*/ 146 w 290"/>
                <a:gd name="T13" fmla="*/ 4 h 300"/>
                <a:gd name="T14" fmla="*/ 137 w 290"/>
                <a:gd name="T15" fmla="*/ 13 h 300"/>
                <a:gd name="T16" fmla="*/ 258 w 290"/>
                <a:gd name="T17" fmla="*/ 126 h 300"/>
                <a:gd name="T18" fmla="*/ 192 w 290"/>
                <a:gd name="T19" fmla="*/ 249 h 300"/>
                <a:gd name="T20" fmla="*/ 55 w 290"/>
                <a:gd name="T21" fmla="*/ 256 h 300"/>
                <a:gd name="T22" fmla="*/ 25 w 290"/>
                <a:gd name="T23" fmla="*/ 175 h 300"/>
                <a:gd name="T24" fmla="*/ 13 w 290"/>
                <a:gd name="T25" fmla="*/ 86 h 300"/>
                <a:gd name="T26" fmla="*/ 1 w 290"/>
                <a:gd name="T27" fmla="*/ 8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0" h="300">
                  <a:moveTo>
                    <a:pt x="1" y="89"/>
                  </a:moveTo>
                  <a:cubicBezTo>
                    <a:pt x="8" y="126"/>
                    <a:pt x="10" y="163"/>
                    <a:pt x="17" y="199"/>
                  </a:cubicBezTo>
                  <a:cubicBezTo>
                    <a:pt x="23" y="227"/>
                    <a:pt x="31" y="254"/>
                    <a:pt x="55" y="271"/>
                  </a:cubicBezTo>
                  <a:cubicBezTo>
                    <a:pt x="96" y="300"/>
                    <a:pt x="158" y="278"/>
                    <a:pt x="198" y="259"/>
                  </a:cubicBezTo>
                  <a:cubicBezTo>
                    <a:pt x="243" y="238"/>
                    <a:pt x="289" y="198"/>
                    <a:pt x="277" y="142"/>
                  </a:cubicBezTo>
                  <a:cubicBezTo>
                    <a:pt x="271" y="115"/>
                    <a:pt x="250" y="92"/>
                    <a:pt x="231" y="74"/>
                  </a:cubicBezTo>
                  <a:cubicBezTo>
                    <a:pt x="204" y="49"/>
                    <a:pt x="174" y="27"/>
                    <a:pt x="146" y="4"/>
                  </a:cubicBezTo>
                  <a:cubicBezTo>
                    <a:pt x="140" y="0"/>
                    <a:pt x="131" y="8"/>
                    <a:pt x="137" y="13"/>
                  </a:cubicBezTo>
                  <a:cubicBezTo>
                    <a:pt x="180" y="46"/>
                    <a:pt x="231" y="78"/>
                    <a:pt x="258" y="126"/>
                  </a:cubicBezTo>
                  <a:cubicBezTo>
                    <a:pt x="290" y="182"/>
                    <a:pt x="237" y="227"/>
                    <a:pt x="192" y="249"/>
                  </a:cubicBezTo>
                  <a:cubicBezTo>
                    <a:pt x="153" y="268"/>
                    <a:pt x="92" y="287"/>
                    <a:pt x="55" y="256"/>
                  </a:cubicBezTo>
                  <a:cubicBezTo>
                    <a:pt x="33" y="238"/>
                    <a:pt x="29" y="202"/>
                    <a:pt x="25" y="175"/>
                  </a:cubicBezTo>
                  <a:cubicBezTo>
                    <a:pt x="20" y="146"/>
                    <a:pt x="18" y="116"/>
                    <a:pt x="13" y="86"/>
                  </a:cubicBezTo>
                  <a:cubicBezTo>
                    <a:pt x="11" y="78"/>
                    <a:pt x="0" y="82"/>
                    <a:pt x="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8"/>
            <p:cNvSpPr>
              <a:spLocks/>
            </p:cNvSpPr>
            <p:nvPr/>
          </p:nvSpPr>
          <p:spPr bwMode="auto">
            <a:xfrm>
              <a:off x="6300" y="3146"/>
              <a:ext cx="356" cy="345"/>
            </a:xfrm>
            <a:custGeom>
              <a:avLst/>
              <a:gdLst>
                <a:gd name="T0" fmla="*/ 2 w 159"/>
                <a:gd name="T1" fmla="*/ 75 h 154"/>
                <a:gd name="T2" fmla="*/ 113 w 159"/>
                <a:gd name="T3" fmla="*/ 134 h 154"/>
                <a:gd name="T4" fmla="*/ 152 w 159"/>
                <a:gd name="T5" fmla="*/ 86 h 154"/>
                <a:gd name="T6" fmla="*/ 126 w 159"/>
                <a:gd name="T7" fmla="*/ 7 h 154"/>
                <a:gd name="T8" fmla="*/ 115 w 159"/>
                <a:gd name="T9" fmla="*/ 13 h 154"/>
                <a:gd name="T10" fmla="*/ 114 w 159"/>
                <a:gd name="T11" fmla="*/ 121 h 154"/>
                <a:gd name="T12" fmla="*/ 13 w 159"/>
                <a:gd name="T13" fmla="*/ 72 h 154"/>
                <a:gd name="T14" fmla="*/ 2 w 159"/>
                <a:gd name="T15" fmla="*/ 7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154">
                  <a:moveTo>
                    <a:pt x="2" y="75"/>
                  </a:moveTo>
                  <a:cubicBezTo>
                    <a:pt x="15" y="126"/>
                    <a:pt x="63" y="154"/>
                    <a:pt x="113" y="134"/>
                  </a:cubicBezTo>
                  <a:cubicBezTo>
                    <a:pt x="134" y="126"/>
                    <a:pt x="148" y="108"/>
                    <a:pt x="152" y="86"/>
                  </a:cubicBezTo>
                  <a:cubicBezTo>
                    <a:pt x="157" y="57"/>
                    <a:pt x="140" y="30"/>
                    <a:pt x="126" y="7"/>
                  </a:cubicBezTo>
                  <a:cubicBezTo>
                    <a:pt x="122" y="0"/>
                    <a:pt x="111" y="6"/>
                    <a:pt x="115" y="13"/>
                  </a:cubicBezTo>
                  <a:cubicBezTo>
                    <a:pt x="137" y="47"/>
                    <a:pt x="159" y="95"/>
                    <a:pt x="114" y="121"/>
                  </a:cubicBezTo>
                  <a:cubicBezTo>
                    <a:pt x="70" y="146"/>
                    <a:pt x="25" y="115"/>
                    <a:pt x="13" y="72"/>
                  </a:cubicBezTo>
                  <a:cubicBezTo>
                    <a:pt x="11" y="64"/>
                    <a:pt x="0" y="68"/>
                    <a:pt x="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9"/>
            <p:cNvSpPr>
              <a:spLocks/>
            </p:cNvSpPr>
            <p:nvPr/>
          </p:nvSpPr>
          <p:spPr bwMode="auto">
            <a:xfrm>
              <a:off x="6300" y="3149"/>
              <a:ext cx="293" cy="221"/>
            </a:xfrm>
            <a:custGeom>
              <a:avLst/>
              <a:gdLst>
                <a:gd name="T0" fmla="*/ 5 w 131"/>
                <a:gd name="T1" fmla="*/ 75 h 99"/>
                <a:gd name="T2" fmla="*/ 88 w 131"/>
                <a:gd name="T3" fmla="*/ 90 h 99"/>
                <a:gd name="T4" fmla="*/ 125 w 131"/>
                <a:gd name="T5" fmla="*/ 7 h 99"/>
                <a:gd name="T6" fmla="*/ 114 w 131"/>
                <a:gd name="T7" fmla="*/ 10 h 99"/>
                <a:gd name="T8" fmla="*/ 76 w 131"/>
                <a:gd name="T9" fmla="*/ 81 h 99"/>
                <a:gd name="T10" fmla="*/ 14 w 131"/>
                <a:gd name="T11" fmla="*/ 67 h 99"/>
                <a:gd name="T12" fmla="*/ 5 w 131"/>
                <a:gd name="T13" fmla="*/ 7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99">
                  <a:moveTo>
                    <a:pt x="5" y="75"/>
                  </a:moveTo>
                  <a:cubicBezTo>
                    <a:pt x="28" y="95"/>
                    <a:pt x="60" y="99"/>
                    <a:pt x="88" y="90"/>
                  </a:cubicBezTo>
                  <a:cubicBezTo>
                    <a:pt x="123" y="78"/>
                    <a:pt x="131" y="41"/>
                    <a:pt x="125" y="7"/>
                  </a:cubicBezTo>
                  <a:cubicBezTo>
                    <a:pt x="124" y="0"/>
                    <a:pt x="112" y="3"/>
                    <a:pt x="114" y="10"/>
                  </a:cubicBezTo>
                  <a:cubicBezTo>
                    <a:pt x="119" y="43"/>
                    <a:pt x="110" y="72"/>
                    <a:pt x="76" y="81"/>
                  </a:cubicBezTo>
                  <a:cubicBezTo>
                    <a:pt x="56" y="86"/>
                    <a:pt x="30" y="81"/>
                    <a:pt x="14" y="67"/>
                  </a:cubicBezTo>
                  <a:cubicBezTo>
                    <a:pt x="8" y="62"/>
                    <a:pt x="0" y="70"/>
                    <a:pt x="5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"/>
            <p:cNvSpPr>
              <a:spLocks/>
            </p:cNvSpPr>
            <p:nvPr/>
          </p:nvSpPr>
          <p:spPr bwMode="auto">
            <a:xfrm>
              <a:off x="6300" y="3146"/>
              <a:ext cx="288" cy="181"/>
            </a:xfrm>
            <a:custGeom>
              <a:avLst/>
              <a:gdLst>
                <a:gd name="T0" fmla="*/ 14 w 129"/>
                <a:gd name="T1" fmla="*/ 76 h 81"/>
                <a:gd name="T2" fmla="*/ 121 w 129"/>
                <a:gd name="T3" fmla="*/ 14 h 81"/>
                <a:gd name="T4" fmla="*/ 118 w 129"/>
                <a:gd name="T5" fmla="*/ 3 h 81"/>
                <a:gd name="T6" fmla="*/ 5 w 129"/>
                <a:gd name="T7" fmla="*/ 68 h 81"/>
                <a:gd name="T8" fmla="*/ 14 w 129"/>
                <a:gd name="T9" fmla="*/ 7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81">
                  <a:moveTo>
                    <a:pt x="14" y="76"/>
                  </a:moveTo>
                  <a:cubicBezTo>
                    <a:pt x="45" y="48"/>
                    <a:pt x="82" y="28"/>
                    <a:pt x="121" y="14"/>
                  </a:cubicBezTo>
                  <a:cubicBezTo>
                    <a:pt x="129" y="12"/>
                    <a:pt x="126" y="0"/>
                    <a:pt x="118" y="3"/>
                  </a:cubicBezTo>
                  <a:cubicBezTo>
                    <a:pt x="76" y="17"/>
                    <a:pt x="38" y="38"/>
                    <a:pt x="5" y="68"/>
                  </a:cubicBezTo>
                  <a:cubicBezTo>
                    <a:pt x="0" y="73"/>
                    <a:pt x="8" y="81"/>
                    <a:pt x="14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1"/>
            <p:cNvSpPr>
              <a:spLocks/>
            </p:cNvSpPr>
            <p:nvPr/>
          </p:nvSpPr>
          <p:spPr bwMode="auto">
            <a:xfrm>
              <a:off x="6354" y="3066"/>
              <a:ext cx="73" cy="127"/>
            </a:xfrm>
            <a:custGeom>
              <a:avLst/>
              <a:gdLst>
                <a:gd name="T0" fmla="*/ 1 w 33"/>
                <a:gd name="T1" fmla="*/ 10 h 57"/>
                <a:gd name="T2" fmla="*/ 18 w 33"/>
                <a:gd name="T3" fmla="*/ 51 h 57"/>
                <a:gd name="T4" fmla="*/ 29 w 33"/>
                <a:gd name="T5" fmla="*/ 45 h 57"/>
                <a:gd name="T6" fmla="*/ 13 w 33"/>
                <a:gd name="T7" fmla="*/ 7 h 57"/>
                <a:gd name="T8" fmla="*/ 1 w 33"/>
                <a:gd name="T9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7">
                  <a:moveTo>
                    <a:pt x="1" y="10"/>
                  </a:moveTo>
                  <a:cubicBezTo>
                    <a:pt x="4" y="25"/>
                    <a:pt x="9" y="39"/>
                    <a:pt x="18" y="51"/>
                  </a:cubicBezTo>
                  <a:cubicBezTo>
                    <a:pt x="23" y="57"/>
                    <a:pt x="33" y="51"/>
                    <a:pt x="29" y="45"/>
                  </a:cubicBezTo>
                  <a:cubicBezTo>
                    <a:pt x="20" y="33"/>
                    <a:pt x="15" y="21"/>
                    <a:pt x="13" y="7"/>
                  </a:cubicBezTo>
                  <a:cubicBezTo>
                    <a:pt x="12" y="0"/>
                    <a:pt x="0" y="3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2"/>
            <p:cNvSpPr>
              <a:spLocks/>
            </p:cNvSpPr>
            <p:nvPr/>
          </p:nvSpPr>
          <p:spPr bwMode="auto">
            <a:xfrm>
              <a:off x="6454" y="3285"/>
              <a:ext cx="81" cy="110"/>
            </a:xfrm>
            <a:custGeom>
              <a:avLst/>
              <a:gdLst>
                <a:gd name="T0" fmla="*/ 5 w 36"/>
                <a:gd name="T1" fmla="*/ 12 h 49"/>
                <a:gd name="T2" fmla="*/ 22 w 36"/>
                <a:gd name="T3" fmla="*/ 42 h 49"/>
                <a:gd name="T4" fmla="*/ 33 w 36"/>
                <a:gd name="T5" fmla="*/ 39 h 49"/>
                <a:gd name="T6" fmla="*/ 15 w 36"/>
                <a:gd name="T7" fmla="*/ 6 h 49"/>
                <a:gd name="T8" fmla="*/ 5 w 36"/>
                <a:gd name="T9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9">
                  <a:moveTo>
                    <a:pt x="5" y="12"/>
                  </a:moveTo>
                  <a:cubicBezTo>
                    <a:pt x="11" y="22"/>
                    <a:pt x="17" y="31"/>
                    <a:pt x="22" y="42"/>
                  </a:cubicBezTo>
                  <a:cubicBezTo>
                    <a:pt x="25" y="49"/>
                    <a:pt x="36" y="46"/>
                    <a:pt x="33" y="39"/>
                  </a:cubicBezTo>
                  <a:cubicBezTo>
                    <a:pt x="29" y="27"/>
                    <a:pt x="22" y="17"/>
                    <a:pt x="15" y="6"/>
                  </a:cubicBezTo>
                  <a:cubicBezTo>
                    <a:pt x="11" y="0"/>
                    <a:pt x="0" y="6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3"/>
            <p:cNvSpPr>
              <a:spLocks/>
            </p:cNvSpPr>
            <p:nvPr/>
          </p:nvSpPr>
          <p:spPr bwMode="auto">
            <a:xfrm>
              <a:off x="6094" y="2755"/>
              <a:ext cx="289" cy="226"/>
            </a:xfrm>
            <a:custGeom>
              <a:avLst/>
              <a:gdLst>
                <a:gd name="T0" fmla="*/ 34 w 129"/>
                <a:gd name="T1" fmla="*/ 88 h 101"/>
                <a:gd name="T2" fmla="*/ 48 w 129"/>
                <a:gd name="T3" fmla="*/ 24 h 101"/>
                <a:gd name="T4" fmla="*/ 115 w 129"/>
                <a:gd name="T5" fmla="*/ 42 h 101"/>
                <a:gd name="T6" fmla="*/ 126 w 129"/>
                <a:gd name="T7" fmla="*/ 36 h 101"/>
                <a:gd name="T8" fmla="*/ 38 w 129"/>
                <a:gd name="T9" fmla="*/ 15 h 101"/>
                <a:gd name="T10" fmla="*/ 25 w 129"/>
                <a:gd name="T11" fmla="*/ 96 h 101"/>
                <a:gd name="T12" fmla="*/ 34 w 129"/>
                <a:gd name="T13" fmla="*/ 8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1">
                  <a:moveTo>
                    <a:pt x="34" y="88"/>
                  </a:moveTo>
                  <a:cubicBezTo>
                    <a:pt x="11" y="66"/>
                    <a:pt x="23" y="37"/>
                    <a:pt x="48" y="24"/>
                  </a:cubicBezTo>
                  <a:cubicBezTo>
                    <a:pt x="69" y="11"/>
                    <a:pt x="105" y="19"/>
                    <a:pt x="115" y="42"/>
                  </a:cubicBezTo>
                  <a:cubicBezTo>
                    <a:pt x="119" y="49"/>
                    <a:pt x="129" y="43"/>
                    <a:pt x="126" y="36"/>
                  </a:cubicBezTo>
                  <a:cubicBezTo>
                    <a:pt x="111" y="4"/>
                    <a:pt x="66" y="0"/>
                    <a:pt x="38" y="15"/>
                  </a:cubicBezTo>
                  <a:cubicBezTo>
                    <a:pt x="8" y="33"/>
                    <a:pt x="0" y="72"/>
                    <a:pt x="25" y="96"/>
                  </a:cubicBezTo>
                  <a:cubicBezTo>
                    <a:pt x="31" y="101"/>
                    <a:pt x="40" y="93"/>
                    <a:pt x="3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4"/>
            <p:cNvSpPr>
              <a:spLocks/>
            </p:cNvSpPr>
            <p:nvPr/>
          </p:nvSpPr>
          <p:spPr bwMode="auto">
            <a:xfrm>
              <a:off x="6139" y="2782"/>
              <a:ext cx="197" cy="179"/>
            </a:xfrm>
            <a:custGeom>
              <a:avLst/>
              <a:gdLst>
                <a:gd name="T0" fmla="*/ 27 w 88"/>
                <a:gd name="T1" fmla="*/ 70 h 80"/>
                <a:gd name="T2" fmla="*/ 74 w 88"/>
                <a:gd name="T3" fmla="*/ 37 h 80"/>
                <a:gd name="T4" fmla="*/ 82 w 88"/>
                <a:gd name="T5" fmla="*/ 28 h 80"/>
                <a:gd name="T6" fmla="*/ 15 w 88"/>
                <a:gd name="T7" fmla="*/ 73 h 80"/>
                <a:gd name="T8" fmla="*/ 27 w 88"/>
                <a:gd name="T9" fmla="*/ 7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0">
                  <a:moveTo>
                    <a:pt x="27" y="70"/>
                  </a:moveTo>
                  <a:cubicBezTo>
                    <a:pt x="16" y="43"/>
                    <a:pt x="51" y="16"/>
                    <a:pt x="74" y="37"/>
                  </a:cubicBezTo>
                  <a:cubicBezTo>
                    <a:pt x="79" y="42"/>
                    <a:pt x="88" y="34"/>
                    <a:pt x="82" y="28"/>
                  </a:cubicBezTo>
                  <a:cubicBezTo>
                    <a:pt x="52" y="0"/>
                    <a:pt x="0" y="34"/>
                    <a:pt x="15" y="73"/>
                  </a:cubicBezTo>
                  <a:cubicBezTo>
                    <a:pt x="18" y="80"/>
                    <a:pt x="30" y="77"/>
                    <a:pt x="27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881832" y="3658474"/>
            <a:ext cx="4448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02.</a:t>
            </a:r>
            <a:r>
              <a:rPr lang="zh-CN" altLang="en-US" sz="3600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标题文字内容添加此处</a:t>
            </a:r>
            <a:endParaRPr lang="zh-CN" altLang="en-US" sz="3600" dirty="0">
              <a:solidFill>
                <a:schemeClr val="bg1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01668" y="4380784"/>
            <a:ext cx="4988664" cy="4783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139247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547"/>
  <p:tag name="MH_LIBRARY" val="GRAPHIC"/>
  <p:tag name="MH_TYPE" val="Other"/>
  <p:tag name="MH_ORDER" val="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547"/>
  <p:tag name="MH_LIBRARY" val="GRAPHIC"/>
  <p:tag name="MH_TYPE" val="Other"/>
  <p:tag name="MH_ORDER" val="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547"/>
  <p:tag name="MH_LIBRARY" val="GRAPHIC"/>
  <p:tag name="MH_TYPE" val="SubTitle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547"/>
  <p:tag name="MH_LIBRARY" val="GRAPHIC"/>
  <p:tag name="MH_TYPE" val="Other"/>
  <p:tag name="MH_ORDER" val="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547"/>
  <p:tag name="MH_LIBRARY" val="GRAPHIC"/>
  <p:tag name="MH_TYPE" val="Other"/>
  <p:tag name="MH_ORDER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547"/>
  <p:tag name="MH_LIBRARY" val="GRAPHIC"/>
  <p:tag name="MH_TYPE" val="SubTitle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547"/>
  <p:tag name="MH_LIBRARY" val="GRAPHIC"/>
  <p:tag name="MH_TYPE" val="Other"/>
  <p:tag name="MH_ORDER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547"/>
  <p:tag name="MH_LIBRARY" val="GRAPHIC"/>
  <p:tag name="MH_TYPE" val="Other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547"/>
  <p:tag name="MH_LIBRARY" val="GRAPHIC"/>
  <p:tag name="MH_TYPE" val="SubTitle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547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TuWHP#"/>
  <p:tag name="MH_LAYOUT" val="SubTitle"/>
  <p:tag name="MH" val="20170704213636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XunHChF#"/>
  <p:tag name="MH_LAYOUT" val="SubTitleText"/>
  <p:tag name="MH" val="20170704213722"/>
  <p:tag name="MH_LIBRARY" val="GRAPHIC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722"/>
  <p:tag name="MH_LIBRARY" val="GRAPHIC"/>
  <p:tag name="MH_TYPE" val="SubTitle"/>
  <p:tag name="MH_ORDER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722"/>
  <p:tag name="MH_LIBRARY" val="GRAPHIC"/>
  <p:tag name="MH_TYPE" val="SubTitle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722"/>
  <p:tag name="MH_LIBRARY" val="GRAPHIC"/>
  <p:tag name="MH_TYPE" val="SubTitle"/>
  <p:tag name="MH_ORDER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722"/>
  <p:tag name="MH_LIBRARY" val="GRAPHIC"/>
  <p:tag name="MH_TYPE" val="SubTitle"/>
  <p:tag name="MH_ORDER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722"/>
  <p:tag name="MH_LIBRARY" val="GRAPHIC"/>
  <p:tag name="MH_TYPE" val="Other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722"/>
  <p:tag name="MH_LIBRARY" val="GRAPHIC"/>
  <p:tag name="MH_TYPE" val="Other"/>
  <p:tag name="MH_ORDER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722"/>
  <p:tag name="MH_LIBRARY" val="GRAPHIC"/>
  <p:tag name="MH_TYPE" val="Other"/>
  <p:tag name="MH_ORDER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722"/>
  <p:tag name="MH_LIBRARY" val="GRAPHIC"/>
  <p:tag name="MH_TYPE" val="Other"/>
  <p:tag name="MH_ORDER" val="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BingLLB#"/>
  <p:tag name="MH_LAYOUT" val="SubTitle"/>
  <p:tag name="MH" val="20170704214503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"/>
  <p:tag name="MH" val="20170704214819"/>
  <p:tag name="MH_LIBRARY" val="GRAPHIC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4503"/>
  <p:tag name="MH_LIBRARY" val="GRAPHIC"/>
  <p:tag name="MH_TYPE" val="Other"/>
  <p:tag name="MH_ORDER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4503"/>
  <p:tag name="MH_LIBRARY" val="GRAPHIC"/>
  <p:tag name="MH_TYPE" val="Other"/>
  <p:tag name="MH_ORDER" val="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4503"/>
  <p:tag name="MH_LIBRARY" val="GRAPHIC"/>
  <p:tag name="MH_TYPE" val="Other"/>
  <p:tag name="MH_ORDER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4503"/>
  <p:tag name="MH_LIBRARY" val="GRAPHIC"/>
  <p:tag name="MH_TYPE" val="Other"/>
  <p:tag name="MH_ORDER" val="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4503"/>
  <p:tag name="MH_LIBRARY" val="GRAPHIC"/>
  <p:tag name="MH_TYPE" val="Other"/>
  <p:tag name="MH_ORDER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4503"/>
  <p:tag name="MH_LIBRARY" val="GRAPHIC"/>
  <p:tag name="MH_TYPE" val="Other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4819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4819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4819"/>
  <p:tag name="MH_LIBRARY" val="GRAPHIC"/>
  <p:tag name="MH_TYPE" val="Other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BingLLB#"/>
  <p:tag name="MH_LAYOUT" val="SubTitle"/>
  <p:tag name="MH" val="20170704213547"/>
  <p:tag name="MH_LIBRARY" val="GRAPHIC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547"/>
  <p:tag name="MH_LIBRARY" val="GRAPHIC"/>
  <p:tag name="MH_TYPE" val="Other"/>
  <p:tag name="MH_ORDER" val="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3547"/>
  <p:tag name="MH_LIBRARY" val="GRAPHIC"/>
  <p:tag name="MH_TYPE" val="SubTitle"/>
  <p:tag name="MH_ORDER" val="4"/>
</p:tagLst>
</file>

<file path=ppt/theme/theme1.xml><?xml version="1.0" encoding="utf-8"?>
<a:theme xmlns:a="http://schemas.openxmlformats.org/drawingml/2006/main" name="包图主题2">
  <a:themeElements>
    <a:clrScheme name="自定义 5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E469"/>
      </a:accent1>
      <a:accent2>
        <a:srgbClr val="FF9CAF"/>
      </a:accent2>
      <a:accent3>
        <a:srgbClr val="81D4DE"/>
      </a:accent3>
      <a:accent4>
        <a:srgbClr val="88E5A9"/>
      </a:accent4>
      <a:accent5>
        <a:srgbClr val="FFE469"/>
      </a:accent5>
      <a:accent6>
        <a:srgbClr val="FF9CAF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106</TotalTime>
  <Words>2246</Words>
  <Application>Microsoft Office PowerPoint</Application>
  <PresentationFormat>宽屏</PresentationFormat>
  <Paragraphs>181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Meiryo</vt:lpstr>
      <vt:lpstr>等线</vt:lpstr>
      <vt:lpstr>方正静蕾简体</vt:lpstr>
      <vt:lpstr>汉仪喵魂体W</vt:lpstr>
      <vt:lpstr>宋体</vt:lpstr>
      <vt:lpstr>微软雅黑</vt:lpstr>
      <vt:lpstr>Arial</vt:lpstr>
      <vt:lpstr>Calibri</vt:lpstr>
      <vt:lpstr>Calibri Light</vt:lpstr>
      <vt:lpstr>包图主题2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38</cp:revision>
  <dcterms:created xsi:type="dcterms:W3CDTF">2017-07-04T12:34:02Z</dcterms:created>
  <dcterms:modified xsi:type="dcterms:W3CDTF">2019-02-21T00:55:36Z</dcterms:modified>
</cp:coreProperties>
</file>