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57" r:id="rId3"/>
    <p:sldId id="358" r:id="rId4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C65"/>
    <a:srgbClr val="54453F"/>
    <a:srgbClr val="009356"/>
    <a:srgbClr val="DBA500"/>
    <a:srgbClr val="4E85B7"/>
    <a:srgbClr val="2A3640"/>
    <a:srgbClr val="B8C3D1"/>
    <a:srgbClr val="32BC83"/>
    <a:srgbClr val="5A656E"/>
    <a:srgbClr val="F483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2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1E7C3-3734-463D-9925-F14B2BCCF296}" type="datetimeFigureOut">
              <a:rPr lang="vi-VN" smtClean="0"/>
              <a:t>08/12/2018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E3DD7-42B2-406C-B649-AEDE22B4E14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31511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4846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57550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30953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57820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769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7470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43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270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613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7522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0188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02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871798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9190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7606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920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18189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8695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8137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324" y="515380"/>
            <a:ext cx="10569132" cy="735541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3194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3" orient="horz" pos="391" userDrawn="1">
          <p15:clr>
            <a:srgbClr val="FBAE40"/>
          </p15:clr>
        </p15:guide>
        <p15:guide id="4" pos="438" userDrawn="1">
          <p15:clr>
            <a:srgbClr val="FBAE40"/>
          </p15:clr>
        </p15:guide>
        <p15:guide id="5" pos="7242" userDrawn="1">
          <p15:clr>
            <a:srgbClr val="FBAE40"/>
          </p15:clr>
        </p15:guide>
        <p15:guide id="6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2504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63616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21936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1000">
              <a:schemeClr val="bg1">
                <a:lumMod val="95000"/>
              </a:schemeClr>
            </a:gs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A69C3-A417-4791-88FC-0E458BBACD3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49758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907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325" y="641733"/>
            <a:ext cx="10569132" cy="735541"/>
          </a:xfrm>
        </p:spPr>
        <p:txBody>
          <a:bodyPr/>
          <a:lstStyle/>
          <a:p>
            <a:r>
              <a:rPr lang="vi-VN" dirty="0"/>
              <a:t>Diagram Layout Sample</a:t>
            </a:r>
          </a:p>
        </p:txBody>
      </p:sp>
      <p:sp>
        <p:nvSpPr>
          <p:cNvPr id="19" name="Freeform 1"/>
          <p:cNvSpPr>
            <a:spLocks/>
          </p:cNvSpPr>
          <p:nvPr/>
        </p:nvSpPr>
        <p:spPr bwMode="auto">
          <a:xfrm>
            <a:off x="6813550" y="1811305"/>
            <a:ext cx="4285457" cy="1949450"/>
          </a:xfrm>
          <a:custGeom>
            <a:avLst/>
            <a:gdLst>
              <a:gd name="T0" fmla="*/ 0 w 21600"/>
              <a:gd name="T1" fmla="*/ 3322910 h 21600"/>
              <a:gd name="T2" fmla="*/ 2498262 w 21600"/>
              <a:gd name="T3" fmla="*/ 0 h 21600"/>
              <a:gd name="T4" fmla="*/ 8570913 w 21600"/>
              <a:gd name="T5" fmla="*/ 0 h 21600"/>
              <a:gd name="T6" fmla="*/ 8570913 w 21600"/>
              <a:gd name="T7" fmla="*/ 2746919 h 21600"/>
              <a:gd name="T8" fmla="*/ 2498262 w 21600"/>
              <a:gd name="T9" fmla="*/ 2746919 h 21600"/>
              <a:gd name="T10" fmla="*/ 146023 w 21600"/>
              <a:gd name="T11" fmla="*/ 3898900 h 21600"/>
              <a:gd name="T12" fmla="*/ 0 w 21600"/>
              <a:gd name="T13" fmla="*/ 3322910 h 21600"/>
              <a:gd name="T14" fmla="*/ 0 w 21600"/>
              <a:gd name="T15" fmla="*/ 332291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18409"/>
                </a:moveTo>
                <a:lnTo>
                  <a:pt x="6296" y="0"/>
                </a:lnTo>
                <a:lnTo>
                  <a:pt x="21600" y="0"/>
                </a:lnTo>
                <a:lnTo>
                  <a:pt x="21600" y="15218"/>
                </a:lnTo>
                <a:lnTo>
                  <a:pt x="6296" y="15218"/>
                </a:lnTo>
                <a:lnTo>
                  <a:pt x="368" y="21600"/>
                </a:lnTo>
                <a:lnTo>
                  <a:pt x="0" y="18409"/>
                </a:lnTo>
                <a:close/>
                <a:moveTo>
                  <a:pt x="0" y="18409"/>
                </a:moveTo>
              </a:path>
            </a:pathLst>
          </a:custGeom>
          <a:solidFill>
            <a:schemeClr val="accent1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00"/>
          </a:p>
        </p:txBody>
      </p:sp>
      <p:sp>
        <p:nvSpPr>
          <p:cNvPr id="20" name="Freeform 2"/>
          <p:cNvSpPr>
            <a:spLocks/>
          </p:cNvSpPr>
          <p:nvPr/>
        </p:nvSpPr>
        <p:spPr bwMode="auto">
          <a:xfrm rot="10800000" flipH="1">
            <a:off x="6813550" y="3887755"/>
            <a:ext cx="4285457" cy="1949450"/>
          </a:xfrm>
          <a:custGeom>
            <a:avLst/>
            <a:gdLst>
              <a:gd name="T0" fmla="*/ 0 w 21600"/>
              <a:gd name="T1" fmla="*/ 3322910 h 21600"/>
              <a:gd name="T2" fmla="*/ 2498262 w 21600"/>
              <a:gd name="T3" fmla="*/ 0 h 21600"/>
              <a:gd name="T4" fmla="*/ 8570913 w 21600"/>
              <a:gd name="T5" fmla="*/ 0 h 21600"/>
              <a:gd name="T6" fmla="*/ 8570913 w 21600"/>
              <a:gd name="T7" fmla="*/ 2746919 h 21600"/>
              <a:gd name="T8" fmla="*/ 2498262 w 21600"/>
              <a:gd name="T9" fmla="*/ 2746919 h 21600"/>
              <a:gd name="T10" fmla="*/ 146023 w 21600"/>
              <a:gd name="T11" fmla="*/ 3898900 h 21600"/>
              <a:gd name="T12" fmla="*/ 0 w 21600"/>
              <a:gd name="T13" fmla="*/ 3322910 h 21600"/>
              <a:gd name="T14" fmla="*/ 0 w 21600"/>
              <a:gd name="T15" fmla="*/ 332291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18409"/>
                </a:moveTo>
                <a:lnTo>
                  <a:pt x="6296" y="0"/>
                </a:lnTo>
                <a:lnTo>
                  <a:pt x="21600" y="0"/>
                </a:lnTo>
                <a:lnTo>
                  <a:pt x="21600" y="15218"/>
                </a:lnTo>
                <a:lnTo>
                  <a:pt x="6296" y="15218"/>
                </a:lnTo>
                <a:lnTo>
                  <a:pt x="368" y="21600"/>
                </a:lnTo>
                <a:lnTo>
                  <a:pt x="0" y="18409"/>
                </a:lnTo>
                <a:close/>
                <a:moveTo>
                  <a:pt x="0" y="18409"/>
                </a:moveTo>
              </a:path>
            </a:pathLst>
          </a:custGeom>
          <a:solidFill>
            <a:schemeClr val="accent3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00"/>
          </a:p>
        </p:txBody>
      </p:sp>
      <p:sp>
        <p:nvSpPr>
          <p:cNvPr id="21" name="Freeform 3"/>
          <p:cNvSpPr>
            <a:spLocks/>
          </p:cNvSpPr>
          <p:nvPr/>
        </p:nvSpPr>
        <p:spPr bwMode="auto">
          <a:xfrm>
            <a:off x="6886575" y="3169411"/>
            <a:ext cx="4212432" cy="1308100"/>
          </a:xfrm>
          <a:custGeom>
            <a:avLst/>
            <a:gdLst>
              <a:gd name="T0" fmla="*/ 18332 w 21600"/>
              <a:gd name="T1" fmla="*/ 1086207 h 21600"/>
              <a:gd name="T2" fmla="*/ 2316057 w 21600"/>
              <a:gd name="T3" fmla="*/ 0 h 21600"/>
              <a:gd name="T4" fmla="*/ 8424863 w 21600"/>
              <a:gd name="T5" fmla="*/ 0 h 21600"/>
              <a:gd name="T6" fmla="*/ 8424863 w 21600"/>
              <a:gd name="T7" fmla="*/ 2616200 h 21600"/>
              <a:gd name="T8" fmla="*/ 2352331 w 21600"/>
              <a:gd name="T9" fmla="*/ 2616200 h 21600"/>
              <a:gd name="T10" fmla="*/ 0 w 21600"/>
              <a:gd name="T11" fmla="*/ 1440969 h 21600"/>
              <a:gd name="T12" fmla="*/ 18332 w 21600"/>
              <a:gd name="T13" fmla="*/ 1086207 h 21600"/>
              <a:gd name="T14" fmla="*/ 18332 w 21600"/>
              <a:gd name="T15" fmla="*/ 108620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47" y="8968"/>
                </a:moveTo>
                <a:lnTo>
                  <a:pt x="5938" y="0"/>
                </a:lnTo>
                <a:lnTo>
                  <a:pt x="21600" y="0"/>
                </a:lnTo>
                <a:lnTo>
                  <a:pt x="21600" y="21600"/>
                </a:lnTo>
                <a:lnTo>
                  <a:pt x="6031" y="21600"/>
                </a:lnTo>
                <a:lnTo>
                  <a:pt x="0" y="11897"/>
                </a:lnTo>
                <a:lnTo>
                  <a:pt x="47" y="8968"/>
                </a:lnTo>
                <a:close/>
                <a:moveTo>
                  <a:pt x="47" y="8968"/>
                </a:moveTo>
              </a:path>
            </a:pathLst>
          </a:custGeom>
          <a:solidFill>
            <a:schemeClr val="accent2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00"/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 flipH="1">
            <a:off x="1098550" y="1810511"/>
            <a:ext cx="4285457" cy="1948657"/>
          </a:xfrm>
          <a:custGeom>
            <a:avLst/>
            <a:gdLst>
              <a:gd name="T0" fmla="*/ 0 w 21600"/>
              <a:gd name="T1" fmla="*/ 3321557 h 21600"/>
              <a:gd name="T2" fmla="*/ 2498262 w 21600"/>
              <a:gd name="T3" fmla="*/ 0 h 21600"/>
              <a:gd name="T4" fmla="*/ 8570913 w 21600"/>
              <a:gd name="T5" fmla="*/ 0 h 21600"/>
              <a:gd name="T6" fmla="*/ 8570913 w 21600"/>
              <a:gd name="T7" fmla="*/ 2745801 h 21600"/>
              <a:gd name="T8" fmla="*/ 2498262 w 21600"/>
              <a:gd name="T9" fmla="*/ 2745801 h 21600"/>
              <a:gd name="T10" fmla="*/ 146023 w 21600"/>
              <a:gd name="T11" fmla="*/ 3897313 h 21600"/>
              <a:gd name="T12" fmla="*/ 0 w 21600"/>
              <a:gd name="T13" fmla="*/ 3321557 h 21600"/>
              <a:gd name="T14" fmla="*/ 0 w 21600"/>
              <a:gd name="T15" fmla="*/ 332155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18409"/>
                </a:moveTo>
                <a:lnTo>
                  <a:pt x="6296" y="0"/>
                </a:lnTo>
                <a:lnTo>
                  <a:pt x="21600" y="0"/>
                </a:lnTo>
                <a:lnTo>
                  <a:pt x="21600" y="15218"/>
                </a:lnTo>
                <a:lnTo>
                  <a:pt x="6296" y="15218"/>
                </a:lnTo>
                <a:lnTo>
                  <a:pt x="368" y="21600"/>
                </a:lnTo>
                <a:lnTo>
                  <a:pt x="0" y="18409"/>
                </a:lnTo>
                <a:close/>
                <a:moveTo>
                  <a:pt x="0" y="18409"/>
                </a:moveTo>
              </a:path>
            </a:pathLst>
          </a:custGeom>
          <a:solidFill>
            <a:schemeClr val="accent1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00"/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 rot="10800000">
            <a:off x="1098550" y="3886961"/>
            <a:ext cx="4285457" cy="1949450"/>
          </a:xfrm>
          <a:custGeom>
            <a:avLst/>
            <a:gdLst>
              <a:gd name="T0" fmla="*/ 0 w 21600"/>
              <a:gd name="T1" fmla="*/ 3322910 h 21600"/>
              <a:gd name="T2" fmla="*/ 2498262 w 21600"/>
              <a:gd name="T3" fmla="*/ 0 h 21600"/>
              <a:gd name="T4" fmla="*/ 8570913 w 21600"/>
              <a:gd name="T5" fmla="*/ 0 h 21600"/>
              <a:gd name="T6" fmla="*/ 8570913 w 21600"/>
              <a:gd name="T7" fmla="*/ 2746919 h 21600"/>
              <a:gd name="T8" fmla="*/ 2498262 w 21600"/>
              <a:gd name="T9" fmla="*/ 2746919 h 21600"/>
              <a:gd name="T10" fmla="*/ 146023 w 21600"/>
              <a:gd name="T11" fmla="*/ 3898900 h 21600"/>
              <a:gd name="T12" fmla="*/ 0 w 21600"/>
              <a:gd name="T13" fmla="*/ 3322910 h 21600"/>
              <a:gd name="T14" fmla="*/ 0 w 21600"/>
              <a:gd name="T15" fmla="*/ 332291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18409"/>
                </a:moveTo>
                <a:lnTo>
                  <a:pt x="6296" y="0"/>
                </a:lnTo>
                <a:lnTo>
                  <a:pt x="21600" y="0"/>
                </a:lnTo>
                <a:lnTo>
                  <a:pt x="21600" y="15218"/>
                </a:lnTo>
                <a:lnTo>
                  <a:pt x="6296" y="15218"/>
                </a:lnTo>
                <a:lnTo>
                  <a:pt x="368" y="21600"/>
                </a:lnTo>
                <a:lnTo>
                  <a:pt x="0" y="18409"/>
                </a:lnTo>
                <a:close/>
                <a:moveTo>
                  <a:pt x="0" y="18409"/>
                </a:moveTo>
              </a:path>
            </a:pathLst>
          </a:custGeom>
          <a:solidFill>
            <a:schemeClr val="accent3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00"/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 flipH="1">
            <a:off x="1098550" y="3168618"/>
            <a:ext cx="4212432" cy="1308100"/>
          </a:xfrm>
          <a:custGeom>
            <a:avLst/>
            <a:gdLst>
              <a:gd name="T0" fmla="*/ 18332 w 21600"/>
              <a:gd name="T1" fmla="*/ 1086207 h 21600"/>
              <a:gd name="T2" fmla="*/ 2316057 w 21600"/>
              <a:gd name="T3" fmla="*/ 0 h 21600"/>
              <a:gd name="T4" fmla="*/ 8424863 w 21600"/>
              <a:gd name="T5" fmla="*/ 0 h 21600"/>
              <a:gd name="T6" fmla="*/ 8424863 w 21600"/>
              <a:gd name="T7" fmla="*/ 2616200 h 21600"/>
              <a:gd name="T8" fmla="*/ 2352331 w 21600"/>
              <a:gd name="T9" fmla="*/ 2616200 h 21600"/>
              <a:gd name="T10" fmla="*/ 0 w 21600"/>
              <a:gd name="T11" fmla="*/ 1440969 h 21600"/>
              <a:gd name="T12" fmla="*/ 18332 w 21600"/>
              <a:gd name="T13" fmla="*/ 1086207 h 21600"/>
              <a:gd name="T14" fmla="*/ 18332 w 21600"/>
              <a:gd name="T15" fmla="*/ 108620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47" y="8968"/>
                </a:moveTo>
                <a:lnTo>
                  <a:pt x="5938" y="0"/>
                </a:lnTo>
                <a:lnTo>
                  <a:pt x="21600" y="0"/>
                </a:lnTo>
                <a:lnTo>
                  <a:pt x="21600" y="21600"/>
                </a:lnTo>
                <a:lnTo>
                  <a:pt x="6031" y="21600"/>
                </a:lnTo>
                <a:lnTo>
                  <a:pt x="0" y="11897"/>
                </a:lnTo>
                <a:lnTo>
                  <a:pt x="47" y="8968"/>
                </a:lnTo>
                <a:close/>
                <a:moveTo>
                  <a:pt x="47" y="8968"/>
                </a:moveTo>
              </a:path>
            </a:pathLst>
          </a:custGeom>
          <a:solidFill>
            <a:schemeClr val="accent2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00"/>
          </a:p>
        </p:txBody>
      </p:sp>
      <p:sp>
        <p:nvSpPr>
          <p:cNvPr id="28" name="Rectangle 12"/>
          <p:cNvSpPr>
            <a:spLocks/>
          </p:cNvSpPr>
          <p:nvPr/>
        </p:nvSpPr>
        <p:spPr bwMode="auto">
          <a:xfrm>
            <a:off x="8140700" y="2172461"/>
            <a:ext cx="2729707" cy="622300"/>
          </a:xfrm>
          <a:prstGeom prst="rect">
            <a:avLst/>
          </a:prstGeom>
          <a:noFill/>
          <a:ln>
            <a:noFill/>
          </a:ln>
          <a:effectLst>
            <a:outerShdw blurRad="12700" dist="50799" dir="5400000" algn="ctr" rotWithShape="0">
              <a:schemeClr val="bg2">
                <a:alpha val="10999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Sed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posuere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consectetur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est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at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lobortis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.</a:t>
            </a:r>
          </a:p>
        </p:txBody>
      </p:sp>
      <p:sp>
        <p:nvSpPr>
          <p:cNvPr id="29" name="Rectangle 13"/>
          <p:cNvSpPr>
            <a:spLocks/>
          </p:cNvSpPr>
          <p:nvPr/>
        </p:nvSpPr>
        <p:spPr bwMode="auto">
          <a:xfrm>
            <a:off x="8140700" y="3499611"/>
            <a:ext cx="2729707" cy="622300"/>
          </a:xfrm>
          <a:prstGeom prst="rect">
            <a:avLst/>
          </a:prstGeom>
          <a:noFill/>
          <a:ln>
            <a:noFill/>
          </a:ln>
          <a:effectLst>
            <a:outerShdw blurRad="12700" dist="50799" dir="5400000" algn="ctr" rotWithShape="0">
              <a:schemeClr val="bg2">
                <a:alpha val="10999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Sed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posuere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consectetur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est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at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lobortis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.</a:t>
            </a:r>
          </a:p>
        </p:txBody>
      </p:sp>
      <p:sp>
        <p:nvSpPr>
          <p:cNvPr id="30" name="Rectangle 14"/>
          <p:cNvSpPr>
            <a:spLocks/>
          </p:cNvSpPr>
          <p:nvPr/>
        </p:nvSpPr>
        <p:spPr bwMode="auto">
          <a:xfrm>
            <a:off x="8140700" y="4826761"/>
            <a:ext cx="2729707" cy="622300"/>
          </a:xfrm>
          <a:prstGeom prst="rect">
            <a:avLst/>
          </a:prstGeom>
          <a:noFill/>
          <a:ln>
            <a:noFill/>
          </a:ln>
          <a:effectLst>
            <a:outerShdw blurRad="12700" dist="50799" dir="5400000" algn="ctr" rotWithShape="0">
              <a:schemeClr val="bg2">
                <a:alpha val="10999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60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Sed posuere consectetur est at lobortis.</a:t>
            </a:r>
          </a:p>
        </p:txBody>
      </p:sp>
      <p:sp>
        <p:nvSpPr>
          <p:cNvPr id="31" name="Oval 15"/>
          <p:cNvSpPr>
            <a:spLocks/>
          </p:cNvSpPr>
          <p:nvPr/>
        </p:nvSpPr>
        <p:spPr bwMode="auto">
          <a:xfrm>
            <a:off x="4864100" y="2604261"/>
            <a:ext cx="2463800" cy="2463800"/>
          </a:xfrm>
          <a:prstGeom prst="ellipse">
            <a:avLst/>
          </a:prstGeom>
          <a:solidFill>
            <a:schemeClr val="bg2"/>
          </a:solidFill>
          <a:ln w="254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" dist="114299" dir="5400000" algn="ctr" rotWithShape="0">
              <a:schemeClr val="bg2">
                <a:alpha val="9000"/>
              </a:schemeClr>
            </a:outerShdw>
          </a:effectLst>
        </p:spPr>
        <p:txBody>
          <a:bodyPr lIns="0" tIns="0" rIns="0" bIns="0" anchor="ctr"/>
          <a:lstStyle/>
          <a:p>
            <a:pPr>
              <a:defRPr/>
            </a:pPr>
            <a:endParaRPr lang="en-US" dirty="0">
              <a:solidFill>
                <a:srgbClr val="1A1A1A"/>
              </a:solidFill>
              <a:latin typeface="Source Sans Pro Semibold" charset="0"/>
              <a:ea typeface="ＭＳ Ｐゴシック" charset="0"/>
              <a:cs typeface="Source Sans Pro Semibold" charset="0"/>
              <a:sym typeface="Source Sans Pro Semibold" charset="0"/>
            </a:endParaRPr>
          </a:p>
        </p:txBody>
      </p:sp>
      <p:sp>
        <p:nvSpPr>
          <p:cNvPr id="32" name="Rectangle 16"/>
          <p:cNvSpPr>
            <a:spLocks/>
          </p:cNvSpPr>
          <p:nvPr/>
        </p:nvSpPr>
        <p:spPr bwMode="auto">
          <a:xfrm>
            <a:off x="1403350" y="2172461"/>
            <a:ext cx="2729707" cy="622300"/>
          </a:xfrm>
          <a:prstGeom prst="rect">
            <a:avLst/>
          </a:prstGeom>
          <a:noFill/>
          <a:ln>
            <a:noFill/>
          </a:ln>
          <a:effectLst>
            <a:outerShdw blurRad="12700" dist="50799" dir="5400000" algn="ctr" rotWithShape="0">
              <a:schemeClr val="bg2">
                <a:alpha val="10999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Sed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posuere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consectetur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est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at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lobortis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.</a:t>
            </a:r>
          </a:p>
        </p:txBody>
      </p:sp>
      <p:sp>
        <p:nvSpPr>
          <p:cNvPr id="33" name="Rectangle 17"/>
          <p:cNvSpPr>
            <a:spLocks/>
          </p:cNvSpPr>
          <p:nvPr/>
        </p:nvSpPr>
        <p:spPr bwMode="auto">
          <a:xfrm>
            <a:off x="1402557" y="3499611"/>
            <a:ext cx="2730500" cy="622300"/>
          </a:xfrm>
          <a:prstGeom prst="rect">
            <a:avLst/>
          </a:prstGeom>
          <a:noFill/>
          <a:ln>
            <a:noFill/>
          </a:ln>
          <a:effectLst>
            <a:outerShdw blurRad="12700" dist="50799" dir="5400000" algn="ctr" rotWithShape="0">
              <a:schemeClr val="bg2">
                <a:alpha val="10999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Sed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posuere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consectetur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est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at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lobortis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.</a:t>
            </a:r>
          </a:p>
        </p:txBody>
      </p:sp>
      <p:sp>
        <p:nvSpPr>
          <p:cNvPr id="34" name="Rectangle 18"/>
          <p:cNvSpPr>
            <a:spLocks/>
          </p:cNvSpPr>
          <p:nvPr/>
        </p:nvSpPr>
        <p:spPr bwMode="auto">
          <a:xfrm>
            <a:off x="1402557" y="4826761"/>
            <a:ext cx="2730500" cy="622300"/>
          </a:xfrm>
          <a:prstGeom prst="rect">
            <a:avLst/>
          </a:prstGeom>
          <a:noFill/>
          <a:ln>
            <a:noFill/>
          </a:ln>
          <a:effectLst>
            <a:outerShdw blurRad="12700" dist="50799" dir="5400000" algn="ctr" rotWithShape="0">
              <a:schemeClr val="bg2">
                <a:alpha val="10999"/>
              </a:scheme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Sed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posuere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consectetur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est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 at </a:t>
            </a:r>
            <a:r>
              <a:rPr lang="en-US" sz="1600" dirty="0" err="1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lobortis</a:t>
            </a:r>
            <a:r>
              <a:rPr lang="en-US" sz="1600" dirty="0">
                <a:solidFill>
                  <a:srgbClr val="FFFFFF"/>
                </a:solidFill>
                <a:latin typeface="+mj-lt"/>
                <a:ea typeface="ＭＳ Ｐゴシック" charset="0"/>
                <a:cs typeface="Source Sans Pro" charset="0"/>
                <a:sym typeface="Source Sans Pro" charset="0"/>
              </a:rPr>
              <a:t>.</a:t>
            </a:r>
          </a:p>
        </p:txBody>
      </p:sp>
      <p:sp>
        <p:nvSpPr>
          <p:cNvPr id="22" name="Rectangle 4"/>
          <p:cNvSpPr>
            <a:spLocks/>
          </p:cNvSpPr>
          <p:nvPr/>
        </p:nvSpPr>
        <p:spPr bwMode="auto">
          <a:xfrm>
            <a:off x="1098548" y="1810511"/>
            <a:ext cx="3037060" cy="4025900"/>
          </a:xfrm>
          <a:prstGeom prst="rect">
            <a:avLst/>
          </a:prstGeom>
          <a:solidFill>
            <a:schemeClr val="accent1">
              <a:alpha val="9804"/>
            </a:schemeClr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900"/>
          </a:p>
        </p:txBody>
      </p:sp>
      <p:sp>
        <p:nvSpPr>
          <p:cNvPr id="26" name="Rectangle 8"/>
          <p:cNvSpPr>
            <a:spLocks/>
          </p:cNvSpPr>
          <p:nvPr/>
        </p:nvSpPr>
        <p:spPr bwMode="auto">
          <a:xfrm>
            <a:off x="8056392" y="1810511"/>
            <a:ext cx="3028950" cy="40259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900"/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78644" y="3841042"/>
            <a:ext cx="1875690" cy="73470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</a:t>
            </a:r>
            <a:r>
              <a:rPr lang="en-US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Ispum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adipiscing.</a:t>
            </a:r>
          </a:p>
        </p:txBody>
      </p:sp>
      <p:sp>
        <p:nvSpPr>
          <p:cNvPr id="37" name="AutoShape 81"/>
          <p:cNvSpPr>
            <a:spLocks/>
          </p:cNvSpPr>
          <p:nvPr/>
        </p:nvSpPr>
        <p:spPr bwMode="auto">
          <a:xfrm>
            <a:off x="5779818" y="3194496"/>
            <a:ext cx="637920" cy="637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28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22" grpId="0" animBg="1"/>
      <p:bldP spid="26" grpId="0" animBg="1"/>
      <p:bldP spid="36" grpId="0"/>
      <p:bldP spid="37" grpId="0" animBg="1"/>
      <p:bldP spid="3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90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C65"/>
      </a:accent1>
      <a:accent2>
        <a:srgbClr val="FFC000"/>
      </a:accent2>
      <a:accent3>
        <a:srgbClr val="5B9BD5"/>
      </a:accent3>
      <a:accent4>
        <a:srgbClr val="F1654C"/>
      </a:accent4>
      <a:accent5>
        <a:srgbClr val="323F4B"/>
      </a:accent5>
      <a:accent6>
        <a:srgbClr val="FF0000"/>
      </a:accent6>
      <a:hlink>
        <a:srgbClr val="FFC000"/>
      </a:hlink>
      <a:folHlink>
        <a:srgbClr val="954F72"/>
      </a:folHlink>
    </a:clrScheme>
    <a:fontScheme name="Custom 1">
      <a:majorFont>
        <a:latin typeface="Roboto Medium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2564</TotalTime>
  <Words>128</Words>
  <Application>Microsoft Office PowerPoint</Application>
  <PresentationFormat>宽屏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Gill Sans</vt:lpstr>
      <vt:lpstr>Meiryo</vt:lpstr>
      <vt:lpstr>ＭＳ Ｐゴシック</vt:lpstr>
      <vt:lpstr>Source Sans Pro Semibold</vt:lpstr>
      <vt:lpstr>宋体</vt:lpstr>
      <vt:lpstr>微软雅黑</vt:lpstr>
      <vt:lpstr>Arial</vt:lpstr>
      <vt:lpstr>Calibri</vt:lpstr>
      <vt:lpstr>Calibri Light</vt:lpstr>
      <vt:lpstr>Roboto Medium</vt:lpstr>
      <vt:lpstr>Source Sans Pro</vt:lpstr>
      <vt:lpstr>Office Theme</vt:lpstr>
      <vt:lpstr>1_Office Theme</vt:lpstr>
      <vt:lpstr>Diagram Layout Sample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Diagram Layout Sample</dc:title>
  <dc:creator>优品PPT</dc:creator>
  <dc:description>http://www.ypppt.com/</dc:description>
  <cp:lastModifiedBy>Administrator</cp:lastModifiedBy>
  <cp:revision>476</cp:revision>
  <dcterms:created xsi:type="dcterms:W3CDTF">2014-10-07T09:31:08Z</dcterms:created>
  <dcterms:modified xsi:type="dcterms:W3CDTF">2018-12-08T07:17:18Z</dcterms:modified>
</cp:coreProperties>
</file>