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99" r:id="rId4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108"/>
      </p:cViewPr>
      <p:guideLst>
        <p:guide orient="horz" pos="2115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9F85A3-C719-401C-A5F1-B96D04355ADE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7C1BE-9F85-4ECF-8302-46B14241E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017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7C1BE-9F85-4ECF-8302-46B14241E72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24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65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10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2424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04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20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178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3487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0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97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49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9868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99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4298-6A56-4DCC-A479-324C0AE07B68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8DF28-7253-406C-B679-86F6FD63E4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92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4770648" y="188640"/>
            <a:ext cx="2623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  页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393731" y="419473"/>
            <a:ext cx="446449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36947" y="423828"/>
            <a:ext cx="439248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393731" y="476672"/>
            <a:ext cx="4464496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36947" y="481027"/>
            <a:ext cx="4392488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4555084" y="2506688"/>
            <a:ext cx="4735418" cy="1159817"/>
            <a:chOff x="4555084" y="2506688"/>
            <a:chExt cx="4735418" cy="1159817"/>
          </a:xfrm>
        </p:grpSpPr>
        <p:sp>
          <p:nvSpPr>
            <p:cNvPr id="54" name="圆角矩形 53"/>
            <p:cNvSpPr/>
            <p:nvPr/>
          </p:nvSpPr>
          <p:spPr>
            <a:xfrm>
              <a:off x="4555084" y="2506688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38244" y="2830336"/>
              <a:ext cx="958122" cy="34639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3465198"/>
              <a:ext cx="3646270" cy="201307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4555084" y="1340770"/>
            <a:ext cx="4697323" cy="1015929"/>
            <a:chOff x="4555084" y="1340770"/>
            <a:chExt cx="4697323" cy="1015929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49" y="1662963"/>
              <a:ext cx="958122" cy="34639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155392"/>
              <a:ext cx="3646270" cy="201307"/>
            </a:xfrm>
            <a:prstGeom prst="rect">
              <a:avLst/>
            </a:prstGeom>
          </p:spPr>
        </p:pic>
        <p:sp>
          <p:nvSpPr>
            <p:cNvPr id="60" name="圆角矩形 59"/>
            <p:cNvSpPr/>
            <p:nvPr/>
          </p:nvSpPr>
          <p:spPr>
            <a:xfrm>
              <a:off x="4555084" y="1340770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555084" y="3648619"/>
            <a:ext cx="4697325" cy="1150703"/>
            <a:chOff x="4555084" y="3648619"/>
            <a:chExt cx="4697325" cy="115070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1" y="3970811"/>
              <a:ext cx="958122" cy="346394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4598015"/>
              <a:ext cx="3646270" cy="201307"/>
            </a:xfrm>
            <a:prstGeom prst="rect">
              <a:avLst/>
            </a:prstGeom>
          </p:spPr>
        </p:pic>
        <p:sp>
          <p:nvSpPr>
            <p:cNvPr id="64" name="圆角矩形 63"/>
            <p:cNvSpPr/>
            <p:nvPr/>
          </p:nvSpPr>
          <p:spPr>
            <a:xfrm>
              <a:off x="4555084" y="3648619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555084" y="4797154"/>
            <a:ext cx="4697323" cy="1152126"/>
            <a:chOff x="4555084" y="4797154"/>
            <a:chExt cx="4697323" cy="1152126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0" y="5119346"/>
              <a:ext cx="958122" cy="346393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5747973"/>
              <a:ext cx="3646270" cy="201307"/>
            </a:xfrm>
            <a:prstGeom prst="rect">
              <a:avLst/>
            </a:prstGeom>
          </p:spPr>
        </p:pic>
        <p:sp>
          <p:nvSpPr>
            <p:cNvPr id="68" name="圆角矩形 67"/>
            <p:cNvSpPr/>
            <p:nvPr/>
          </p:nvSpPr>
          <p:spPr>
            <a:xfrm>
              <a:off x="4555084" y="4797154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9" name="流程图: 手动输入 32"/>
          <p:cNvSpPr/>
          <p:nvPr/>
        </p:nvSpPr>
        <p:spPr>
          <a:xfrm flipH="1" flipV="1">
            <a:off x="4602651" y="1319476"/>
            <a:ext cx="345594" cy="62447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梯形 69"/>
          <p:cNvSpPr/>
          <p:nvPr/>
        </p:nvSpPr>
        <p:spPr>
          <a:xfrm rot="5400000">
            <a:off x="4085362" y="2324824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梯形 70"/>
          <p:cNvSpPr/>
          <p:nvPr/>
        </p:nvSpPr>
        <p:spPr>
          <a:xfrm rot="5400000">
            <a:off x="4085362" y="3573821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梯形 71"/>
          <p:cNvSpPr/>
          <p:nvPr/>
        </p:nvSpPr>
        <p:spPr>
          <a:xfrm rot="5400000">
            <a:off x="4085362" y="4800795"/>
            <a:ext cx="1396262" cy="345868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流程图: 手动输入 32"/>
          <p:cNvSpPr/>
          <p:nvPr/>
        </p:nvSpPr>
        <p:spPr>
          <a:xfrm flipH="1">
            <a:off x="4614203" y="5485864"/>
            <a:ext cx="345594" cy="36276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3208476" y="1340768"/>
            <a:ext cx="1117236" cy="962801"/>
            <a:chOff x="3208476" y="1556792"/>
            <a:chExt cx="1117236" cy="962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3227162" y="1556793"/>
              <a:ext cx="1098550" cy="958123"/>
              <a:chOff x="2857499" y="1149477"/>
              <a:chExt cx="1098550" cy="958123"/>
            </a:xfrm>
          </p:grpSpPr>
          <p:sp>
            <p:nvSpPr>
              <p:cNvPr id="79" name="圆角矩形 7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3208476" y="1556792"/>
              <a:ext cx="1039305" cy="962801"/>
              <a:chOff x="2633251" y="1689376"/>
              <a:chExt cx="1039305" cy="962801"/>
            </a:xfrm>
          </p:grpSpPr>
          <p:sp>
            <p:nvSpPr>
              <p:cNvPr id="77" name="文本框 40"/>
              <p:cNvSpPr txBox="1"/>
              <p:nvPr/>
            </p:nvSpPr>
            <p:spPr>
              <a:xfrm>
                <a:off x="2642042" y="168937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文本框 41"/>
              <p:cNvSpPr txBox="1"/>
              <p:nvPr/>
            </p:nvSpPr>
            <p:spPr>
              <a:xfrm>
                <a:off x="2633251" y="2344400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208476" y="2492896"/>
            <a:ext cx="1117236" cy="971914"/>
            <a:chOff x="3208476" y="2708920"/>
            <a:chExt cx="1117236" cy="971914"/>
          </a:xfrm>
        </p:grpSpPr>
        <p:grpSp>
          <p:nvGrpSpPr>
            <p:cNvPr id="82" name="组合 81"/>
            <p:cNvGrpSpPr/>
            <p:nvPr/>
          </p:nvGrpSpPr>
          <p:grpSpPr>
            <a:xfrm>
              <a:off x="3227162" y="2722711"/>
              <a:ext cx="1098550" cy="958123"/>
              <a:chOff x="2857499" y="1149477"/>
              <a:chExt cx="1098550" cy="958123"/>
            </a:xfrm>
            <a:solidFill>
              <a:srgbClr val="2DB2A4"/>
            </a:solidFill>
          </p:grpSpPr>
          <p:sp>
            <p:nvSpPr>
              <p:cNvPr id="86" name="圆角矩形 85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208476" y="2708920"/>
              <a:ext cx="1039305" cy="912152"/>
              <a:chOff x="2633251" y="1679328"/>
              <a:chExt cx="1039305" cy="912152"/>
            </a:xfrm>
          </p:grpSpPr>
          <p:sp>
            <p:nvSpPr>
              <p:cNvPr id="84" name="文本框 43"/>
              <p:cNvSpPr txBox="1"/>
              <p:nvPr/>
            </p:nvSpPr>
            <p:spPr>
              <a:xfrm>
                <a:off x="2642042" y="1679328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5" name="文本框 44"/>
              <p:cNvSpPr txBox="1"/>
              <p:nvPr/>
            </p:nvSpPr>
            <p:spPr>
              <a:xfrm>
                <a:off x="2633251" y="2283703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3208476" y="3645024"/>
            <a:ext cx="1117236" cy="958123"/>
            <a:chOff x="3208476" y="3861048"/>
            <a:chExt cx="1117236" cy="9581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9" name="组合 88"/>
            <p:cNvGrpSpPr/>
            <p:nvPr/>
          </p:nvGrpSpPr>
          <p:grpSpPr>
            <a:xfrm>
              <a:off x="3227162" y="3861048"/>
              <a:ext cx="1098550" cy="958123"/>
              <a:chOff x="2857499" y="1149477"/>
              <a:chExt cx="1098550" cy="958123"/>
            </a:xfrm>
          </p:grpSpPr>
          <p:sp>
            <p:nvSpPr>
              <p:cNvPr id="93" name="圆角矩形 92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3208476" y="3873242"/>
              <a:ext cx="1039305" cy="864306"/>
              <a:chOff x="2633251" y="1704765"/>
              <a:chExt cx="1039305" cy="864306"/>
            </a:xfrm>
          </p:grpSpPr>
          <p:sp>
            <p:nvSpPr>
              <p:cNvPr id="91" name="文本框 46"/>
              <p:cNvSpPr txBox="1"/>
              <p:nvPr/>
            </p:nvSpPr>
            <p:spPr>
              <a:xfrm>
                <a:off x="2642042" y="1704765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文本框 47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3208476" y="4797152"/>
            <a:ext cx="1117236" cy="958123"/>
            <a:chOff x="3208476" y="5013176"/>
            <a:chExt cx="1117236" cy="95812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6" name="组合 95"/>
            <p:cNvGrpSpPr/>
            <p:nvPr/>
          </p:nvGrpSpPr>
          <p:grpSpPr>
            <a:xfrm>
              <a:off x="3227162" y="5013176"/>
              <a:ext cx="1098550" cy="958123"/>
              <a:chOff x="2857499" y="1149477"/>
              <a:chExt cx="1098550" cy="958123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solidFill>
                <a:srgbClr val="0070C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208476" y="5013176"/>
              <a:ext cx="1039305" cy="879845"/>
              <a:chOff x="2633251" y="1689226"/>
              <a:chExt cx="1039305" cy="879845"/>
            </a:xfrm>
          </p:grpSpPr>
          <p:sp>
            <p:nvSpPr>
              <p:cNvPr id="98" name="文本框 49"/>
              <p:cNvSpPr txBox="1"/>
              <p:nvPr/>
            </p:nvSpPr>
            <p:spPr>
              <a:xfrm>
                <a:off x="2642042" y="1689226"/>
                <a:ext cx="103051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9" name="文本框 50"/>
              <p:cNvSpPr txBox="1"/>
              <p:nvPr/>
            </p:nvSpPr>
            <p:spPr>
              <a:xfrm>
                <a:off x="2633251" y="2261294"/>
                <a:ext cx="103051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</a:t>
                </a:r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2" name="文本框 52"/>
          <p:cNvSpPr txBox="1"/>
          <p:nvPr/>
        </p:nvSpPr>
        <p:spPr>
          <a:xfrm>
            <a:off x="5887720" y="140088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公司团队介绍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53"/>
          <p:cNvSpPr txBox="1"/>
          <p:nvPr/>
        </p:nvSpPr>
        <p:spPr>
          <a:xfrm>
            <a:off x="5449515" y="185609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4" name="Group 4"/>
          <p:cNvGrpSpPr>
            <a:grpSpLocks noChangeAspect="1"/>
          </p:cNvGrpSpPr>
          <p:nvPr/>
        </p:nvGrpSpPr>
        <p:grpSpPr bwMode="auto">
          <a:xfrm>
            <a:off x="5555750" y="1413011"/>
            <a:ext cx="299144" cy="350562"/>
            <a:chOff x="1776" y="1776"/>
            <a:chExt cx="64" cy="75"/>
          </a:xfrm>
          <a:solidFill>
            <a:srgbClr val="0070C0"/>
          </a:solidFill>
          <a:effectLst/>
        </p:grpSpPr>
        <p:sp>
          <p:nvSpPr>
            <p:cNvPr id="105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8"/>
          <p:cNvGrpSpPr>
            <a:grpSpLocks noChangeAspect="1"/>
          </p:cNvGrpSpPr>
          <p:nvPr/>
        </p:nvGrpSpPr>
        <p:grpSpPr bwMode="auto">
          <a:xfrm>
            <a:off x="5538229" y="2583317"/>
            <a:ext cx="334186" cy="311400"/>
            <a:chOff x="3802" y="2858"/>
            <a:chExt cx="616" cy="574"/>
          </a:xfrm>
          <a:solidFill>
            <a:srgbClr val="0070C0"/>
          </a:solidFill>
          <a:effectLst/>
        </p:grpSpPr>
        <p:sp>
          <p:nvSpPr>
            <p:cNvPr id="11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Group 13"/>
          <p:cNvGrpSpPr>
            <a:grpSpLocks noChangeAspect="1"/>
          </p:cNvGrpSpPr>
          <p:nvPr/>
        </p:nvGrpSpPr>
        <p:grpSpPr bwMode="auto">
          <a:xfrm>
            <a:off x="5522924" y="3681204"/>
            <a:ext cx="364796" cy="369104"/>
            <a:chOff x="2426" y="2781"/>
            <a:chExt cx="593" cy="600"/>
          </a:xfrm>
          <a:solidFill>
            <a:srgbClr val="0070C0"/>
          </a:solidFill>
          <a:effectLst/>
        </p:grpSpPr>
        <p:sp>
          <p:nvSpPr>
            <p:cNvPr id="116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5532900" y="4850223"/>
            <a:ext cx="344844" cy="375260"/>
            <a:chOff x="4873620" y="1965325"/>
            <a:chExt cx="269882" cy="293688"/>
          </a:xfrm>
          <a:solidFill>
            <a:srgbClr val="0070C0"/>
          </a:solidFill>
          <a:effectLst/>
        </p:grpSpPr>
        <p:sp>
          <p:nvSpPr>
            <p:cNvPr id="119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文本框 73"/>
          <p:cNvSpPr txBox="1"/>
          <p:nvPr/>
        </p:nvSpPr>
        <p:spPr>
          <a:xfrm>
            <a:off x="5887720" y="2548317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项目产品介绍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74"/>
          <p:cNvSpPr txBox="1"/>
          <p:nvPr/>
        </p:nvSpPr>
        <p:spPr>
          <a:xfrm>
            <a:off x="5449515" y="3003533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75"/>
          <p:cNvSpPr txBox="1"/>
          <p:nvPr/>
        </p:nvSpPr>
        <p:spPr>
          <a:xfrm>
            <a:off x="5887720" y="3697001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未来发展计划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76"/>
          <p:cNvSpPr txBox="1"/>
          <p:nvPr/>
        </p:nvSpPr>
        <p:spPr>
          <a:xfrm>
            <a:off x="5449515" y="4152217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77"/>
          <p:cNvSpPr txBox="1"/>
          <p:nvPr/>
        </p:nvSpPr>
        <p:spPr>
          <a:xfrm>
            <a:off x="5887720" y="4839535"/>
            <a:ext cx="2641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企业财务融资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78"/>
          <p:cNvSpPr txBox="1"/>
          <p:nvPr/>
        </p:nvSpPr>
        <p:spPr>
          <a:xfrm>
            <a:off x="5449515" y="5294751"/>
            <a:ext cx="2359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请在此处输入详细的文字介绍，表达主题的含义和内容，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178614" y="1340769"/>
            <a:ext cx="452661" cy="443083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 animBg="1"/>
      <p:bldP spid="70" grpId="0" animBg="1"/>
      <p:bldP spid="71" grpId="0" animBg="1"/>
      <p:bldP spid="72" grpId="0" animBg="1"/>
      <p:bldP spid="73" grpId="0" animBg="1"/>
      <p:bldP spid="102" grpId="0"/>
      <p:bldP spid="103" grpId="0"/>
      <p:bldP spid="123" grpId="0"/>
      <p:bldP spid="124" grpId="0"/>
      <p:bldP spid="125" grpId="0"/>
      <p:bldP spid="126" grpId="0"/>
      <p:bldP spid="127" grpId="0"/>
      <p:bldP spid="128" grpId="0"/>
      <p:bldP spid="1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8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228</Words>
  <Application>Microsoft Office PowerPoint</Application>
  <PresentationFormat>自定义</PresentationFormat>
  <Paragraphs>26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51</cp:revision>
  <dcterms:created xsi:type="dcterms:W3CDTF">2016-01-30T06:33:00Z</dcterms:created>
  <dcterms:modified xsi:type="dcterms:W3CDTF">2018-11-04T06:47:48Z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